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</p:sldIdLst>
  <p:sldSz cx="20104100" cy="11309350"/>
  <p:notesSz cx="20104100" cy="1130935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642" y="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viewProps" Target="view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3004800" cy="9753600"/>
          </a:xfrm>
          <a:custGeom>
            <a:avLst/>
            <a:gdLst/>
            <a:ahLst/>
            <a:cxnLst/>
            <a:rect l="l" t="t" r="r" b="b"/>
            <a:pathLst>
              <a:path w="13004800" h="9753600">
                <a:moveTo>
                  <a:pt x="13004800" y="0"/>
                </a:moveTo>
                <a:lnTo>
                  <a:pt x="0" y="0"/>
                </a:lnTo>
                <a:lnTo>
                  <a:pt x="0" y="9753600"/>
                </a:lnTo>
                <a:lnTo>
                  <a:pt x="13004800" y="9753600"/>
                </a:lnTo>
                <a:lnTo>
                  <a:pt x="130048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932176" y="2407923"/>
            <a:ext cx="7140447" cy="2463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950720" y="5462016"/>
            <a:ext cx="9103360" cy="2438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9/28/2022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0" i="0">
                <a:solidFill>
                  <a:srgbClr val="55D7FF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95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9/28/2022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0" i="0">
                <a:solidFill>
                  <a:srgbClr val="55D7FF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50240" y="2243328"/>
            <a:ext cx="5657088" cy="64373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697472" y="2243328"/>
            <a:ext cx="5657088" cy="64373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9/28/2022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0" i="0">
                <a:solidFill>
                  <a:srgbClr val="55D7FF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9/28/2022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9/28/2022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41310" y="4136459"/>
            <a:ext cx="6722179" cy="4279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0" i="0">
                <a:solidFill>
                  <a:srgbClr val="55D7FF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-3976873" y="4312471"/>
            <a:ext cx="20958547" cy="27832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95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421632" y="9070848"/>
            <a:ext cx="4161536" cy="487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50240" y="9070848"/>
            <a:ext cx="2991104" cy="487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9/28/2022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363456" y="9070848"/>
            <a:ext cx="2991104" cy="487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hdl.handle.net/10115/20029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5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5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5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5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ulitzer.org/winners/channi-anand-mukhtar-khan-and-dar-yasin-associated-press" TargetMode="External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5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5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5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hyperlink" Target="http://www.elmundo.es/elmundo/2011/02/18/comunicacion/1298054483.html" TargetMode="External"/><Relationship Id="rId1" Type="http://schemas.openxmlformats.org/officeDocument/2006/relationships/slideLayout" Target="../slideLayouts/slideLayout5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4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100photos.time.com/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agnumphotos.com/photographers/" TargetMode="Externa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5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5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5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jp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theguardian.com/" TargetMode="External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5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5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5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5.xml"/><Relationship Id="rId4" Type="http://schemas.openxmlformats.org/officeDocument/2006/relationships/hyperlink" Target="http://www.annasurinyach.com/" TargetMode="Externa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5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7.jp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5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5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5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800" cy="9753600"/>
          </a:xfrm>
          <a:custGeom>
            <a:avLst/>
            <a:gdLst/>
            <a:ahLst/>
            <a:cxnLst/>
            <a:rect l="l" t="t" r="r" b="b"/>
            <a:pathLst>
              <a:path w="13004800" h="9753600">
                <a:moveTo>
                  <a:pt x="13004800" y="0"/>
                </a:moveTo>
                <a:lnTo>
                  <a:pt x="0" y="0"/>
                </a:lnTo>
                <a:lnTo>
                  <a:pt x="0" y="9753600"/>
                </a:lnTo>
                <a:lnTo>
                  <a:pt x="13004800" y="9753600"/>
                </a:lnTo>
                <a:lnTo>
                  <a:pt x="130048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98500" y="3546044"/>
            <a:ext cx="59505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529205" algn="l"/>
              </a:tabLst>
            </a:pPr>
            <a:r>
              <a:rPr sz="2400" spc="380" dirty="0"/>
              <a:t>ASIGN</a:t>
            </a:r>
            <a:r>
              <a:rPr sz="2400" spc="-285" dirty="0"/>
              <a:t> </a:t>
            </a:r>
            <a:r>
              <a:rPr sz="2400" spc="260" dirty="0"/>
              <a:t>ATURA	</a:t>
            </a:r>
            <a:r>
              <a:rPr sz="2400" spc="430" dirty="0"/>
              <a:t>FOTOPERIODISMO</a:t>
            </a:r>
            <a:r>
              <a:rPr sz="2400" spc="-285" dirty="0"/>
              <a:t> </a:t>
            </a:r>
            <a:endParaRPr sz="2400"/>
          </a:p>
        </p:txBody>
      </p:sp>
      <p:sp>
        <p:nvSpPr>
          <p:cNvPr id="4" name="object 4"/>
          <p:cNvSpPr txBox="1"/>
          <p:nvPr/>
        </p:nvSpPr>
        <p:spPr>
          <a:xfrm>
            <a:off x="698500" y="4334614"/>
            <a:ext cx="8437245" cy="3518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200" spc="-58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6200" spc="-7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200" spc="-80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6200" spc="-7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200" spc="-459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6200" spc="-7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200" spc="-69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6200" spc="-7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200" spc="-459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6200" spc="-7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200" spc="34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6200" spc="-7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200" spc="34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6200" spc="1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6200" spc="-7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200" spc="-114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6200" spc="-7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200" spc="-114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6200" spc="-7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200" spc="34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6200" spc="-7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200" spc="34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6200" spc="-7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200" spc="-459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6200" spc="-7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200" spc="-69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6200">
              <a:latin typeface="Arial"/>
              <a:cs typeface="Arial"/>
            </a:endParaRPr>
          </a:p>
          <a:p>
            <a:pPr marL="109855">
              <a:lnSpc>
                <a:spcPct val="100000"/>
              </a:lnSpc>
              <a:spcBef>
                <a:spcPts val="4950"/>
              </a:spcBef>
              <a:tabLst>
                <a:tab pos="1138555" algn="l"/>
                <a:tab pos="2470785" algn="l"/>
              </a:tabLst>
            </a:pPr>
            <a:r>
              <a:rPr sz="2400" spc="420" dirty="0">
                <a:solidFill>
                  <a:srgbClr val="55D7FF"/>
                </a:solidFill>
                <a:latin typeface="Gill Sans MT"/>
                <a:cs typeface="Gill Sans MT"/>
              </a:rPr>
              <a:t>DRA</a:t>
            </a:r>
            <a:r>
              <a:rPr sz="2400" spc="10" dirty="0">
                <a:solidFill>
                  <a:srgbClr val="55D7FF"/>
                </a:solidFill>
                <a:latin typeface="Gill Sans MT"/>
                <a:cs typeface="Gill Sans MT"/>
              </a:rPr>
              <a:t>.</a:t>
            </a:r>
            <a:r>
              <a:rPr sz="2400" dirty="0">
                <a:solidFill>
                  <a:srgbClr val="55D7FF"/>
                </a:solidFill>
                <a:latin typeface="Gill Sans MT"/>
                <a:cs typeface="Gill Sans MT"/>
              </a:rPr>
              <a:t>	</a:t>
            </a:r>
            <a:r>
              <a:rPr sz="2400" spc="130" dirty="0">
                <a:solidFill>
                  <a:srgbClr val="55D7FF"/>
                </a:solidFill>
                <a:latin typeface="Gill Sans MT"/>
                <a:cs typeface="Gill Sans MT"/>
              </a:rPr>
              <a:t>Y</a:t>
            </a:r>
            <a:r>
              <a:rPr sz="2400" spc="425" dirty="0">
                <a:solidFill>
                  <a:srgbClr val="55D7FF"/>
                </a:solidFill>
                <a:latin typeface="Gill Sans MT"/>
                <a:cs typeface="Gill Sans MT"/>
              </a:rPr>
              <a:t>ANE</a:t>
            </a:r>
            <a:r>
              <a:rPr sz="2400" spc="45" dirty="0">
                <a:solidFill>
                  <a:srgbClr val="55D7FF"/>
                </a:solidFill>
                <a:latin typeface="Gill Sans MT"/>
                <a:cs typeface="Gill Sans MT"/>
              </a:rPr>
              <a:t>T</a:t>
            </a:r>
            <a:r>
              <a:rPr sz="2400" dirty="0">
                <a:solidFill>
                  <a:srgbClr val="55D7FF"/>
                </a:solidFill>
                <a:latin typeface="Gill Sans MT"/>
                <a:cs typeface="Gill Sans MT"/>
              </a:rPr>
              <a:t>	</a:t>
            </a:r>
            <a:r>
              <a:rPr sz="2400" spc="459" dirty="0">
                <a:solidFill>
                  <a:srgbClr val="55D7FF"/>
                </a:solidFill>
                <a:latin typeface="Gill Sans MT"/>
                <a:cs typeface="Gill Sans MT"/>
              </a:rPr>
              <a:t>ACO</a:t>
            </a:r>
            <a:r>
              <a:rPr sz="2400" spc="50" dirty="0">
                <a:solidFill>
                  <a:srgbClr val="55D7FF"/>
                </a:solidFill>
                <a:latin typeface="Gill Sans MT"/>
                <a:cs typeface="Gill Sans MT"/>
              </a:rPr>
              <a:t>S</a:t>
            </a:r>
            <a:r>
              <a:rPr sz="2400" spc="-285" dirty="0">
                <a:solidFill>
                  <a:srgbClr val="55D7FF"/>
                </a:solidFill>
                <a:latin typeface="Gill Sans MT"/>
                <a:cs typeface="Gill Sans MT"/>
              </a:rPr>
              <a:t> </a:t>
            </a:r>
            <a:r>
              <a:rPr sz="2400" spc="145" dirty="0">
                <a:solidFill>
                  <a:srgbClr val="55D7FF"/>
                </a:solidFill>
                <a:latin typeface="Gill Sans MT"/>
                <a:cs typeface="Gill Sans MT"/>
              </a:rPr>
              <a:t>T</a:t>
            </a:r>
            <a:r>
              <a:rPr sz="2400" spc="45" dirty="0">
                <a:solidFill>
                  <a:srgbClr val="55D7FF"/>
                </a:solidFill>
                <a:latin typeface="Gill Sans MT"/>
                <a:cs typeface="Gill Sans MT"/>
              </a:rPr>
              <a:t>A</a:t>
            </a:r>
            <a:endParaRPr sz="24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200">
              <a:latin typeface="Gill Sans MT"/>
              <a:cs typeface="Gill Sans MT"/>
            </a:endParaRPr>
          </a:p>
          <a:p>
            <a:pPr marL="109855">
              <a:lnSpc>
                <a:spcPct val="100000"/>
              </a:lnSpc>
              <a:spcBef>
                <a:spcPts val="5"/>
              </a:spcBef>
              <a:tabLst>
                <a:tab pos="2020570" algn="l"/>
                <a:tab pos="4167504" algn="l"/>
                <a:tab pos="5358130" algn="l"/>
              </a:tabLst>
            </a:pPr>
            <a:r>
              <a:rPr sz="2400" spc="315" dirty="0">
                <a:solidFill>
                  <a:srgbClr val="55D7FF"/>
                </a:solidFill>
                <a:latin typeface="Gill Sans MT"/>
                <a:cs typeface="Gill Sans MT"/>
              </a:rPr>
              <a:t>CRE</a:t>
            </a:r>
            <a:r>
              <a:rPr sz="2400" spc="-285" dirty="0">
                <a:solidFill>
                  <a:srgbClr val="55D7FF"/>
                </a:solidFill>
                <a:latin typeface="Gill Sans MT"/>
                <a:cs typeface="Gill Sans MT"/>
              </a:rPr>
              <a:t> </a:t>
            </a:r>
            <a:r>
              <a:rPr sz="2400" spc="320" dirty="0">
                <a:solidFill>
                  <a:srgbClr val="55D7FF"/>
                </a:solidFill>
                <a:latin typeface="Gill Sans MT"/>
                <a:cs typeface="Gill Sans MT"/>
              </a:rPr>
              <a:t>ATIVE	</a:t>
            </a:r>
            <a:r>
              <a:rPr sz="2400" spc="434" dirty="0">
                <a:solidFill>
                  <a:srgbClr val="55D7FF"/>
                </a:solidFill>
                <a:latin typeface="Gill Sans MT"/>
                <a:cs typeface="Gill Sans MT"/>
              </a:rPr>
              <a:t>COMMONS	</a:t>
            </a:r>
            <a:r>
              <a:rPr sz="2400" spc="160" dirty="0">
                <a:solidFill>
                  <a:srgbClr val="55D7FF"/>
                </a:solidFill>
                <a:latin typeface="Gill Sans MT"/>
                <a:cs typeface="Gill Sans MT"/>
              </a:rPr>
              <a:t>B</a:t>
            </a:r>
            <a:r>
              <a:rPr sz="2400" spc="-285" dirty="0">
                <a:solidFill>
                  <a:srgbClr val="55D7FF"/>
                </a:solidFill>
                <a:latin typeface="Gill Sans MT"/>
                <a:cs typeface="Gill Sans MT"/>
              </a:rPr>
              <a:t> </a:t>
            </a:r>
            <a:r>
              <a:rPr sz="2400" spc="275" dirty="0">
                <a:solidFill>
                  <a:srgbClr val="55D7FF"/>
                </a:solidFill>
                <a:latin typeface="Gill Sans MT"/>
                <a:cs typeface="Gill Sans MT"/>
              </a:rPr>
              <a:t>Y-SA	</a:t>
            </a:r>
            <a:r>
              <a:rPr sz="2400" spc="385" dirty="0">
                <a:solidFill>
                  <a:srgbClr val="55D7FF"/>
                </a:solidFill>
                <a:latin typeface="Gill Sans MT"/>
                <a:cs typeface="Gill Sans MT"/>
              </a:rPr>
              <a:t>4.0</a:t>
            </a:r>
            <a:r>
              <a:rPr sz="2400" spc="-285" dirty="0">
                <a:solidFill>
                  <a:srgbClr val="55D7FF"/>
                </a:solidFill>
                <a:latin typeface="Gill Sans MT"/>
                <a:cs typeface="Gill Sans MT"/>
              </a:rPr>
              <a:t> </a:t>
            </a:r>
            <a:endParaRPr sz="2400">
              <a:latin typeface="Gill Sans MT"/>
              <a:cs typeface="Gill Sans MT"/>
            </a:endParaRPr>
          </a:p>
          <a:p>
            <a:pPr marL="109855" marR="2272030">
              <a:lnSpc>
                <a:spcPct val="114300"/>
              </a:lnSpc>
              <a:spcBef>
                <a:spcPts val="5"/>
              </a:spcBef>
            </a:pPr>
            <a:r>
              <a:rPr sz="2400" spc="-155" dirty="0">
                <a:solidFill>
                  <a:srgbClr val="55D7FF"/>
                </a:solidFill>
                <a:latin typeface="Gill Sans MT"/>
                <a:cs typeface="Gill Sans MT"/>
              </a:rPr>
              <a:t>(</a:t>
            </a:r>
            <a:r>
              <a:rPr sz="2400" spc="-285" dirty="0">
                <a:solidFill>
                  <a:srgbClr val="55D7FF"/>
                </a:solidFill>
                <a:latin typeface="Gill Sans MT"/>
                <a:cs typeface="Gill Sans MT"/>
              </a:rPr>
              <a:t> </a:t>
            </a:r>
            <a:r>
              <a:rPr sz="1600" spc="330" dirty="0">
                <a:solidFill>
                  <a:srgbClr val="55D7FF"/>
                </a:solidFill>
                <a:latin typeface="Gill Sans MT"/>
                <a:cs typeface="Gill Sans MT"/>
              </a:rPr>
              <a:t>S</a:t>
            </a:r>
            <a:r>
              <a:rPr sz="1600" spc="110" dirty="0">
                <a:solidFill>
                  <a:srgbClr val="55D7FF"/>
                </a:solidFill>
                <a:latin typeface="Gill Sans MT"/>
                <a:cs typeface="Gill Sans MT"/>
              </a:rPr>
              <a:t>A</a:t>
            </a:r>
            <a:r>
              <a:rPr sz="1600" spc="-190" dirty="0">
                <a:solidFill>
                  <a:srgbClr val="55D7FF"/>
                </a:solidFill>
                <a:latin typeface="Gill Sans MT"/>
                <a:cs typeface="Gill Sans MT"/>
              </a:rPr>
              <a:t> </a:t>
            </a:r>
            <a:r>
              <a:rPr sz="1600" spc="120" dirty="0">
                <a:solidFill>
                  <a:srgbClr val="55D7FF"/>
                </a:solidFill>
                <a:latin typeface="Gill Sans MT"/>
                <a:cs typeface="Gill Sans MT"/>
              </a:rPr>
              <a:t>L</a:t>
            </a:r>
            <a:r>
              <a:rPr sz="1600" spc="265" dirty="0">
                <a:solidFill>
                  <a:srgbClr val="55D7FF"/>
                </a:solidFill>
                <a:latin typeface="Gill Sans MT"/>
                <a:cs typeface="Gill Sans MT"/>
              </a:rPr>
              <a:t>V</a:t>
            </a:r>
            <a:r>
              <a:rPr sz="1600" spc="15" dirty="0">
                <a:solidFill>
                  <a:srgbClr val="55D7FF"/>
                </a:solidFill>
                <a:latin typeface="Gill Sans MT"/>
                <a:cs typeface="Gill Sans MT"/>
              </a:rPr>
              <a:t>O</a:t>
            </a:r>
            <a:r>
              <a:rPr sz="1600" dirty="0">
                <a:solidFill>
                  <a:srgbClr val="55D7FF"/>
                </a:solidFill>
                <a:latin typeface="Gill Sans MT"/>
                <a:cs typeface="Gill Sans MT"/>
              </a:rPr>
              <a:t> </a:t>
            </a:r>
            <a:r>
              <a:rPr sz="1600" spc="65" dirty="0">
                <a:solidFill>
                  <a:srgbClr val="55D7FF"/>
                </a:solidFill>
                <a:latin typeface="Gill Sans MT"/>
                <a:cs typeface="Gill Sans MT"/>
              </a:rPr>
              <a:t> </a:t>
            </a:r>
            <a:r>
              <a:rPr sz="1600" spc="335" dirty="0">
                <a:solidFill>
                  <a:srgbClr val="55D7FF"/>
                </a:solidFill>
                <a:latin typeface="Gill Sans MT"/>
                <a:cs typeface="Gill Sans MT"/>
              </a:rPr>
              <a:t>D</a:t>
            </a:r>
            <a:r>
              <a:rPr sz="1600" spc="50" dirty="0">
                <a:solidFill>
                  <a:srgbClr val="55D7FF"/>
                </a:solidFill>
                <a:latin typeface="Gill Sans MT"/>
                <a:cs typeface="Gill Sans MT"/>
              </a:rPr>
              <a:t>E</a:t>
            </a:r>
            <a:r>
              <a:rPr sz="1600" dirty="0">
                <a:solidFill>
                  <a:srgbClr val="55D7FF"/>
                </a:solidFill>
                <a:latin typeface="Gill Sans MT"/>
                <a:cs typeface="Gill Sans MT"/>
              </a:rPr>
              <a:t> </a:t>
            </a:r>
            <a:r>
              <a:rPr sz="1600" spc="65" dirty="0">
                <a:solidFill>
                  <a:srgbClr val="55D7FF"/>
                </a:solidFill>
                <a:latin typeface="Gill Sans MT"/>
                <a:cs typeface="Gill Sans MT"/>
              </a:rPr>
              <a:t> </a:t>
            </a:r>
            <a:r>
              <a:rPr sz="1600" spc="325" dirty="0">
                <a:solidFill>
                  <a:srgbClr val="55D7FF"/>
                </a:solidFill>
                <a:latin typeface="Gill Sans MT"/>
                <a:cs typeface="Gill Sans MT"/>
              </a:rPr>
              <a:t>LA</a:t>
            </a:r>
            <a:r>
              <a:rPr sz="1600" spc="55" dirty="0">
                <a:solidFill>
                  <a:srgbClr val="55D7FF"/>
                </a:solidFill>
                <a:latin typeface="Gill Sans MT"/>
                <a:cs typeface="Gill Sans MT"/>
              </a:rPr>
              <a:t>S</a:t>
            </a:r>
            <a:r>
              <a:rPr sz="1600" dirty="0">
                <a:solidFill>
                  <a:srgbClr val="55D7FF"/>
                </a:solidFill>
                <a:latin typeface="Gill Sans MT"/>
                <a:cs typeface="Gill Sans MT"/>
              </a:rPr>
              <a:t> </a:t>
            </a:r>
            <a:r>
              <a:rPr sz="1600" spc="65" dirty="0">
                <a:solidFill>
                  <a:srgbClr val="55D7FF"/>
                </a:solidFill>
                <a:latin typeface="Gill Sans MT"/>
                <a:cs typeface="Gill Sans MT"/>
              </a:rPr>
              <a:t> </a:t>
            </a:r>
            <a:r>
              <a:rPr sz="1600" spc="315" dirty="0">
                <a:solidFill>
                  <a:srgbClr val="55D7FF"/>
                </a:solidFill>
                <a:latin typeface="Gill Sans MT"/>
                <a:cs typeface="Gill Sans MT"/>
              </a:rPr>
              <a:t>OBRA</a:t>
            </a:r>
            <a:r>
              <a:rPr sz="1600" spc="40" dirty="0">
                <a:solidFill>
                  <a:srgbClr val="55D7FF"/>
                </a:solidFill>
                <a:latin typeface="Gill Sans MT"/>
                <a:cs typeface="Gill Sans MT"/>
              </a:rPr>
              <a:t>S</a:t>
            </a:r>
            <a:r>
              <a:rPr sz="1600" dirty="0">
                <a:solidFill>
                  <a:srgbClr val="55D7FF"/>
                </a:solidFill>
                <a:latin typeface="Gill Sans MT"/>
                <a:cs typeface="Gill Sans MT"/>
              </a:rPr>
              <a:t> </a:t>
            </a:r>
            <a:r>
              <a:rPr sz="1600" spc="65" dirty="0">
                <a:solidFill>
                  <a:srgbClr val="55D7FF"/>
                </a:solidFill>
                <a:latin typeface="Gill Sans MT"/>
                <a:cs typeface="Gill Sans MT"/>
              </a:rPr>
              <a:t> </a:t>
            </a:r>
            <a:r>
              <a:rPr sz="1600" spc="229" dirty="0">
                <a:solidFill>
                  <a:srgbClr val="55D7FF"/>
                </a:solidFill>
                <a:latin typeface="Gill Sans MT"/>
                <a:cs typeface="Gill Sans MT"/>
              </a:rPr>
              <a:t>C</a:t>
            </a:r>
            <a:r>
              <a:rPr sz="1600" spc="-25" dirty="0">
                <a:solidFill>
                  <a:srgbClr val="55D7FF"/>
                </a:solidFill>
                <a:latin typeface="Gill Sans MT"/>
                <a:cs typeface="Gill Sans MT"/>
              </a:rPr>
              <a:t>U</a:t>
            </a:r>
            <a:r>
              <a:rPr sz="1600" spc="-190" dirty="0">
                <a:solidFill>
                  <a:srgbClr val="55D7FF"/>
                </a:solidFill>
                <a:latin typeface="Gill Sans MT"/>
                <a:cs typeface="Gill Sans MT"/>
              </a:rPr>
              <a:t> </a:t>
            </a:r>
            <a:r>
              <a:rPr sz="1600" spc="85" dirty="0">
                <a:solidFill>
                  <a:srgbClr val="55D7FF"/>
                </a:solidFill>
                <a:latin typeface="Gill Sans MT"/>
                <a:cs typeface="Gill Sans MT"/>
              </a:rPr>
              <a:t>Y</a:t>
            </a:r>
            <a:r>
              <a:rPr sz="1600" spc="30" dirty="0">
                <a:solidFill>
                  <a:srgbClr val="55D7FF"/>
                </a:solidFill>
                <a:latin typeface="Gill Sans MT"/>
                <a:cs typeface="Gill Sans MT"/>
              </a:rPr>
              <a:t>A</a:t>
            </a:r>
            <a:r>
              <a:rPr sz="1600" dirty="0">
                <a:solidFill>
                  <a:srgbClr val="55D7FF"/>
                </a:solidFill>
                <a:latin typeface="Gill Sans MT"/>
                <a:cs typeface="Gill Sans MT"/>
              </a:rPr>
              <a:t> </a:t>
            </a:r>
            <a:r>
              <a:rPr sz="1600" spc="65" dirty="0">
                <a:solidFill>
                  <a:srgbClr val="55D7FF"/>
                </a:solidFill>
                <a:latin typeface="Gill Sans MT"/>
                <a:cs typeface="Gill Sans MT"/>
              </a:rPr>
              <a:t> </a:t>
            </a:r>
            <a:r>
              <a:rPr sz="1600" spc="254" dirty="0">
                <a:solidFill>
                  <a:srgbClr val="55D7FF"/>
                </a:solidFill>
                <a:latin typeface="Gill Sans MT"/>
                <a:cs typeface="Gill Sans MT"/>
              </a:rPr>
              <a:t>AUTORÍ</a:t>
            </a:r>
            <a:r>
              <a:rPr sz="1600" dirty="0">
                <a:solidFill>
                  <a:srgbClr val="55D7FF"/>
                </a:solidFill>
                <a:latin typeface="Gill Sans MT"/>
                <a:cs typeface="Gill Sans MT"/>
              </a:rPr>
              <a:t>A </a:t>
            </a:r>
            <a:r>
              <a:rPr sz="1600" spc="65" dirty="0">
                <a:solidFill>
                  <a:srgbClr val="55D7FF"/>
                </a:solidFill>
                <a:latin typeface="Gill Sans MT"/>
                <a:cs typeface="Gill Sans MT"/>
              </a:rPr>
              <a:t> </a:t>
            </a:r>
            <a:r>
              <a:rPr sz="1600" spc="-50" dirty="0">
                <a:solidFill>
                  <a:srgbClr val="55D7FF"/>
                </a:solidFill>
                <a:latin typeface="Gill Sans MT"/>
                <a:cs typeface="Gill Sans MT"/>
              </a:rPr>
              <a:t>Y</a:t>
            </a:r>
            <a:r>
              <a:rPr sz="1600" dirty="0">
                <a:solidFill>
                  <a:srgbClr val="55D7FF"/>
                </a:solidFill>
                <a:latin typeface="Gill Sans MT"/>
                <a:cs typeface="Gill Sans MT"/>
              </a:rPr>
              <a:t> </a:t>
            </a:r>
            <a:r>
              <a:rPr sz="1600" spc="65" dirty="0">
                <a:solidFill>
                  <a:srgbClr val="55D7FF"/>
                </a:solidFill>
                <a:latin typeface="Gill Sans MT"/>
                <a:cs typeface="Gill Sans MT"/>
              </a:rPr>
              <a:t> </a:t>
            </a:r>
            <a:r>
              <a:rPr sz="1600" spc="290" dirty="0">
                <a:solidFill>
                  <a:srgbClr val="55D7FF"/>
                </a:solidFill>
                <a:latin typeface="Gill Sans MT"/>
                <a:cs typeface="Gill Sans MT"/>
              </a:rPr>
              <a:t>ORIGE</a:t>
            </a:r>
            <a:r>
              <a:rPr sz="1600" spc="30" dirty="0">
                <a:solidFill>
                  <a:srgbClr val="55D7FF"/>
                </a:solidFill>
                <a:latin typeface="Gill Sans MT"/>
                <a:cs typeface="Gill Sans MT"/>
              </a:rPr>
              <a:t>N </a:t>
            </a:r>
            <a:r>
              <a:rPr sz="1600" spc="-190" dirty="0">
                <a:solidFill>
                  <a:srgbClr val="55D7FF"/>
                </a:solidFill>
                <a:latin typeface="Gill Sans MT"/>
                <a:cs typeface="Gill Sans MT"/>
              </a:rPr>
              <a:t> </a:t>
            </a:r>
            <a:r>
              <a:rPr sz="1600" spc="400" dirty="0">
                <a:solidFill>
                  <a:srgbClr val="55D7FF"/>
                </a:solidFill>
                <a:latin typeface="Gill Sans MT"/>
                <a:cs typeface="Gill Sans MT"/>
              </a:rPr>
              <a:t>S</a:t>
            </a:r>
            <a:r>
              <a:rPr sz="1600" spc="155" dirty="0">
                <a:solidFill>
                  <a:srgbClr val="55D7FF"/>
                </a:solidFill>
                <a:latin typeface="Gill Sans MT"/>
                <a:cs typeface="Gill Sans MT"/>
              </a:rPr>
              <a:t>E</a:t>
            </a:r>
            <a:r>
              <a:rPr sz="1600" dirty="0">
                <a:solidFill>
                  <a:srgbClr val="55D7FF"/>
                </a:solidFill>
                <a:latin typeface="Gill Sans MT"/>
                <a:cs typeface="Gill Sans MT"/>
              </a:rPr>
              <a:t> </a:t>
            </a:r>
            <a:r>
              <a:rPr sz="1600" spc="65" dirty="0">
                <a:solidFill>
                  <a:srgbClr val="55D7FF"/>
                </a:solidFill>
                <a:latin typeface="Gill Sans MT"/>
                <a:cs typeface="Gill Sans MT"/>
              </a:rPr>
              <a:t> </a:t>
            </a:r>
            <a:r>
              <a:rPr sz="1600" spc="280" dirty="0">
                <a:solidFill>
                  <a:srgbClr val="55D7FF"/>
                </a:solidFill>
                <a:latin typeface="Gill Sans MT"/>
                <a:cs typeface="Gill Sans MT"/>
              </a:rPr>
              <a:t>EXPLIC</a:t>
            </a:r>
            <a:r>
              <a:rPr sz="1600" spc="10" dirty="0">
                <a:solidFill>
                  <a:srgbClr val="55D7FF"/>
                </a:solidFill>
                <a:latin typeface="Gill Sans MT"/>
                <a:cs typeface="Gill Sans MT"/>
              </a:rPr>
              <a:t>I</a:t>
            </a:r>
            <a:r>
              <a:rPr sz="1600" spc="-190" dirty="0">
                <a:solidFill>
                  <a:srgbClr val="55D7FF"/>
                </a:solidFill>
                <a:latin typeface="Gill Sans MT"/>
                <a:cs typeface="Gill Sans MT"/>
              </a:rPr>
              <a:t> </a:t>
            </a:r>
            <a:r>
              <a:rPr sz="1600" spc="95" dirty="0">
                <a:solidFill>
                  <a:srgbClr val="55D7FF"/>
                </a:solidFill>
                <a:latin typeface="Gill Sans MT"/>
                <a:cs typeface="Gill Sans MT"/>
              </a:rPr>
              <a:t>T</a:t>
            </a:r>
            <a:r>
              <a:rPr sz="1600" spc="30" dirty="0">
                <a:solidFill>
                  <a:srgbClr val="55D7FF"/>
                </a:solidFill>
                <a:latin typeface="Gill Sans MT"/>
                <a:cs typeface="Gill Sans MT"/>
              </a:rPr>
              <a:t>A</a:t>
            </a:r>
            <a:r>
              <a:rPr sz="1600" dirty="0">
                <a:solidFill>
                  <a:srgbClr val="55D7FF"/>
                </a:solidFill>
                <a:latin typeface="Gill Sans MT"/>
                <a:cs typeface="Gill Sans MT"/>
              </a:rPr>
              <a:t> </a:t>
            </a:r>
            <a:r>
              <a:rPr sz="1600" spc="65" dirty="0">
                <a:solidFill>
                  <a:srgbClr val="55D7FF"/>
                </a:solidFill>
                <a:latin typeface="Gill Sans MT"/>
                <a:cs typeface="Gill Sans MT"/>
              </a:rPr>
              <a:t> </a:t>
            </a:r>
            <a:r>
              <a:rPr sz="1600" spc="310" dirty="0">
                <a:solidFill>
                  <a:srgbClr val="55D7FF"/>
                </a:solidFill>
                <a:latin typeface="Gill Sans MT"/>
                <a:cs typeface="Gill Sans MT"/>
              </a:rPr>
              <a:t>E</a:t>
            </a:r>
            <a:r>
              <a:rPr sz="1600" spc="85" dirty="0">
                <a:solidFill>
                  <a:srgbClr val="55D7FF"/>
                </a:solidFill>
                <a:latin typeface="Gill Sans MT"/>
                <a:cs typeface="Gill Sans MT"/>
              </a:rPr>
              <a:t>N</a:t>
            </a:r>
            <a:r>
              <a:rPr sz="1600" dirty="0">
                <a:solidFill>
                  <a:srgbClr val="55D7FF"/>
                </a:solidFill>
                <a:latin typeface="Gill Sans MT"/>
                <a:cs typeface="Gill Sans MT"/>
              </a:rPr>
              <a:t> </a:t>
            </a:r>
            <a:r>
              <a:rPr sz="1600" spc="65" dirty="0">
                <a:solidFill>
                  <a:srgbClr val="55D7FF"/>
                </a:solidFill>
                <a:latin typeface="Gill Sans MT"/>
                <a:cs typeface="Gill Sans MT"/>
              </a:rPr>
              <a:t> </a:t>
            </a:r>
            <a:r>
              <a:rPr sz="1600" spc="270" dirty="0">
                <a:solidFill>
                  <a:srgbClr val="55D7FF"/>
                </a:solidFill>
                <a:latin typeface="Gill Sans MT"/>
                <a:cs typeface="Gill Sans MT"/>
              </a:rPr>
              <a:t>L</a:t>
            </a:r>
            <a:r>
              <a:rPr sz="1600" spc="25" dirty="0">
                <a:solidFill>
                  <a:srgbClr val="55D7FF"/>
                </a:solidFill>
                <a:latin typeface="Gill Sans MT"/>
                <a:cs typeface="Gill Sans MT"/>
              </a:rPr>
              <a:t>A</a:t>
            </a:r>
            <a:r>
              <a:rPr sz="1600" dirty="0">
                <a:solidFill>
                  <a:srgbClr val="55D7FF"/>
                </a:solidFill>
                <a:latin typeface="Gill Sans MT"/>
                <a:cs typeface="Gill Sans MT"/>
              </a:rPr>
              <a:t> </a:t>
            </a:r>
            <a:r>
              <a:rPr sz="1600" spc="65" dirty="0">
                <a:solidFill>
                  <a:srgbClr val="55D7FF"/>
                </a:solidFill>
                <a:latin typeface="Gill Sans MT"/>
                <a:cs typeface="Gill Sans MT"/>
              </a:rPr>
              <a:t> </a:t>
            </a:r>
            <a:r>
              <a:rPr sz="1600" spc="335" dirty="0">
                <a:solidFill>
                  <a:srgbClr val="55D7FF"/>
                </a:solidFill>
                <a:latin typeface="Gill Sans MT"/>
                <a:cs typeface="Gill Sans MT"/>
              </a:rPr>
              <a:t>PRESE</a:t>
            </a:r>
            <a:r>
              <a:rPr sz="1600" spc="120" dirty="0">
                <a:solidFill>
                  <a:srgbClr val="55D7FF"/>
                </a:solidFill>
                <a:latin typeface="Gill Sans MT"/>
                <a:cs typeface="Gill Sans MT"/>
              </a:rPr>
              <a:t>N</a:t>
            </a:r>
            <a:r>
              <a:rPr sz="1600" spc="-190" dirty="0">
                <a:solidFill>
                  <a:srgbClr val="55D7FF"/>
                </a:solidFill>
                <a:latin typeface="Gill Sans MT"/>
                <a:cs typeface="Gill Sans MT"/>
              </a:rPr>
              <a:t> </a:t>
            </a:r>
            <a:r>
              <a:rPr sz="1600" spc="95" dirty="0">
                <a:solidFill>
                  <a:srgbClr val="55D7FF"/>
                </a:solidFill>
                <a:latin typeface="Gill Sans MT"/>
                <a:cs typeface="Gill Sans MT"/>
              </a:rPr>
              <a:t>T</a:t>
            </a:r>
            <a:r>
              <a:rPr sz="1600" spc="245" dirty="0">
                <a:solidFill>
                  <a:srgbClr val="55D7FF"/>
                </a:solidFill>
                <a:latin typeface="Gill Sans MT"/>
                <a:cs typeface="Gill Sans MT"/>
              </a:rPr>
              <a:t>ACIÓN</a:t>
            </a:r>
            <a:r>
              <a:rPr sz="1600" spc="-5" dirty="0">
                <a:solidFill>
                  <a:srgbClr val="55D7FF"/>
                </a:solidFill>
                <a:latin typeface="Gill Sans MT"/>
                <a:cs typeface="Gill Sans MT"/>
              </a:rPr>
              <a:t>)</a:t>
            </a:r>
            <a:r>
              <a:rPr sz="1600" spc="-190" dirty="0">
                <a:solidFill>
                  <a:srgbClr val="55D7FF"/>
                </a:solidFill>
                <a:latin typeface="Gill Sans MT"/>
                <a:cs typeface="Gill Sans MT"/>
              </a:rPr>
              <a:t> </a:t>
            </a:r>
            <a:endParaRPr sz="1600">
              <a:latin typeface="Gill Sans MT"/>
              <a:cs typeface="Gill Sans MT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7522" y="401488"/>
            <a:ext cx="3594100" cy="2019300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420088" y="8338092"/>
            <a:ext cx="22961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38E4FF"/>
                </a:solidFill>
                <a:latin typeface="Arial"/>
                <a:cs typeface="Arial"/>
                <a:hlinkClick r:id="rId3"/>
              </a:rPr>
              <a:t>http://hdl.handle.net/10115/20029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800" cy="9753600"/>
          </a:xfrm>
          <a:custGeom>
            <a:avLst/>
            <a:gdLst/>
            <a:ahLst/>
            <a:cxnLst/>
            <a:rect l="l" t="t" r="r" b="b"/>
            <a:pathLst>
              <a:path w="13004800" h="9753600">
                <a:moveTo>
                  <a:pt x="13004800" y="0"/>
                </a:moveTo>
                <a:lnTo>
                  <a:pt x="0" y="0"/>
                </a:lnTo>
                <a:lnTo>
                  <a:pt x="0" y="9753600"/>
                </a:lnTo>
                <a:lnTo>
                  <a:pt x="13004800" y="9753600"/>
                </a:lnTo>
                <a:lnTo>
                  <a:pt x="130048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74921" y="930927"/>
            <a:ext cx="9104278" cy="789174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082842" y="8938517"/>
            <a:ext cx="629856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FOTO: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Después de la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captura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 de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los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 fuertes</a:t>
            </a:r>
            <a:r>
              <a:rPr sz="16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40" dirty="0">
                <a:solidFill>
                  <a:srgbClr val="FFFFFF"/>
                </a:solidFill>
                <a:latin typeface="Arial"/>
                <a:cs typeface="Arial"/>
              </a:rPr>
              <a:t>Taku.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 Felice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Beato.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35543" y="8108264"/>
            <a:ext cx="18233390" cy="2655570"/>
          </a:xfrm>
          <a:prstGeom prst="rect">
            <a:avLst/>
          </a:prstGeom>
        </p:spPr>
        <p:txBody>
          <a:bodyPr vert="horz" wrap="square" lIns="0" tIns="5124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035"/>
              </a:spcBef>
            </a:pPr>
            <a:r>
              <a:rPr sz="9550" spc="80" dirty="0">
                <a:solidFill>
                  <a:srgbClr val="FFFFFF"/>
                </a:solidFill>
                <a:latin typeface="Arial"/>
                <a:cs typeface="Arial"/>
              </a:rPr>
              <a:t>Manu</a:t>
            </a:r>
            <a:r>
              <a:rPr sz="9550" spc="-40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550" spc="90" dirty="0">
                <a:solidFill>
                  <a:srgbClr val="FFFFFF"/>
                </a:solidFill>
                <a:latin typeface="Arial"/>
                <a:cs typeface="Arial"/>
              </a:rPr>
              <a:t>Brabo</a:t>
            </a:r>
            <a:endParaRPr sz="955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350"/>
              </a:spcBef>
              <a:tabLst>
                <a:tab pos="1863725" algn="l"/>
              </a:tabLst>
            </a:pPr>
            <a:r>
              <a:rPr sz="3300" spc="-5" dirty="0">
                <a:solidFill>
                  <a:srgbClr val="FFFFFF"/>
                </a:solidFill>
                <a:latin typeface="Arial"/>
                <a:cs typeface="Arial"/>
              </a:rPr>
              <a:t>Breaking	</a:t>
            </a:r>
            <a:r>
              <a:rPr sz="3300" spc="5" dirty="0">
                <a:solidFill>
                  <a:srgbClr val="FFFFFF"/>
                </a:solidFill>
                <a:latin typeface="Arial"/>
                <a:cs typeface="Arial"/>
              </a:rPr>
              <a:t>News</a:t>
            </a:r>
            <a:r>
              <a:rPr sz="33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spc="20" dirty="0">
                <a:solidFill>
                  <a:srgbClr val="FFFFFF"/>
                </a:solidFill>
                <a:latin typeface="Arial"/>
                <a:cs typeface="Arial"/>
              </a:rPr>
              <a:t>Photography</a:t>
            </a:r>
            <a:r>
              <a:rPr sz="33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spc="80" dirty="0">
                <a:solidFill>
                  <a:srgbClr val="FFFFFF"/>
                </a:solidFill>
                <a:latin typeface="Arial"/>
                <a:cs typeface="Arial"/>
              </a:rPr>
              <a:t>como</a:t>
            </a:r>
            <a:r>
              <a:rPr sz="33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spc="25" dirty="0">
                <a:solidFill>
                  <a:srgbClr val="FFFFFF"/>
                </a:solidFill>
                <a:latin typeface="Arial"/>
                <a:cs typeface="Arial"/>
              </a:rPr>
              <a:t>parte</a:t>
            </a:r>
            <a:r>
              <a:rPr sz="33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spc="30" dirty="0">
                <a:solidFill>
                  <a:srgbClr val="FFFFFF"/>
                </a:solidFill>
                <a:latin typeface="Arial"/>
                <a:cs typeface="Arial"/>
              </a:rPr>
              <a:t>del</a:t>
            </a:r>
            <a:r>
              <a:rPr sz="33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spc="40" dirty="0">
                <a:solidFill>
                  <a:srgbClr val="FFFFFF"/>
                </a:solidFill>
                <a:latin typeface="Arial"/>
                <a:cs typeface="Arial"/>
              </a:rPr>
              <a:t>equipo</a:t>
            </a:r>
            <a:r>
              <a:rPr sz="33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spc="5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33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spc="-40" dirty="0">
                <a:solidFill>
                  <a:srgbClr val="FFFFFF"/>
                </a:solidFill>
                <a:latin typeface="Arial"/>
                <a:cs typeface="Arial"/>
              </a:rPr>
              <a:t>AP</a:t>
            </a:r>
            <a:r>
              <a:rPr sz="33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spc="35" dirty="0">
                <a:solidFill>
                  <a:srgbClr val="FFFFFF"/>
                </a:solidFill>
                <a:latin typeface="Arial"/>
                <a:cs typeface="Arial"/>
              </a:rPr>
              <a:t>cubriendo</a:t>
            </a:r>
            <a:r>
              <a:rPr sz="33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spc="-5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33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spc="-10" dirty="0">
                <a:solidFill>
                  <a:srgbClr val="FFFFFF"/>
                </a:solidFill>
                <a:latin typeface="Arial"/>
                <a:cs typeface="Arial"/>
              </a:rPr>
              <a:t>guerra</a:t>
            </a:r>
            <a:r>
              <a:rPr sz="33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spc="30" dirty="0">
                <a:solidFill>
                  <a:srgbClr val="FFFFFF"/>
                </a:solidFill>
                <a:latin typeface="Arial"/>
                <a:cs typeface="Arial"/>
              </a:rPr>
              <a:t>civil</a:t>
            </a:r>
            <a:r>
              <a:rPr sz="33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spc="-10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330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spc="-40" dirty="0">
                <a:solidFill>
                  <a:srgbClr val="FFFFFF"/>
                </a:solidFill>
                <a:latin typeface="Arial"/>
                <a:cs typeface="Arial"/>
              </a:rPr>
              <a:t>Siria.</a:t>
            </a:r>
            <a:r>
              <a:rPr sz="33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spc="-75" dirty="0">
                <a:solidFill>
                  <a:srgbClr val="FFFFFF"/>
                </a:solidFill>
                <a:latin typeface="Arial"/>
                <a:cs typeface="Arial"/>
              </a:rPr>
              <a:t>2013.</a:t>
            </a:r>
            <a:endParaRPr sz="33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483294" y="2291796"/>
            <a:ext cx="7005022" cy="467001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61131" y="2291796"/>
            <a:ext cx="7005022" cy="4670014"/>
          </a:xfrm>
          <a:prstGeom prst="rect">
            <a:avLst/>
          </a:prstGeom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696101" y="8421989"/>
            <a:ext cx="6724015" cy="14833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50" spc="-100" dirty="0">
                <a:solidFill>
                  <a:srgbClr val="FFFFFF"/>
                </a:solidFill>
                <a:latin typeface="Arial"/>
                <a:cs typeface="Arial"/>
              </a:rPr>
              <a:t>Susana</a:t>
            </a:r>
            <a:r>
              <a:rPr sz="9550" spc="-4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550" spc="-409" dirty="0">
                <a:solidFill>
                  <a:srgbClr val="FFFFFF"/>
                </a:solidFill>
                <a:latin typeface="Arial"/>
                <a:cs typeface="Arial"/>
              </a:rPr>
              <a:t>Vera</a:t>
            </a:r>
            <a:endParaRPr sz="955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16480" y="9638383"/>
            <a:ext cx="17871440" cy="941069"/>
          </a:xfrm>
          <a:prstGeom prst="rect">
            <a:avLst/>
          </a:prstGeom>
        </p:spPr>
        <p:txBody>
          <a:bodyPr vert="horz" wrap="square" lIns="0" tIns="100965" rIns="0" bIns="0" rtlCol="0">
            <a:spAutoFit/>
          </a:bodyPr>
          <a:lstStyle/>
          <a:p>
            <a:pPr marL="7828915" marR="5080" indent="-7816850">
              <a:lnSpc>
                <a:spcPts val="3250"/>
              </a:lnSpc>
              <a:spcBef>
                <a:spcPts val="795"/>
              </a:spcBef>
            </a:pPr>
            <a:r>
              <a:rPr sz="3300" spc="-5" dirty="0">
                <a:solidFill>
                  <a:srgbClr val="FFFFFF"/>
                </a:solidFill>
                <a:latin typeface="Arial"/>
                <a:cs typeface="Arial"/>
              </a:rPr>
              <a:t>Breaking</a:t>
            </a:r>
            <a:r>
              <a:rPr sz="330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spc="5" dirty="0">
                <a:solidFill>
                  <a:srgbClr val="FFFFFF"/>
                </a:solidFill>
                <a:latin typeface="Arial"/>
                <a:cs typeface="Arial"/>
              </a:rPr>
              <a:t>News</a:t>
            </a:r>
            <a:r>
              <a:rPr sz="330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spc="20" dirty="0">
                <a:solidFill>
                  <a:srgbClr val="FFFFFF"/>
                </a:solidFill>
                <a:latin typeface="Arial"/>
                <a:cs typeface="Arial"/>
              </a:rPr>
              <a:t>Photography</a:t>
            </a:r>
            <a:r>
              <a:rPr sz="330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spc="80" dirty="0">
                <a:solidFill>
                  <a:srgbClr val="FFFFFF"/>
                </a:solidFill>
                <a:latin typeface="Arial"/>
                <a:cs typeface="Arial"/>
              </a:rPr>
              <a:t>como</a:t>
            </a:r>
            <a:r>
              <a:rPr sz="33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spc="25" dirty="0">
                <a:solidFill>
                  <a:srgbClr val="FFFFFF"/>
                </a:solidFill>
                <a:latin typeface="Arial"/>
                <a:cs typeface="Arial"/>
              </a:rPr>
              <a:t>parte</a:t>
            </a:r>
            <a:r>
              <a:rPr sz="330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spc="30" dirty="0">
                <a:solidFill>
                  <a:srgbClr val="FFFFFF"/>
                </a:solidFill>
                <a:latin typeface="Arial"/>
                <a:cs typeface="Arial"/>
              </a:rPr>
              <a:t>del</a:t>
            </a:r>
            <a:r>
              <a:rPr sz="330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spc="40" dirty="0">
                <a:solidFill>
                  <a:srgbClr val="FFFFFF"/>
                </a:solidFill>
                <a:latin typeface="Arial"/>
                <a:cs typeface="Arial"/>
              </a:rPr>
              <a:t>equipo</a:t>
            </a:r>
            <a:r>
              <a:rPr sz="330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spc="5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33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spc="-20" dirty="0">
                <a:solidFill>
                  <a:srgbClr val="FFFFFF"/>
                </a:solidFill>
                <a:latin typeface="Arial"/>
                <a:cs typeface="Arial"/>
              </a:rPr>
              <a:t>Reuters</a:t>
            </a:r>
            <a:r>
              <a:rPr sz="330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spc="35" dirty="0">
                <a:solidFill>
                  <a:srgbClr val="FFFFFF"/>
                </a:solidFill>
                <a:latin typeface="Arial"/>
                <a:cs typeface="Arial"/>
              </a:rPr>
              <a:t>cubriendo</a:t>
            </a:r>
            <a:r>
              <a:rPr sz="330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spc="-10" dirty="0">
                <a:solidFill>
                  <a:srgbClr val="FFFFFF"/>
                </a:solidFill>
                <a:latin typeface="Arial"/>
                <a:cs typeface="Arial"/>
              </a:rPr>
              <a:t>las</a:t>
            </a:r>
            <a:r>
              <a:rPr sz="330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spc="-20" dirty="0">
                <a:solidFill>
                  <a:srgbClr val="FFFFFF"/>
                </a:solidFill>
                <a:latin typeface="Arial"/>
                <a:cs typeface="Arial"/>
              </a:rPr>
              <a:t>revueltas</a:t>
            </a:r>
            <a:r>
              <a:rPr sz="33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spc="-10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330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dirty="0">
                <a:solidFill>
                  <a:srgbClr val="FFFFFF"/>
                </a:solidFill>
                <a:latin typeface="Arial"/>
                <a:cs typeface="Arial"/>
              </a:rPr>
              <a:t>Hong </a:t>
            </a:r>
            <a:r>
              <a:rPr sz="3300" spc="-9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spc="15" dirty="0">
                <a:solidFill>
                  <a:srgbClr val="FFFFFF"/>
                </a:solidFill>
                <a:latin typeface="Arial"/>
                <a:cs typeface="Arial"/>
              </a:rPr>
              <a:t>Kong.</a:t>
            </a:r>
            <a:r>
              <a:rPr sz="3300" spc="-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spc="-75" dirty="0">
                <a:solidFill>
                  <a:srgbClr val="FFFFFF"/>
                </a:solidFill>
                <a:latin typeface="Arial"/>
                <a:cs typeface="Arial"/>
              </a:rPr>
              <a:t>2020.</a:t>
            </a:r>
            <a:endParaRPr sz="33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14941" y="822848"/>
            <a:ext cx="10633571" cy="7089050"/>
          </a:xfrm>
          <a:prstGeom prst="rect">
            <a:avLst/>
          </a:prstGeom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77032" y="9019185"/>
            <a:ext cx="8761730" cy="14833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50" spc="-10" dirty="0">
                <a:solidFill>
                  <a:srgbClr val="FFFFFF"/>
                </a:solidFill>
                <a:latin typeface="Arial"/>
                <a:cs typeface="Arial"/>
              </a:rPr>
              <a:t>Emilio</a:t>
            </a:r>
            <a:r>
              <a:rPr sz="9550" spc="-4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550" spc="65" dirty="0">
                <a:solidFill>
                  <a:srgbClr val="FFFFFF"/>
                </a:solidFill>
                <a:latin typeface="Arial"/>
                <a:cs typeface="Arial"/>
              </a:rPr>
              <a:t>Morenatti</a:t>
            </a:r>
            <a:endParaRPr sz="955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37727" y="10235578"/>
            <a:ext cx="1744535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spc="-35" dirty="0">
                <a:solidFill>
                  <a:srgbClr val="FFFFFF"/>
                </a:solidFill>
                <a:latin typeface="Arial"/>
                <a:cs typeface="Arial"/>
              </a:rPr>
              <a:t>Feature</a:t>
            </a:r>
            <a:r>
              <a:rPr sz="3300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spc="20" dirty="0">
                <a:solidFill>
                  <a:srgbClr val="FFFFFF"/>
                </a:solidFill>
                <a:latin typeface="Arial"/>
                <a:cs typeface="Arial"/>
              </a:rPr>
              <a:t>Photography</a:t>
            </a:r>
            <a:r>
              <a:rPr sz="33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spc="70" dirty="0">
                <a:solidFill>
                  <a:srgbClr val="FFFFFF"/>
                </a:solidFill>
                <a:latin typeface="Arial"/>
                <a:cs typeface="Arial"/>
              </a:rPr>
              <a:t>por</a:t>
            </a:r>
            <a:r>
              <a:rPr sz="33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spc="20" dirty="0">
                <a:solidFill>
                  <a:srgbClr val="FFFFFF"/>
                </a:solidFill>
                <a:latin typeface="Arial"/>
                <a:cs typeface="Arial"/>
              </a:rPr>
              <a:t>su</a:t>
            </a:r>
            <a:r>
              <a:rPr sz="3300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spc="30" dirty="0">
                <a:solidFill>
                  <a:srgbClr val="FFFFFF"/>
                </a:solidFill>
                <a:latin typeface="Arial"/>
                <a:cs typeface="Arial"/>
              </a:rPr>
              <a:t>cobertura</a:t>
            </a:r>
            <a:r>
              <a:rPr sz="33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spc="5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33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spc="-5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33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spc="10" dirty="0">
                <a:solidFill>
                  <a:srgbClr val="FFFFFF"/>
                </a:solidFill>
                <a:latin typeface="Arial"/>
                <a:cs typeface="Arial"/>
              </a:rPr>
              <a:t>pandemia</a:t>
            </a:r>
            <a:r>
              <a:rPr sz="3300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spc="30" dirty="0">
                <a:solidFill>
                  <a:srgbClr val="FFFFFF"/>
                </a:solidFill>
                <a:latin typeface="Arial"/>
                <a:cs typeface="Arial"/>
              </a:rPr>
              <a:t>del</a:t>
            </a:r>
            <a:r>
              <a:rPr sz="33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spc="-70" dirty="0">
                <a:solidFill>
                  <a:srgbClr val="FFFFFF"/>
                </a:solidFill>
                <a:latin typeface="Arial"/>
                <a:cs typeface="Arial"/>
              </a:rPr>
              <a:t>COVID-19</a:t>
            </a:r>
            <a:r>
              <a:rPr sz="33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spc="-10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33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spc="-30" dirty="0">
                <a:solidFill>
                  <a:srgbClr val="FFFFFF"/>
                </a:solidFill>
                <a:latin typeface="Arial"/>
                <a:cs typeface="Arial"/>
              </a:rPr>
              <a:t>España</a:t>
            </a:r>
            <a:r>
              <a:rPr sz="3300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spc="5" dirty="0">
                <a:solidFill>
                  <a:srgbClr val="FFFFFF"/>
                </a:solidFill>
                <a:latin typeface="Arial"/>
                <a:cs typeface="Arial"/>
              </a:rPr>
              <a:t>para</a:t>
            </a:r>
            <a:r>
              <a:rPr sz="33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spc="-235" dirty="0">
                <a:solidFill>
                  <a:srgbClr val="FFFFFF"/>
                </a:solidFill>
                <a:latin typeface="Arial"/>
                <a:cs typeface="Arial"/>
              </a:rPr>
              <a:t>AP.</a:t>
            </a:r>
            <a:r>
              <a:rPr sz="33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spc="-75" dirty="0">
                <a:solidFill>
                  <a:srgbClr val="FFFFFF"/>
                </a:solidFill>
                <a:latin typeface="Arial"/>
                <a:cs typeface="Arial"/>
              </a:rPr>
              <a:t>2021</a:t>
            </a:r>
            <a:endParaRPr sz="33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06655" y="125924"/>
            <a:ext cx="12565062" cy="8376708"/>
          </a:xfrm>
          <a:prstGeom prst="rect">
            <a:avLst/>
          </a:prstGeom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894151" y="1199168"/>
            <a:ext cx="9673107" cy="644873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73424" y="4446827"/>
            <a:ext cx="9439486" cy="6292990"/>
          </a:xfrm>
          <a:prstGeom prst="rect">
            <a:avLst/>
          </a:prstGeom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825351" y="2817284"/>
            <a:ext cx="10454005" cy="28359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304540" marR="5080" indent="-3292475">
              <a:lnSpc>
                <a:spcPct val="100000"/>
              </a:lnSpc>
              <a:spcBef>
                <a:spcPts val="135"/>
              </a:spcBef>
            </a:pPr>
            <a:r>
              <a:rPr sz="9200" spc="15" dirty="0">
                <a:solidFill>
                  <a:srgbClr val="FFFFFF"/>
                </a:solidFill>
                <a:latin typeface="Arial"/>
                <a:cs typeface="Arial"/>
              </a:rPr>
              <a:t>Otras</a:t>
            </a:r>
            <a:r>
              <a:rPr sz="92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200" spc="10" dirty="0">
                <a:solidFill>
                  <a:srgbClr val="FFFFFF"/>
                </a:solidFill>
                <a:latin typeface="Arial"/>
                <a:cs typeface="Arial"/>
              </a:rPr>
              <a:t>fotografías</a:t>
            </a:r>
            <a:r>
              <a:rPr sz="92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200" spc="270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9200" spc="-25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200" spc="-55" dirty="0">
                <a:solidFill>
                  <a:srgbClr val="FFFFFF"/>
                </a:solidFill>
                <a:latin typeface="Arial"/>
                <a:cs typeface="Arial"/>
              </a:rPr>
              <a:t>Pulitzer</a:t>
            </a:r>
            <a:endParaRPr sz="9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90409" y="765683"/>
            <a:ext cx="11313676" cy="684697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889616" y="8584965"/>
            <a:ext cx="11883390" cy="1038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670"/>
              </a:lnSpc>
              <a:spcBef>
                <a:spcPts val="100"/>
              </a:spcBef>
            </a:pPr>
            <a:r>
              <a:rPr sz="2250" spc="-10" dirty="0">
                <a:solidFill>
                  <a:srgbClr val="FFFFFF"/>
                </a:solidFill>
                <a:latin typeface="Arial"/>
                <a:cs typeface="Arial"/>
              </a:rPr>
              <a:t>Featured</a:t>
            </a:r>
            <a:r>
              <a:rPr sz="225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50" spc="-10" dirty="0">
                <a:solidFill>
                  <a:srgbClr val="FFFFFF"/>
                </a:solidFill>
                <a:latin typeface="Arial"/>
                <a:cs typeface="Arial"/>
              </a:rPr>
              <a:t>Photography.</a:t>
            </a:r>
            <a:r>
              <a:rPr sz="225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50" spc="-5" dirty="0">
                <a:solidFill>
                  <a:srgbClr val="FFFFFF"/>
                </a:solidFill>
                <a:latin typeface="Arial"/>
                <a:cs typeface="Arial"/>
              </a:rPr>
              <a:t>Channi</a:t>
            </a:r>
            <a:r>
              <a:rPr sz="225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50" spc="20" dirty="0">
                <a:solidFill>
                  <a:srgbClr val="FFFFFF"/>
                </a:solidFill>
                <a:latin typeface="Arial"/>
                <a:cs typeface="Arial"/>
              </a:rPr>
              <a:t>Anand,</a:t>
            </a:r>
            <a:r>
              <a:rPr sz="225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50" dirty="0">
                <a:solidFill>
                  <a:srgbClr val="FFFFFF"/>
                </a:solidFill>
                <a:latin typeface="Arial"/>
                <a:cs typeface="Arial"/>
              </a:rPr>
              <a:t>Mukhtar</a:t>
            </a:r>
            <a:r>
              <a:rPr sz="225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50" spc="-5" dirty="0">
                <a:solidFill>
                  <a:srgbClr val="FFFFFF"/>
                </a:solidFill>
                <a:latin typeface="Arial"/>
                <a:cs typeface="Arial"/>
              </a:rPr>
              <a:t>Khan</a:t>
            </a:r>
            <a:r>
              <a:rPr sz="225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50" spc="4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25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50" spc="-5" dirty="0">
                <a:solidFill>
                  <a:srgbClr val="FFFFFF"/>
                </a:solidFill>
                <a:latin typeface="Arial"/>
                <a:cs typeface="Arial"/>
              </a:rPr>
              <a:t>Dar</a:t>
            </a:r>
            <a:r>
              <a:rPr sz="225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50" spc="-70" dirty="0">
                <a:solidFill>
                  <a:srgbClr val="FFFFFF"/>
                </a:solidFill>
                <a:latin typeface="Arial"/>
                <a:cs typeface="Arial"/>
              </a:rPr>
              <a:t>Yasin</a:t>
            </a:r>
            <a:r>
              <a:rPr sz="225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5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225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50" spc="20" dirty="0">
                <a:solidFill>
                  <a:srgbClr val="FFFFFF"/>
                </a:solidFill>
                <a:latin typeface="Arial"/>
                <a:cs typeface="Arial"/>
              </a:rPr>
              <a:t>Associated</a:t>
            </a:r>
            <a:r>
              <a:rPr sz="225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50" spc="-30" dirty="0">
                <a:solidFill>
                  <a:srgbClr val="FFFFFF"/>
                </a:solidFill>
                <a:latin typeface="Arial"/>
                <a:cs typeface="Arial"/>
              </a:rPr>
              <a:t>Press.</a:t>
            </a:r>
            <a:endParaRPr sz="2250">
              <a:latin typeface="Arial"/>
              <a:cs typeface="Arial"/>
            </a:endParaRPr>
          </a:p>
          <a:p>
            <a:pPr algn="ctr">
              <a:lnSpc>
                <a:spcPts val="2640"/>
              </a:lnSpc>
            </a:pPr>
            <a:r>
              <a:rPr sz="2250" spc="-5" dirty="0">
                <a:solidFill>
                  <a:srgbClr val="FFFFFF"/>
                </a:solidFill>
                <a:latin typeface="Arial"/>
                <a:cs typeface="Arial"/>
              </a:rPr>
              <a:t>Kashmir</a:t>
            </a:r>
            <a:endParaRPr sz="2250">
              <a:latin typeface="Arial"/>
              <a:cs typeface="Arial"/>
            </a:endParaRPr>
          </a:p>
          <a:p>
            <a:pPr algn="ctr">
              <a:lnSpc>
                <a:spcPts val="2670"/>
              </a:lnSpc>
            </a:pPr>
            <a:r>
              <a:rPr sz="2250" u="sng" spc="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3"/>
              </a:rPr>
              <a:t>https://ww</a:t>
            </a:r>
            <a:r>
              <a:rPr sz="2250" u="sng" spc="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w</a:t>
            </a:r>
            <a:r>
              <a:rPr sz="2250" u="sng" spc="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3"/>
              </a:rPr>
              <a:t>.pulitze</a:t>
            </a:r>
            <a:r>
              <a:rPr sz="2250" u="sng" spc="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r</a:t>
            </a:r>
            <a:r>
              <a:rPr sz="2250" u="sng" spc="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3"/>
              </a:rPr>
              <a:t>.org/winners/channi-anand-mukhta</a:t>
            </a:r>
            <a:r>
              <a:rPr sz="2250" u="sng" spc="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r</a:t>
            </a:r>
            <a:r>
              <a:rPr sz="2250" u="sng" spc="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3"/>
              </a:rPr>
              <a:t>-khan-and-da</a:t>
            </a:r>
            <a:r>
              <a:rPr sz="2250" u="sng" spc="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r</a:t>
            </a:r>
            <a:r>
              <a:rPr sz="2250" u="sng" spc="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3"/>
              </a:rPr>
              <a:t>-yasin-associated-pr</a:t>
            </a:r>
            <a:r>
              <a:rPr sz="2250" u="sng" spc="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ess</a:t>
            </a:r>
            <a:endParaRPr sz="22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38155" y="2817284"/>
            <a:ext cx="9627870" cy="28359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 indent="1032510">
              <a:lnSpc>
                <a:spcPct val="100000"/>
              </a:lnSpc>
              <a:spcBef>
                <a:spcPts val="135"/>
              </a:spcBef>
            </a:pPr>
            <a:r>
              <a:rPr sz="9200" spc="-5" dirty="0">
                <a:solidFill>
                  <a:srgbClr val="FFFFFF"/>
                </a:solidFill>
                <a:latin typeface="Arial"/>
                <a:cs typeface="Arial"/>
              </a:rPr>
              <a:t>Premiados </a:t>
            </a:r>
            <a:r>
              <a:rPr sz="9200" spc="180" dirty="0">
                <a:solidFill>
                  <a:srgbClr val="FFFFFF"/>
                </a:solidFill>
                <a:latin typeface="Arial"/>
                <a:cs typeface="Arial"/>
              </a:rPr>
              <a:t>del </a:t>
            </a:r>
            <a:r>
              <a:rPr sz="9200" spc="1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200" spc="-20" dirty="0">
                <a:solidFill>
                  <a:srgbClr val="FFFFFF"/>
                </a:solidFill>
                <a:latin typeface="Arial"/>
                <a:cs typeface="Arial"/>
              </a:rPr>
              <a:t>World</a:t>
            </a:r>
            <a:r>
              <a:rPr sz="92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200" spc="-120" dirty="0">
                <a:solidFill>
                  <a:srgbClr val="FFFFFF"/>
                </a:solidFill>
                <a:latin typeface="Arial"/>
                <a:cs typeface="Arial"/>
              </a:rPr>
              <a:t>Press</a:t>
            </a:r>
            <a:r>
              <a:rPr sz="92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200" spc="-90" dirty="0">
                <a:solidFill>
                  <a:srgbClr val="FFFFFF"/>
                </a:solidFill>
                <a:latin typeface="Arial"/>
                <a:cs typeface="Arial"/>
              </a:rPr>
              <a:t>Photo</a:t>
            </a:r>
            <a:endParaRPr sz="9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106915" y="9522167"/>
            <a:ext cx="9890760" cy="123063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2700" marR="5080" indent="996950">
              <a:lnSpc>
                <a:spcPts val="3130"/>
              </a:lnSpc>
              <a:spcBef>
                <a:spcPts val="280"/>
              </a:spcBef>
            </a:pPr>
            <a:r>
              <a:rPr sz="2650" spc="5" dirty="0">
                <a:solidFill>
                  <a:srgbClr val="FFFFFF"/>
                </a:solidFill>
                <a:latin typeface="Arial"/>
                <a:cs typeface="Arial"/>
              </a:rPr>
              <a:t>World </a:t>
            </a:r>
            <a:r>
              <a:rPr sz="2650" spc="-25" dirty="0">
                <a:solidFill>
                  <a:srgbClr val="FFFFFF"/>
                </a:solidFill>
                <a:latin typeface="Arial"/>
                <a:cs typeface="Arial"/>
              </a:rPr>
              <a:t>Press </a:t>
            </a:r>
            <a:r>
              <a:rPr sz="2650" spc="-15" dirty="0">
                <a:solidFill>
                  <a:srgbClr val="FFFFFF"/>
                </a:solidFill>
                <a:latin typeface="Arial"/>
                <a:cs typeface="Arial"/>
              </a:rPr>
              <a:t>Photo </a:t>
            </a:r>
            <a:r>
              <a:rPr sz="2650" spc="60" dirty="0">
                <a:solidFill>
                  <a:srgbClr val="FFFFFF"/>
                </a:solidFill>
                <a:latin typeface="Arial"/>
                <a:cs typeface="Arial"/>
              </a:rPr>
              <a:t>del </a:t>
            </a:r>
            <a:r>
              <a:rPr sz="2650" spc="15" dirty="0">
                <a:solidFill>
                  <a:srgbClr val="FFFFFF"/>
                </a:solidFill>
                <a:latin typeface="Arial"/>
                <a:cs typeface="Arial"/>
              </a:rPr>
              <a:t>año 2022. </a:t>
            </a:r>
            <a:r>
              <a:rPr sz="2650" dirty="0">
                <a:solidFill>
                  <a:srgbClr val="FFFFFF"/>
                </a:solidFill>
                <a:latin typeface="Arial"/>
                <a:cs typeface="Arial"/>
              </a:rPr>
              <a:t>Fotografía </a:t>
            </a:r>
            <a:r>
              <a:rPr sz="2650" spc="60" dirty="0">
                <a:solidFill>
                  <a:srgbClr val="FFFFFF"/>
                </a:solidFill>
                <a:latin typeface="Arial"/>
                <a:cs typeface="Arial"/>
              </a:rPr>
              <a:t>del </a:t>
            </a:r>
            <a:r>
              <a:rPr sz="2650" spc="20" dirty="0">
                <a:solidFill>
                  <a:srgbClr val="FFFFFF"/>
                </a:solidFill>
                <a:latin typeface="Arial"/>
                <a:cs typeface="Arial"/>
              </a:rPr>
              <a:t>Año </a:t>
            </a:r>
            <a:r>
              <a:rPr sz="265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spc="15" dirty="0">
                <a:solidFill>
                  <a:srgbClr val="FFFFFF"/>
                </a:solidFill>
                <a:latin typeface="Arial"/>
                <a:cs typeface="Arial"/>
              </a:rPr>
              <a:t>Escuela</a:t>
            </a:r>
            <a:r>
              <a:rPr sz="265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spc="35" dirty="0">
                <a:solidFill>
                  <a:srgbClr val="FFFFFF"/>
                </a:solidFill>
                <a:latin typeface="Arial"/>
                <a:cs typeface="Arial"/>
              </a:rPr>
              <a:t>residencial</a:t>
            </a:r>
            <a:r>
              <a:rPr sz="265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spc="9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265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spc="35" dirty="0">
                <a:solidFill>
                  <a:srgbClr val="FFFFFF"/>
                </a:solidFill>
                <a:latin typeface="Arial"/>
                <a:cs typeface="Arial"/>
              </a:rPr>
              <a:t>Kamloops</a:t>
            </a:r>
            <a:r>
              <a:rPr sz="265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spc="30" dirty="0">
                <a:solidFill>
                  <a:srgbClr val="FFFFFF"/>
                </a:solidFill>
                <a:latin typeface="Arial"/>
                <a:cs typeface="Arial"/>
              </a:rPr>
              <a:t>(Kamloops</a:t>
            </a:r>
            <a:r>
              <a:rPr sz="265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spc="15" dirty="0">
                <a:solidFill>
                  <a:srgbClr val="FFFFFF"/>
                </a:solidFill>
                <a:latin typeface="Arial"/>
                <a:cs typeface="Arial"/>
              </a:rPr>
              <a:t>Residential School)</a:t>
            </a:r>
            <a:endParaRPr sz="2650">
              <a:latin typeface="Arial"/>
              <a:cs typeface="Arial"/>
            </a:endParaRPr>
          </a:p>
          <a:p>
            <a:pPr marL="1010285">
              <a:lnSpc>
                <a:spcPts val="3040"/>
              </a:lnSpc>
            </a:pPr>
            <a:r>
              <a:rPr sz="2650" spc="45" dirty="0">
                <a:solidFill>
                  <a:srgbClr val="FFFFFF"/>
                </a:solidFill>
                <a:latin typeface="Arial"/>
                <a:cs typeface="Arial"/>
              </a:rPr>
              <a:t>Amber</a:t>
            </a:r>
            <a:r>
              <a:rPr sz="265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spc="35" dirty="0">
                <a:solidFill>
                  <a:srgbClr val="FFFFFF"/>
                </a:solidFill>
                <a:latin typeface="Arial"/>
                <a:cs typeface="Arial"/>
              </a:rPr>
              <a:t>Bracken,</a:t>
            </a:r>
            <a:r>
              <a:rPr sz="265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spc="35" dirty="0">
                <a:solidFill>
                  <a:srgbClr val="FFFFFF"/>
                </a:solidFill>
                <a:latin typeface="Arial"/>
                <a:cs typeface="Arial"/>
              </a:rPr>
              <a:t>Canadá,</a:t>
            </a:r>
            <a:r>
              <a:rPr sz="265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spc="50" dirty="0">
                <a:solidFill>
                  <a:srgbClr val="FFFFFF"/>
                </a:solidFill>
                <a:latin typeface="Arial"/>
                <a:cs typeface="Arial"/>
              </a:rPr>
              <a:t>para</a:t>
            </a:r>
            <a:r>
              <a:rPr sz="265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spc="-3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65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spc="20" dirty="0">
                <a:solidFill>
                  <a:srgbClr val="FFFFFF"/>
                </a:solidFill>
                <a:latin typeface="Arial"/>
                <a:cs typeface="Arial"/>
              </a:rPr>
              <a:t>New</a:t>
            </a:r>
            <a:r>
              <a:rPr sz="265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spc="-85" dirty="0">
                <a:solidFill>
                  <a:srgbClr val="FFFFFF"/>
                </a:solidFill>
                <a:latin typeface="Arial"/>
                <a:cs typeface="Arial"/>
              </a:rPr>
              <a:t>York</a:t>
            </a:r>
            <a:r>
              <a:rPr sz="265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spc="-15" dirty="0">
                <a:solidFill>
                  <a:srgbClr val="FFFFFF"/>
                </a:solidFill>
                <a:latin typeface="Arial"/>
                <a:cs typeface="Arial"/>
              </a:rPr>
              <a:t>Times</a:t>
            </a:r>
            <a:endParaRPr sz="265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34992" y="1792261"/>
            <a:ext cx="9423796" cy="6282531"/>
          </a:xfrm>
          <a:prstGeom prst="rect">
            <a:avLst/>
          </a:prstGeom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71248" y="9522167"/>
            <a:ext cx="11162030" cy="123063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2700" marR="5080" algn="ctr">
              <a:lnSpc>
                <a:spcPts val="3130"/>
              </a:lnSpc>
              <a:spcBef>
                <a:spcPts val="280"/>
              </a:spcBef>
            </a:pPr>
            <a:r>
              <a:rPr sz="2650" spc="15" dirty="0">
                <a:solidFill>
                  <a:srgbClr val="FFFFFF"/>
                </a:solidFill>
                <a:latin typeface="Arial"/>
                <a:cs typeface="Arial"/>
              </a:rPr>
              <a:t>Luis </a:t>
            </a:r>
            <a:r>
              <a:rPr sz="2650" spc="-75" dirty="0">
                <a:solidFill>
                  <a:srgbClr val="FFFFFF"/>
                </a:solidFill>
                <a:latin typeface="Arial"/>
                <a:cs typeface="Arial"/>
              </a:rPr>
              <a:t>Tato, </a:t>
            </a:r>
            <a:r>
              <a:rPr sz="2650" spc="35" dirty="0">
                <a:solidFill>
                  <a:srgbClr val="FFFFFF"/>
                </a:solidFill>
                <a:latin typeface="Arial"/>
                <a:cs typeface="Arial"/>
              </a:rPr>
              <a:t>español </a:t>
            </a:r>
            <a:r>
              <a:rPr sz="2650" spc="25" dirty="0">
                <a:solidFill>
                  <a:srgbClr val="FFFFFF"/>
                </a:solidFill>
                <a:latin typeface="Arial"/>
                <a:cs typeface="Arial"/>
              </a:rPr>
              <a:t>residente </a:t>
            </a:r>
            <a:r>
              <a:rPr sz="2650" spc="15" dirty="0">
                <a:solidFill>
                  <a:srgbClr val="FFFFFF"/>
                </a:solidFill>
                <a:latin typeface="Arial"/>
                <a:cs typeface="Arial"/>
              </a:rPr>
              <a:t>en Kenia </a:t>
            </a:r>
            <a:r>
              <a:rPr sz="2650" spc="40" dirty="0">
                <a:solidFill>
                  <a:srgbClr val="FFFFFF"/>
                </a:solidFill>
                <a:latin typeface="Arial"/>
                <a:cs typeface="Arial"/>
              </a:rPr>
              <a:t>obtuvo </a:t>
            </a:r>
            <a:r>
              <a:rPr sz="2650" spc="10" dirty="0">
                <a:solidFill>
                  <a:srgbClr val="FFFFFF"/>
                </a:solidFill>
                <a:latin typeface="Arial"/>
                <a:cs typeface="Arial"/>
              </a:rPr>
              <a:t>el </a:t>
            </a:r>
            <a:r>
              <a:rPr sz="2650" spc="30" dirty="0">
                <a:solidFill>
                  <a:srgbClr val="FFFFFF"/>
                </a:solidFill>
                <a:latin typeface="Arial"/>
                <a:cs typeface="Arial"/>
              </a:rPr>
              <a:t>tercer premio </a:t>
            </a:r>
            <a:r>
              <a:rPr sz="2650" spc="15" dirty="0">
                <a:solidFill>
                  <a:srgbClr val="FFFFFF"/>
                </a:solidFill>
                <a:latin typeface="Arial"/>
                <a:cs typeface="Arial"/>
              </a:rPr>
              <a:t>en </a:t>
            </a:r>
            <a:r>
              <a:rPr sz="2650" spc="10" dirty="0">
                <a:solidFill>
                  <a:srgbClr val="FFFFFF"/>
                </a:solidFill>
                <a:latin typeface="Arial"/>
                <a:cs typeface="Arial"/>
              </a:rPr>
              <a:t>el </a:t>
            </a:r>
            <a:r>
              <a:rPr sz="2650" spc="5" dirty="0">
                <a:solidFill>
                  <a:srgbClr val="FFFFFF"/>
                </a:solidFill>
                <a:latin typeface="Arial"/>
                <a:cs typeface="Arial"/>
              </a:rPr>
              <a:t>World </a:t>
            </a:r>
            <a:r>
              <a:rPr sz="2650" spc="-7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spc="-25" dirty="0">
                <a:solidFill>
                  <a:srgbClr val="FFFFFF"/>
                </a:solidFill>
                <a:latin typeface="Arial"/>
                <a:cs typeface="Arial"/>
              </a:rPr>
              <a:t>Press </a:t>
            </a:r>
            <a:r>
              <a:rPr sz="2650" spc="-15" dirty="0">
                <a:solidFill>
                  <a:srgbClr val="FFFFFF"/>
                </a:solidFill>
                <a:latin typeface="Arial"/>
                <a:cs typeface="Arial"/>
              </a:rPr>
              <a:t>Photo </a:t>
            </a:r>
            <a:r>
              <a:rPr sz="2650" spc="15" dirty="0">
                <a:solidFill>
                  <a:srgbClr val="FFFFFF"/>
                </a:solidFill>
                <a:latin typeface="Arial"/>
                <a:cs typeface="Arial"/>
              </a:rPr>
              <a:t>en </a:t>
            </a:r>
            <a:r>
              <a:rPr sz="2650" spc="10" dirty="0">
                <a:solidFill>
                  <a:srgbClr val="FFFFFF"/>
                </a:solidFill>
                <a:latin typeface="Arial"/>
                <a:cs typeface="Arial"/>
              </a:rPr>
              <a:t>la </a:t>
            </a:r>
            <a:r>
              <a:rPr sz="2650" spc="30" dirty="0">
                <a:solidFill>
                  <a:srgbClr val="FFFFFF"/>
                </a:solidFill>
                <a:latin typeface="Arial"/>
                <a:cs typeface="Arial"/>
              </a:rPr>
              <a:t>categoría </a:t>
            </a:r>
            <a:r>
              <a:rPr sz="2650" spc="15" dirty="0">
                <a:solidFill>
                  <a:srgbClr val="FFFFFF"/>
                </a:solidFill>
                <a:latin typeface="Arial"/>
                <a:cs typeface="Arial"/>
              </a:rPr>
              <a:t>Naturaleza, </a:t>
            </a:r>
            <a:r>
              <a:rPr sz="2650" spc="65" dirty="0">
                <a:solidFill>
                  <a:srgbClr val="FFFFFF"/>
                </a:solidFill>
                <a:latin typeface="Arial"/>
                <a:cs typeface="Arial"/>
              </a:rPr>
              <a:t>por </a:t>
            </a:r>
            <a:r>
              <a:rPr sz="2650" spc="15" dirty="0">
                <a:solidFill>
                  <a:srgbClr val="FFFFFF"/>
                </a:solidFill>
                <a:latin typeface="Arial"/>
                <a:cs typeface="Arial"/>
              </a:rPr>
              <a:t>su </a:t>
            </a:r>
            <a:r>
              <a:rPr sz="2650" spc="30" dirty="0">
                <a:solidFill>
                  <a:srgbClr val="FFFFFF"/>
                </a:solidFill>
                <a:latin typeface="Arial"/>
                <a:cs typeface="Arial"/>
              </a:rPr>
              <a:t>reportaje </a:t>
            </a:r>
            <a:r>
              <a:rPr sz="2650" spc="35" dirty="0">
                <a:solidFill>
                  <a:srgbClr val="FFFFFF"/>
                </a:solidFill>
                <a:latin typeface="Arial"/>
                <a:cs typeface="Arial"/>
              </a:rPr>
              <a:t>'Fighting </a:t>
            </a:r>
            <a:r>
              <a:rPr sz="2650" spc="40" dirty="0">
                <a:solidFill>
                  <a:srgbClr val="FFFFFF"/>
                </a:solidFill>
                <a:latin typeface="Arial"/>
                <a:cs typeface="Arial"/>
              </a:rPr>
              <a:t>Locust </a:t>
            </a:r>
            <a:r>
              <a:rPr sz="2650" spc="-7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spc="15" dirty="0">
                <a:solidFill>
                  <a:srgbClr val="FFFFFF"/>
                </a:solidFill>
                <a:latin typeface="Arial"/>
                <a:cs typeface="Arial"/>
              </a:rPr>
              <a:t>Invasion</a:t>
            </a:r>
            <a:r>
              <a:rPr sz="265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spc="10" dirty="0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sz="2650" spc="-25" dirty="0">
                <a:solidFill>
                  <a:srgbClr val="FFFFFF"/>
                </a:solidFill>
                <a:latin typeface="Arial"/>
                <a:cs typeface="Arial"/>
              </a:rPr>
              <a:t>East</a:t>
            </a:r>
            <a:r>
              <a:rPr sz="265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spc="35" dirty="0">
                <a:solidFill>
                  <a:srgbClr val="FFFFFF"/>
                </a:solidFill>
                <a:latin typeface="Arial"/>
                <a:cs typeface="Arial"/>
              </a:rPr>
              <a:t>Africa’</a:t>
            </a:r>
            <a:r>
              <a:rPr sz="265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spc="15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2650" spc="10" dirty="0">
                <a:solidFill>
                  <a:srgbClr val="FFFFFF"/>
                </a:solidFill>
                <a:latin typeface="Arial"/>
                <a:cs typeface="Arial"/>
              </a:rPr>
              <a:t> el </a:t>
            </a:r>
            <a:r>
              <a:rPr sz="2650" spc="5" dirty="0">
                <a:solidFill>
                  <a:srgbClr val="FFFFFF"/>
                </a:solidFill>
                <a:latin typeface="Arial"/>
                <a:cs typeface="Arial"/>
              </a:rPr>
              <a:t>World</a:t>
            </a:r>
            <a:r>
              <a:rPr sz="265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spc="-25" dirty="0">
                <a:solidFill>
                  <a:srgbClr val="FFFFFF"/>
                </a:solidFill>
                <a:latin typeface="Arial"/>
                <a:cs typeface="Arial"/>
              </a:rPr>
              <a:t>Press</a:t>
            </a:r>
            <a:r>
              <a:rPr sz="265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spc="-15" dirty="0">
                <a:solidFill>
                  <a:srgbClr val="FFFFFF"/>
                </a:solidFill>
                <a:latin typeface="Arial"/>
                <a:cs typeface="Arial"/>
              </a:rPr>
              <a:t>Photo</a:t>
            </a:r>
            <a:r>
              <a:rPr sz="265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spc="15" dirty="0">
                <a:solidFill>
                  <a:srgbClr val="FFFFFF"/>
                </a:solidFill>
                <a:latin typeface="Arial"/>
                <a:cs typeface="Arial"/>
              </a:rPr>
              <a:t>2021.</a:t>
            </a:r>
            <a:endParaRPr sz="265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68961" y="2190445"/>
            <a:ext cx="10366176" cy="5821812"/>
          </a:xfrm>
          <a:prstGeom prst="rect">
            <a:avLst/>
          </a:prstGeom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96215">
              <a:lnSpc>
                <a:spcPct val="100000"/>
              </a:lnSpc>
              <a:spcBef>
                <a:spcPts val="135"/>
              </a:spcBef>
              <a:tabLst>
                <a:tab pos="2962275" algn="l"/>
              </a:tabLst>
            </a:pPr>
            <a:r>
              <a:rPr spc="445" dirty="0"/>
              <a:t>ASIGN</a:t>
            </a:r>
            <a:r>
              <a:rPr spc="-305" dirty="0"/>
              <a:t> </a:t>
            </a:r>
            <a:r>
              <a:rPr spc="310" dirty="0"/>
              <a:t>ATURA	</a:t>
            </a:r>
            <a:r>
              <a:rPr spc="500" dirty="0"/>
              <a:t>FOTOPERIODISMO</a:t>
            </a:r>
            <a:r>
              <a:rPr spc="-305" dirty="0"/>
              <a:t> 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324894" y="5018159"/>
            <a:ext cx="9645650" cy="408749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7100" spc="110" dirty="0">
                <a:solidFill>
                  <a:srgbClr val="FFFFFF"/>
                </a:solidFill>
                <a:latin typeface="Trebuchet MS"/>
                <a:cs typeface="Trebuchet MS"/>
              </a:rPr>
              <a:t>P</a:t>
            </a:r>
            <a:r>
              <a:rPr sz="7100" spc="-10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7100" spc="7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7100" spc="-10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7100" spc="400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7100" spc="-10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7100" spc="525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7100" spc="-10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7100" spc="400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7100" spc="-10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7100" spc="985" dirty="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sz="7100" spc="-10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7100" spc="595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7100" spc="66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7100" spc="-10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7100" spc="740" dirty="0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sz="7100" spc="-10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7100" spc="-135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7100" spc="-10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7100" spc="1125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7100" spc="-10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7100" spc="985" dirty="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sz="7100" spc="-10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7100" spc="400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7100" spc="-10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7100" spc="525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endParaRPr sz="7100">
              <a:latin typeface="Trebuchet MS"/>
              <a:cs typeface="Trebuchet MS"/>
            </a:endParaRPr>
          </a:p>
          <a:p>
            <a:pPr marL="125095">
              <a:lnSpc>
                <a:spcPct val="100000"/>
              </a:lnSpc>
              <a:spcBef>
                <a:spcPts val="6850"/>
              </a:spcBef>
              <a:tabLst>
                <a:tab pos="1256665" algn="l"/>
                <a:tab pos="2720340" algn="l"/>
              </a:tabLst>
            </a:pPr>
            <a:r>
              <a:rPr sz="2600" spc="490" dirty="0">
                <a:solidFill>
                  <a:srgbClr val="55D7FF"/>
                </a:solidFill>
                <a:latin typeface="Gill Sans MT"/>
                <a:cs typeface="Gill Sans MT"/>
              </a:rPr>
              <a:t>DRA</a:t>
            </a:r>
            <a:r>
              <a:rPr sz="2600" spc="20" dirty="0">
                <a:solidFill>
                  <a:srgbClr val="55D7FF"/>
                </a:solidFill>
                <a:latin typeface="Gill Sans MT"/>
                <a:cs typeface="Gill Sans MT"/>
              </a:rPr>
              <a:t>.</a:t>
            </a:r>
            <a:r>
              <a:rPr sz="2600" dirty="0">
                <a:solidFill>
                  <a:srgbClr val="55D7FF"/>
                </a:solidFill>
                <a:latin typeface="Gill Sans MT"/>
                <a:cs typeface="Gill Sans MT"/>
              </a:rPr>
              <a:t>	</a:t>
            </a:r>
            <a:r>
              <a:rPr sz="2600" spc="165" dirty="0">
                <a:solidFill>
                  <a:srgbClr val="55D7FF"/>
                </a:solidFill>
                <a:latin typeface="Gill Sans MT"/>
                <a:cs typeface="Gill Sans MT"/>
              </a:rPr>
              <a:t>Y</a:t>
            </a:r>
            <a:r>
              <a:rPr sz="2600" spc="495" dirty="0">
                <a:solidFill>
                  <a:srgbClr val="55D7FF"/>
                </a:solidFill>
                <a:latin typeface="Gill Sans MT"/>
                <a:cs typeface="Gill Sans MT"/>
              </a:rPr>
              <a:t>ANE</a:t>
            </a:r>
            <a:r>
              <a:rPr sz="2600" spc="70" dirty="0">
                <a:solidFill>
                  <a:srgbClr val="55D7FF"/>
                </a:solidFill>
                <a:latin typeface="Gill Sans MT"/>
                <a:cs typeface="Gill Sans MT"/>
              </a:rPr>
              <a:t>T</a:t>
            </a:r>
            <a:r>
              <a:rPr sz="2600" dirty="0">
                <a:solidFill>
                  <a:srgbClr val="55D7FF"/>
                </a:solidFill>
                <a:latin typeface="Gill Sans MT"/>
                <a:cs typeface="Gill Sans MT"/>
              </a:rPr>
              <a:t>	</a:t>
            </a:r>
            <a:r>
              <a:rPr sz="2600" spc="535" dirty="0">
                <a:solidFill>
                  <a:srgbClr val="55D7FF"/>
                </a:solidFill>
                <a:latin typeface="Gill Sans MT"/>
                <a:cs typeface="Gill Sans MT"/>
              </a:rPr>
              <a:t>ACO</a:t>
            </a:r>
            <a:r>
              <a:rPr sz="2600" spc="70" dirty="0">
                <a:solidFill>
                  <a:srgbClr val="55D7FF"/>
                </a:solidFill>
                <a:latin typeface="Gill Sans MT"/>
                <a:cs typeface="Gill Sans MT"/>
              </a:rPr>
              <a:t>S</a:t>
            </a:r>
            <a:r>
              <a:rPr sz="2600" spc="-305" dirty="0">
                <a:solidFill>
                  <a:srgbClr val="55D7FF"/>
                </a:solidFill>
                <a:latin typeface="Gill Sans MT"/>
                <a:cs typeface="Gill Sans MT"/>
              </a:rPr>
              <a:t> </a:t>
            </a:r>
            <a:r>
              <a:rPr sz="2600" spc="180" dirty="0">
                <a:solidFill>
                  <a:srgbClr val="55D7FF"/>
                </a:solidFill>
                <a:latin typeface="Gill Sans MT"/>
                <a:cs typeface="Gill Sans MT"/>
              </a:rPr>
              <a:t>T</a:t>
            </a:r>
            <a:r>
              <a:rPr sz="2600" spc="75" dirty="0">
                <a:solidFill>
                  <a:srgbClr val="55D7FF"/>
                </a:solidFill>
                <a:latin typeface="Gill Sans MT"/>
                <a:cs typeface="Gill Sans MT"/>
              </a:rPr>
              <a:t>A</a:t>
            </a:r>
            <a:endParaRPr sz="26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3550">
              <a:latin typeface="Gill Sans MT"/>
              <a:cs typeface="Gill Sans MT"/>
            </a:endParaRPr>
          </a:p>
          <a:p>
            <a:pPr marL="125095">
              <a:lnSpc>
                <a:spcPct val="100000"/>
              </a:lnSpc>
              <a:tabLst>
                <a:tab pos="2225675" algn="l"/>
                <a:tab pos="4585970" algn="l"/>
                <a:tab pos="5894705" algn="l"/>
              </a:tabLst>
            </a:pPr>
            <a:r>
              <a:rPr sz="2600" spc="370" dirty="0">
                <a:solidFill>
                  <a:srgbClr val="55D7FF"/>
                </a:solidFill>
                <a:latin typeface="Gill Sans MT"/>
                <a:cs typeface="Gill Sans MT"/>
              </a:rPr>
              <a:t>CRE</a:t>
            </a:r>
            <a:r>
              <a:rPr sz="2600" spc="-300" dirty="0">
                <a:solidFill>
                  <a:srgbClr val="55D7FF"/>
                </a:solidFill>
                <a:latin typeface="Gill Sans MT"/>
                <a:cs typeface="Gill Sans MT"/>
              </a:rPr>
              <a:t> </a:t>
            </a:r>
            <a:r>
              <a:rPr sz="2600" spc="370" dirty="0">
                <a:solidFill>
                  <a:srgbClr val="55D7FF"/>
                </a:solidFill>
                <a:latin typeface="Gill Sans MT"/>
                <a:cs typeface="Gill Sans MT"/>
              </a:rPr>
              <a:t>ATIVE	</a:t>
            </a:r>
            <a:r>
              <a:rPr sz="2600" spc="509" dirty="0">
                <a:solidFill>
                  <a:srgbClr val="55D7FF"/>
                </a:solidFill>
                <a:latin typeface="Gill Sans MT"/>
                <a:cs typeface="Gill Sans MT"/>
              </a:rPr>
              <a:t>COMMONS	</a:t>
            </a:r>
            <a:r>
              <a:rPr sz="2600" spc="195" dirty="0">
                <a:solidFill>
                  <a:srgbClr val="55D7FF"/>
                </a:solidFill>
                <a:latin typeface="Gill Sans MT"/>
                <a:cs typeface="Gill Sans MT"/>
              </a:rPr>
              <a:t>B</a:t>
            </a:r>
            <a:r>
              <a:rPr sz="2600" spc="-300" dirty="0">
                <a:solidFill>
                  <a:srgbClr val="55D7FF"/>
                </a:solidFill>
                <a:latin typeface="Gill Sans MT"/>
                <a:cs typeface="Gill Sans MT"/>
              </a:rPr>
              <a:t> </a:t>
            </a:r>
            <a:r>
              <a:rPr sz="2600" spc="320" dirty="0">
                <a:solidFill>
                  <a:srgbClr val="55D7FF"/>
                </a:solidFill>
                <a:latin typeface="Gill Sans MT"/>
                <a:cs typeface="Gill Sans MT"/>
              </a:rPr>
              <a:t>Y-SA	</a:t>
            </a:r>
            <a:r>
              <a:rPr sz="2600" spc="445" dirty="0">
                <a:solidFill>
                  <a:srgbClr val="55D7FF"/>
                </a:solidFill>
                <a:latin typeface="Gill Sans MT"/>
                <a:cs typeface="Gill Sans MT"/>
              </a:rPr>
              <a:t>4.0</a:t>
            </a:r>
            <a:r>
              <a:rPr sz="2600" spc="-305" dirty="0">
                <a:solidFill>
                  <a:srgbClr val="55D7FF"/>
                </a:solidFill>
                <a:latin typeface="Gill Sans MT"/>
                <a:cs typeface="Gill Sans MT"/>
              </a:rPr>
              <a:t> </a:t>
            </a:r>
            <a:endParaRPr sz="2600">
              <a:latin typeface="Gill Sans MT"/>
              <a:cs typeface="Gill Sans MT"/>
            </a:endParaRPr>
          </a:p>
          <a:p>
            <a:pPr marL="125095" marR="2660650">
              <a:lnSpc>
                <a:spcPct val="114599"/>
              </a:lnSpc>
              <a:spcBef>
                <a:spcPts val="50"/>
              </a:spcBef>
              <a:tabLst>
                <a:tab pos="564515" algn="l"/>
                <a:tab pos="1264285" algn="l"/>
                <a:tab pos="1746250" algn="l"/>
                <a:tab pos="2084705" algn="l"/>
                <a:tab pos="2359025" algn="l"/>
                <a:tab pos="2574925" algn="l"/>
                <a:tab pos="3023235" algn="l"/>
                <a:tab pos="3404235" algn="l"/>
                <a:tab pos="4245610" algn="l"/>
                <a:tab pos="5600700" algn="l"/>
                <a:tab pos="5870575" algn="l"/>
              </a:tabLst>
            </a:pPr>
            <a:r>
              <a:rPr sz="2600" spc="-155" dirty="0">
                <a:solidFill>
                  <a:srgbClr val="55D7FF"/>
                </a:solidFill>
                <a:latin typeface="Gill Sans MT"/>
                <a:cs typeface="Gill Sans MT"/>
              </a:rPr>
              <a:t>(</a:t>
            </a:r>
            <a:r>
              <a:rPr sz="2600" spc="-300" dirty="0">
                <a:solidFill>
                  <a:srgbClr val="55D7FF"/>
                </a:solidFill>
                <a:latin typeface="Gill Sans MT"/>
                <a:cs typeface="Gill Sans MT"/>
              </a:rPr>
              <a:t> </a:t>
            </a:r>
            <a:r>
              <a:rPr sz="1800" spc="254" dirty="0">
                <a:solidFill>
                  <a:srgbClr val="55D7FF"/>
                </a:solidFill>
                <a:latin typeface="Gill Sans MT"/>
                <a:cs typeface="Gill Sans MT"/>
              </a:rPr>
              <a:t>SA</a:t>
            </a:r>
            <a:r>
              <a:rPr sz="1800" spc="-204" dirty="0">
                <a:solidFill>
                  <a:srgbClr val="55D7FF"/>
                </a:solidFill>
                <a:latin typeface="Gill Sans MT"/>
                <a:cs typeface="Gill Sans MT"/>
              </a:rPr>
              <a:t> </a:t>
            </a:r>
            <a:r>
              <a:rPr sz="1800" spc="160" dirty="0">
                <a:solidFill>
                  <a:srgbClr val="55D7FF"/>
                </a:solidFill>
                <a:latin typeface="Gill Sans MT"/>
                <a:cs typeface="Gill Sans MT"/>
              </a:rPr>
              <a:t>LVO	</a:t>
            </a:r>
            <a:r>
              <a:rPr sz="1800" spc="225" dirty="0">
                <a:solidFill>
                  <a:srgbClr val="55D7FF"/>
                </a:solidFill>
                <a:latin typeface="Gill Sans MT"/>
                <a:cs typeface="Gill Sans MT"/>
              </a:rPr>
              <a:t>DE	</a:t>
            </a:r>
            <a:r>
              <a:rPr sz="1800" spc="275" dirty="0">
                <a:solidFill>
                  <a:srgbClr val="55D7FF"/>
                </a:solidFill>
                <a:latin typeface="Gill Sans MT"/>
                <a:cs typeface="Gill Sans MT"/>
              </a:rPr>
              <a:t>LAS	</a:t>
            </a:r>
            <a:r>
              <a:rPr sz="1800" spc="305" dirty="0">
                <a:solidFill>
                  <a:srgbClr val="55D7FF"/>
                </a:solidFill>
                <a:latin typeface="Gill Sans MT"/>
                <a:cs typeface="Gill Sans MT"/>
              </a:rPr>
              <a:t>OBRAS	</a:t>
            </a:r>
            <a:r>
              <a:rPr sz="1800" spc="130" dirty="0">
                <a:solidFill>
                  <a:srgbClr val="55D7FF"/>
                </a:solidFill>
                <a:latin typeface="Gill Sans MT"/>
                <a:cs typeface="Gill Sans MT"/>
              </a:rPr>
              <a:t>CU</a:t>
            </a:r>
            <a:r>
              <a:rPr sz="1800" spc="-210" dirty="0">
                <a:solidFill>
                  <a:srgbClr val="55D7FF"/>
                </a:solidFill>
                <a:latin typeface="Gill Sans MT"/>
                <a:cs typeface="Gill Sans MT"/>
              </a:rPr>
              <a:t> </a:t>
            </a:r>
            <a:r>
              <a:rPr sz="1800" spc="75" dirty="0">
                <a:solidFill>
                  <a:srgbClr val="55D7FF"/>
                </a:solidFill>
                <a:latin typeface="Gill Sans MT"/>
                <a:cs typeface="Gill Sans MT"/>
              </a:rPr>
              <a:t>YA	</a:t>
            </a:r>
            <a:r>
              <a:rPr sz="1800" spc="254" dirty="0">
                <a:solidFill>
                  <a:srgbClr val="55D7FF"/>
                </a:solidFill>
                <a:latin typeface="Gill Sans MT"/>
                <a:cs typeface="Gill Sans MT"/>
              </a:rPr>
              <a:t>AUTORÍA	</a:t>
            </a:r>
            <a:r>
              <a:rPr sz="1800" spc="-50" dirty="0">
                <a:solidFill>
                  <a:srgbClr val="55D7FF"/>
                </a:solidFill>
                <a:latin typeface="Gill Sans MT"/>
                <a:cs typeface="Gill Sans MT"/>
              </a:rPr>
              <a:t>Y	</a:t>
            </a:r>
            <a:r>
              <a:rPr sz="1800" spc="290" dirty="0">
                <a:solidFill>
                  <a:srgbClr val="55D7FF"/>
                </a:solidFill>
                <a:latin typeface="Gill Sans MT"/>
                <a:cs typeface="Gill Sans MT"/>
              </a:rPr>
              <a:t>ORIGEN </a:t>
            </a:r>
            <a:r>
              <a:rPr sz="1800" spc="-484" dirty="0">
                <a:solidFill>
                  <a:srgbClr val="55D7FF"/>
                </a:solidFill>
                <a:latin typeface="Gill Sans MT"/>
                <a:cs typeface="Gill Sans MT"/>
              </a:rPr>
              <a:t> </a:t>
            </a:r>
            <a:r>
              <a:rPr sz="1800" spc="459" dirty="0">
                <a:solidFill>
                  <a:srgbClr val="55D7FF"/>
                </a:solidFill>
                <a:latin typeface="Gill Sans MT"/>
                <a:cs typeface="Gill Sans MT"/>
              </a:rPr>
              <a:t>S</a:t>
            </a:r>
            <a:r>
              <a:rPr sz="1800" spc="185" dirty="0">
                <a:solidFill>
                  <a:srgbClr val="55D7FF"/>
                </a:solidFill>
                <a:latin typeface="Gill Sans MT"/>
                <a:cs typeface="Gill Sans MT"/>
              </a:rPr>
              <a:t>E</a:t>
            </a:r>
            <a:r>
              <a:rPr sz="1800" dirty="0">
                <a:solidFill>
                  <a:srgbClr val="55D7FF"/>
                </a:solidFill>
                <a:latin typeface="Gill Sans MT"/>
                <a:cs typeface="Gill Sans MT"/>
              </a:rPr>
              <a:t>	</a:t>
            </a:r>
            <a:r>
              <a:rPr sz="1800" spc="325" dirty="0">
                <a:solidFill>
                  <a:srgbClr val="55D7FF"/>
                </a:solidFill>
                <a:latin typeface="Gill Sans MT"/>
                <a:cs typeface="Gill Sans MT"/>
              </a:rPr>
              <a:t>EXPLIC</a:t>
            </a:r>
            <a:r>
              <a:rPr sz="1800" spc="15" dirty="0">
                <a:solidFill>
                  <a:srgbClr val="55D7FF"/>
                </a:solidFill>
                <a:latin typeface="Gill Sans MT"/>
                <a:cs typeface="Gill Sans MT"/>
              </a:rPr>
              <a:t>I</a:t>
            </a:r>
            <a:r>
              <a:rPr sz="1800" spc="-210" dirty="0">
                <a:solidFill>
                  <a:srgbClr val="55D7FF"/>
                </a:solidFill>
                <a:latin typeface="Gill Sans MT"/>
                <a:cs typeface="Gill Sans MT"/>
              </a:rPr>
              <a:t> </a:t>
            </a:r>
            <a:r>
              <a:rPr sz="1800" spc="114" dirty="0">
                <a:solidFill>
                  <a:srgbClr val="55D7FF"/>
                </a:solidFill>
                <a:latin typeface="Gill Sans MT"/>
                <a:cs typeface="Gill Sans MT"/>
              </a:rPr>
              <a:t>T</a:t>
            </a:r>
            <a:r>
              <a:rPr sz="1800" spc="40" dirty="0">
                <a:solidFill>
                  <a:srgbClr val="55D7FF"/>
                </a:solidFill>
                <a:latin typeface="Gill Sans MT"/>
                <a:cs typeface="Gill Sans MT"/>
              </a:rPr>
              <a:t>A</a:t>
            </a:r>
            <a:r>
              <a:rPr sz="1800" dirty="0">
                <a:solidFill>
                  <a:srgbClr val="55D7FF"/>
                </a:solidFill>
                <a:latin typeface="Gill Sans MT"/>
                <a:cs typeface="Gill Sans MT"/>
              </a:rPr>
              <a:t>	</a:t>
            </a:r>
            <a:r>
              <a:rPr sz="1800" spc="360" dirty="0">
                <a:solidFill>
                  <a:srgbClr val="55D7FF"/>
                </a:solidFill>
                <a:latin typeface="Gill Sans MT"/>
                <a:cs typeface="Gill Sans MT"/>
              </a:rPr>
              <a:t>E</a:t>
            </a:r>
            <a:r>
              <a:rPr sz="1800" spc="110" dirty="0">
                <a:solidFill>
                  <a:srgbClr val="55D7FF"/>
                </a:solidFill>
                <a:latin typeface="Gill Sans MT"/>
                <a:cs typeface="Gill Sans MT"/>
              </a:rPr>
              <a:t>N</a:t>
            </a:r>
            <a:r>
              <a:rPr sz="1800" dirty="0">
                <a:solidFill>
                  <a:srgbClr val="55D7FF"/>
                </a:solidFill>
                <a:latin typeface="Gill Sans MT"/>
                <a:cs typeface="Gill Sans MT"/>
              </a:rPr>
              <a:t>	</a:t>
            </a:r>
            <a:r>
              <a:rPr sz="1800" spc="315" dirty="0">
                <a:solidFill>
                  <a:srgbClr val="55D7FF"/>
                </a:solidFill>
                <a:latin typeface="Gill Sans MT"/>
                <a:cs typeface="Gill Sans MT"/>
              </a:rPr>
              <a:t>L</a:t>
            </a:r>
            <a:r>
              <a:rPr sz="1800" spc="35" dirty="0">
                <a:solidFill>
                  <a:srgbClr val="55D7FF"/>
                </a:solidFill>
                <a:latin typeface="Gill Sans MT"/>
                <a:cs typeface="Gill Sans MT"/>
              </a:rPr>
              <a:t>A</a:t>
            </a:r>
            <a:r>
              <a:rPr sz="1800" dirty="0">
                <a:solidFill>
                  <a:srgbClr val="55D7FF"/>
                </a:solidFill>
                <a:latin typeface="Gill Sans MT"/>
                <a:cs typeface="Gill Sans MT"/>
              </a:rPr>
              <a:t>	</a:t>
            </a:r>
            <a:r>
              <a:rPr sz="1800" spc="390" dirty="0">
                <a:solidFill>
                  <a:srgbClr val="55D7FF"/>
                </a:solidFill>
                <a:latin typeface="Gill Sans MT"/>
                <a:cs typeface="Gill Sans MT"/>
              </a:rPr>
              <a:t>PRESE</a:t>
            </a:r>
            <a:r>
              <a:rPr sz="1800" spc="150" dirty="0">
                <a:solidFill>
                  <a:srgbClr val="55D7FF"/>
                </a:solidFill>
                <a:latin typeface="Gill Sans MT"/>
                <a:cs typeface="Gill Sans MT"/>
              </a:rPr>
              <a:t>N</a:t>
            </a:r>
            <a:r>
              <a:rPr sz="1800" spc="-210" dirty="0">
                <a:solidFill>
                  <a:srgbClr val="55D7FF"/>
                </a:solidFill>
                <a:latin typeface="Gill Sans MT"/>
                <a:cs typeface="Gill Sans MT"/>
              </a:rPr>
              <a:t> </a:t>
            </a:r>
            <a:r>
              <a:rPr sz="1800" spc="114" dirty="0">
                <a:solidFill>
                  <a:srgbClr val="55D7FF"/>
                </a:solidFill>
                <a:latin typeface="Gill Sans MT"/>
                <a:cs typeface="Gill Sans MT"/>
              </a:rPr>
              <a:t>T</a:t>
            </a:r>
            <a:r>
              <a:rPr sz="1800" spc="290" dirty="0">
                <a:solidFill>
                  <a:srgbClr val="55D7FF"/>
                </a:solidFill>
                <a:latin typeface="Gill Sans MT"/>
                <a:cs typeface="Gill Sans MT"/>
              </a:rPr>
              <a:t>ACIÓN</a:t>
            </a:r>
            <a:r>
              <a:rPr sz="1800" dirty="0">
                <a:solidFill>
                  <a:srgbClr val="55D7FF"/>
                </a:solidFill>
                <a:latin typeface="Gill Sans MT"/>
                <a:cs typeface="Gill Sans MT"/>
              </a:rPr>
              <a:t>)</a:t>
            </a:r>
            <a:r>
              <a:rPr sz="1800" spc="-210" dirty="0">
                <a:solidFill>
                  <a:srgbClr val="55D7FF"/>
                </a:solidFill>
                <a:latin typeface="Gill Sans MT"/>
                <a:cs typeface="Gill Sans MT"/>
              </a:rPr>
              <a:t> </a:t>
            </a:r>
            <a:endParaRPr sz="1800">
              <a:latin typeface="Gill Sans MT"/>
              <a:cs typeface="Gill Sans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75360" y="465494"/>
            <a:ext cx="4167085" cy="234122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800" cy="9753600"/>
          </a:xfrm>
          <a:custGeom>
            <a:avLst/>
            <a:gdLst/>
            <a:ahLst/>
            <a:cxnLst/>
            <a:rect l="l" t="t" r="r" b="b"/>
            <a:pathLst>
              <a:path w="13004800" h="9753600">
                <a:moveTo>
                  <a:pt x="13004800" y="0"/>
                </a:moveTo>
                <a:lnTo>
                  <a:pt x="0" y="0"/>
                </a:lnTo>
                <a:lnTo>
                  <a:pt x="0" y="9753600"/>
                </a:lnTo>
                <a:lnTo>
                  <a:pt x="13004800" y="9753600"/>
                </a:lnTo>
                <a:lnTo>
                  <a:pt x="130048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02400" y="0"/>
            <a:ext cx="6502400" cy="97536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98500" y="576549"/>
            <a:ext cx="4831715" cy="1193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4399"/>
              </a:lnSpc>
              <a:spcBef>
                <a:spcPts val="95"/>
              </a:spcBef>
              <a:tabLst>
                <a:tab pos="1749425" algn="l"/>
                <a:tab pos="2463800" algn="l"/>
                <a:tab pos="3162300" algn="l"/>
              </a:tabLst>
            </a:pPr>
            <a:r>
              <a:rPr sz="3350" spc="204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3350" spc="-3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50" spc="38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350" spc="-1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350" spc="-3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50" spc="15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3350" spc="-3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50" spc="-23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350" spc="-3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50" spc="2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3350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3350" spc="-11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3350" spc="-3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50" spc="-55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3350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3350" spc="-11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3350" spc="-3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50" spc="-42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3350" spc="-3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50" spc="7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350" spc="-3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50" spc="8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3350" spc="-3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50" spc="-185" dirty="0">
                <a:solidFill>
                  <a:srgbClr val="FFFFFF"/>
                </a:solidFill>
                <a:latin typeface="Arial"/>
                <a:cs typeface="Arial"/>
              </a:rPr>
              <a:t>Y  </a:t>
            </a:r>
            <a:r>
              <a:rPr sz="3350" spc="-240" dirty="0">
                <a:solidFill>
                  <a:srgbClr val="FFFFFF"/>
                </a:solidFill>
                <a:latin typeface="Arial"/>
                <a:cs typeface="Arial"/>
              </a:rPr>
              <a:t>(</a:t>
            </a:r>
            <a:r>
              <a:rPr sz="3350" spc="-3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50" spc="-11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3350" spc="-3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50" spc="-110" dirty="0">
                <a:solidFill>
                  <a:srgbClr val="FFFFFF"/>
                </a:solidFill>
                <a:latin typeface="Arial"/>
                <a:cs typeface="Arial"/>
              </a:rPr>
              <a:t>8</a:t>
            </a:r>
            <a:r>
              <a:rPr sz="3350" spc="-3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50" spc="-11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3350" spc="-3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50" spc="-11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3350" spc="-3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50" spc="5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3350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3350" spc="-11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3350" spc="-3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50" spc="-110" dirty="0">
                <a:solidFill>
                  <a:srgbClr val="FFFFFF"/>
                </a:solidFill>
                <a:latin typeface="Arial"/>
                <a:cs typeface="Arial"/>
              </a:rPr>
              <a:t>8</a:t>
            </a:r>
            <a:r>
              <a:rPr sz="3350" spc="-3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50" spc="-110" dirty="0">
                <a:solidFill>
                  <a:srgbClr val="FFFFFF"/>
                </a:solidFill>
                <a:latin typeface="Arial"/>
                <a:cs typeface="Arial"/>
              </a:rPr>
              <a:t>9</a:t>
            </a:r>
            <a:r>
              <a:rPr sz="3350" spc="-3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50" spc="-110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r>
              <a:rPr sz="3350" spc="-3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50" spc="-240" dirty="0">
                <a:solidFill>
                  <a:srgbClr val="FFFFFF"/>
                </a:solidFill>
                <a:latin typeface="Arial"/>
                <a:cs typeface="Arial"/>
              </a:rPr>
              <a:t>)</a:t>
            </a:r>
            <a:endParaRPr sz="33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98500" y="2850644"/>
            <a:ext cx="4979035" cy="592328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13360" marR="28575" indent="-201295" algn="just">
              <a:lnSpc>
                <a:spcPct val="116700"/>
              </a:lnSpc>
              <a:spcBef>
                <a:spcPts val="90"/>
              </a:spcBef>
              <a:buClr>
                <a:srgbClr val="646464"/>
              </a:buClr>
              <a:buSzPct val="90000"/>
              <a:buChar char="•"/>
              <a:tabLst>
                <a:tab pos="213995" algn="l"/>
              </a:tabLst>
            </a:pPr>
            <a:r>
              <a:rPr sz="1500" spc="40" dirty="0">
                <a:solidFill>
                  <a:srgbClr val="FFFFFF"/>
                </a:solidFill>
                <a:latin typeface="Arial"/>
                <a:cs typeface="Arial"/>
              </a:rPr>
              <a:t>Hijo </a:t>
            </a:r>
            <a:r>
              <a:rPr sz="1500" spc="55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1500" spc="20" dirty="0">
                <a:solidFill>
                  <a:srgbClr val="FFFFFF"/>
                </a:solidFill>
                <a:latin typeface="Arial"/>
                <a:cs typeface="Arial"/>
              </a:rPr>
              <a:t>inmigrantes </a:t>
            </a:r>
            <a:r>
              <a:rPr sz="1500" spc="-5" dirty="0">
                <a:solidFill>
                  <a:srgbClr val="FFFFFF"/>
                </a:solidFill>
                <a:latin typeface="Arial"/>
                <a:cs typeface="Arial"/>
              </a:rPr>
              <a:t>irlandeses, </a:t>
            </a:r>
            <a:r>
              <a:rPr sz="1500" spc="35" dirty="0">
                <a:solidFill>
                  <a:srgbClr val="FFFFFF"/>
                </a:solidFill>
                <a:latin typeface="Arial"/>
                <a:cs typeface="Arial"/>
              </a:rPr>
              <a:t>aprendió </a:t>
            </a:r>
            <a:r>
              <a:rPr sz="1500" spc="-5" dirty="0">
                <a:solidFill>
                  <a:srgbClr val="FFFFFF"/>
                </a:solidFill>
                <a:latin typeface="Arial"/>
                <a:cs typeface="Arial"/>
              </a:rPr>
              <a:t>la </a:t>
            </a:r>
            <a:r>
              <a:rPr sz="1500" spc="10" dirty="0">
                <a:solidFill>
                  <a:srgbClr val="FFFFFF"/>
                </a:solidFill>
                <a:latin typeface="Arial"/>
                <a:cs typeface="Arial"/>
              </a:rPr>
              <a:t>técnica </a:t>
            </a:r>
            <a:r>
              <a:rPr sz="1500" spc="50" dirty="0">
                <a:solidFill>
                  <a:srgbClr val="FFFFFF"/>
                </a:solidFill>
                <a:latin typeface="Arial"/>
                <a:cs typeface="Arial"/>
              </a:rPr>
              <a:t>del </a:t>
            </a:r>
            <a:r>
              <a:rPr sz="1500" spc="-4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45" dirty="0">
                <a:solidFill>
                  <a:srgbClr val="FFFFFF"/>
                </a:solidFill>
                <a:latin typeface="Arial"/>
                <a:cs typeface="Arial"/>
              </a:rPr>
              <a:t>daguerrotipo</a:t>
            </a:r>
            <a:r>
              <a:rPr sz="15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4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5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15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15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40" dirty="0">
                <a:solidFill>
                  <a:srgbClr val="FFFFFF"/>
                </a:solidFill>
                <a:latin typeface="Arial"/>
                <a:cs typeface="Arial"/>
              </a:rPr>
              <a:t>1849</a:t>
            </a:r>
            <a:r>
              <a:rPr sz="15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35" dirty="0">
                <a:solidFill>
                  <a:srgbClr val="FFFFFF"/>
                </a:solidFill>
                <a:latin typeface="Arial"/>
                <a:cs typeface="Arial"/>
              </a:rPr>
              <a:t>abrió</a:t>
            </a:r>
            <a:r>
              <a:rPr sz="15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15" dirty="0">
                <a:solidFill>
                  <a:srgbClr val="FFFFFF"/>
                </a:solidFill>
                <a:latin typeface="Arial"/>
                <a:cs typeface="Arial"/>
              </a:rPr>
              <a:t>un</a:t>
            </a:r>
            <a:r>
              <a:rPr sz="15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30" dirty="0">
                <a:solidFill>
                  <a:srgbClr val="FFFFFF"/>
                </a:solidFill>
                <a:latin typeface="Arial"/>
                <a:cs typeface="Arial"/>
              </a:rPr>
              <a:t>estudio</a:t>
            </a:r>
            <a:r>
              <a:rPr sz="15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40" dirty="0">
                <a:solidFill>
                  <a:srgbClr val="FFFFFF"/>
                </a:solidFill>
                <a:latin typeface="Arial"/>
                <a:cs typeface="Arial"/>
              </a:rPr>
              <a:t>fotográfico</a:t>
            </a:r>
            <a:r>
              <a:rPr sz="15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15" dirty="0">
                <a:solidFill>
                  <a:srgbClr val="FFFFFF"/>
                </a:solidFill>
                <a:latin typeface="Arial"/>
                <a:cs typeface="Arial"/>
              </a:rPr>
              <a:t>en </a:t>
            </a:r>
            <a:r>
              <a:rPr sz="1500" spc="-4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10" dirty="0">
                <a:solidFill>
                  <a:srgbClr val="FFFFFF"/>
                </a:solidFill>
                <a:latin typeface="Arial"/>
                <a:cs typeface="Arial"/>
              </a:rPr>
              <a:t>Nueva</a:t>
            </a:r>
            <a:r>
              <a:rPr sz="15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45" dirty="0">
                <a:solidFill>
                  <a:srgbClr val="FFFFFF"/>
                </a:solidFill>
                <a:latin typeface="Arial"/>
                <a:cs typeface="Arial"/>
              </a:rPr>
              <a:t>York.</a:t>
            </a:r>
            <a:endParaRPr sz="1500">
              <a:latin typeface="Arial"/>
              <a:cs typeface="Arial"/>
            </a:endParaRPr>
          </a:p>
          <a:p>
            <a:pPr marL="213360" marR="537210" indent="-201295">
              <a:lnSpc>
                <a:spcPct val="116700"/>
              </a:lnSpc>
              <a:spcBef>
                <a:spcPts val="1635"/>
              </a:spcBef>
              <a:buClr>
                <a:srgbClr val="646464"/>
              </a:buClr>
              <a:buSzPct val="90000"/>
              <a:buChar char="•"/>
              <a:tabLst>
                <a:tab pos="213995" algn="l"/>
              </a:tabLst>
            </a:pPr>
            <a:r>
              <a:rPr sz="1500" spc="-50" dirty="0">
                <a:solidFill>
                  <a:srgbClr val="FFFFFF"/>
                </a:solidFill>
                <a:latin typeface="Arial"/>
                <a:cs typeface="Arial"/>
              </a:rPr>
              <a:t>Seis</a:t>
            </a:r>
            <a:r>
              <a:rPr sz="15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15" dirty="0">
                <a:solidFill>
                  <a:srgbClr val="FFFFFF"/>
                </a:solidFill>
                <a:latin typeface="Arial"/>
                <a:cs typeface="Arial"/>
              </a:rPr>
              <a:t>años</a:t>
            </a:r>
            <a:r>
              <a:rPr sz="15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30" dirty="0">
                <a:solidFill>
                  <a:srgbClr val="FFFFFF"/>
                </a:solidFill>
                <a:latin typeface="Arial"/>
                <a:cs typeface="Arial"/>
              </a:rPr>
              <a:t>más</a:t>
            </a:r>
            <a:r>
              <a:rPr sz="15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20" dirty="0">
                <a:solidFill>
                  <a:srgbClr val="FFFFFF"/>
                </a:solidFill>
                <a:latin typeface="Arial"/>
                <a:cs typeface="Arial"/>
              </a:rPr>
              <a:t>tarde,</a:t>
            </a:r>
            <a:r>
              <a:rPr sz="15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25" dirty="0">
                <a:solidFill>
                  <a:srgbClr val="FFFFFF"/>
                </a:solidFill>
                <a:latin typeface="Arial"/>
                <a:cs typeface="Arial"/>
              </a:rPr>
              <a:t>colaboraba</a:t>
            </a:r>
            <a:r>
              <a:rPr sz="15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25" dirty="0">
                <a:solidFill>
                  <a:srgbClr val="FFFFFF"/>
                </a:solidFill>
                <a:latin typeface="Arial"/>
                <a:cs typeface="Arial"/>
              </a:rPr>
              <a:t>con</a:t>
            </a:r>
            <a:r>
              <a:rPr sz="15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25" dirty="0">
                <a:solidFill>
                  <a:srgbClr val="FFFFFF"/>
                </a:solidFill>
                <a:latin typeface="Arial"/>
                <a:cs typeface="Arial"/>
              </a:rPr>
              <a:t>el</a:t>
            </a:r>
            <a:r>
              <a:rPr sz="15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35" dirty="0">
                <a:solidFill>
                  <a:srgbClr val="FFFFFF"/>
                </a:solidFill>
                <a:latin typeface="Arial"/>
                <a:cs typeface="Arial"/>
              </a:rPr>
              <a:t>New</a:t>
            </a:r>
            <a:r>
              <a:rPr sz="15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50" dirty="0">
                <a:solidFill>
                  <a:srgbClr val="FFFFFF"/>
                </a:solidFill>
                <a:latin typeface="Arial"/>
                <a:cs typeface="Arial"/>
              </a:rPr>
              <a:t>York </a:t>
            </a:r>
            <a:r>
              <a:rPr sz="1500" spc="-4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20" dirty="0">
                <a:solidFill>
                  <a:srgbClr val="FFFFFF"/>
                </a:solidFill>
                <a:latin typeface="Arial"/>
                <a:cs typeface="Arial"/>
              </a:rPr>
              <a:t>Herald</a:t>
            </a:r>
            <a:r>
              <a:rPr sz="15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15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15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15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20" dirty="0">
                <a:solidFill>
                  <a:srgbClr val="FFFFFF"/>
                </a:solidFill>
                <a:latin typeface="Arial"/>
                <a:cs typeface="Arial"/>
              </a:rPr>
              <a:t>elaboración</a:t>
            </a:r>
            <a:r>
              <a:rPr sz="15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5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5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Arial"/>
                <a:cs typeface="Arial"/>
              </a:rPr>
              <a:t>anuncios.</a:t>
            </a:r>
            <a:endParaRPr sz="1500">
              <a:latin typeface="Arial"/>
              <a:cs typeface="Arial"/>
            </a:endParaRPr>
          </a:p>
          <a:p>
            <a:pPr marL="213360" marR="5080" indent="-201295">
              <a:lnSpc>
                <a:spcPct val="116799"/>
              </a:lnSpc>
              <a:spcBef>
                <a:spcPts val="1630"/>
              </a:spcBef>
              <a:buClr>
                <a:srgbClr val="646464"/>
              </a:buClr>
              <a:buSzPct val="90000"/>
              <a:buChar char="•"/>
              <a:tabLst>
                <a:tab pos="213995" algn="l"/>
              </a:tabLst>
            </a:pP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Llevó</a:t>
            </a:r>
            <a:r>
              <a:rPr sz="15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45" dirty="0">
                <a:solidFill>
                  <a:srgbClr val="FFFFFF"/>
                </a:solidFill>
                <a:latin typeface="Arial"/>
                <a:cs typeface="Arial"/>
              </a:rPr>
              <a:t>su</a:t>
            </a:r>
            <a:r>
              <a:rPr sz="15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30" dirty="0">
                <a:solidFill>
                  <a:srgbClr val="FFFFFF"/>
                </a:solidFill>
                <a:latin typeface="Arial"/>
                <a:cs typeface="Arial"/>
              </a:rPr>
              <a:t>estudio</a:t>
            </a:r>
            <a:r>
              <a:rPr sz="15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15" dirty="0">
                <a:solidFill>
                  <a:srgbClr val="FFFFFF"/>
                </a:solidFill>
                <a:latin typeface="Arial"/>
                <a:cs typeface="Arial"/>
              </a:rPr>
              <a:t>hasta</a:t>
            </a:r>
            <a:r>
              <a:rPr sz="15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los</a:t>
            </a:r>
            <a:r>
              <a:rPr sz="15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10" dirty="0">
                <a:solidFill>
                  <a:srgbClr val="FFFFFF"/>
                </a:solidFill>
                <a:latin typeface="Arial"/>
                <a:cs typeface="Arial"/>
              </a:rPr>
              <a:t>campos</a:t>
            </a:r>
            <a:r>
              <a:rPr sz="15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5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5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20" dirty="0">
                <a:solidFill>
                  <a:srgbClr val="FFFFFF"/>
                </a:solidFill>
                <a:latin typeface="Arial"/>
                <a:cs typeface="Arial"/>
              </a:rPr>
              <a:t>batalla</a:t>
            </a:r>
            <a:r>
              <a:rPr sz="15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30" dirty="0">
                <a:solidFill>
                  <a:srgbClr val="FFFFFF"/>
                </a:solidFill>
                <a:latin typeface="Arial"/>
                <a:cs typeface="Arial"/>
              </a:rPr>
              <a:t>durante</a:t>
            </a:r>
            <a:r>
              <a:rPr sz="15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Arial"/>
                <a:cs typeface="Arial"/>
              </a:rPr>
              <a:t>la </a:t>
            </a:r>
            <a:r>
              <a:rPr sz="1500" spc="-4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5" dirty="0">
                <a:solidFill>
                  <a:srgbClr val="FFFFFF"/>
                </a:solidFill>
                <a:latin typeface="Arial"/>
                <a:cs typeface="Arial"/>
              </a:rPr>
              <a:t>Guerra </a:t>
            </a:r>
            <a:r>
              <a:rPr sz="1500" spc="55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1500" spc="-15" dirty="0">
                <a:solidFill>
                  <a:srgbClr val="FFFFFF"/>
                </a:solidFill>
                <a:latin typeface="Arial"/>
                <a:cs typeface="Arial"/>
              </a:rPr>
              <a:t>Secesión. </a:t>
            </a:r>
            <a:r>
              <a:rPr sz="1500" spc="30" dirty="0">
                <a:solidFill>
                  <a:srgbClr val="FFFFFF"/>
                </a:solidFill>
                <a:latin typeface="Arial"/>
                <a:cs typeface="Arial"/>
              </a:rPr>
              <a:t>Logró </a:t>
            </a:r>
            <a:r>
              <a:rPr sz="1500" spc="25" dirty="0">
                <a:solidFill>
                  <a:srgbClr val="FFFFFF"/>
                </a:solidFill>
                <a:latin typeface="Arial"/>
                <a:cs typeface="Arial"/>
              </a:rPr>
              <a:t>coordinar </a:t>
            </a:r>
            <a:r>
              <a:rPr sz="1500" spc="15" dirty="0">
                <a:solidFill>
                  <a:srgbClr val="FFFFFF"/>
                </a:solidFill>
                <a:latin typeface="Arial"/>
                <a:cs typeface="Arial"/>
              </a:rPr>
              <a:t>un </a:t>
            </a:r>
            <a:r>
              <a:rPr sz="1500" spc="20" dirty="0">
                <a:solidFill>
                  <a:srgbClr val="FFFFFF"/>
                </a:solidFill>
                <a:latin typeface="Arial"/>
                <a:cs typeface="Arial"/>
              </a:rPr>
              <a:t>respetable </a:t>
            </a:r>
            <a:r>
              <a:rPr sz="15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55" dirty="0">
                <a:solidFill>
                  <a:srgbClr val="FFFFFF"/>
                </a:solidFill>
                <a:latin typeface="Arial"/>
                <a:cs typeface="Arial"/>
              </a:rPr>
              <a:t>equipo</a:t>
            </a:r>
            <a:r>
              <a:rPr sz="15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5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5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35" dirty="0">
                <a:solidFill>
                  <a:srgbClr val="FFFFFF"/>
                </a:solidFill>
                <a:latin typeface="Arial"/>
                <a:cs typeface="Arial"/>
              </a:rPr>
              <a:t>fotógrafos</a:t>
            </a:r>
            <a:r>
              <a:rPr sz="15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40" dirty="0">
                <a:solidFill>
                  <a:srgbClr val="FFFFFF"/>
                </a:solidFill>
                <a:latin typeface="Arial"/>
                <a:cs typeface="Arial"/>
              </a:rPr>
              <a:t>que</a:t>
            </a:r>
            <a:r>
              <a:rPr sz="15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15" dirty="0">
                <a:solidFill>
                  <a:srgbClr val="FFFFFF"/>
                </a:solidFill>
                <a:latin typeface="Arial"/>
                <a:cs typeface="Arial"/>
              </a:rPr>
              <a:t>trabajaban</a:t>
            </a:r>
            <a:r>
              <a:rPr sz="15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5" dirty="0">
                <a:solidFill>
                  <a:srgbClr val="FFFFFF"/>
                </a:solidFill>
                <a:latin typeface="Arial"/>
                <a:cs typeface="Arial"/>
              </a:rPr>
              <a:t>para</a:t>
            </a:r>
            <a:r>
              <a:rPr sz="15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10" dirty="0">
                <a:solidFill>
                  <a:srgbClr val="FFFFFF"/>
                </a:solidFill>
                <a:latin typeface="Arial"/>
                <a:cs typeface="Arial"/>
              </a:rPr>
              <a:t>él,</a:t>
            </a:r>
            <a:r>
              <a:rPr sz="15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15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15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25" dirty="0">
                <a:solidFill>
                  <a:srgbClr val="FFFFFF"/>
                </a:solidFill>
                <a:latin typeface="Arial"/>
                <a:cs typeface="Arial"/>
              </a:rPr>
              <a:t>el</a:t>
            </a:r>
            <a:r>
              <a:rPr sz="15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40" dirty="0">
                <a:solidFill>
                  <a:srgbClr val="FFFFFF"/>
                </a:solidFill>
                <a:latin typeface="Arial"/>
                <a:cs typeface="Arial"/>
              </a:rPr>
              <a:t>que </a:t>
            </a:r>
            <a:r>
              <a:rPr sz="1500" spc="-4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estaban, </a:t>
            </a:r>
            <a:r>
              <a:rPr sz="1500" spc="20" dirty="0">
                <a:solidFill>
                  <a:srgbClr val="FFFFFF"/>
                </a:solidFill>
                <a:latin typeface="Arial"/>
                <a:cs typeface="Arial"/>
              </a:rPr>
              <a:t>entre </a:t>
            </a:r>
            <a:r>
              <a:rPr sz="1500" spc="15" dirty="0">
                <a:solidFill>
                  <a:srgbClr val="FFFFFF"/>
                </a:solidFill>
                <a:latin typeface="Arial"/>
                <a:cs typeface="Arial"/>
              </a:rPr>
              <a:t>otros, </a:t>
            </a:r>
            <a:r>
              <a:rPr sz="1500" spc="35" dirty="0">
                <a:solidFill>
                  <a:srgbClr val="FFFFFF"/>
                </a:solidFill>
                <a:latin typeface="Arial"/>
                <a:cs typeface="Arial"/>
              </a:rPr>
              <a:t>George </a:t>
            </a:r>
            <a:r>
              <a:rPr sz="1500" spc="40" dirty="0">
                <a:solidFill>
                  <a:srgbClr val="FFFFFF"/>
                </a:solidFill>
                <a:latin typeface="Arial"/>
                <a:cs typeface="Arial"/>
              </a:rPr>
              <a:t>N. </a:t>
            </a:r>
            <a:r>
              <a:rPr sz="1500" spc="-5" dirty="0">
                <a:solidFill>
                  <a:srgbClr val="FFFFFF"/>
                </a:solidFill>
                <a:latin typeface="Arial"/>
                <a:cs typeface="Arial"/>
              </a:rPr>
              <a:t>Barnard, </a:t>
            </a:r>
            <a:r>
              <a:rPr sz="1500" spc="30" dirty="0">
                <a:solidFill>
                  <a:srgbClr val="FFFFFF"/>
                </a:solidFill>
                <a:latin typeface="Arial"/>
                <a:cs typeface="Arial"/>
              </a:rPr>
              <a:t>William </a:t>
            </a:r>
            <a:r>
              <a:rPr sz="15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25" dirty="0">
                <a:solidFill>
                  <a:srgbClr val="FFFFFF"/>
                </a:solidFill>
                <a:latin typeface="Arial"/>
                <a:cs typeface="Arial"/>
              </a:rPr>
              <a:t>Pywel</a:t>
            </a:r>
            <a:r>
              <a:rPr sz="1500" spc="5" dirty="0">
                <a:solidFill>
                  <a:srgbClr val="FFFFFF"/>
                </a:solidFill>
                <a:latin typeface="Arial"/>
                <a:cs typeface="Arial"/>
              </a:rPr>
              <a:t>l,</a:t>
            </a:r>
            <a:r>
              <a:rPr sz="15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500" spc="60" dirty="0">
                <a:solidFill>
                  <a:srgbClr val="FFFFFF"/>
                </a:solidFill>
                <a:latin typeface="Arial"/>
                <a:cs typeface="Arial"/>
              </a:rPr>
              <a:t>imot</a:t>
            </a:r>
            <a:r>
              <a:rPr sz="1500" spc="-15" dirty="0">
                <a:solidFill>
                  <a:srgbClr val="FFFFFF"/>
                </a:solidFill>
                <a:latin typeface="Arial"/>
                <a:cs typeface="Arial"/>
              </a:rPr>
              <a:t>hy</a:t>
            </a:r>
            <a:r>
              <a:rPr sz="15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10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500" spc="-20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́</a:t>
            </a:r>
            <a:r>
              <a:rPr sz="1500" spc="-20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35" dirty="0">
                <a:solidFill>
                  <a:srgbClr val="FFFFFF"/>
                </a:solidFill>
                <a:latin typeface="Arial"/>
                <a:cs typeface="Arial"/>
              </a:rPr>
              <a:t>Sul</a:t>
            </a:r>
            <a:r>
              <a:rPr sz="1500" spc="3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500" spc="-10" dirty="0">
                <a:solidFill>
                  <a:srgbClr val="FFFFFF"/>
                </a:solidFill>
                <a:latin typeface="Arial"/>
                <a:cs typeface="Arial"/>
              </a:rPr>
              <a:t>ivan</a:t>
            </a:r>
            <a:r>
              <a:rPr sz="15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4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5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los</a:t>
            </a:r>
            <a:r>
              <a:rPr sz="15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5" dirty="0">
                <a:solidFill>
                  <a:srgbClr val="FFFFFF"/>
                </a:solidFill>
                <a:latin typeface="Arial"/>
                <a:cs typeface="Arial"/>
              </a:rPr>
              <a:t>hermanos</a:t>
            </a:r>
            <a:r>
              <a:rPr sz="1500" spc="-20" dirty="0">
                <a:solidFill>
                  <a:srgbClr val="FFFFFF"/>
                </a:solidFill>
                <a:latin typeface="Arial"/>
                <a:cs typeface="Arial"/>
              </a:rPr>
              <a:t> James </a:t>
            </a:r>
            <a:r>
              <a:rPr sz="1500" spc="-30" dirty="0">
                <a:solidFill>
                  <a:srgbClr val="FFFFFF"/>
                </a:solidFill>
                <a:latin typeface="Arial"/>
                <a:cs typeface="Arial"/>
              </a:rPr>
              <a:t>y  </a:t>
            </a:r>
            <a:r>
              <a:rPr sz="1500" spc="20" dirty="0">
                <a:solidFill>
                  <a:srgbClr val="FFFFFF"/>
                </a:solidFill>
                <a:latin typeface="Arial"/>
                <a:cs typeface="Arial"/>
              </a:rPr>
              <a:t>Alexander</a:t>
            </a:r>
            <a:r>
              <a:rPr sz="15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Arial"/>
                <a:cs typeface="Arial"/>
              </a:rPr>
              <a:t>Gardner,</a:t>
            </a:r>
            <a:r>
              <a:rPr sz="15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15" dirty="0">
                <a:solidFill>
                  <a:srgbClr val="FFFFFF"/>
                </a:solidFill>
                <a:latin typeface="Arial"/>
                <a:cs typeface="Arial"/>
              </a:rPr>
              <a:t>hasta</a:t>
            </a:r>
            <a:r>
              <a:rPr sz="15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15" dirty="0">
                <a:solidFill>
                  <a:srgbClr val="FFFFFF"/>
                </a:solidFill>
                <a:latin typeface="Arial"/>
                <a:cs typeface="Arial"/>
              </a:rPr>
              <a:t>un</a:t>
            </a:r>
            <a:r>
              <a:rPr sz="15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50" dirty="0">
                <a:solidFill>
                  <a:srgbClr val="FFFFFF"/>
                </a:solidFill>
                <a:latin typeface="Arial"/>
                <a:cs typeface="Arial"/>
              </a:rPr>
              <a:t>total</a:t>
            </a:r>
            <a:r>
              <a:rPr sz="15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5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5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40" dirty="0">
                <a:solidFill>
                  <a:srgbClr val="FFFFFF"/>
                </a:solidFill>
                <a:latin typeface="Arial"/>
                <a:cs typeface="Arial"/>
              </a:rPr>
              <a:t>17</a:t>
            </a:r>
            <a:r>
              <a:rPr sz="15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30" dirty="0">
                <a:solidFill>
                  <a:srgbClr val="FFFFFF"/>
                </a:solidFill>
                <a:latin typeface="Arial"/>
                <a:cs typeface="Arial"/>
              </a:rPr>
              <a:t>fotógrafos.</a:t>
            </a:r>
            <a:endParaRPr sz="1500">
              <a:latin typeface="Arial"/>
              <a:cs typeface="Arial"/>
            </a:endParaRPr>
          </a:p>
          <a:p>
            <a:pPr marL="213360" marR="181610" indent="-201295">
              <a:lnSpc>
                <a:spcPct val="116700"/>
              </a:lnSpc>
              <a:spcBef>
                <a:spcPts val="1630"/>
              </a:spcBef>
              <a:buClr>
                <a:srgbClr val="646464"/>
              </a:buClr>
              <a:buSzPct val="90000"/>
              <a:buChar char="•"/>
              <a:tabLst>
                <a:tab pos="213995" algn="l"/>
              </a:tabLst>
            </a:pPr>
            <a:r>
              <a:rPr sz="1500" spc="-70" dirty="0">
                <a:solidFill>
                  <a:srgbClr val="FFFFFF"/>
                </a:solidFill>
                <a:latin typeface="Arial"/>
                <a:cs typeface="Arial"/>
              </a:rPr>
              <a:t>Su </a:t>
            </a:r>
            <a:r>
              <a:rPr sz="1500" spc="20" dirty="0">
                <a:solidFill>
                  <a:srgbClr val="FFFFFF"/>
                </a:solidFill>
                <a:latin typeface="Arial"/>
                <a:cs typeface="Arial"/>
              </a:rPr>
              <a:t>exposición </a:t>
            </a:r>
            <a:r>
              <a:rPr sz="1500" spc="50" dirty="0">
                <a:solidFill>
                  <a:srgbClr val="FFFFFF"/>
                </a:solidFill>
                <a:latin typeface="Arial"/>
                <a:cs typeface="Arial"/>
              </a:rPr>
              <a:t>“Los </a:t>
            </a:r>
            <a:r>
              <a:rPr sz="1500" spc="30" dirty="0">
                <a:solidFill>
                  <a:srgbClr val="FFFFFF"/>
                </a:solidFill>
                <a:latin typeface="Arial"/>
                <a:cs typeface="Arial"/>
              </a:rPr>
              <a:t>Muertos </a:t>
            </a:r>
            <a:r>
              <a:rPr sz="1500" spc="55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1500" spc="65" dirty="0">
                <a:solidFill>
                  <a:srgbClr val="FFFFFF"/>
                </a:solidFill>
                <a:latin typeface="Arial"/>
                <a:cs typeface="Arial"/>
              </a:rPr>
              <a:t>Antietam” </a:t>
            </a:r>
            <a:r>
              <a:rPr sz="1500" spc="-55" dirty="0">
                <a:solidFill>
                  <a:srgbClr val="FFFFFF"/>
                </a:solidFill>
                <a:latin typeface="Arial"/>
                <a:cs typeface="Arial"/>
              </a:rPr>
              <a:t>(1862), </a:t>
            </a:r>
            <a:r>
              <a:rPr sz="15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60" dirty="0">
                <a:solidFill>
                  <a:srgbClr val="FFFFFF"/>
                </a:solidFill>
                <a:latin typeface="Arial"/>
                <a:cs typeface="Arial"/>
              </a:rPr>
              <a:t>donde</a:t>
            </a:r>
            <a:r>
              <a:rPr sz="15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Arial"/>
                <a:cs typeface="Arial"/>
              </a:rPr>
              <a:t>aparecían</a:t>
            </a:r>
            <a:r>
              <a:rPr sz="15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15" dirty="0">
                <a:solidFill>
                  <a:srgbClr val="FFFFFF"/>
                </a:solidFill>
                <a:latin typeface="Arial"/>
                <a:cs typeface="Arial"/>
              </a:rPr>
              <a:t>cadáveres </a:t>
            </a:r>
            <a:r>
              <a:rPr sz="1500" spc="5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5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25" dirty="0">
                <a:solidFill>
                  <a:srgbClr val="FFFFFF"/>
                </a:solidFill>
                <a:latin typeface="Arial"/>
                <a:cs typeface="Arial"/>
              </a:rPr>
              <a:t>forma</a:t>
            </a:r>
            <a:r>
              <a:rPr sz="15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10" dirty="0">
                <a:solidFill>
                  <a:srgbClr val="FFFFFF"/>
                </a:solidFill>
                <a:latin typeface="Arial"/>
                <a:cs typeface="Arial"/>
              </a:rPr>
              <a:t>explícita,</a:t>
            </a:r>
            <a:r>
              <a:rPr sz="15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15" dirty="0">
                <a:solidFill>
                  <a:srgbClr val="FFFFFF"/>
                </a:solidFill>
                <a:latin typeface="Arial"/>
                <a:cs typeface="Arial"/>
              </a:rPr>
              <a:t>causó </a:t>
            </a:r>
            <a:r>
              <a:rPr sz="1500" spc="-4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Arial"/>
                <a:cs typeface="Arial"/>
              </a:rPr>
              <a:t>una </a:t>
            </a:r>
            <a:r>
              <a:rPr sz="1500" spc="30" dirty="0">
                <a:solidFill>
                  <a:srgbClr val="FFFFFF"/>
                </a:solidFill>
                <a:latin typeface="Arial"/>
                <a:cs typeface="Arial"/>
              </a:rPr>
              <a:t>honda </a:t>
            </a:r>
            <a:r>
              <a:rPr sz="1500" spc="15" dirty="0">
                <a:solidFill>
                  <a:srgbClr val="FFFFFF"/>
                </a:solidFill>
                <a:latin typeface="Arial"/>
                <a:cs typeface="Arial"/>
              </a:rPr>
              <a:t>impresión, </a:t>
            </a:r>
            <a:r>
              <a:rPr sz="1500" spc="55" dirty="0">
                <a:solidFill>
                  <a:srgbClr val="FFFFFF"/>
                </a:solidFill>
                <a:latin typeface="Arial"/>
                <a:cs typeface="Arial"/>
              </a:rPr>
              <a:t>dado </a:t>
            </a:r>
            <a:r>
              <a:rPr sz="1500" spc="40" dirty="0">
                <a:solidFill>
                  <a:srgbClr val="FFFFFF"/>
                </a:solidFill>
                <a:latin typeface="Arial"/>
                <a:cs typeface="Arial"/>
              </a:rPr>
              <a:t>que </a:t>
            </a:r>
            <a:r>
              <a:rPr sz="1500" spc="-20" dirty="0">
                <a:solidFill>
                  <a:srgbClr val="FFFFFF"/>
                </a:solidFill>
                <a:latin typeface="Arial"/>
                <a:cs typeface="Arial"/>
              </a:rPr>
              <a:t>jamás </a:t>
            </a:r>
            <a:r>
              <a:rPr sz="1500" spc="-45" dirty="0">
                <a:solidFill>
                  <a:srgbClr val="FFFFFF"/>
                </a:solidFill>
                <a:latin typeface="Arial"/>
                <a:cs typeface="Arial"/>
              </a:rPr>
              <a:t>se </a:t>
            </a:r>
            <a:r>
              <a:rPr sz="1500" spc="-5" dirty="0">
                <a:solidFill>
                  <a:srgbClr val="FFFFFF"/>
                </a:solidFill>
                <a:latin typeface="Arial"/>
                <a:cs typeface="Arial"/>
              </a:rPr>
              <a:t>había </a:t>
            </a:r>
            <a:r>
              <a:rPr sz="1500" spc="10" dirty="0">
                <a:solidFill>
                  <a:srgbClr val="FFFFFF"/>
                </a:solidFill>
                <a:latin typeface="Arial"/>
                <a:cs typeface="Arial"/>
              </a:rPr>
              <a:t>visto </a:t>
            </a:r>
            <a:r>
              <a:rPr sz="1500" spc="-4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40" dirty="0">
                <a:solidFill>
                  <a:srgbClr val="FFFFFF"/>
                </a:solidFill>
                <a:latin typeface="Arial"/>
                <a:cs typeface="Arial"/>
              </a:rPr>
              <a:t>algo</a:t>
            </a:r>
            <a:r>
              <a:rPr sz="15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10" dirty="0">
                <a:solidFill>
                  <a:srgbClr val="FFFFFF"/>
                </a:solidFill>
                <a:latin typeface="Arial"/>
                <a:cs typeface="Arial"/>
              </a:rPr>
              <a:t>semejante</a:t>
            </a:r>
            <a:r>
              <a:rPr sz="15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15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15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10" dirty="0">
                <a:solidFill>
                  <a:srgbClr val="FFFFFF"/>
                </a:solidFill>
                <a:latin typeface="Arial"/>
                <a:cs typeface="Arial"/>
              </a:rPr>
              <a:t>América.</a:t>
            </a:r>
            <a:endParaRPr sz="1500">
              <a:latin typeface="Arial"/>
              <a:cs typeface="Arial"/>
            </a:endParaRPr>
          </a:p>
          <a:p>
            <a:pPr marL="213360" marR="59690" indent="-201295">
              <a:lnSpc>
                <a:spcPct val="116700"/>
              </a:lnSpc>
              <a:spcBef>
                <a:spcPts val="1630"/>
              </a:spcBef>
              <a:buClr>
                <a:srgbClr val="646464"/>
              </a:buClr>
              <a:buSzPct val="90000"/>
              <a:buChar char="•"/>
              <a:tabLst>
                <a:tab pos="213995" algn="l"/>
              </a:tabLst>
            </a:pPr>
            <a:r>
              <a:rPr sz="1500" spc="-5" dirty="0">
                <a:solidFill>
                  <a:srgbClr val="FFFFFF"/>
                </a:solidFill>
                <a:latin typeface="Arial"/>
                <a:cs typeface="Arial"/>
              </a:rPr>
              <a:t>Brady </a:t>
            </a:r>
            <a:r>
              <a:rPr sz="1500" spc="30" dirty="0">
                <a:solidFill>
                  <a:srgbClr val="FFFFFF"/>
                </a:solidFill>
                <a:latin typeface="Arial"/>
                <a:cs typeface="Arial"/>
              </a:rPr>
              <a:t>invirtió </a:t>
            </a:r>
            <a:r>
              <a:rPr sz="1500" spc="-40" dirty="0">
                <a:solidFill>
                  <a:srgbClr val="FFFFFF"/>
                </a:solidFill>
                <a:latin typeface="Arial"/>
                <a:cs typeface="Arial"/>
              </a:rPr>
              <a:t>100.000 </a:t>
            </a:r>
            <a:r>
              <a:rPr sz="1500" spc="5" dirty="0">
                <a:solidFill>
                  <a:srgbClr val="FFFFFF"/>
                </a:solidFill>
                <a:latin typeface="Arial"/>
                <a:cs typeface="Arial"/>
              </a:rPr>
              <a:t>dólares </a:t>
            </a:r>
            <a:r>
              <a:rPr sz="1500" spc="15" dirty="0">
                <a:solidFill>
                  <a:srgbClr val="FFFFFF"/>
                </a:solidFill>
                <a:latin typeface="Arial"/>
                <a:cs typeface="Arial"/>
              </a:rPr>
              <a:t>en </a:t>
            </a:r>
            <a:r>
              <a:rPr sz="1500" spc="45" dirty="0">
                <a:solidFill>
                  <a:srgbClr val="FFFFFF"/>
                </a:solidFill>
                <a:latin typeface="Arial"/>
                <a:cs typeface="Arial"/>
              </a:rPr>
              <a:t>obtener </a:t>
            </a:r>
            <a:r>
              <a:rPr sz="1500" spc="-40" dirty="0">
                <a:solidFill>
                  <a:srgbClr val="FFFFFF"/>
                </a:solidFill>
                <a:latin typeface="Arial"/>
                <a:cs typeface="Arial"/>
              </a:rPr>
              <a:t>10.000 </a:t>
            </a:r>
            <a:r>
              <a:rPr sz="15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10" dirty="0">
                <a:solidFill>
                  <a:srgbClr val="FFFFFF"/>
                </a:solidFill>
                <a:latin typeface="Arial"/>
                <a:cs typeface="Arial"/>
              </a:rPr>
              <a:t>imágenes </a:t>
            </a:r>
            <a:r>
              <a:rPr sz="1500" spc="55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1500" spc="-5" dirty="0">
                <a:solidFill>
                  <a:srgbClr val="FFFFFF"/>
                </a:solidFill>
                <a:latin typeface="Arial"/>
                <a:cs typeface="Arial"/>
              </a:rPr>
              <a:t>la </a:t>
            </a:r>
            <a:r>
              <a:rPr sz="1500" spc="10" dirty="0">
                <a:solidFill>
                  <a:srgbClr val="FFFFFF"/>
                </a:solidFill>
                <a:latin typeface="Arial"/>
                <a:cs typeface="Arial"/>
              </a:rPr>
              <a:t>guerra, </a:t>
            </a:r>
            <a:r>
              <a:rPr sz="1500" spc="-45" dirty="0">
                <a:solidFill>
                  <a:srgbClr val="FFFFFF"/>
                </a:solidFill>
                <a:latin typeface="Arial"/>
                <a:cs typeface="Arial"/>
              </a:rPr>
              <a:t>y </a:t>
            </a:r>
            <a:r>
              <a:rPr sz="1500" spc="5" dirty="0">
                <a:solidFill>
                  <a:srgbClr val="FFFFFF"/>
                </a:solidFill>
                <a:latin typeface="Arial"/>
                <a:cs typeface="Arial"/>
              </a:rPr>
              <a:t>esperaba </a:t>
            </a:r>
            <a:r>
              <a:rPr sz="1500" spc="40" dirty="0">
                <a:solidFill>
                  <a:srgbClr val="FFFFFF"/>
                </a:solidFill>
                <a:latin typeface="Arial"/>
                <a:cs typeface="Arial"/>
              </a:rPr>
              <a:t>que </a:t>
            </a:r>
            <a:r>
              <a:rPr sz="1500" spc="25" dirty="0">
                <a:solidFill>
                  <a:srgbClr val="FFFFFF"/>
                </a:solidFill>
                <a:latin typeface="Arial"/>
                <a:cs typeface="Arial"/>
              </a:rPr>
              <a:t>el </a:t>
            </a:r>
            <a:r>
              <a:rPr sz="1500" spc="40" dirty="0">
                <a:solidFill>
                  <a:srgbClr val="FFFFFF"/>
                </a:solidFill>
                <a:latin typeface="Arial"/>
                <a:cs typeface="Arial"/>
              </a:rPr>
              <a:t>Gobierno </a:t>
            </a:r>
            <a:r>
              <a:rPr sz="1500" spc="25" dirty="0">
                <a:solidFill>
                  <a:srgbClr val="FFFFFF"/>
                </a:solidFill>
                <a:latin typeface="Arial"/>
                <a:cs typeface="Arial"/>
              </a:rPr>
              <a:t>le </a:t>
            </a:r>
            <a:r>
              <a:rPr sz="1500" spc="-4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5" dirty="0">
                <a:solidFill>
                  <a:srgbClr val="FFFFFF"/>
                </a:solidFill>
                <a:latin typeface="Arial"/>
                <a:cs typeface="Arial"/>
              </a:rPr>
              <a:t>pagase</a:t>
            </a:r>
            <a:r>
              <a:rPr sz="15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60" dirty="0">
                <a:solidFill>
                  <a:srgbClr val="FFFFFF"/>
                </a:solidFill>
                <a:latin typeface="Arial"/>
                <a:cs typeface="Arial"/>
              </a:rPr>
              <a:t>por</a:t>
            </a:r>
            <a:r>
              <a:rPr sz="15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15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20" dirty="0">
                <a:solidFill>
                  <a:srgbClr val="FFFFFF"/>
                </a:solidFill>
                <a:latin typeface="Arial"/>
                <a:cs typeface="Arial"/>
              </a:rPr>
              <a:t>colección</a:t>
            </a:r>
            <a:r>
              <a:rPr sz="15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30" dirty="0">
                <a:solidFill>
                  <a:srgbClr val="FFFFFF"/>
                </a:solidFill>
                <a:latin typeface="Arial"/>
                <a:cs typeface="Arial"/>
              </a:rPr>
              <a:t>original</a:t>
            </a:r>
            <a:r>
              <a:rPr sz="15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Arial"/>
                <a:cs typeface="Arial"/>
              </a:rPr>
              <a:t>al</a:t>
            </a:r>
            <a:r>
              <a:rPr sz="15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Arial"/>
                <a:cs typeface="Arial"/>
              </a:rPr>
              <a:t>finalizar</a:t>
            </a:r>
            <a:r>
              <a:rPr sz="15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25" dirty="0">
                <a:solidFill>
                  <a:srgbClr val="FFFFFF"/>
                </a:solidFill>
                <a:latin typeface="Arial"/>
                <a:cs typeface="Arial"/>
              </a:rPr>
              <a:t>el</a:t>
            </a:r>
            <a:r>
              <a:rPr sz="15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30" dirty="0">
                <a:solidFill>
                  <a:srgbClr val="FFFFFF"/>
                </a:solidFill>
                <a:latin typeface="Arial"/>
                <a:cs typeface="Arial"/>
              </a:rPr>
              <a:t>conflicto. </a:t>
            </a:r>
            <a:r>
              <a:rPr sz="1500" spc="-4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90" dirty="0">
                <a:solidFill>
                  <a:srgbClr val="FFFFFF"/>
                </a:solidFill>
                <a:latin typeface="Arial"/>
                <a:cs typeface="Arial"/>
              </a:rPr>
              <a:t>No</a:t>
            </a:r>
            <a:r>
              <a:rPr sz="15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50" dirty="0">
                <a:solidFill>
                  <a:srgbClr val="FFFFFF"/>
                </a:solidFill>
                <a:latin typeface="Arial"/>
                <a:cs typeface="Arial"/>
              </a:rPr>
              <a:t>obtuvo</a:t>
            </a:r>
            <a:r>
              <a:rPr sz="15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15" dirty="0">
                <a:solidFill>
                  <a:srgbClr val="FFFFFF"/>
                </a:solidFill>
                <a:latin typeface="Arial"/>
                <a:cs typeface="Arial"/>
              </a:rPr>
              <a:t>un</a:t>
            </a:r>
            <a:r>
              <a:rPr sz="15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10" dirty="0">
                <a:solidFill>
                  <a:srgbClr val="FFFFFF"/>
                </a:solidFill>
                <a:latin typeface="Arial"/>
                <a:cs typeface="Arial"/>
              </a:rPr>
              <a:t>centavo,</a:t>
            </a:r>
            <a:r>
              <a:rPr sz="15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4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5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45" dirty="0">
                <a:solidFill>
                  <a:srgbClr val="FFFFFF"/>
                </a:solidFill>
                <a:latin typeface="Arial"/>
                <a:cs typeface="Arial"/>
              </a:rPr>
              <a:t>se</a:t>
            </a:r>
            <a:r>
              <a:rPr sz="15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20" dirty="0">
                <a:solidFill>
                  <a:srgbClr val="FFFFFF"/>
                </a:solidFill>
                <a:latin typeface="Arial"/>
                <a:cs typeface="Arial"/>
              </a:rPr>
              <a:t>vio</a:t>
            </a:r>
            <a:r>
              <a:rPr sz="15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15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15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10" dirty="0">
                <a:solidFill>
                  <a:srgbClr val="FFFFFF"/>
                </a:solidFill>
                <a:latin typeface="Arial"/>
                <a:cs typeface="Arial"/>
              </a:rPr>
              <a:t>bancarrota.</a:t>
            </a:r>
            <a:endParaRPr sz="15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19728" y="9777080"/>
            <a:ext cx="3244215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b="1" spc="35" dirty="0">
                <a:solidFill>
                  <a:srgbClr val="FFFFFF"/>
                </a:solidFill>
                <a:latin typeface="Arial"/>
                <a:cs typeface="Arial"/>
              </a:rPr>
              <a:t>Dra.</a:t>
            </a:r>
            <a:r>
              <a:rPr sz="2950" b="1" spc="-25" dirty="0">
                <a:solidFill>
                  <a:srgbClr val="FFFFFF"/>
                </a:solidFill>
                <a:latin typeface="Arial"/>
                <a:cs typeface="Arial"/>
              </a:rPr>
              <a:t> Yanet </a:t>
            </a:r>
            <a:r>
              <a:rPr sz="2950" b="1" spc="5" dirty="0">
                <a:solidFill>
                  <a:srgbClr val="FFFFFF"/>
                </a:solidFill>
                <a:latin typeface="Arial"/>
                <a:cs typeface="Arial"/>
              </a:rPr>
              <a:t>Acosta</a:t>
            </a:r>
            <a:endParaRPr sz="295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23915" y="4418776"/>
            <a:ext cx="15123160" cy="14833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50" b="1" spc="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9550" b="1" spc="-3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550" b="1" spc="5" dirty="0">
                <a:solidFill>
                  <a:srgbClr val="FFFFFF"/>
                </a:solidFill>
                <a:latin typeface="Arial"/>
                <a:cs typeface="Arial"/>
              </a:rPr>
              <a:t>9</a:t>
            </a:r>
            <a:r>
              <a:rPr sz="9550" b="1" spc="-3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550" b="1" spc="-350" dirty="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sz="9550" b="1" spc="-3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550" b="1" spc="-190" dirty="0">
                <a:solidFill>
                  <a:srgbClr val="FFFFFF"/>
                </a:solidFill>
                <a:latin typeface="Arial"/>
                <a:cs typeface="Arial"/>
              </a:rPr>
              <a:t>10</a:t>
            </a:r>
            <a:r>
              <a:rPr sz="9550" b="1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9550" b="1" spc="-3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550" b="1" spc="-160" dirty="0">
                <a:solidFill>
                  <a:srgbClr val="FFFFFF"/>
                </a:solidFill>
                <a:latin typeface="Arial"/>
                <a:cs typeface="Arial"/>
              </a:rPr>
              <a:t>Étic</a:t>
            </a:r>
            <a:r>
              <a:rPr sz="9550" b="1" spc="4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9550" b="1" spc="-3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550" b="1" spc="-350" dirty="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sz="9550" b="1" spc="-3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550" b="1" spc="-160" dirty="0">
                <a:solidFill>
                  <a:srgbClr val="FFFFFF"/>
                </a:solidFill>
                <a:latin typeface="Arial"/>
                <a:cs typeface="Arial"/>
              </a:rPr>
              <a:t>actualidad</a:t>
            </a:r>
            <a:endParaRPr sz="95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19729" y="1866402"/>
            <a:ext cx="10948670" cy="734695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70"/>
              </a:spcBef>
            </a:pPr>
            <a:r>
              <a:rPr sz="2300" b="1" spc="-20" dirty="0">
                <a:solidFill>
                  <a:srgbClr val="FFFFFF"/>
                </a:solidFill>
                <a:latin typeface="Arial"/>
                <a:cs typeface="Arial"/>
              </a:rPr>
              <a:t>Kevin </a:t>
            </a:r>
            <a:r>
              <a:rPr sz="2300" b="1" spc="35" dirty="0">
                <a:solidFill>
                  <a:srgbClr val="FFFFFF"/>
                </a:solidFill>
                <a:latin typeface="Arial"/>
                <a:cs typeface="Arial"/>
              </a:rPr>
              <a:t>Carter </a:t>
            </a:r>
            <a:r>
              <a:rPr sz="2300" b="1" spc="5" dirty="0">
                <a:solidFill>
                  <a:srgbClr val="FFFFFF"/>
                </a:solidFill>
                <a:latin typeface="Arial"/>
                <a:cs typeface="Arial"/>
              </a:rPr>
              <a:t>1993. </a:t>
            </a:r>
            <a:r>
              <a:rPr sz="2300" b="1" spc="-10" dirty="0">
                <a:solidFill>
                  <a:srgbClr val="FFFFFF"/>
                </a:solidFill>
                <a:latin typeface="Arial"/>
                <a:cs typeface="Arial"/>
              </a:rPr>
              <a:t>Sudán </a:t>
            </a:r>
            <a:r>
              <a:rPr sz="23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00" b="1" u="sng" spc="5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2"/>
              </a:rPr>
              <a:t>https://ww</a:t>
            </a:r>
            <a:r>
              <a:rPr sz="2300" b="1" u="sng" spc="-3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w</a:t>
            </a:r>
            <a:r>
              <a:rPr sz="2300" b="1" u="sng" spc="2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2"/>
              </a:rPr>
              <a:t>.elmundo.es/elmundo/2011/02/18/comunicacion/1298054483.html</a:t>
            </a:r>
            <a:endParaRPr sz="23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04991" y="4222877"/>
            <a:ext cx="10062851" cy="6410144"/>
          </a:xfrm>
          <a:prstGeom prst="rect">
            <a:avLst/>
          </a:prstGeom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19729" y="1871193"/>
            <a:ext cx="11616055" cy="7169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500" b="1" dirty="0">
                <a:solidFill>
                  <a:srgbClr val="FFFFFF"/>
                </a:solidFill>
                <a:latin typeface="Arial"/>
                <a:cs typeface="Arial"/>
              </a:rPr>
              <a:t>Otros </a:t>
            </a:r>
            <a:r>
              <a:rPr sz="4500" b="1" spc="15" dirty="0">
                <a:solidFill>
                  <a:srgbClr val="FFFFFF"/>
                </a:solidFill>
                <a:latin typeface="Arial"/>
                <a:cs typeface="Arial"/>
              </a:rPr>
              <a:t>debates:</a:t>
            </a:r>
            <a:r>
              <a:rPr sz="45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0" b="1" spc="10" dirty="0">
                <a:solidFill>
                  <a:srgbClr val="FFFFFF"/>
                </a:solidFill>
                <a:latin typeface="Arial"/>
                <a:cs typeface="Arial"/>
              </a:rPr>
              <a:t>Fotoperiodismo</a:t>
            </a:r>
            <a:r>
              <a:rPr sz="45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0" b="1" spc="15" dirty="0">
                <a:solidFill>
                  <a:srgbClr val="FFFFFF"/>
                </a:solidFill>
                <a:latin typeface="Arial"/>
                <a:cs typeface="Arial"/>
              </a:rPr>
              <a:t>ciudadano</a:t>
            </a:r>
            <a:endParaRPr sz="45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33335" y="4608579"/>
            <a:ext cx="5359923" cy="3566785"/>
          </a:xfrm>
          <a:prstGeom prst="rect">
            <a:avLst/>
          </a:prstGeom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3917" y="2211988"/>
            <a:ext cx="7035800" cy="1167130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12700" marR="5080">
              <a:lnSpc>
                <a:spcPts val="4240"/>
              </a:lnSpc>
              <a:spcBef>
                <a:spcPts val="665"/>
              </a:spcBef>
            </a:pPr>
            <a:r>
              <a:rPr sz="3950" spc="15" dirty="0">
                <a:solidFill>
                  <a:srgbClr val="FFFFFF"/>
                </a:solidFill>
                <a:latin typeface="Arial"/>
                <a:cs typeface="Arial"/>
              </a:rPr>
              <a:t>Otros</a:t>
            </a:r>
            <a:r>
              <a:rPr sz="395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spc="30" dirty="0">
                <a:solidFill>
                  <a:srgbClr val="FFFFFF"/>
                </a:solidFill>
                <a:latin typeface="Arial"/>
                <a:cs typeface="Arial"/>
              </a:rPr>
              <a:t>debates:</a:t>
            </a:r>
            <a:r>
              <a:rPr sz="39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spc="40" dirty="0">
                <a:solidFill>
                  <a:srgbClr val="FFFFFF"/>
                </a:solidFill>
                <a:latin typeface="Arial"/>
                <a:cs typeface="Arial"/>
              </a:rPr>
              <a:t>Fotoperiodismo </a:t>
            </a:r>
            <a:r>
              <a:rPr sz="3950" spc="-10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spc="75" dirty="0">
                <a:solidFill>
                  <a:srgbClr val="FFFFFF"/>
                </a:solidFill>
                <a:latin typeface="Arial"/>
                <a:cs typeface="Arial"/>
              </a:rPr>
              <a:t>con</a:t>
            </a:r>
            <a:r>
              <a:rPr sz="39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spc="-10" dirty="0">
                <a:solidFill>
                  <a:srgbClr val="FFFFFF"/>
                </a:solidFill>
                <a:latin typeface="Arial"/>
                <a:cs typeface="Arial"/>
              </a:rPr>
              <a:t>iPhone</a:t>
            </a:r>
            <a:endParaRPr sz="395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23917" y="4687817"/>
            <a:ext cx="7816850" cy="3938270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65"/>
              </a:spcBef>
            </a:pPr>
            <a:r>
              <a:rPr sz="2300" b="1" spc="-40" dirty="0">
                <a:solidFill>
                  <a:srgbClr val="FFFFFF"/>
                </a:solidFill>
                <a:latin typeface="Arial"/>
                <a:cs typeface="Arial"/>
              </a:rPr>
              <a:t>El</a:t>
            </a:r>
            <a:r>
              <a:rPr sz="23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00" b="1" spc="5" dirty="0">
                <a:solidFill>
                  <a:srgbClr val="FFFFFF"/>
                </a:solidFill>
                <a:latin typeface="Arial"/>
                <a:cs typeface="Arial"/>
              </a:rPr>
              <a:t>periodista</a:t>
            </a:r>
            <a:r>
              <a:rPr sz="23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FFFFFF"/>
                </a:solidFill>
                <a:latin typeface="Arial"/>
                <a:cs typeface="Arial"/>
              </a:rPr>
              <a:t>del</a:t>
            </a:r>
            <a:r>
              <a:rPr sz="23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00" b="1" spc="60" dirty="0">
                <a:solidFill>
                  <a:srgbClr val="FFFFFF"/>
                </a:solidFill>
                <a:latin typeface="Arial"/>
                <a:cs typeface="Arial"/>
              </a:rPr>
              <a:t>New</a:t>
            </a:r>
            <a:r>
              <a:rPr sz="23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00" b="1" spc="-50" dirty="0">
                <a:solidFill>
                  <a:srgbClr val="FFFFFF"/>
                </a:solidFill>
                <a:latin typeface="Arial"/>
                <a:cs typeface="Arial"/>
              </a:rPr>
              <a:t>York</a:t>
            </a:r>
            <a:r>
              <a:rPr sz="23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00" b="1" spc="5" dirty="0">
                <a:solidFill>
                  <a:srgbClr val="FFFFFF"/>
                </a:solidFill>
                <a:latin typeface="Arial"/>
                <a:cs typeface="Arial"/>
              </a:rPr>
              <a:t>Times</a:t>
            </a:r>
            <a:r>
              <a:rPr sz="23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00" b="1" spc="25" dirty="0">
                <a:solidFill>
                  <a:srgbClr val="FFFFFF"/>
                </a:solidFill>
                <a:latin typeface="Arial"/>
                <a:cs typeface="Arial"/>
              </a:rPr>
              <a:t>Damon</a:t>
            </a:r>
            <a:r>
              <a:rPr sz="23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00" b="1" spc="5" dirty="0">
                <a:solidFill>
                  <a:srgbClr val="FFFFFF"/>
                </a:solidFill>
                <a:latin typeface="Arial"/>
                <a:cs typeface="Arial"/>
              </a:rPr>
              <a:t>Winter</a:t>
            </a:r>
            <a:r>
              <a:rPr sz="23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00" b="1" spc="5" dirty="0">
                <a:solidFill>
                  <a:srgbClr val="FFFFFF"/>
                </a:solidFill>
                <a:latin typeface="Arial"/>
                <a:cs typeface="Arial"/>
              </a:rPr>
              <a:t>ganó</a:t>
            </a:r>
            <a:r>
              <a:rPr sz="23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FFFFFF"/>
                </a:solidFill>
                <a:latin typeface="Arial"/>
                <a:cs typeface="Arial"/>
              </a:rPr>
              <a:t>el </a:t>
            </a:r>
            <a:r>
              <a:rPr sz="2300" b="1" spc="-6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00" b="1" spc="25" dirty="0">
                <a:solidFill>
                  <a:srgbClr val="FFFFFF"/>
                </a:solidFill>
                <a:latin typeface="Arial"/>
                <a:cs typeface="Arial"/>
              </a:rPr>
              <a:t>tercer </a:t>
            </a:r>
            <a:r>
              <a:rPr sz="2300" b="1" spc="5" dirty="0">
                <a:solidFill>
                  <a:srgbClr val="FFFFFF"/>
                </a:solidFill>
                <a:latin typeface="Arial"/>
                <a:cs typeface="Arial"/>
              </a:rPr>
              <a:t>premio </a:t>
            </a:r>
            <a:r>
              <a:rPr sz="2300" b="1" dirty="0">
                <a:solidFill>
                  <a:srgbClr val="FFFFFF"/>
                </a:solidFill>
                <a:latin typeface="Arial"/>
                <a:cs typeface="Arial"/>
              </a:rPr>
              <a:t>del Pictures </a:t>
            </a:r>
            <a:r>
              <a:rPr sz="2300" b="1" spc="5" dirty="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sz="2300" b="1" spc="20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2300" b="1" spc="-40" dirty="0">
                <a:solidFill>
                  <a:srgbClr val="FFFFFF"/>
                </a:solidFill>
                <a:latin typeface="Arial"/>
                <a:cs typeface="Arial"/>
              </a:rPr>
              <a:t>Year </a:t>
            </a:r>
            <a:r>
              <a:rPr sz="2300" b="1" spc="-25" dirty="0">
                <a:solidFill>
                  <a:srgbClr val="FFFFFF"/>
                </a:solidFill>
                <a:latin typeface="Arial"/>
                <a:cs typeface="Arial"/>
              </a:rPr>
              <a:t>(2010) </a:t>
            </a:r>
            <a:r>
              <a:rPr sz="2300" b="1" spc="5" dirty="0">
                <a:solidFill>
                  <a:srgbClr val="FFFFFF"/>
                </a:solidFill>
                <a:latin typeface="Arial"/>
                <a:cs typeface="Arial"/>
              </a:rPr>
              <a:t>con </a:t>
            </a:r>
            <a:r>
              <a:rPr sz="2300" b="1" spc="-10" dirty="0">
                <a:solidFill>
                  <a:srgbClr val="FFFFFF"/>
                </a:solidFill>
                <a:latin typeface="Arial"/>
                <a:cs typeface="Arial"/>
              </a:rPr>
              <a:t>una </a:t>
            </a:r>
            <a:r>
              <a:rPr sz="23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FFFFFF"/>
                </a:solidFill>
                <a:latin typeface="Arial"/>
                <a:cs typeface="Arial"/>
              </a:rPr>
              <a:t>serie </a:t>
            </a:r>
            <a:r>
              <a:rPr sz="2300" b="1" spc="20" dirty="0">
                <a:solidFill>
                  <a:srgbClr val="FFFFFF"/>
                </a:solidFill>
                <a:latin typeface="Arial"/>
                <a:cs typeface="Arial"/>
              </a:rPr>
              <a:t>fotográfica </a:t>
            </a:r>
            <a:r>
              <a:rPr sz="2300" b="1" spc="35" dirty="0">
                <a:solidFill>
                  <a:srgbClr val="FFFFFF"/>
                </a:solidFill>
                <a:latin typeface="Arial"/>
                <a:cs typeface="Arial"/>
              </a:rPr>
              <a:t>tomada </a:t>
            </a:r>
            <a:r>
              <a:rPr sz="2300" b="1" spc="5" dirty="0">
                <a:solidFill>
                  <a:srgbClr val="FFFFFF"/>
                </a:solidFill>
                <a:latin typeface="Arial"/>
                <a:cs typeface="Arial"/>
              </a:rPr>
              <a:t>en </a:t>
            </a:r>
            <a:r>
              <a:rPr sz="2300" b="1" spc="15" dirty="0">
                <a:solidFill>
                  <a:srgbClr val="FFFFFF"/>
                </a:solidFill>
                <a:latin typeface="Arial"/>
                <a:cs typeface="Arial"/>
              </a:rPr>
              <a:t>Nahr-i-Sufi </a:t>
            </a:r>
            <a:r>
              <a:rPr sz="2300" b="1" spc="-20" dirty="0">
                <a:solidFill>
                  <a:srgbClr val="FFFFFF"/>
                </a:solidFill>
                <a:latin typeface="Arial"/>
                <a:cs typeface="Arial"/>
              </a:rPr>
              <a:t>(Afganistán) </a:t>
            </a:r>
            <a:r>
              <a:rPr sz="23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00" b="1" spc="5" dirty="0">
                <a:solidFill>
                  <a:srgbClr val="FFFFFF"/>
                </a:solidFill>
                <a:latin typeface="Arial"/>
                <a:cs typeface="Arial"/>
              </a:rPr>
              <a:t>realizadas</a:t>
            </a:r>
            <a:r>
              <a:rPr sz="23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00" b="1" spc="5" dirty="0">
                <a:solidFill>
                  <a:srgbClr val="FFFFFF"/>
                </a:solidFill>
                <a:latin typeface="Arial"/>
                <a:cs typeface="Arial"/>
              </a:rPr>
              <a:t>con</a:t>
            </a:r>
            <a:r>
              <a:rPr sz="23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00" b="1" spc="-10" dirty="0">
                <a:solidFill>
                  <a:srgbClr val="FFFFFF"/>
                </a:solidFill>
                <a:latin typeface="Arial"/>
                <a:cs typeface="Arial"/>
              </a:rPr>
              <a:t>una</a:t>
            </a:r>
            <a:r>
              <a:rPr sz="23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FFFFFF"/>
                </a:solidFill>
                <a:latin typeface="Arial"/>
                <a:cs typeface="Arial"/>
              </a:rPr>
              <a:t>aplicación </a:t>
            </a:r>
            <a:r>
              <a:rPr sz="2300" b="1" spc="25" dirty="0">
                <a:solidFill>
                  <a:srgbClr val="FFFFFF"/>
                </a:solidFill>
                <a:latin typeface="Arial"/>
                <a:cs typeface="Arial"/>
              </a:rPr>
              <a:t>para</a:t>
            </a:r>
            <a:r>
              <a:rPr sz="23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00" b="1" spc="-40" dirty="0">
                <a:solidFill>
                  <a:srgbClr val="FFFFFF"/>
                </a:solidFill>
                <a:latin typeface="Arial"/>
                <a:cs typeface="Arial"/>
              </a:rPr>
              <a:t>su</a:t>
            </a:r>
            <a:r>
              <a:rPr sz="2300" b="1" spc="5" dirty="0">
                <a:solidFill>
                  <a:srgbClr val="FFFFFF"/>
                </a:solidFill>
                <a:latin typeface="Arial"/>
                <a:cs typeface="Arial"/>
              </a:rPr>
              <a:t> IPhone</a:t>
            </a:r>
            <a:r>
              <a:rPr sz="23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00" b="1" spc="5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2300">
              <a:latin typeface="Arial"/>
              <a:cs typeface="Arial"/>
            </a:endParaRPr>
          </a:p>
          <a:p>
            <a:pPr marL="12700" marR="24765">
              <a:lnSpc>
                <a:spcPct val="101600"/>
              </a:lnSpc>
              <a:tabLst>
                <a:tab pos="3126740" algn="l"/>
                <a:tab pos="3368040" algn="l"/>
              </a:tabLst>
            </a:pPr>
            <a:r>
              <a:rPr sz="2300" b="1" spc="15" dirty="0">
                <a:solidFill>
                  <a:srgbClr val="FFFFFF"/>
                </a:solidFill>
                <a:latin typeface="Arial"/>
                <a:cs typeface="Arial"/>
              </a:rPr>
              <a:t>llamada</a:t>
            </a:r>
            <a:r>
              <a:rPr sz="2300" b="1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00" b="1" spc="15" dirty="0">
                <a:solidFill>
                  <a:srgbClr val="FFFFFF"/>
                </a:solidFill>
                <a:latin typeface="Arial"/>
                <a:cs typeface="Arial"/>
              </a:rPr>
              <a:t>Hipstamatic.	</a:t>
            </a:r>
            <a:r>
              <a:rPr sz="2300" b="1" spc="5" dirty="0">
                <a:solidFill>
                  <a:srgbClr val="FFFFFF"/>
                </a:solidFill>
                <a:latin typeface="Arial"/>
                <a:cs typeface="Arial"/>
              </a:rPr>
              <a:t>Winter </a:t>
            </a:r>
            <a:r>
              <a:rPr sz="2300" b="1" spc="-25" dirty="0">
                <a:solidFill>
                  <a:srgbClr val="FFFFFF"/>
                </a:solidFill>
                <a:latin typeface="Arial"/>
                <a:cs typeface="Arial"/>
              </a:rPr>
              <a:t>convivió, </a:t>
            </a:r>
            <a:r>
              <a:rPr sz="2300" b="1" dirty="0">
                <a:solidFill>
                  <a:srgbClr val="FFFFFF"/>
                </a:solidFill>
                <a:latin typeface="Arial"/>
                <a:cs typeface="Arial"/>
              </a:rPr>
              <a:t>día </a:t>
            </a:r>
            <a:r>
              <a:rPr sz="2300" b="1" spc="45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2300" b="1" dirty="0">
                <a:solidFill>
                  <a:srgbClr val="FFFFFF"/>
                </a:solidFill>
                <a:latin typeface="Arial"/>
                <a:cs typeface="Arial"/>
              </a:rPr>
              <a:t>día, </a:t>
            </a:r>
            <a:r>
              <a:rPr sz="2300" b="1" spc="5" dirty="0">
                <a:solidFill>
                  <a:srgbClr val="FFFFFF"/>
                </a:solidFill>
                <a:latin typeface="Arial"/>
                <a:cs typeface="Arial"/>
              </a:rPr>
              <a:t>con </a:t>
            </a:r>
            <a:r>
              <a:rPr sz="2300" b="1" dirty="0">
                <a:solidFill>
                  <a:srgbClr val="FFFFFF"/>
                </a:solidFill>
                <a:latin typeface="Arial"/>
                <a:cs typeface="Arial"/>
              </a:rPr>
              <a:t>el </a:t>
            </a:r>
            <a:r>
              <a:rPr sz="23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00" b="1" spc="10" dirty="0">
                <a:solidFill>
                  <a:srgbClr val="FFFFFF"/>
                </a:solidFill>
                <a:latin typeface="Arial"/>
                <a:cs typeface="Arial"/>
              </a:rPr>
              <a:t>Primer </a:t>
            </a:r>
            <a:r>
              <a:rPr sz="2300" b="1" dirty="0">
                <a:solidFill>
                  <a:srgbClr val="FFFFFF"/>
                </a:solidFill>
                <a:latin typeface="Arial"/>
                <a:cs typeface="Arial"/>
              </a:rPr>
              <a:t>Batallón </a:t>
            </a:r>
            <a:r>
              <a:rPr sz="2300" b="1" spc="20" dirty="0">
                <a:solidFill>
                  <a:srgbClr val="FFFFFF"/>
                </a:solidFill>
                <a:latin typeface="Arial"/>
                <a:cs typeface="Arial"/>
              </a:rPr>
              <a:t>perteneciente </a:t>
            </a:r>
            <a:r>
              <a:rPr sz="2300" b="1" spc="45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2300" b="1" dirty="0">
                <a:solidFill>
                  <a:srgbClr val="FFFFFF"/>
                </a:solidFill>
                <a:latin typeface="Arial"/>
                <a:cs typeface="Arial"/>
              </a:rPr>
              <a:t>la </a:t>
            </a:r>
            <a:r>
              <a:rPr sz="2300" b="1" spc="30" dirty="0">
                <a:solidFill>
                  <a:srgbClr val="FFFFFF"/>
                </a:solidFill>
                <a:latin typeface="Arial"/>
                <a:cs typeface="Arial"/>
              </a:rPr>
              <a:t>Décima </a:t>
            </a:r>
            <a:r>
              <a:rPr sz="2300" b="1" spc="-30" dirty="0">
                <a:solidFill>
                  <a:srgbClr val="FFFFFF"/>
                </a:solidFill>
                <a:latin typeface="Arial"/>
                <a:cs typeface="Arial"/>
              </a:rPr>
              <a:t>División </a:t>
            </a:r>
            <a:r>
              <a:rPr sz="2300" b="1" spc="25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2300" b="1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00" b="1" spc="35" dirty="0">
                <a:solidFill>
                  <a:srgbClr val="FFFFFF"/>
                </a:solidFill>
                <a:latin typeface="Arial"/>
                <a:cs typeface="Arial"/>
              </a:rPr>
              <a:t>Montaña </a:t>
            </a:r>
            <a:r>
              <a:rPr sz="2300" b="1" spc="5" dirty="0">
                <a:solidFill>
                  <a:srgbClr val="FFFFFF"/>
                </a:solidFill>
                <a:latin typeface="Arial"/>
                <a:cs typeface="Arial"/>
              </a:rPr>
              <a:t>en </a:t>
            </a:r>
            <a:r>
              <a:rPr sz="2300" b="1" dirty="0">
                <a:solidFill>
                  <a:srgbClr val="FFFFFF"/>
                </a:solidFill>
                <a:latin typeface="Arial"/>
                <a:cs typeface="Arial"/>
              </a:rPr>
              <a:t>el </a:t>
            </a:r>
            <a:r>
              <a:rPr sz="2300" b="1" spc="15" dirty="0">
                <a:solidFill>
                  <a:srgbClr val="FFFFFF"/>
                </a:solidFill>
                <a:latin typeface="Arial"/>
                <a:cs typeface="Arial"/>
              </a:rPr>
              <a:t>norte </a:t>
            </a:r>
            <a:r>
              <a:rPr sz="2300" b="1" dirty="0">
                <a:solidFill>
                  <a:srgbClr val="FFFFFF"/>
                </a:solidFill>
                <a:latin typeface="Arial"/>
                <a:cs typeface="Arial"/>
              </a:rPr>
              <a:t>del </a:t>
            </a:r>
            <a:r>
              <a:rPr sz="2300" b="1" spc="-5" dirty="0">
                <a:solidFill>
                  <a:srgbClr val="FFFFFF"/>
                </a:solidFill>
                <a:latin typeface="Arial"/>
                <a:cs typeface="Arial"/>
              </a:rPr>
              <a:t>país. </a:t>
            </a:r>
            <a:r>
              <a:rPr sz="2300" b="1" spc="5" dirty="0">
                <a:solidFill>
                  <a:srgbClr val="FFFFFF"/>
                </a:solidFill>
                <a:latin typeface="Arial"/>
                <a:cs typeface="Arial"/>
              </a:rPr>
              <a:t>Esta </a:t>
            </a:r>
            <a:r>
              <a:rPr sz="2300" b="1" dirty="0">
                <a:solidFill>
                  <a:srgbClr val="FFFFFF"/>
                </a:solidFill>
                <a:latin typeface="Arial"/>
                <a:cs typeface="Arial"/>
              </a:rPr>
              <a:t>serie </a:t>
            </a:r>
            <a:r>
              <a:rPr sz="2300" b="1" spc="5" dirty="0">
                <a:solidFill>
                  <a:srgbClr val="FFFFFF"/>
                </a:solidFill>
                <a:latin typeface="Arial"/>
                <a:cs typeface="Arial"/>
              </a:rPr>
              <a:t>se ha </a:t>
            </a:r>
            <a:r>
              <a:rPr sz="2300" b="1" spc="-15" dirty="0">
                <a:solidFill>
                  <a:srgbClr val="FFFFFF"/>
                </a:solidFill>
                <a:latin typeface="Arial"/>
                <a:cs typeface="Arial"/>
              </a:rPr>
              <a:t>difundido </a:t>
            </a:r>
            <a:r>
              <a:rPr sz="2300" b="1" spc="-6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00" b="1" spc="45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2300" b="1" spc="5" dirty="0">
                <a:solidFill>
                  <a:srgbClr val="FFFFFF"/>
                </a:solidFill>
                <a:latin typeface="Arial"/>
                <a:cs typeface="Arial"/>
              </a:rPr>
              <a:t>través </a:t>
            </a:r>
            <a:r>
              <a:rPr sz="2300" b="1" spc="25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2300" b="1" spc="20" dirty="0">
                <a:solidFill>
                  <a:srgbClr val="FFFFFF"/>
                </a:solidFill>
                <a:latin typeface="Arial"/>
                <a:cs typeface="Arial"/>
              </a:rPr>
              <a:t>Internet, </a:t>
            </a:r>
            <a:r>
              <a:rPr sz="2300" b="1" spc="15" dirty="0">
                <a:solidFill>
                  <a:srgbClr val="FFFFFF"/>
                </a:solidFill>
                <a:latin typeface="Arial"/>
                <a:cs typeface="Arial"/>
              </a:rPr>
              <a:t>especialmente desde </a:t>
            </a:r>
            <a:r>
              <a:rPr sz="2300" b="1" dirty="0">
                <a:solidFill>
                  <a:srgbClr val="FFFFFF"/>
                </a:solidFill>
                <a:latin typeface="Arial"/>
                <a:cs typeface="Arial"/>
              </a:rPr>
              <a:t>el </a:t>
            </a:r>
            <a:r>
              <a:rPr sz="2300" b="1" spc="60" dirty="0">
                <a:solidFill>
                  <a:srgbClr val="FFFFFF"/>
                </a:solidFill>
                <a:latin typeface="Arial"/>
                <a:cs typeface="Arial"/>
              </a:rPr>
              <a:t>New </a:t>
            </a:r>
            <a:r>
              <a:rPr sz="2300" b="1" spc="-50" dirty="0">
                <a:solidFill>
                  <a:srgbClr val="FFFFFF"/>
                </a:solidFill>
                <a:latin typeface="Arial"/>
                <a:cs typeface="Arial"/>
              </a:rPr>
              <a:t>York </a:t>
            </a:r>
            <a:r>
              <a:rPr sz="23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00" b="1" spc="5" dirty="0">
                <a:solidFill>
                  <a:srgbClr val="FFFFFF"/>
                </a:solidFill>
                <a:latin typeface="Arial"/>
                <a:cs typeface="Arial"/>
              </a:rPr>
              <a:t>Times.</a:t>
            </a:r>
            <a:r>
              <a:rPr sz="23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00" b="1" spc="5" dirty="0">
                <a:solidFill>
                  <a:srgbClr val="FFFFFF"/>
                </a:solidFill>
                <a:latin typeface="Arial"/>
                <a:cs typeface="Arial"/>
              </a:rPr>
              <a:t>La </a:t>
            </a:r>
            <a:r>
              <a:rPr sz="2300" b="1" spc="-5" dirty="0">
                <a:solidFill>
                  <a:srgbClr val="FFFFFF"/>
                </a:solidFill>
                <a:latin typeface="Arial"/>
                <a:cs typeface="Arial"/>
              </a:rPr>
              <a:t>controversia</a:t>
            </a:r>
            <a:r>
              <a:rPr sz="23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00" b="1" spc="-40" dirty="0">
                <a:solidFill>
                  <a:srgbClr val="FFFFFF"/>
                </a:solidFill>
                <a:latin typeface="Arial"/>
                <a:cs typeface="Arial"/>
              </a:rPr>
              <a:t>vino</a:t>
            </a:r>
            <a:r>
              <a:rPr sz="23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00" b="1" spc="-15" dirty="0">
                <a:solidFill>
                  <a:srgbClr val="FFFFFF"/>
                </a:solidFill>
                <a:latin typeface="Arial"/>
                <a:cs typeface="Arial"/>
              </a:rPr>
              <a:t>no</a:t>
            </a:r>
            <a:r>
              <a:rPr sz="23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00" b="1" spc="-20" dirty="0">
                <a:solidFill>
                  <a:srgbClr val="FFFFFF"/>
                </a:solidFill>
                <a:latin typeface="Arial"/>
                <a:cs typeface="Arial"/>
              </a:rPr>
              <a:t>solo</a:t>
            </a:r>
            <a:r>
              <a:rPr sz="2300" b="1" spc="5" dirty="0">
                <a:solidFill>
                  <a:srgbClr val="FFFFFF"/>
                </a:solidFill>
                <a:latin typeface="Arial"/>
                <a:cs typeface="Arial"/>
              </a:rPr>
              <a:t> por </a:t>
            </a:r>
            <a:r>
              <a:rPr sz="2300" b="1" dirty="0">
                <a:solidFill>
                  <a:srgbClr val="FFFFFF"/>
                </a:solidFill>
                <a:latin typeface="Arial"/>
                <a:cs typeface="Arial"/>
              </a:rPr>
              <a:t>el</a:t>
            </a:r>
            <a:r>
              <a:rPr sz="23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00" b="1" spc="-25" dirty="0">
                <a:solidFill>
                  <a:srgbClr val="FFFFFF"/>
                </a:solidFill>
                <a:latin typeface="Arial"/>
                <a:cs typeface="Arial"/>
              </a:rPr>
              <a:t>uso</a:t>
            </a:r>
            <a:r>
              <a:rPr sz="23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FFFFFF"/>
                </a:solidFill>
                <a:latin typeface="Arial"/>
                <a:cs typeface="Arial"/>
              </a:rPr>
              <a:t>del</a:t>
            </a:r>
            <a:r>
              <a:rPr sz="23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00" b="1" spc="-25" dirty="0">
                <a:solidFill>
                  <a:srgbClr val="FFFFFF"/>
                </a:solidFill>
                <a:latin typeface="Arial"/>
                <a:cs typeface="Arial"/>
              </a:rPr>
              <a:t>móvil </a:t>
            </a:r>
            <a:r>
              <a:rPr sz="2300" b="1" spc="-6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00" b="1" spc="-30" dirty="0">
                <a:solidFill>
                  <a:srgbClr val="FFFFFF"/>
                </a:solidFill>
                <a:latin typeface="Arial"/>
                <a:cs typeface="Arial"/>
              </a:rPr>
              <a:t>sino</a:t>
            </a:r>
            <a:r>
              <a:rPr sz="23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00" b="1" spc="5" dirty="0">
                <a:solidFill>
                  <a:srgbClr val="FFFFFF"/>
                </a:solidFill>
                <a:latin typeface="Arial"/>
                <a:cs typeface="Arial"/>
              </a:rPr>
              <a:t>por</a:t>
            </a:r>
            <a:r>
              <a:rPr sz="2300" b="1" dirty="0">
                <a:solidFill>
                  <a:srgbClr val="FFFFFF"/>
                </a:solidFill>
                <a:latin typeface="Arial"/>
                <a:cs typeface="Arial"/>
              </a:rPr>
              <a:t> el </a:t>
            </a:r>
            <a:r>
              <a:rPr sz="2300" b="1" spc="2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2300" b="1" dirty="0">
                <a:solidFill>
                  <a:srgbClr val="FFFFFF"/>
                </a:solidFill>
                <a:latin typeface="Arial"/>
                <a:cs typeface="Arial"/>
              </a:rPr>
              <a:t> la</a:t>
            </a:r>
            <a:r>
              <a:rPr sz="23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00" b="1" spc="20" dirty="0">
                <a:solidFill>
                  <a:srgbClr val="FFFFFF"/>
                </a:solidFill>
                <a:latin typeface="Arial"/>
                <a:cs typeface="Arial"/>
              </a:rPr>
              <a:t>app</a:t>
            </a:r>
            <a:r>
              <a:rPr sz="23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00" b="1" spc="-8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23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00" b="1" spc="-40" dirty="0">
                <a:solidFill>
                  <a:srgbClr val="FFFFFF"/>
                </a:solidFill>
                <a:latin typeface="Arial"/>
                <a:cs typeface="Arial"/>
              </a:rPr>
              <a:t>su</a:t>
            </a:r>
            <a:r>
              <a:rPr sz="23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00" b="1" spc="20" dirty="0">
                <a:solidFill>
                  <a:srgbClr val="FFFFFF"/>
                </a:solidFill>
                <a:latin typeface="Arial"/>
                <a:cs typeface="Arial"/>
              </a:rPr>
              <a:t>estética,</a:t>
            </a:r>
            <a:r>
              <a:rPr sz="23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00" b="1" spc="10" dirty="0">
                <a:solidFill>
                  <a:srgbClr val="FFFFFF"/>
                </a:solidFill>
                <a:latin typeface="Arial"/>
                <a:cs typeface="Arial"/>
              </a:rPr>
              <a:t>habitualmente </a:t>
            </a:r>
            <a:r>
              <a:rPr sz="2300" b="1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00" b="1" spc="5" dirty="0">
                <a:solidFill>
                  <a:srgbClr val="FFFFFF"/>
                </a:solidFill>
                <a:latin typeface="Arial"/>
                <a:cs typeface="Arial"/>
              </a:rPr>
              <a:t>reservada </a:t>
            </a:r>
            <a:r>
              <a:rPr sz="2300" b="1" spc="25" dirty="0">
                <a:solidFill>
                  <a:srgbClr val="FFFFFF"/>
                </a:solidFill>
                <a:latin typeface="Arial"/>
                <a:cs typeface="Arial"/>
              </a:rPr>
              <a:t>para</a:t>
            </a:r>
            <a:r>
              <a:rPr sz="230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FFFFFF"/>
                </a:solidFill>
                <a:latin typeface="Arial"/>
                <a:cs typeface="Arial"/>
              </a:rPr>
              <a:t>el</a:t>
            </a:r>
            <a:r>
              <a:rPr sz="2300" b="1" spc="5" dirty="0">
                <a:solidFill>
                  <a:srgbClr val="FFFFFF"/>
                </a:solidFill>
                <a:latin typeface="Arial"/>
                <a:cs typeface="Arial"/>
              </a:rPr>
              <a:t> ocio.	</a:t>
            </a:r>
            <a:r>
              <a:rPr sz="2300" b="1" spc="-40" dirty="0">
                <a:solidFill>
                  <a:srgbClr val="FFFFFF"/>
                </a:solidFill>
                <a:latin typeface="Arial"/>
                <a:cs typeface="Arial"/>
              </a:rPr>
              <a:t>Él</a:t>
            </a:r>
            <a:r>
              <a:rPr sz="23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00" b="1" spc="15" dirty="0">
                <a:solidFill>
                  <a:srgbClr val="FFFFFF"/>
                </a:solidFill>
                <a:latin typeface="Arial"/>
                <a:cs typeface="Arial"/>
              </a:rPr>
              <a:t>contestó</a:t>
            </a:r>
            <a:r>
              <a:rPr sz="23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00" b="1" spc="5" dirty="0">
                <a:solidFill>
                  <a:srgbClr val="FFFFFF"/>
                </a:solidFill>
                <a:latin typeface="Arial"/>
                <a:cs typeface="Arial"/>
              </a:rPr>
              <a:t>que</a:t>
            </a:r>
            <a:r>
              <a:rPr sz="23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00" b="1" spc="30" dirty="0">
                <a:solidFill>
                  <a:srgbClr val="FFFFFF"/>
                </a:solidFill>
                <a:latin typeface="Arial"/>
                <a:cs typeface="Arial"/>
              </a:rPr>
              <a:t>era</a:t>
            </a:r>
            <a:r>
              <a:rPr sz="23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00" b="1" spc="-40" dirty="0">
                <a:solidFill>
                  <a:srgbClr val="FFFFFF"/>
                </a:solidFill>
                <a:latin typeface="Arial"/>
                <a:cs typeface="Arial"/>
              </a:rPr>
              <a:t>su</a:t>
            </a:r>
            <a:r>
              <a:rPr sz="23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00" b="1" spc="-50" dirty="0">
                <a:solidFill>
                  <a:srgbClr val="FFFFFF"/>
                </a:solidFill>
                <a:latin typeface="Arial"/>
                <a:cs typeface="Arial"/>
              </a:rPr>
              <a:t>visión:</a:t>
            </a:r>
            <a:endParaRPr sz="23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52050" y="1047088"/>
            <a:ext cx="9004723" cy="9224849"/>
          </a:xfrm>
          <a:prstGeom prst="rect">
            <a:avLst/>
          </a:prstGeom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3917" y="2746003"/>
            <a:ext cx="6662420" cy="6286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950" spc="15" dirty="0">
                <a:solidFill>
                  <a:srgbClr val="FFFFFF"/>
                </a:solidFill>
                <a:latin typeface="Arial"/>
                <a:cs typeface="Arial"/>
              </a:rPr>
              <a:t>Otros</a:t>
            </a:r>
            <a:r>
              <a:rPr sz="39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spc="30" dirty="0">
                <a:solidFill>
                  <a:srgbClr val="FFFFFF"/>
                </a:solidFill>
                <a:latin typeface="Arial"/>
                <a:cs typeface="Arial"/>
              </a:rPr>
              <a:t>debates:</a:t>
            </a:r>
            <a:r>
              <a:rPr sz="395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spc="20" dirty="0">
                <a:solidFill>
                  <a:srgbClr val="FFFFFF"/>
                </a:solidFill>
                <a:latin typeface="Arial"/>
                <a:cs typeface="Arial"/>
              </a:rPr>
              <a:t>Postfotografía</a:t>
            </a:r>
            <a:endParaRPr sz="395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23917" y="4692217"/>
            <a:ext cx="7202805" cy="21672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588010" indent="-575945">
              <a:lnSpc>
                <a:spcPct val="100000"/>
              </a:lnSpc>
              <a:spcBef>
                <a:spcPts val="135"/>
              </a:spcBef>
              <a:buSzPct val="123333"/>
              <a:buChar char="•"/>
              <a:tabLst>
                <a:tab pos="588010" algn="l"/>
                <a:tab pos="588645" algn="l"/>
              </a:tabLst>
            </a:pPr>
            <a:r>
              <a:rPr sz="4500" b="1" dirty="0">
                <a:solidFill>
                  <a:srgbClr val="FFFFFF"/>
                </a:solidFill>
                <a:latin typeface="Arial"/>
                <a:cs typeface="Arial"/>
              </a:rPr>
              <a:t>Google</a:t>
            </a:r>
            <a:r>
              <a:rPr sz="45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0" b="1" spc="40" dirty="0">
                <a:solidFill>
                  <a:srgbClr val="FFFFFF"/>
                </a:solidFill>
                <a:latin typeface="Arial"/>
                <a:cs typeface="Arial"/>
              </a:rPr>
              <a:t>maps</a:t>
            </a:r>
            <a:endParaRPr sz="4500">
              <a:latin typeface="Arial"/>
              <a:cs typeface="Arial"/>
            </a:endParaRPr>
          </a:p>
          <a:p>
            <a:pPr marL="588010" indent="-575945">
              <a:lnSpc>
                <a:spcPct val="100000"/>
              </a:lnSpc>
              <a:spcBef>
                <a:spcPts val="204"/>
              </a:spcBef>
              <a:buSzPct val="123333"/>
              <a:buChar char="•"/>
              <a:tabLst>
                <a:tab pos="588010" algn="l"/>
                <a:tab pos="588645" algn="l"/>
              </a:tabLst>
            </a:pPr>
            <a:r>
              <a:rPr sz="4500" b="1" spc="65" dirty="0">
                <a:solidFill>
                  <a:srgbClr val="FFFFFF"/>
                </a:solidFill>
                <a:latin typeface="Arial"/>
                <a:cs typeface="Arial"/>
              </a:rPr>
              <a:t>Cámaras</a:t>
            </a:r>
            <a:r>
              <a:rPr sz="45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0" b="1" spc="6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45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0" b="1" spc="-25" dirty="0">
                <a:solidFill>
                  <a:srgbClr val="FFFFFF"/>
                </a:solidFill>
                <a:latin typeface="Arial"/>
                <a:cs typeface="Arial"/>
              </a:rPr>
              <a:t>vigilancia</a:t>
            </a:r>
            <a:endParaRPr sz="4500">
              <a:latin typeface="Arial"/>
              <a:cs typeface="Arial"/>
            </a:endParaRPr>
          </a:p>
          <a:p>
            <a:pPr marL="588010" indent="-575945">
              <a:lnSpc>
                <a:spcPct val="100000"/>
              </a:lnSpc>
              <a:spcBef>
                <a:spcPts val="204"/>
              </a:spcBef>
              <a:buSzPct val="123333"/>
              <a:buChar char="•"/>
              <a:tabLst>
                <a:tab pos="588010" algn="l"/>
                <a:tab pos="588645" algn="l"/>
              </a:tabLst>
            </a:pPr>
            <a:r>
              <a:rPr sz="4500" b="1" spc="30" dirty="0">
                <a:solidFill>
                  <a:srgbClr val="FFFFFF"/>
                </a:solidFill>
                <a:latin typeface="Arial"/>
                <a:cs typeface="Arial"/>
              </a:rPr>
              <a:t>Otras</a:t>
            </a:r>
            <a:r>
              <a:rPr sz="45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0" b="1" spc="60" dirty="0">
                <a:solidFill>
                  <a:srgbClr val="FFFFFF"/>
                </a:solidFill>
                <a:latin typeface="Arial"/>
                <a:cs typeface="Arial"/>
              </a:rPr>
              <a:t>cámaras</a:t>
            </a:r>
            <a:r>
              <a:rPr sz="45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0" b="1" spc="35" dirty="0">
                <a:solidFill>
                  <a:srgbClr val="FFFFFF"/>
                </a:solidFill>
                <a:latin typeface="Arial"/>
                <a:cs typeface="Arial"/>
              </a:rPr>
              <a:t>externas</a:t>
            </a:r>
            <a:endParaRPr sz="45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52050" y="1047088"/>
            <a:ext cx="9004723" cy="922484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800" cy="9753600"/>
          </a:xfrm>
          <a:custGeom>
            <a:avLst/>
            <a:gdLst/>
            <a:ahLst/>
            <a:cxnLst/>
            <a:rect l="l" t="t" r="r" b="b"/>
            <a:pathLst>
              <a:path w="13004800" h="9753600">
                <a:moveTo>
                  <a:pt x="13004800" y="0"/>
                </a:moveTo>
                <a:lnTo>
                  <a:pt x="0" y="0"/>
                </a:lnTo>
                <a:lnTo>
                  <a:pt x="0" y="9753600"/>
                </a:lnTo>
                <a:lnTo>
                  <a:pt x="13004800" y="9753600"/>
                </a:lnTo>
                <a:lnTo>
                  <a:pt x="130048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68546" y="3048482"/>
            <a:ext cx="4794671" cy="365663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800" cy="9753600"/>
          </a:xfrm>
          <a:custGeom>
            <a:avLst/>
            <a:gdLst/>
            <a:ahLst/>
            <a:cxnLst/>
            <a:rect l="l" t="t" r="r" b="b"/>
            <a:pathLst>
              <a:path w="13004800" h="9753600">
                <a:moveTo>
                  <a:pt x="13004800" y="0"/>
                </a:moveTo>
                <a:lnTo>
                  <a:pt x="0" y="0"/>
                </a:lnTo>
                <a:lnTo>
                  <a:pt x="0" y="9753600"/>
                </a:lnTo>
                <a:lnTo>
                  <a:pt x="13004800" y="9753600"/>
                </a:lnTo>
                <a:lnTo>
                  <a:pt x="130048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61100" y="0"/>
            <a:ext cx="6502400" cy="97536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98500" y="576549"/>
            <a:ext cx="2887980" cy="1778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03200">
              <a:lnSpc>
                <a:spcPct val="114399"/>
              </a:lnSpc>
              <a:spcBef>
                <a:spcPts val="95"/>
              </a:spcBef>
            </a:pPr>
            <a:r>
              <a:rPr sz="3350" spc="-170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3350" spc="-3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50" spc="-42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3350" spc="-3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50" spc="7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350" spc="-3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50" spc="204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350" spc="-3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50" spc="-4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3350" spc="-3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50" spc="-23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350" spc="-3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50" spc="-220" dirty="0">
                <a:solidFill>
                  <a:srgbClr val="FFFFFF"/>
                </a:solidFill>
                <a:latin typeface="Arial"/>
                <a:cs typeface="Arial"/>
              </a:rPr>
              <a:t>S  </a:t>
            </a:r>
            <a:r>
              <a:rPr sz="3350" spc="-11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3350" spc="-3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50" spc="-23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350" spc="-3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50" spc="204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350" spc="-3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50" spc="-50" dirty="0">
                <a:solidFill>
                  <a:srgbClr val="FFFFFF"/>
                </a:solidFill>
                <a:latin typeface="Arial"/>
                <a:cs typeface="Arial"/>
              </a:rPr>
              <a:t>J</a:t>
            </a:r>
            <a:r>
              <a:rPr sz="3350" spc="-3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50" spc="7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350" spc="-3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50" spc="204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3350" spc="-3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50" spc="-5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350" spc="-3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50" spc="204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endParaRPr sz="33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80"/>
              </a:spcBef>
            </a:pPr>
            <a:r>
              <a:rPr sz="3350" spc="-50" dirty="0">
                <a:solidFill>
                  <a:srgbClr val="FFFFFF"/>
                </a:solidFill>
                <a:latin typeface="Arial"/>
                <a:cs typeface="Arial"/>
              </a:rPr>
              <a:t>J</a:t>
            </a:r>
            <a:r>
              <a:rPr sz="3350" spc="-3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50" spc="204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3350" spc="-3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50" spc="15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3350" spc="-3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50" spc="204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350" spc="-3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50" spc="-36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3350" spc="-3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50" spc="-1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350" spc="-3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50" spc="204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3350" spc="-3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50" spc="204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endParaRPr sz="33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98500" y="3036084"/>
            <a:ext cx="4987925" cy="55568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4475" marR="10160" indent="-232410">
              <a:lnSpc>
                <a:spcPct val="114300"/>
              </a:lnSpc>
              <a:spcBef>
                <a:spcPts val="95"/>
              </a:spcBef>
              <a:buClr>
                <a:srgbClr val="646464"/>
              </a:buClr>
              <a:buSzPct val="91428"/>
              <a:buChar char="•"/>
              <a:tabLst>
                <a:tab pos="244475" algn="l"/>
                <a:tab pos="245110" algn="l"/>
              </a:tabLst>
            </a:pPr>
            <a:r>
              <a:rPr sz="1750" spc="30" dirty="0">
                <a:solidFill>
                  <a:srgbClr val="FFFFFF"/>
                </a:solidFill>
                <a:latin typeface="Arial"/>
                <a:cs typeface="Arial"/>
              </a:rPr>
              <a:t>George</a:t>
            </a:r>
            <a:r>
              <a:rPr sz="175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spc="-30" dirty="0">
                <a:solidFill>
                  <a:srgbClr val="FFFFFF"/>
                </a:solidFill>
                <a:latin typeface="Arial"/>
                <a:cs typeface="Arial"/>
              </a:rPr>
              <a:t>Eastman </a:t>
            </a:r>
            <a:r>
              <a:rPr sz="1750" spc="20" dirty="0">
                <a:solidFill>
                  <a:srgbClr val="FFFFFF"/>
                </a:solidFill>
                <a:latin typeface="Arial"/>
                <a:cs typeface="Arial"/>
              </a:rPr>
              <a:t>(fundador</a:t>
            </a:r>
            <a:r>
              <a:rPr sz="175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spc="5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75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spc="-20" dirty="0">
                <a:solidFill>
                  <a:srgbClr val="FFFFFF"/>
                </a:solidFill>
                <a:latin typeface="Arial"/>
                <a:cs typeface="Arial"/>
              </a:rPr>
              <a:t>Kodak)</a:t>
            </a:r>
            <a:r>
              <a:rPr sz="175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spc="20" dirty="0">
                <a:solidFill>
                  <a:srgbClr val="FFFFFF"/>
                </a:solidFill>
                <a:latin typeface="Arial"/>
                <a:cs typeface="Arial"/>
              </a:rPr>
              <a:t>le</a:t>
            </a:r>
            <a:r>
              <a:rPr sz="175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spc="20" dirty="0">
                <a:solidFill>
                  <a:srgbClr val="FFFFFF"/>
                </a:solidFill>
                <a:latin typeface="Arial"/>
                <a:cs typeface="Arial"/>
              </a:rPr>
              <a:t>llevó</a:t>
            </a:r>
            <a:r>
              <a:rPr sz="175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spc="-55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1750" spc="-4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spc="-5" dirty="0">
                <a:solidFill>
                  <a:srgbClr val="FFFFFF"/>
                </a:solidFill>
                <a:latin typeface="Arial"/>
                <a:cs typeface="Arial"/>
              </a:rPr>
              <a:t>transformarse </a:t>
            </a:r>
            <a:r>
              <a:rPr sz="1750" spc="10" dirty="0">
                <a:solidFill>
                  <a:srgbClr val="FFFFFF"/>
                </a:solidFill>
                <a:latin typeface="Arial"/>
                <a:cs typeface="Arial"/>
              </a:rPr>
              <a:t>en </a:t>
            </a:r>
            <a:r>
              <a:rPr sz="1750" spc="-10" dirty="0">
                <a:solidFill>
                  <a:srgbClr val="FFFFFF"/>
                </a:solidFill>
                <a:latin typeface="Arial"/>
                <a:cs typeface="Arial"/>
              </a:rPr>
              <a:t>la </a:t>
            </a:r>
            <a:r>
              <a:rPr sz="1750" spc="20" dirty="0">
                <a:solidFill>
                  <a:srgbClr val="FFFFFF"/>
                </a:solidFill>
                <a:latin typeface="Arial"/>
                <a:cs typeface="Arial"/>
              </a:rPr>
              <a:t>primera mujer </a:t>
            </a:r>
            <a:r>
              <a:rPr sz="175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spc="40" dirty="0">
                <a:solidFill>
                  <a:srgbClr val="FFFFFF"/>
                </a:solidFill>
                <a:latin typeface="Arial"/>
                <a:cs typeface="Arial"/>
              </a:rPr>
              <a:t>fotoperiodista</a:t>
            </a:r>
            <a:r>
              <a:rPr sz="175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spc="5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75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spc="-10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175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spc="10" dirty="0">
                <a:solidFill>
                  <a:srgbClr val="FFFFFF"/>
                </a:solidFill>
                <a:latin typeface="Arial"/>
                <a:cs typeface="Arial"/>
              </a:rPr>
              <a:t>Historia</a:t>
            </a:r>
            <a:r>
              <a:rPr sz="175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spc="10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175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spc="-50" dirty="0">
                <a:solidFill>
                  <a:srgbClr val="FFFFFF"/>
                </a:solidFill>
                <a:latin typeface="Arial"/>
                <a:cs typeface="Arial"/>
              </a:rPr>
              <a:t>1892.</a:t>
            </a:r>
            <a:endParaRPr sz="1750">
              <a:latin typeface="Arial"/>
              <a:cs typeface="Arial"/>
            </a:endParaRPr>
          </a:p>
          <a:p>
            <a:pPr marL="244475" marR="993140" indent="-232410">
              <a:lnSpc>
                <a:spcPct val="114300"/>
              </a:lnSpc>
              <a:spcBef>
                <a:spcPts val="1885"/>
              </a:spcBef>
              <a:buClr>
                <a:srgbClr val="646464"/>
              </a:buClr>
              <a:buSzPct val="91428"/>
              <a:buChar char="•"/>
              <a:tabLst>
                <a:tab pos="244475" algn="l"/>
                <a:tab pos="245110" algn="l"/>
              </a:tabLst>
            </a:pPr>
            <a:r>
              <a:rPr sz="1750" spc="-22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750" spc="-3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750" spc="-60" dirty="0">
                <a:solidFill>
                  <a:srgbClr val="FFFFFF"/>
                </a:solidFill>
                <a:latin typeface="Arial"/>
                <a:cs typeface="Arial"/>
              </a:rPr>
              <a:t>es</a:t>
            </a:r>
            <a:r>
              <a:rPr sz="175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spc="-25" dirty="0">
                <a:solidFill>
                  <a:srgbClr val="FFFFFF"/>
                </a:solidFill>
                <a:latin typeface="Arial"/>
                <a:cs typeface="Arial"/>
              </a:rPr>
              <a:t>años</a:t>
            </a:r>
            <a:r>
              <a:rPr sz="175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dirty="0">
                <a:solidFill>
                  <a:srgbClr val="FFFFFF"/>
                </a:solidFill>
                <a:latin typeface="Arial"/>
                <a:cs typeface="Arial"/>
              </a:rPr>
              <a:t>después</a:t>
            </a:r>
            <a:r>
              <a:rPr sz="175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spc="20" dirty="0">
                <a:solidFill>
                  <a:srgbClr val="FFFFFF"/>
                </a:solidFill>
                <a:latin typeface="Arial"/>
                <a:cs typeface="Arial"/>
              </a:rPr>
              <a:t>ab</a:t>
            </a:r>
            <a:r>
              <a:rPr sz="1750" spc="-2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750" spc="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75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spc="-60" dirty="0">
                <a:solidFill>
                  <a:srgbClr val="FFFFFF"/>
                </a:solidFill>
                <a:latin typeface="Arial"/>
                <a:cs typeface="Arial"/>
              </a:rPr>
              <a:t>su</a:t>
            </a:r>
            <a:r>
              <a:rPr sz="175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spc="20" dirty="0">
                <a:solidFill>
                  <a:srgbClr val="FFFFFF"/>
                </a:solidFill>
                <a:latin typeface="Arial"/>
                <a:cs typeface="Arial"/>
              </a:rPr>
              <a:t>estud</a:t>
            </a:r>
            <a:r>
              <a:rPr sz="1750" spc="55" dirty="0">
                <a:solidFill>
                  <a:srgbClr val="FFFFFF"/>
                </a:solidFill>
                <a:latin typeface="Arial"/>
                <a:cs typeface="Arial"/>
              </a:rPr>
              <a:t>io</a:t>
            </a:r>
            <a:r>
              <a:rPr sz="175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spc="40" dirty="0">
                <a:solidFill>
                  <a:srgbClr val="FFFFFF"/>
                </a:solidFill>
                <a:latin typeface="Arial"/>
                <a:cs typeface="Arial"/>
              </a:rPr>
              <a:t>de  </a:t>
            </a:r>
            <a:r>
              <a:rPr sz="1750" spc="25" dirty="0">
                <a:solidFill>
                  <a:srgbClr val="FFFFFF"/>
                </a:solidFill>
                <a:latin typeface="Arial"/>
                <a:cs typeface="Arial"/>
              </a:rPr>
              <a:t>fotografía</a:t>
            </a:r>
            <a:r>
              <a:rPr sz="175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spc="10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175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spc="10" dirty="0">
                <a:solidFill>
                  <a:srgbClr val="FFFFFF"/>
                </a:solidFill>
                <a:latin typeface="Arial"/>
                <a:cs typeface="Arial"/>
              </a:rPr>
              <a:t>Washington</a:t>
            </a:r>
            <a:r>
              <a:rPr sz="175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spc="-10" dirty="0">
                <a:solidFill>
                  <a:srgbClr val="FFFFFF"/>
                </a:solidFill>
                <a:latin typeface="Arial"/>
                <a:cs typeface="Arial"/>
              </a:rPr>
              <a:t>D.C.</a:t>
            </a:r>
            <a:endParaRPr sz="1750">
              <a:latin typeface="Arial"/>
              <a:cs typeface="Arial"/>
            </a:endParaRPr>
          </a:p>
          <a:p>
            <a:pPr marL="244475" marR="5080" indent="-232410" algn="just">
              <a:lnSpc>
                <a:spcPct val="114300"/>
              </a:lnSpc>
              <a:spcBef>
                <a:spcPts val="1889"/>
              </a:spcBef>
              <a:buClr>
                <a:srgbClr val="646464"/>
              </a:buClr>
              <a:buSzPct val="91428"/>
              <a:buChar char="•"/>
              <a:tabLst>
                <a:tab pos="245110" algn="l"/>
              </a:tabLst>
            </a:pPr>
            <a:r>
              <a:rPr sz="1750" spc="-5" dirty="0">
                <a:solidFill>
                  <a:srgbClr val="FFFFFF"/>
                </a:solidFill>
                <a:latin typeface="Arial"/>
                <a:cs typeface="Arial"/>
              </a:rPr>
              <a:t>Entre </a:t>
            </a:r>
            <a:r>
              <a:rPr sz="1750" spc="-80" dirty="0">
                <a:solidFill>
                  <a:srgbClr val="FFFFFF"/>
                </a:solidFill>
                <a:latin typeface="Arial"/>
                <a:cs typeface="Arial"/>
              </a:rPr>
              <a:t>sus </a:t>
            </a:r>
            <a:r>
              <a:rPr sz="1750" spc="10" dirty="0">
                <a:solidFill>
                  <a:srgbClr val="FFFFFF"/>
                </a:solidFill>
                <a:latin typeface="Arial"/>
                <a:cs typeface="Arial"/>
              </a:rPr>
              <a:t>trabajos </a:t>
            </a:r>
            <a:r>
              <a:rPr sz="1750" spc="30" dirty="0">
                <a:solidFill>
                  <a:srgbClr val="FFFFFF"/>
                </a:solidFill>
                <a:latin typeface="Arial"/>
                <a:cs typeface="Arial"/>
              </a:rPr>
              <a:t>fotoperiodísticos </a:t>
            </a:r>
            <a:r>
              <a:rPr sz="1750" spc="-5" dirty="0">
                <a:solidFill>
                  <a:srgbClr val="FFFFFF"/>
                </a:solidFill>
                <a:latin typeface="Arial"/>
                <a:cs typeface="Arial"/>
              </a:rPr>
              <a:t>destaca </a:t>
            </a:r>
            <a:r>
              <a:rPr sz="1750" spc="-60" dirty="0">
                <a:solidFill>
                  <a:srgbClr val="FFFFFF"/>
                </a:solidFill>
                <a:latin typeface="Arial"/>
                <a:cs typeface="Arial"/>
              </a:rPr>
              <a:t>su </a:t>
            </a:r>
            <a:r>
              <a:rPr sz="175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spc="-15" dirty="0">
                <a:solidFill>
                  <a:srgbClr val="FFFFFF"/>
                </a:solidFill>
                <a:latin typeface="Arial"/>
                <a:cs typeface="Arial"/>
              </a:rPr>
              <a:t>serie </a:t>
            </a:r>
            <a:r>
              <a:rPr sz="1750" spc="30" dirty="0">
                <a:solidFill>
                  <a:srgbClr val="FFFFFF"/>
                </a:solidFill>
                <a:latin typeface="Arial"/>
                <a:cs typeface="Arial"/>
              </a:rPr>
              <a:t>fotográfica </a:t>
            </a:r>
            <a:r>
              <a:rPr sz="1750" spc="5" dirty="0">
                <a:solidFill>
                  <a:srgbClr val="FFFFFF"/>
                </a:solidFill>
                <a:latin typeface="Arial"/>
                <a:cs typeface="Arial"/>
              </a:rPr>
              <a:t>sobre </a:t>
            </a:r>
            <a:r>
              <a:rPr sz="1750" spc="20" dirty="0">
                <a:solidFill>
                  <a:srgbClr val="FFFFFF"/>
                </a:solidFill>
                <a:latin typeface="Arial"/>
                <a:cs typeface="Arial"/>
              </a:rPr>
              <a:t>el </a:t>
            </a:r>
            <a:r>
              <a:rPr sz="1750" spc="30" dirty="0">
                <a:solidFill>
                  <a:srgbClr val="FFFFFF"/>
                </a:solidFill>
                <a:latin typeface="Arial"/>
                <a:cs typeface="Arial"/>
              </a:rPr>
              <a:t>Instituto </a:t>
            </a:r>
            <a:r>
              <a:rPr sz="1750" spc="40" dirty="0">
                <a:solidFill>
                  <a:srgbClr val="FFFFFF"/>
                </a:solidFill>
                <a:latin typeface="Arial"/>
                <a:cs typeface="Arial"/>
              </a:rPr>
              <a:t>Hampton </a:t>
            </a:r>
            <a:r>
              <a:rPr sz="1750" spc="55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1750" spc="-4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dirty="0">
                <a:solidFill>
                  <a:srgbClr val="FFFFFF"/>
                </a:solidFill>
                <a:latin typeface="Arial"/>
                <a:cs typeface="Arial"/>
              </a:rPr>
              <a:t>Virginia,</a:t>
            </a:r>
            <a:r>
              <a:rPr sz="175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spc="20" dirty="0">
                <a:solidFill>
                  <a:srgbClr val="FFFFFF"/>
                </a:solidFill>
                <a:latin typeface="Arial"/>
                <a:cs typeface="Arial"/>
              </a:rPr>
              <a:t>histórico</a:t>
            </a:r>
            <a:r>
              <a:rPr sz="175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spc="25" dirty="0">
                <a:solidFill>
                  <a:srgbClr val="FFFFFF"/>
                </a:solidFill>
                <a:latin typeface="Arial"/>
                <a:cs typeface="Arial"/>
              </a:rPr>
              <a:t>centro</a:t>
            </a:r>
            <a:r>
              <a:rPr sz="175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spc="15" dirty="0">
                <a:solidFill>
                  <a:srgbClr val="FFFFFF"/>
                </a:solidFill>
                <a:latin typeface="Arial"/>
                <a:cs typeface="Arial"/>
              </a:rPr>
              <a:t>creado</a:t>
            </a:r>
            <a:r>
              <a:rPr sz="175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spc="10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175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spc="-55" dirty="0">
                <a:solidFill>
                  <a:srgbClr val="FFFFFF"/>
                </a:solidFill>
                <a:latin typeface="Arial"/>
                <a:cs typeface="Arial"/>
              </a:rPr>
              <a:t>1868</a:t>
            </a:r>
            <a:r>
              <a:rPr sz="175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dirty="0">
                <a:solidFill>
                  <a:srgbClr val="FFFFFF"/>
                </a:solidFill>
                <a:latin typeface="Arial"/>
                <a:cs typeface="Arial"/>
              </a:rPr>
              <a:t>para</a:t>
            </a:r>
            <a:r>
              <a:rPr sz="175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spc="-10" dirty="0">
                <a:solidFill>
                  <a:srgbClr val="FFFFFF"/>
                </a:solidFill>
                <a:latin typeface="Arial"/>
                <a:cs typeface="Arial"/>
              </a:rPr>
              <a:t>la </a:t>
            </a:r>
            <a:r>
              <a:rPr sz="1750" spc="-4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spc="20" dirty="0">
                <a:solidFill>
                  <a:srgbClr val="FFFFFF"/>
                </a:solidFill>
                <a:latin typeface="Arial"/>
                <a:cs typeface="Arial"/>
              </a:rPr>
              <a:t>formación</a:t>
            </a:r>
            <a:r>
              <a:rPr sz="175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spc="5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75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spc="-15" dirty="0">
                <a:solidFill>
                  <a:srgbClr val="FFFFFF"/>
                </a:solidFill>
                <a:latin typeface="Arial"/>
                <a:cs typeface="Arial"/>
              </a:rPr>
              <a:t>personas</a:t>
            </a:r>
            <a:r>
              <a:rPr sz="175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spc="-15" dirty="0">
                <a:solidFill>
                  <a:srgbClr val="FFFFFF"/>
                </a:solidFill>
                <a:latin typeface="Arial"/>
                <a:cs typeface="Arial"/>
              </a:rPr>
              <a:t>blancas</a:t>
            </a:r>
            <a:r>
              <a:rPr sz="175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spc="-6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75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spc="-10" dirty="0">
                <a:solidFill>
                  <a:srgbClr val="FFFFFF"/>
                </a:solidFill>
                <a:latin typeface="Arial"/>
                <a:cs typeface="Arial"/>
              </a:rPr>
              <a:t>negras.</a:t>
            </a:r>
            <a:endParaRPr sz="1750">
              <a:latin typeface="Arial"/>
              <a:cs typeface="Arial"/>
            </a:endParaRPr>
          </a:p>
          <a:p>
            <a:pPr marL="244475" marR="94615" indent="-232410">
              <a:lnSpc>
                <a:spcPct val="114300"/>
              </a:lnSpc>
              <a:spcBef>
                <a:spcPts val="1885"/>
              </a:spcBef>
              <a:buClr>
                <a:srgbClr val="646464"/>
              </a:buClr>
              <a:buSzPct val="91428"/>
              <a:buChar char="•"/>
              <a:tabLst>
                <a:tab pos="244475" algn="l"/>
                <a:tab pos="245110" algn="l"/>
              </a:tabLst>
            </a:pPr>
            <a:r>
              <a:rPr sz="1750" spc="-90" dirty="0">
                <a:solidFill>
                  <a:srgbClr val="FFFFFF"/>
                </a:solidFill>
                <a:latin typeface="Arial"/>
                <a:cs typeface="Arial"/>
              </a:rPr>
              <a:t>Su </a:t>
            </a:r>
            <a:r>
              <a:rPr sz="1750" spc="30" dirty="0">
                <a:solidFill>
                  <a:srgbClr val="FFFFFF"/>
                </a:solidFill>
                <a:latin typeface="Arial"/>
                <a:cs typeface="Arial"/>
              </a:rPr>
              <a:t>obra </a:t>
            </a:r>
            <a:r>
              <a:rPr sz="1750" spc="5" dirty="0">
                <a:solidFill>
                  <a:srgbClr val="FFFFFF"/>
                </a:solidFill>
                <a:latin typeface="Arial"/>
                <a:cs typeface="Arial"/>
              </a:rPr>
              <a:t>icónica </a:t>
            </a:r>
            <a:r>
              <a:rPr sz="1750" spc="45" dirty="0">
                <a:solidFill>
                  <a:srgbClr val="FFFFFF"/>
                </a:solidFill>
                <a:latin typeface="Arial"/>
                <a:cs typeface="Arial"/>
              </a:rPr>
              <a:t>“Self </a:t>
            </a:r>
            <a:r>
              <a:rPr sz="1750" spc="40" dirty="0">
                <a:solidFill>
                  <a:srgbClr val="FFFFFF"/>
                </a:solidFill>
                <a:latin typeface="Arial"/>
                <a:cs typeface="Arial"/>
              </a:rPr>
              <a:t>portrait. </a:t>
            </a:r>
            <a:r>
              <a:rPr sz="1750" spc="35" dirty="0">
                <a:solidFill>
                  <a:srgbClr val="FFFFFF"/>
                </a:solidFill>
                <a:latin typeface="Arial"/>
                <a:cs typeface="Arial"/>
              </a:rPr>
              <a:t>New </a:t>
            </a:r>
            <a:r>
              <a:rPr sz="1750" spc="50" dirty="0">
                <a:solidFill>
                  <a:srgbClr val="FFFFFF"/>
                </a:solidFill>
                <a:latin typeface="Arial"/>
                <a:cs typeface="Arial"/>
              </a:rPr>
              <a:t>woman”, </a:t>
            </a:r>
            <a:r>
              <a:rPr sz="175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spc="20" dirty="0">
                <a:solidFill>
                  <a:srgbClr val="FFFFFF"/>
                </a:solidFill>
                <a:latin typeface="Arial"/>
                <a:cs typeface="Arial"/>
              </a:rPr>
              <a:t>símbolo </a:t>
            </a:r>
            <a:r>
              <a:rPr sz="1750" spc="55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1750" spc="-15" dirty="0">
                <a:solidFill>
                  <a:srgbClr val="FFFFFF"/>
                </a:solidFill>
                <a:latin typeface="Arial"/>
                <a:cs typeface="Arial"/>
              </a:rPr>
              <a:t>una </a:t>
            </a:r>
            <a:r>
              <a:rPr sz="1750" spc="-20" dirty="0">
                <a:solidFill>
                  <a:srgbClr val="FFFFFF"/>
                </a:solidFill>
                <a:latin typeface="Arial"/>
                <a:cs typeface="Arial"/>
              </a:rPr>
              <a:t>nueva </a:t>
            </a:r>
            <a:r>
              <a:rPr sz="1750" spc="15" dirty="0">
                <a:solidFill>
                  <a:srgbClr val="FFFFFF"/>
                </a:solidFill>
                <a:latin typeface="Arial"/>
                <a:cs typeface="Arial"/>
              </a:rPr>
              <a:t>generación </a:t>
            </a:r>
            <a:r>
              <a:rPr sz="1750" spc="55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1750" spc="-5" dirty="0">
                <a:solidFill>
                  <a:srgbClr val="FFFFFF"/>
                </a:solidFill>
                <a:latin typeface="Arial"/>
                <a:cs typeface="Arial"/>
              </a:rPr>
              <a:t>mujeres </a:t>
            </a:r>
            <a:r>
              <a:rPr sz="17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spc="40" dirty="0">
                <a:solidFill>
                  <a:srgbClr val="FFFFFF"/>
                </a:solidFill>
                <a:latin typeface="Arial"/>
                <a:cs typeface="Arial"/>
              </a:rPr>
              <a:t>que</a:t>
            </a:r>
            <a:r>
              <a:rPr sz="175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spc="-5" dirty="0">
                <a:solidFill>
                  <a:srgbClr val="FFFFFF"/>
                </a:solidFill>
                <a:latin typeface="Arial"/>
                <a:cs typeface="Arial"/>
              </a:rPr>
              <a:t>buscaban</a:t>
            </a:r>
            <a:r>
              <a:rPr sz="175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spc="-60" dirty="0">
                <a:solidFill>
                  <a:srgbClr val="FFFFFF"/>
                </a:solidFill>
                <a:latin typeface="Arial"/>
                <a:cs typeface="Arial"/>
              </a:rPr>
              <a:t>su</a:t>
            </a:r>
            <a:r>
              <a:rPr sz="175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spc="30" dirty="0">
                <a:solidFill>
                  <a:srgbClr val="FFFFFF"/>
                </a:solidFill>
                <a:latin typeface="Arial"/>
                <a:cs typeface="Arial"/>
              </a:rPr>
              <a:t>reconocimiento</a:t>
            </a:r>
            <a:r>
              <a:rPr sz="175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spc="15" dirty="0">
                <a:solidFill>
                  <a:srgbClr val="FFFFFF"/>
                </a:solidFill>
                <a:latin typeface="Arial"/>
                <a:cs typeface="Arial"/>
              </a:rPr>
              <a:t>profesional</a:t>
            </a:r>
            <a:r>
              <a:rPr sz="175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spc="-60" dirty="0">
                <a:solidFill>
                  <a:srgbClr val="FFFFFF"/>
                </a:solidFill>
                <a:latin typeface="Arial"/>
                <a:cs typeface="Arial"/>
              </a:rPr>
              <a:t>y </a:t>
            </a:r>
            <a:r>
              <a:rPr sz="1750" spc="-4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dirty="0">
                <a:solidFill>
                  <a:srgbClr val="FFFFFF"/>
                </a:solidFill>
                <a:latin typeface="Arial"/>
                <a:cs typeface="Arial"/>
              </a:rPr>
              <a:t>artístico.</a:t>
            </a:r>
            <a:endParaRPr sz="1750">
              <a:latin typeface="Arial"/>
              <a:cs typeface="Arial"/>
            </a:endParaRPr>
          </a:p>
          <a:p>
            <a:pPr marL="244475" marR="53975" indent="-232410" algn="just">
              <a:lnSpc>
                <a:spcPct val="114300"/>
              </a:lnSpc>
              <a:spcBef>
                <a:spcPts val="1889"/>
              </a:spcBef>
              <a:buClr>
                <a:srgbClr val="646464"/>
              </a:buClr>
              <a:buSzPct val="91428"/>
              <a:buChar char="•"/>
              <a:tabLst>
                <a:tab pos="245110" algn="l"/>
              </a:tabLst>
            </a:pPr>
            <a:r>
              <a:rPr sz="1750" spc="10" dirty="0">
                <a:solidFill>
                  <a:srgbClr val="FFFFFF"/>
                </a:solidFill>
                <a:latin typeface="Arial"/>
                <a:cs typeface="Arial"/>
              </a:rPr>
              <a:t>Publicó </a:t>
            </a:r>
            <a:r>
              <a:rPr sz="1750" spc="105" dirty="0">
                <a:solidFill>
                  <a:srgbClr val="FFFFFF"/>
                </a:solidFill>
                <a:latin typeface="Arial"/>
                <a:cs typeface="Arial"/>
              </a:rPr>
              <a:t>"Qué </a:t>
            </a:r>
            <a:r>
              <a:rPr sz="1750" spc="45" dirty="0">
                <a:solidFill>
                  <a:srgbClr val="FFFFFF"/>
                </a:solidFill>
                <a:latin typeface="Arial"/>
                <a:cs typeface="Arial"/>
              </a:rPr>
              <a:t>puede </a:t>
            </a:r>
            <a:r>
              <a:rPr sz="1750" spc="-10" dirty="0">
                <a:solidFill>
                  <a:srgbClr val="FFFFFF"/>
                </a:solidFill>
                <a:latin typeface="Arial"/>
                <a:cs typeface="Arial"/>
              </a:rPr>
              <a:t>hacer </a:t>
            </a:r>
            <a:r>
              <a:rPr sz="1750" spc="-15" dirty="0">
                <a:solidFill>
                  <a:srgbClr val="FFFFFF"/>
                </a:solidFill>
                <a:latin typeface="Arial"/>
                <a:cs typeface="Arial"/>
              </a:rPr>
              <a:t>una </a:t>
            </a:r>
            <a:r>
              <a:rPr sz="1750" spc="20" dirty="0">
                <a:solidFill>
                  <a:srgbClr val="FFFFFF"/>
                </a:solidFill>
                <a:latin typeface="Arial"/>
                <a:cs typeface="Arial"/>
              </a:rPr>
              <a:t>mujer con </a:t>
            </a:r>
            <a:r>
              <a:rPr sz="1750" spc="-15" dirty="0">
                <a:solidFill>
                  <a:srgbClr val="FFFFFF"/>
                </a:solidFill>
                <a:latin typeface="Arial"/>
                <a:cs typeface="Arial"/>
              </a:rPr>
              <a:t>una </a:t>
            </a:r>
            <a:r>
              <a:rPr sz="175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spc="20" dirty="0">
                <a:solidFill>
                  <a:srgbClr val="FFFFFF"/>
                </a:solidFill>
                <a:latin typeface="Arial"/>
                <a:cs typeface="Arial"/>
              </a:rPr>
              <a:t>cámara"</a:t>
            </a:r>
            <a:r>
              <a:rPr sz="175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spc="10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175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spc="-55" dirty="0">
                <a:solidFill>
                  <a:srgbClr val="FFFFFF"/>
                </a:solidFill>
                <a:latin typeface="Arial"/>
                <a:cs typeface="Arial"/>
              </a:rPr>
              <a:t>1897</a:t>
            </a:r>
            <a:r>
              <a:rPr sz="175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spc="10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175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spc="20" dirty="0">
                <a:solidFill>
                  <a:srgbClr val="FFFFFF"/>
                </a:solidFill>
                <a:latin typeface="Arial"/>
                <a:cs typeface="Arial"/>
              </a:rPr>
              <a:t>el</a:t>
            </a:r>
            <a:r>
              <a:rPr sz="175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spc="25" dirty="0">
                <a:solidFill>
                  <a:srgbClr val="FFFFFF"/>
                </a:solidFill>
                <a:latin typeface="Arial"/>
                <a:cs typeface="Arial"/>
              </a:rPr>
              <a:t>"Ladies</a:t>
            </a:r>
            <a:r>
              <a:rPr sz="175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spc="35" dirty="0">
                <a:solidFill>
                  <a:srgbClr val="FFFFFF"/>
                </a:solidFill>
                <a:latin typeface="Arial"/>
                <a:cs typeface="Arial"/>
              </a:rPr>
              <a:t>Home</a:t>
            </a:r>
            <a:r>
              <a:rPr sz="175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spc="40" dirty="0">
                <a:solidFill>
                  <a:srgbClr val="FFFFFF"/>
                </a:solidFill>
                <a:latin typeface="Arial"/>
                <a:cs typeface="Arial"/>
              </a:rPr>
              <a:t>Journal”.</a:t>
            </a:r>
            <a:endParaRPr sz="1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800" cy="9753600"/>
          </a:xfrm>
          <a:custGeom>
            <a:avLst/>
            <a:gdLst/>
            <a:ahLst/>
            <a:cxnLst/>
            <a:rect l="l" t="t" r="r" b="b"/>
            <a:pathLst>
              <a:path w="13004800" h="9753600">
                <a:moveTo>
                  <a:pt x="13004800" y="0"/>
                </a:moveTo>
                <a:lnTo>
                  <a:pt x="0" y="0"/>
                </a:lnTo>
                <a:lnTo>
                  <a:pt x="0" y="9753600"/>
                </a:lnTo>
                <a:lnTo>
                  <a:pt x="13004800" y="9753600"/>
                </a:lnTo>
                <a:lnTo>
                  <a:pt x="130048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26204" y="2426952"/>
            <a:ext cx="7518863" cy="591569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838947" y="8732639"/>
            <a:ext cx="8309609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85" dirty="0">
                <a:solidFill>
                  <a:srgbClr val="FFFFFF"/>
                </a:solidFill>
                <a:latin typeface="Times New Roman"/>
                <a:cs typeface="Times New Roman"/>
              </a:rPr>
              <a:t>FOTO:</a:t>
            </a:r>
            <a:r>
              <a:rPr sz="140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30" dirty="0">
                <a:solidFill>
                  <a:srgbClr val="FFFFFF"/>
                </a:solidFill>
                <a:latin typeface="Times New Roman"/>
                <a:cs typeface="Times New Roman"/>
              </a:rPr>
              <a:t>Geography</a:t>
            </a:r>
            <a:r>
              <a:rPr sz="140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25" dirty="0">
                <a:solidFill>
                  <a:srgbClr val="FFFFFF"/>
                </a:solidFill>
                <a:latin typeface="Times New Roman"/>
                <a:cs typeface="Times New Roman"/>
              </a:rPr>
              <a:t>Studying</a:t>
            </a:r>
            <a:r>
              <a:rPr sz="140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30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1400" spc="15" dirty="0">
                <a:solidFill>
                  <a:srgbClr val="FFFFFF"/>
                </a:solidFill>
                <a:latin typeface="Times New Roman"/>
                <a:cs typeface="Times New Roman"/>
              </a:rPr>
              <a:t> Seasons. </a:t>
            </a:r>
            <a:r>
              <a:rPr sz="1400" spc="45" dirty="0">
                <a:solidFill>
                  <a:srgbClr val="FFFFFF"/>
                </a:solidFill>
                <a:latin typeface="Times New Roman"/>
                <a:cs typeface="Times New Roman"/>
              </a:rPr>
              <a:t>Hampton</a:t>
            </a:r>
            <a:r>
              <a:rPr sz="140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30" dirty="0">
                <a:solidFill>
                  <a:srgbClr val="FFFFFF"/>
                </a:solidFill>
                <a:latin typeface="Times New Roman"/>
                <a:cs typeface="Times New Roman"/>
              </a:rPr>
              <a:t>Institute.Frances</a:t>
            </a:r>
            <a:r>
              <a:rPr sz="1400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10" dirty="0">
                <a:solidFill>
                  <a:srgbClr val="FFFFFF"/>
                </a:solidFill>
                <a:latin typeface="Times New Roman"/>
                <a:cs typeface="Times New Roman"/>
              </a:rPr>
              <a:t>Benjamin</a:t>
            </a:r>
            <a:r>
              <a:rPr sz="140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Johnston</a:t>
            </a:r>
            <a:r>
              <a:rPr sz="140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5" dirty="0">
                <a:solidFill>
                  <a:srgbClr val="FFFFFF"/>
                </a:solidFill>
                <a:latin typeface="Times New Roman"/>
                <a:cs typeface="Times New Roman"/>
              </a:rPr>
              <a:t>(Virginia,</a:t>
            </a:r>
            <a:r>
              <a:rPr sz="140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5" dirty="0">
                <a:solidFill>
                  <a:srgbClr val="FFFFFF"/>
                </a:solidFill>
                <a:latin typeface="Times New Roman"/>
                <a:cs typeface="Times New Roman"/>
              </a:rPr>
              <a:t>1899-1900)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800" cy="9753600"/>
          </a:xfrm>
          <a:custGeom>
            <a:avLst/>
            <a:gdLst/>
            <a:ahLst/>
            <a:cxnLst/>
            <a:rect l="l" t="t" r="r" b="b"/>
            <a:pathLst>
              <a:path w="13004800" h="9753600">
                <a:moveTo>
                  <a:pt x="13004800" y="0"/>
                </a:moveTo>
                <a:lnTo>
                  <a:pt x="0" y="0"/>
                </a:lnTo>
                <a:lnTo>
                  <a:pt x="0" y="9753600"/>
                </a:lnTo>
                <a:lnTo>
                  <a:pt x="13004800" y="9753600"/>
                </a:lnTo>
                <a:lnTo>
                  <a:pt x="130048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02400" y="0"/>
            <a:ext cx="6502400" cy="97536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98500" y="571806"/>
            <a:ext cx="4961890" cy="1270000"/>
          </a:xfrm>
          <a:prstGeom prst="rect">
            <a:avLst/>
          </a:prstGeom>
        </p:spPr>
        <p:txBody>
          <a:bodyPr vert="horz" wrap="square" lIns="0" tIns="863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80"/>
              </a:spcBef>
              <a:tabLst>
                <a:tab pos="2033270" algn="l"/>
              </a:tabLst>
            </a:pPr>
            <a:r>
              <a:rPr sz="3600" spc="-65" dirty="0">
                <a:solidFill>
                  <a:srgbClr val="FFFFFF"/>
                </a:solidFill>
                <a:latin typeface="Arial"/>
                <a:cs typeface="Arial"/>
              </a:rPr>
              <a:t>J</a:t>
            </a:r>
            <a:r>
              <a:rPr sz="3600" spc="-4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-27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600" spc="-4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-40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3600" spc="-4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-40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3600" spc="-4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-6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600" spc="-4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-27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3600" spc="19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600" spc="6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600" spc="-4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-46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3600" spc="-4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-135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3600" spc="-4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20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3600" spc="-4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-204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endParaRPr sz="3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80"/>
              </a:spcBef>
              <a:tabLst>
                <a:tab pos="1925320" algn="l"/>
              </a:tabLst>
            </a:pPr>
            <a:r>
              <a:rPr sz="3600" spc="-135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3600" spc="-4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-27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600" spc="-4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6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600" spc="-4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-204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3600" spc="-4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-40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3600" spc="-265" dirty="0">
                <a:solidFill>
                  <a:srgbClr val="FFFFFF"/>
                </a:solidFill>
                <a:latin typeface="Arial"/>
                <a:cs typeface="Arial"/>
              </a:rPr>
              <a:t>(</a:t>
            </a:r>
            <a:r>
              <a:rPr sz="3600" spc="-4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-13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3600" spc="-4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-135" dirty="0">
                <a:solidFill>
                  <a:srgbClr val="FFFFFF"/>
                </a:solidFill>
                <a:latin typeface="Arial"/>
                <a:cs typeface="Arial"/>
              </a:rPr>
              <a:t>8</a:t>
            </a:r>
            <a:r>
              <a:rPr sz="3600" spc="-4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-135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3600" spc="-4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-135" dirty="0">
                <a:solidFill>
                  <a:srgbClr val="FFFFFF"/>
                </a:solidFill>
                <a:latin typeface="Arial"/>
                <a:cs typeface="Arial"/>
              </a:rPr>
              <a:t>0</a:t>
            </a:r>
            <a:r>
              <a:rPr sz="3600" spc="-4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3600" spc="-4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-13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3600" spc="-4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-135" dirty="0">
                <a:solidFill>
                  <a:srgbClr val="FFFFFF"/>
                </a:solidFill>
                <a:latin typeface="Arial"/>
                <a:cs typeface="Arial"/>
              </a:rPr>
              <a:t>9</a:t>
            </a:r>
            <a:r>
              <a:rPr sz="3600" spc="-4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-135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r>
              <a:rPr sz="3600" spc="-4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-135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3600" spc="-4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-265" dirty="0">
                <a:solidFill>
                  <a:srgbClr val="FFFFFF"/>
                </a:solidFill>
                <a:latin typeface="Arial"/>
                <a:cs typeface="Arial"/>
              </a:rPr>
              <a:t>)</a:t>
            </a:r>
            <a:endParaRPr sz="36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98500" y="2566320"/>
            <a:ext cx="5003800" cy="652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0180" marR="5080" indent="-157480">
              <a:lnSpc>
                <a:spcPct val="111100"/>
              </a:lnSpc>
              <a:spcBef>
                <a:spcPts val="100"/>
              </a:spcBef>
              <a:buClr>
                <a:srgbClr val="646464"/>
              </a:buClr>
              <a:buSzPct val="87500"/>
              <a:buChar char="•"/>
              <a:tabLst>
                <a:tab pos="170180" algn="l"/>
              </a:tabLst>
            </a:pPr>
            <a:r>
              <a:rPr sz="1200" spc="-30" dirty="0">
                <a:solidFill>
                  <a:srgbClr val="FFFFFF"/>
                </a:solidFill>
                <a:latin typeface="Arial"/>
                <a:cs typeface="Arial"/>
              </a:rPr>
              <a:t>Jessie </a:t>
            </a:r>
            <a:r>
              <a:rPr sz="1200" spc="-25" dirty="0">
                <a:solidFill>
                  <a:srgbClr val="FFFFFF"/>
                </a:solidFill>
                <a:latin typeface="Arial"/>
                <a:cs typeface="Arial"/>
              </a:rPr>
              <a:t>Tarbox </a:t>
            </a:r>
            <a:r>
              <a:rPr sz="1200" spc="-35" dirty="0">
                <a:solidFill>
                  <a:srgbClr val="FFFFFF"/>
                </a:solidFill>
                <a:latin typeface="Arial"/>
                <a:cs typeface="Arial"/>
              </a:rPr>
              <a:t>Beals </a:t>
            </a:r>
            <a:r>
              <a:rPr sz="1200" spc="-15" dirty="0">
                <a:solidFill>
                  <a:srgbClr val="FFFFFF"/>
                </a:solidFill>
                <a:latin typeface="Arial"/>
                <a:cs typeface="Arial"/>
              </a:rPr>
              <a:t>era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profesora </a:t>
            </a:r>
            <a:r>
              <a:rPr sz="1200" spc="-45" dirty="0">
                <a:solidFill>
                  <a:srgbClr val="FFFFFF"/>
                </a:solidFill>
                <a:latin typeface="Arial"/>
                <a:cs typeface="Arial"/>
              </a:rPr>
              <a:t>y 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consiguió </a:t>
            </a:r>
            <a:r>
              <a:rPr sz="1200" spc="-45" dirty="0">
                <a:solidFill>
                  <a:srgbClr val="FFFFFF"/>
                </a:solidFill>
                <a:latin typeface="Arial"/>
                <a:cs typeface="Arial"/>
              </a:rPr>
              <a:t>su 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primera </a:t>
            </a:r>
            <a:r>
              <a:rPr sz="1200" spc="-25" dirty="0">
                <a:solidFill>
                  <a:srgbClr val="FFFFFF"/>
                </a:solidFill>
                <a:latin typeface="Arial"/>
                <a:cs typeface="Arial"/>
              </a:rPr>
              <a:t>cámara </a:t>
            </a:r>
            <a:r>
              <a:rPr sz="1200" spc="35" dirty="0">
                <a:solidFill>
                  <a:srgbClr val="FFFFFF"/>
                </a:solidFill>
                <a:latin typeface="Arial"/>
                <a:cs typeface="Arial"/>
              </a:rPr>
              <a:t>por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un </a:t>
            </a:r>
            <a:r>
              <a:rPr sz="1200" spc="-3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sorteo. </a:t>
            </a:r>
            <a:r>
              <a:rPr sz="1200" spc="-15" dirty="0">
                <a:solidFill>
                  <a:srgbClr val="FFFFFF"/>
                </a:solidFill>
                <a:latin typeface="Arial"/>
                <a:cs typeface="Arial"/>
              </a:rPr>
              <a:t>Ganaba unos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dólares extra </a:t>
            </a:r>
            <a:r>
              <a:rPr sz="1200" spc="15" dirty="0">
                <a:solidFill>
                  <a:srgbClr val="FFFFFF"/>
                </a:solidFill>
                <a:latin typeface="Arial"/>
                <a:cs typeface="Arial"/>
              </a:rPr>
              <a:t>vendiendo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retratos </a:t>
            </a:r>
            <a:r>
              <a:rPr sz="1200" spc="20" dirty="0">
                <a:solidFill>
                  <a:srgbClr val="FFFFFF"/>
                </a:solidFill>
                <a:latin typeface="Arial"/>
                <a:cs typeface="Arial"/>
              </a:rPr>
              <a:t>que </a:t>
            </a:r>
            <a:r>
              <a:rPr sz="1200" spc="-35" dirty="0">
                <a:solidFill>
                  <a:srgbClr val="FFFFFF"/>
                </a:solidFill>
                <a:latin typeface="Arial"/>
                <a:cs typeface="Arial"/>
              </a:rPr>
              <a:t>hacía </a:t>
            </a:r>
            <a:r>
              <a:rPr sz="1200" spc="-45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1200" spc="-60" dirty="0">
                <a:solidFill>
                  <a:srgbClr val="FFFFFF"/>
                </a:solidFill>
                <a:latin typeface="Arial"/>
                <a:cs typeface="Arial"/>
              </a:rPr>
              <a:t>sus </a:t>
            </a:r>
            <a:r>
              <a:rPr sz="12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alumnos. </a:t>
            </a:r>
            <a:r>
              <a:rPr sz="1200" spc="-15" dirty="0">
                <a:solidFill>
                  <a:srgbClr val="FFFFFF"/>
                </a:solidFill>
                <a:latin typeface="Arial"/>
                <a:cs typeface="Arial"/>
              </a:rPr>
              <a:t>Después </a:t>
            </a:r>
            <a:r>
              <a:rPr sz="1200" spc="30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1200" spc="-15" dirty="0">
                <a:solidFill>
                  <a:srgbClr val="FFFFFF"/>
                </a:solidFill>
                <a:latin typeface="Arial"/>
                <a:cs typeface="Arial"/>
              </a:rPr>
              <a:t>unos </a:t>
            </a:r>
            <a:r>
              <a:rPr sz="1200" spc="-25" dirty="0">
                <a:solidFill>
                  <a:srgbClr val="FFFFFF"/>
                </a:solidFill>
                <a:latin typeface="Arial"/>
                <a:cs typeface="Arial"/>
              </a:rPr>
              <a:t>años </a:t>
            </a:r>
            <a:r>
              <a:rPr sz="1200" spc="30" dirty="0">
                <a:solidFill>
                  <a:srgbClr val="FFFFFF"/>
                </a:solidFill>
                <a:latin typeface="Arial"/>
                <a:cs typeface="Arial"/>
              </a:rPr>
              <a:t>dejó </a:t>
            </a:r>
            <a:r>
              <a:rPr sz="1200" spc="-45" dirty="0">
                <a:solidFill>
                  <a:srgbClr val="FFFFFF"/>
                </a:solidFill>
                <a:latin typeface="Arial"/>
                <a:cs typeface="Arial"/>
              </a:rPr>
              <a:t>su </a:t>
            </a:r>
            <a:r>
              <a:rPr sz="1200" spc="-20" dirty="0">
                <a:solidFill>
                  <a:srgbClr val="FFFFFF"/>
                </a:solidFill>
                <a:latin typeface="Arial"/>
                <a:cs typeface="Arial"/>
              </a:rPr>
              <a:t>carrera </a:t>
            </a:r>
            <a:r>
              <a:rPr sz="1200" spc="20" dirty="0">
                <a:solidFill>
                  <a:srgbClr val="FFFFFF"/>
                </a:solidFill>
                <a:latin typeface="Arial"/>
                <a:cs typeface="Arial"/>
              </a:rPr>
              <a:t>docente </a:t>
            </a: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para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 dedicarse</a:t>
            </a:r>
            <a:r>
              <a:rPr sz="12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5" dirty="0">
                <a:solidFill>
                  <a:srgbClr val="FFFFFF"/>
                </a:solidFill>
                <a:latin typeface="Arial"/>
                <a:cs typeface="Arial"/>
              </a:rPr>
              <a:t>al</a:t>
            </a:r>
            <a:r>
              <a:rPr sz="12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20" dirty="0">
                <a:solidFill>
                  <a:srgbClr val="FFFFFF"/>
                </a:solidFill>
                <a:latin typeface="Arial"/>
                <a:cs typeface="Arial"/>
              </a:rPr>
              <a:t>fotoperiodismo.</a:t>
            </a:r>
            <a:endParaRPr sz="1200">
              <a:latin typeface="Arial"/>
              <a:cs typeface="Arial"/>
            </a:endParaRPr>
          </a:p>
          <a:p>
            <a:pPr marL="170180" marR="22860" indent="-157480" algn="just">
              <a:lnSpc>
                <a:spcPct val="111100"/>
              </a:lnSpc>
              <a:spcBef>
                <a:spcPts val="1280"/>
              </a:spcBef>
              <a:buClr>
                <a:srgbClr val="646464"/>
              </a:buClr>
              <a:buSzPct val="87500"/>
              <a:buChar char="•"/>
              <a:tabLst>
                <a:tab pos="170180" algn="l"/>
              </a:tabLst>
            </a:pP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Inventó </a:t>
            </a: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los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reportajes 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con </a:t>
            </a:r>
            <a:r>
              <a:rPr sz="1200" spc="-25" dirty="0">
                <a:solidFill>
                  <a:srgbClr val="FFFFFF"/>
                </a:solidFill>
                <a:latin typeface="Arial"/>
                <a:cs typeface="Arial"/>
              </a:rPr>
              <a:t>secuencias </a:t>
            </a:r>
            <a:r>
              <a:rPr sz="1200" spc="30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imágenes </a:t>
            </a:r>
            <a:r>
              <a:rPr sz="1200" spc="-45" dirty="0">
                <a:solidFill>
                  <a:srgbClr val="FFFFFF"/>
                </a:solidFill>
                <a:latin typeface="Arial"/>
                <a:cs typeface="Arial"/>
              </a:rPr>
              <a:t>y 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fue contratada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en </a:t>
            </a:r>
            <a:r>
              <a:rPr sz="1200" spc="-3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45" dirty="0">
                <a:solidFill>
                  <a:srgbClr val="FFFFFF"/>
                </a:solidFill>
                <a:latin typeface="Arial"/>
                <a:cs typeface="Arial"/>
              </a:rPr>
              <a:t>1902 </a:t>
            </a:r>
            <a:r>
              <a:rPr sz="1200" spc="35" dirty="0">
                <a:solidFill>
                  <a:srgbClr val="FFFFFF"/>
                </a:solidFill>
                <a:latin typeface="Arial"/>
                <a:cs typeface="Arial"/>
              </a:rPr>
              <a:t>por </a:t>
            </a:r>
            <a:r>
              <a:rPr sz="1200" spc="-15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Buffalo 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Inquirer </a:t>
            </a:r>
            <a:r>
              <a:rPr sz="1200" spc="-45" dirty="0">
                <a:solidFill>
                  <a:srgbClr val="FFFFFF"/>
                </a:solidFill>
                <a:latin typeface="Arial"/>
                <a:cs typeface="Arial"/>
              </a:rPr>
              <a:t>y </a:t>
            </a:r>
            <a:r>
              <a:rPr sz="1200" spc="-15" dirty="0">
                <a:solidFill>
                  <a:srgbClr val="FFFFFF"/>
                </a:solidFill>
                <a:latin typeface="Arial"/>
                <a:cs typeface="Arial"/>
              </a:rPr>
              <a:t>The Courier,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ambos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situados en Búfalo, </a:t>
            </a:r>
            <a:r>
              <a:rPr sz="1200" spc="-3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Nueva</a:t>
            </a:r>
            <a:r>
              <a:rPr sz="12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50" dirty="0">
                <a:solidFill>
                  <a:srgbClr val="FFFFFF"/>
                </a:solidFill>
                <a:latin typeface="Arial"/>
                <a:cs typeface="Arial"/>
              </a:rPr>
              <a:t>York.</a:t>
            </a:r>
            <a:endParaRPr sz="1200">
              <a:latin typeface="Arial"/>
              <a:cs typeface="Arial"/>
            </a:endParaRPr>
          </a:p>
          <a:p>
            <a:pPr marL="170180" marR="154940" indent="-157480">
              <a:lnSpc>
                <a:spcPct val="111100"/>
              </a:lnSpc>
              <a:spcBef>
                <a:spcPts val="1280"/>
              </a:spcBef>
              <a:buClr>
                <a:srgbClr val="646464"/>
              </a:buClr>
              <a:buSzPct val="87500"/>
              <a:buChar char="•"/>
              <a:tabLst>
                <a:tab pos="170180" algn="l"/>
              </a:tabLst>
            </a:pPr>
            <a:r>
              <a:rPr sz="1200" spc="-45" dirty="0">
                <a:solidFill>
                  <a:srgbClr val="FFFFFF"/>
                </a:solidFill>
                <a:latin typeface="Arial"/>
                <a:cs typeface="Arial"/>
              </a:rPr>
              <a:t>En </a:t>
            </a:r>
            <a:r>
              <a:rPr sz="1200" spc="-40" dirty="0">
                <a:solidFill>
                  <a:srgbClr val="FFFFFF"/>
                </a:solidFill>
                <a:latin typeface="Arial"/>
                <a:cs typeface="Arial"/>
              </a:rPr>
              <a:t>1904,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en </a:t>
            </a:r>
            <a:r>
              <a:rPr sz="1200" spc="-15" dirty="0">
                <a:solidFill>
                  <a:srgbClr val="FFFFFF"/>
                </a:solidFill>
                <a:latin typeface="Arial"/>
                <a:cs typeface="Arial"/>
              </a:rPr>
              <a:t>la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Exposición </a:t>
            </a:r>
            <a:r>
              <a:rPr sz="1200" spc="15" dirty="0">
                <a:solidFill>
                  <a:srgbClr val="FFFFFF"/>
                </a:solidFill>
                <a:latin typeface="Arial"/>
                <a:cs typeface="Arial"/>
              </a:rPr>
              <a:t>Mundial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en </a:t>
            </a:r>
            <a:r>
              <a:rPr sz="1200" spc="-30" dirty="0">
                <a:solidFill>
                  <a:srgbClr val="FFFFFF"/>
                </a:solidFill>
                <a:latin typeface="Arial"/>
                <a:cs typeface="Arial"/>
              </a:rPr>
              <a:t>St. </a:t>
            </a:r>
            <a:r>
              <a:rPr sz="1200" spc="-20" dirty="0">
                <a:solidFill>
                  <a:srgbClr val="FFFFFF"/>
                </a:solidFill>
                <a:latin typeface="Arial"/>
                <a:cs typeface="Arial"/>
              </a:rPr>
              <a:t>Louis,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Missouri 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consiguió </a:t>
            </a:r>
            <a:r>
              <a:rPr sz="12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convertirse</a:t>
            </a:r>
            <a:r>
              <a:rPr sz="12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1200" spc="-15" dirty="0">
                <a:solidFill>
                  <a:srgbClr val="FFFFFF"/>
                </a:solidFill>
                <a:latin typeface="Arial"/>
                <a:cs typeface="Arial"/>
              </a:rPr>
              <a:t> la</a:t>
            </a:r>
            <a:r>
              <a:rPr sz="12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15" dirty="0">
                <a:solidFill>
                  <a:srgbClr val="FFFFFF"/>
                </a:solidFill>
                <a:latin typeface="Arial"/>
                <a:cs typeface="Arial"/>
              </a:rPr>
              <a:t>fotógrafa</a:t>
            </a:r>
            <a:r>
              <a:rPr sz="12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oficial</a:t>
            </a:r>
            <a:r>
              <a:rPr sz="12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3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200" spc="-15" dirty="0">
                <a:solidFill>
                  <a:srgbClr val="FFFFFF"/>
                </a:solidFill>
                <a:latin typeface="Arial"/>
                <a:cs typeface="Arial"/>
              </a:rPr>
              <a:t> la </a:t>
            </a:r>
            <a:r>
              <a:rPr sz="1200" spc="-20" dirty="0">
                <a:solidFill>
                  <a:srgbClr val="FFFFFF"/>
                </a:solidFill>
                <a:latin typeface="Arial"/>
                <a:cs typeface="Arial"/>
              </a:rPr>
              <a:t>Feria </a:t>
            </a: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para</a:t>
            </a:r>
            <a:r>
              <a:rPr sz="12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10" dirty="0">
                <a:solidFill>
                  <a:srgbClr val="FFFFFF"/>
                </a:solidFill>
                <a:latin typeface="Arial"/>
                <a:cs typeface="Arial"/>
              </a:rPr>
              <a:t>el</a:t>
            </a:r>
            <a:r>
              <a:rPr sz="12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15" dirty="0">
                <a:solidFill>
                  <a:srgbClr val="FFFFFF"/>
                </a:solidFill>
                <a:latin typeface="Arial"/>
                <a:cs typeface="Arial"/>
              </a:rPr>
              <a:t>New</a:t>
            </a:r>
            <a:r>
              <a:rPr sz="12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55" dirty="0">
                <a:solidFill>
                  <a:srgbClr val="FFFFFF"/>
                </a:solidFill>
                <a:latin typeface="Arial"/>
                <a:cs typeface="Arial"/>
              </a:rPr>
              <a:t>York</a:t>
            </a:r>
            <a:r>
              <a:rPr sz="12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Herald, </a:t>
            </a:r>
            <a:r>
              <a:rPr sz="1200" spc="-3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5" dirty="0">
                <a:solidFill>
                  <a:srgbClr val="FFFFFF"/>
                </a:solidFill>
                <a:latin typeface="Arial"/>
                <a:cs typeface="Arial"/>
              </a:rPr>
              <a:t>Tribune </a:t>
            </a:r>
            <a:r>
              <a:rPr sz="1200" spc="-45" dirty="0">
                <a:solidFill>
                  <a:srgbClr val="FFFFFF"/>
                </a:solidFill>
                <a:latin typeface="Arial"/>
                <a:cs typeface="Arial"/>
              </a:rPr>
              <a:t>y </a:t>
            </a:r>
            <a:r>
              <a:rPr sz="1200" spc="-15" dirty="0">
                <a:solidFill>
                  <a:srgbClr val="FFFFFF"/>
                </a:solidFill>
                <a:latin typeface="Arial"/>
                <a:cs typeface="Arial"/>
              </a:rPr>
              <a:t>Leslie's </a:t>
            </a:r>
            <a:r>
              <a:rPr sz="1200" spc="-30" dirty="0">
                <a:solidFill>
                  <a:srgbClr val="FFFFFF"/>
                </a:solidFill>
                <a:latin typeface="Arial"/>
                <a:cs typeface="Arial"/>
              </a:rPr>
              <a:t>Weekly, </a:t>
            </a:r>
            <a:r>
              <a:rPr sz="1200" spc="-15" dirty="0">
                <a:solidFill>
                  <a:srgbClr val="FFFFFF"/>
                </a:solidFill>
                <a:latin typeface="Arial"/>
                <a:cs typeface="Arial"/>
              </a:rPr>
              <a:t>tres </a:t>
            </a:r>
            <a:r>
              <a:rPr sz="1200" spc="15" dirty="0">
                <a:solidFill>
                  <a:srgbClr val="FFFFFF"/>
                </a:solidFill>
                <a:latin typeface="Arial"/>
                <a:cs typeface="Arial"/>
              </a:rPr>
              <a:t>periódicos </a:t>
            </a:r>
            <a:r>
              <a:rPr sz="1200" spc="30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Buffalo </a:t>
            </a:r>
            <a:r>
              <a:rPr sz="1200" spc="-45" dirty="0">
                <a:solidFill>
                  <a:srgbClr val="FFFFFF"/>
                </a:solidFill>
                <a:latin typeface="Arial"/>
                <a:cs typeface="Arial"/>
              </a:rPr>
              <a:t>y </a:t>
            </a:r>
            <a:r>
              <a:rPr sz="1200" spc="25" dirty="0">
                <a:solidFill>
                  <a:srgbClr val="FFFFFF"/>
                </a:solidFill>
                <a:latin typeface="Arial"/>
                <a:cs typeface="Arial"/>
              </a:rPr>
              <a:t>todos </a:t>
            </a: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los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30" dirty="0">
                <a:solidFill>
                  <a:srgbClr val="FFFFFF"/>
                </a:solidFill>
                <a:latin typeface="Arial"/>
                <a:cs typeface="Arial"/>
              </a:rPr>
              <a:t>periód</a:t>
            </a:r>
            <a:r>
              <a:rPr sz="1200" spc="-15" dirty="0">
                <a:solidFill>
                  <a:srgbClr val="FFFFFF"/>
                </a:solidFill>
                <a:latin typeface="Arial"/>
                <a:cs typeface="Arial"/>
              </a:rPr>
              <a:t>icos</a:t>
            </a:r>
            <a:r>
              <a:rPr sz="12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locales</a:t>
            </a:r>
            <a:r>
              <a:rPr sz="12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3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2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30" dirty="0">
                <a:solidFill>
                  <a:srgbClr val="FFFFFF"/>
                </a:solidFill>
                <a:latin typeface="Arial"/>
                <a:cs typeface="Arial"/>
              </a:rPr>
              <a:t>St.</a:t>
            </a:r>
            <a:r>
              <a:rPr sz="12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Arial"/>
                <a:cs typeface="Arial"/>
              </a:rPr>
              <a:t>Louis,</a:t>
            </a:r>
            <a:r>
              <a:rPr sz="12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60" dirty="0">
                <a:solidFill>
                  <a:srgbClr val="FFFFFF"/>
                </a:solidFill>
                <a:latin typeface="Arial"/>
                <a:cs typeface="Arial"/>
              </a:rPr>
              <a:t>así</a:t>
            </a:r>
            <a:r>
              <a:rPr sz="12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20" dirty="0">
                <a:solidFill>
                  <a:srgbClr val="FFFFFF"/>
                </a:solidFill>
                <a:latin typeface="Arial"/>
                <a:cs typeface="Arial"/>
              </a:rPr>
              <a:t>como</a:t>
            </a:r>
            <a:r>
              <a:rPr sz="12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10" dirty="0">
                <a:solidFill>
                  <a:srgbClr val="FFFFFF"/>
                </a:solidFill>
                <a:latin typeface="Arial"/>
                <a:cs typeface="Arial"/>
              </a:rPr>
              <a:t>el</a:t>
            </a:r>
            <a:r>
              <a:rPr sz="12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4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200" spc="40" dirty="0">
                <a:solidFill>
                  <a:srgbClr val="FFFFFF"/>
                </a:solidFill>
                <a:latin typeface="Arial"/>
                <a:cs typeface="Arial"/>
              </a:rPr>
              <a:t>opio</a:t>
            </a:r>
            <a:r>
              <a:rPr sz="12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20" dirty="0">
                <a:solidFill>
                  <a:srgbClr val="FFFFFF"/>
                </a:solidFill>
                <a:latin typeface="Arial"/>
                <a:cs typeface="Arial"/>
              </a:rPr>
              <a:t>departamento</a:t>
            </a:r>
            <a:r>
              <a:rPr sz="12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20" dirty="0">
                <a:solidFill>
                  <a:srgbClr val="FFFFFF"/>
                </a:solidFill>
                <a:latin typeface="Arial"/>
                <a:cs typeface="Arial"/>
              </a:rPr>
              <a:t>de  </a:t>
            </a:r>
            <a:r>
              <a:rPr sz="1200" spc="25" dirty="0">
                <a:solidFill>
                  <a:srgbClr val="FFFFFF"/>
                </a:solidFill>
                <a:latin typeface="Arial"/>
                <a:cs typeface="Arial"/>
              </a:rPr>
              <a:t>publicidad</a:t>
            </a:r>
            <a:r>
              <a:rPr sz="12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3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2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5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12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Arial"/>
                <a:cs typeface="Arial"/>
              </a:rPr>
              <a:t>Feria.</a:t>
            </a:r>
            <a:endParaRPr sz="1200">
              <a:latin typeface="Arial"/>
              <a:cs typeface="Arial"/>
            </a:endParaRPr>
          </a:p>
          <a:p>
            <a:pPr marL="170180" marR="28575" indent="-157480">
              <a:lnSpc>
                <a:spcPct val="111100"/>
              </a:lnSpc>
              <a:spcBef>
                <a:spcPts val="1280"/>
              </a:spcBef>
              <a:buClr>
                <a:srgbClr val="646464"/>
              </a:buClr>
              <a:buSzPct val="87500"/>
              <a:buChar char="•"/>
              <a:tabLst>
                <a:tab pos="170180" algn="l"/>
              </a:tabLst>
            </a:pP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Durante </a:t>
            </a: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este </a:t>
            </a:r>
            <a:r>
              <a:rPr sz="1200" spc="15" dirty="0">
                <a:solidFill>
                  <a:srgbClr val="FFFFFF"/>
                </a:solidFill>
                <a:latin typeface="Arial"/>
                <a:cs typeface="Arial"/>
              </a:rPr>
              <a:t>trabajo invirtió </a:t>
            </a:r>
            <a:r>
              <a:rPr sz="1200" spc="35" dirty="0">
                <a:solidFill>
                  <a:srgbClr val="FFFFFF"/>
                </a:solidFill>
                <a:latin typeface="Arial"/>
                <a:cs typeface="Arial"/>
              </a:rPr>
              <a:t>por 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primera </a:t>
            </a:r>
            <a:r>
              <a:rPr sz="1200" spc="-45" dirty="0">
                <a:solidFill>
                  <a:srgbClr val="FFFFFF"/>
                </a:solidFill>
                <a:latin typeface="Arial"/>
                <a:cs typeface="Arial"/>
              </a:rPr>
              <a:t>vez </a:t>
            </a:r>
            <a:r>
              <a:rPr sz="1200" spc="10" dirty="0">
                <a:solidFill>
                  <a:srgbClr val="FFFFFF"/>
                </a:solidFill>
                <a:latin typeface="Arial"/>
                <a:cs typeface="Arial"/>
              </a:rPr>
              <a:t>el </a:t>
            </a:r>
            <a:r>
              <a:rPr sz="1200" spc="15" dirty="0">
                <a:solidFill>
                  <a:srgbClr val="FFFFFF"/>
                </a:solidFill>
                <a:latin typeface="Arial"/>
                <a:cs typeface="Arial"/>
              </a:rPr>
              <a:t>enfoque </a:t>
            </a:r>
            <a:r>
              <a:rPr sz="1200" spc="10" dirty="0">
                <a:solidFill>
                  <a:srgbClr val="FFFFFF"/>
                </a:solidFill>
                <a:latin typeface="Arial"/>
                <a:cs typeface="Arial"/>
              </a:rPr>
              <a:t>tradicional </a:t>
            </a:r>
            <a:r>
              <a:rPr sz="1200" spc="30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1200" spc="-3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los</a:t>
            </a:r>
            <a:r>
              <a:rPr sz="12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15" dirty="0">
                <a:solidFill>
                  <a:srgbClr val="FFFFFF"/>
                </a:solidFill>
                <a:latin typeface="Arial"/>
                <a:cs typeface="Arial"/>
              </a:rPr>
              <a:t>fotógrafos</a:t>
            </a:r>
            <a:r>
              <a:rPr sz="12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3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2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10" dirty="0">
                <a:solidFill>
                  <a:srgbClr val="FFFFFF"/>
                </a:solidFill>
                <a:latin typeface="Arial"/>
                <a:cs typeface="Arial"/>
              </a:rPr>
              <a:t>periódicos,</a:t>
            </a:r>
            <a:r>
              <a:rPr sz="12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20" dirty="0">
                <a:solidFill>
                  <a:srgbClr val="FFFFFF"/>
                </a:solidFill>
                <a:latin typeface="Arial"/>
                <a:cs typeface="Arial"/>
              </a:rPr>
              <a:t>que</a:t>
            </a:r>
            <a:r>
              <a:rPr sz="12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15" dirty="0">
                <a:solidFill>
                  <a:srgbClr val="FFFFFF"/>
                </a:solidFill>
                <a:latin typeface="Arial"/>
                <a:cs typeface="Arial"/>
              </a:rPr>
              <a:t>tomaban</a:t>
            </a:r>
            <a:r>
              <a:rPr sz="12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15" dirty="0">
                <a:solidFill>
                  <a:srgbClr val="FFFFFF"/>
                </a:solidFill>
                <a:latin typeface="Arial"/>
                <a:cs typeface="Arial"/>
              </a:rPr>
              <a:t>fotos</a:t>
            </a:r>
            <a:r>
              <a:rPr sz="12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4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2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los</a:t>
            </a:r>
            <a:r>
              <a:rPr sz="12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20" dirty="0">
                <a:solidFill>
                  <a:srgbClr val="FFFFFF"/>
                </a:solidFill>
                <a:latin typeface="Arial"/>
                <a:cs typeface="Arial"/>
              </a:rPr>
              <a:t>que</a:t>
            </a:r>
            <a:r>
              <a:rPr sz="12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25" dirty="0">
                <a:solidFill>
                  <a:srgbClr val="FFFFFF"/>
                </a:solidFill>
                <a:latin typeface="Arial"/>
                <a:cs typeface="Arial"/>
              </a:rPr>
              <a:t>luego</a:t>
            </a:r>
            <a:r>
              <a:rPr sz="12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45" dirty="0">
                <a:solidFill>
                  <a:srgbClr val="FFFFFF"/>
                </a:solidFill>
                <a:latin typeface="Arial"/>
                <a:cs typeface="Arial"/>
              </a:rPr>
              <a:t>se</a:t>
            </a:r>
            <a:r>
              <a:rPr sz="1200" spc="-25" dirty="0">
                <a:solidFill>
                  <a:srgbClr val="FFFFFF"/>
                </a:solidFill>
                <a:latin typeface="Arial"/>
                <a:cs typeface="Arial"/>
              </a:rPr>
              <a:t> les </a:t>
            </a:r>
            <a:r>
              <a:rPr sz="1200" spc="-3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asignaba</a:t>
            </a:r>
            <a:r>
              <a:rPr sz="12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un</a:t>
            </a:r>
            <a:r>
              <a:rPr sz="12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5" dirty="0">
                <a:solidFill>
                  <a:srgbClr val="FFFFFF"/>
                </a:solidFill>
                <a:latin typeface="Arial"/>
                <a:cs typeface="Arial"/>
              </a:rPr>
              <a:t>escritor.</a:t>
            </a:r>
            <a:r>
              <a:rPr sz="12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Arial"/>
                <a:cs typeface="Arial"/>
              </a:rPr>
              <a:t>Ella</a:t>
            </a:r>
            <a:r>
              <a:rPr sz="12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desarrolló</a:t>
            </a:r>
            <a:r>
              <a:rPr sz="12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35" dirty="0">
                <a:solidFill>
                  <a:srgbClr val="FFFFFF"/>
                </a:solidFill>
                <a:latin typeface="Arial"/>
                <a:cs typeface="Arial"/>
              </a:rPr>
              <a:t>varias</a:t>
            </a:r>
            <a:r>
              <a:rPr sz="12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ideas</a:t>
            </a:r>
            <a:r>
              <a:rPr sz="12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3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2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historias</a:t>
            </a:r>
            <a:r>
              <a:rPr sz="12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12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5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1200" spc="-20" dirty="0">
                <a:solidFill>
                  <a:srgbClr val="FFFFFF"/>
                </a:solidFill>
                <a:latin typeface="Arial"/>
                <a:cs typeface="Arial"/>
              </a:rPr>
              <a:t> Feria, </a:t>
            </a:r>
            <a:r>
              <a:rPr sz="1200" spc="-3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20" dirty="0">
                <a:solidFill>
                  <a:srgbClr val="FFFFFF"/>
                </a:solidFill>
                <a:latin typeface="Arial"/>
                <a:cs typeface="Arial"/>
              </a:rPr>
              <a:t>como 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similitudes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en </a:t>
            </a:r>
            <a:r>
              <a:rPr sz="1200" spc="10" dirty="0">
                <a:solidFill>
                  <a:srgbClr val="FFFFFF"/>
                </a:solidFill>
                <a:latin typeface="Arial"/>
                <a:cs typeface="Arial"/>
              </a:rPr>
              <a:t>el </a:t>
            </a:r>
            <a:r>
              <a:rPr sz="1200" spc="20" dirty="0">
                <a:solidFill>
                  <a:srgbClr val="FFFFFF"/>
                </a:solidFill>
                <a:latin typeface="Arial"/>
                <a:cs typeface="Arial"/>
              </a:rPr>
              <a:t>papel </a:t>
            </a:r>
            <a:r>
              <a:rPr sz="1200" spc="30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1200" spc="-15" dirty="0">
                <a:solidFill>
                  <a:srgbClr val="FFFFFF"/>
                </a:solidFill>
                <a:latin typeface="Arial"/>
                <a:cs typeface="Arial"/>
              </a:rPr>
              <a:t>la </a:t>
            </a:r>
            <a:r>
              <a:rPr sz="1200" spc="15" dirty="0">
                <a:solidFill>
                  <a:srgbClr val="FFFFFF"/>
                </a:solidFill>
                <a:latin typeface="Arial"/>
                <a:cs typeface="Arial"/>
              </a:rPr>
              <a:t>maternidad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en 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diferentes </a:t>
            </a: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culturas,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para </a:t>
            </a:r>
            <a:r>
              <a:rPr sz="1200" spc="-40" dirty="0">
                <a:solidFill>
                  <a:srgbClr val="FFFFFF"/>
                </a:solidFill>
                <a:latin typeface="Arial"/>
                <a:cs typeface="Arial"/>
              </a:rPr>
              <a:t>las </a:t>
            </a:r>
            <a:r>
              <a:rPr sz="1200" spc="-25" dirty="0">
                <a:solidFill>
                  <a:srgbClr val="FFFFFF"/>
                </a:solidFill>
                <a:latin typeface="Arial"/>
                <a:cs typeface="Arial"/>
              </a:rPr>
              <a:t>cuales </a:t>
            </a: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los </a:t>
            </a:r>
            <a:r>
              <a:rPr sz="1200" spc="15" dirty="0">
                <a:solidFill>
                  <a:srgbClr val="FFFFFF"/>
                </a:solidFill>
                <a:latin typeface="Arial"/>
                <a:cs typeface="Arial"/>
              </a:rPr>
              <a:t>periódicos </a:t>
            </a:r>
            <a:r>
              <a:rPr sz="1200" spc="25" dirty="0">
                <a:solidFill>
                  <a:srgbClr val="FFFFFF"/>
                </a:solidFill>
                <a:latin typeface="Arial"/>
                <a:cs typeface="Arial"/>
              </a:rPr>
              <a:t>luego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escribieron </a:t>
            </a: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historias. </a:t>
            </a:r>
            <a:r>
              <a:rPr sz="1200" spc="-20" dirty="0">
                <a:solidFill>
                  <a:srgbClr val="FFFFFF"/>
                </a:solidFill>
                <a:latin typeface="Arial"/>
                <a:cs typeface="Arial"/>
              </a:rPr>
              <a:t>También </a:t>
            </a:r>
            <a:r>
              <a:rPr sz="12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15" dirty="0">
                <a:solidFill>
                  <a:srgbClr val="FFFFFF"/>
                </a:solidFill>
                <a:latin typeface="Arial"/>
                <a:cs typeface="Arial"/>
              </a:rPr>
              <a:t>anticipó </a:t>
            </a:r>
            <a:r>
              <a:rPr sz="1200" spc="10" dirty="0">
                <a:solidFill>
                  <a:srgbClr val="FFFFFF"/>
                </a:solidFill>
                <a:latin typeface="Arial"/>
                <a:cs typeface="Arial"/>
              </a:rPr>
              <a:t>el </a:t>
            </a:r>
            <a:r>
              <a:rPr sz="1200" spc="-15" dirty="0">
                <a:solidFill>
                  <a:srgbClr val="FFFFFF"/>
                </a:solidFill>
                <a:latin typeface="Arial"/>
                <a:cs typeface="Arial"/>
              </a:rPr>
              <a:t>uso </a:t>
            </a:r>
            <a:r>
              <a:rPr sz="1200" spc="30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1200" spc="-30" dirty="0">
                <a:solidFill>
                  <a:srgbClr val="FFFFFF"/>
                </a:solidFill>
                <a:latin typeface="Arial"/>
                <a:cs typeface="Arial"/>
              </a:rPr>
              <a:t>series </a:t>
            </a:r>
            <a:r>
              <a:rPr sz="1200" spc="30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1200" spc="15" dirty="0">
                <a:solidFill>
                  <a:srgbClr val="FFFFFF"/>
                </a:solidFill>
                <a:latin typeface="Arial"/>
                <a:cs typeface="Arial"/>
              </a:rPr>
              <a:t>fotos </a:t>
            </a:r>
            <a:r>
              <a:rPr sz="1200" spc="45" dirty="0">
                <a:solidFill>
                  <a:srgbClr val="FFFFFF"/>
                </a:solidFill>
                <a:latin typeface="Arial"/>
                <a:cs typeface="Arial"/>
              </a:rPr>
              <a:t>o </a:t>
            </a: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historias 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con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imágenes 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con </a:t>
            </a:r>
            <a:r>
              <a:rPr sz="1200" spc="-40" dirty="0">
                <a:solidFill>
                  <a:srgbClr val="FFFFFF"/>
                </a:solidFill>
                <a:latin typeface="Arial"/>
                <a:cs typeface="Arial"/>
              </a:rPr>
              <a:t>las </a:t>
            </a:r>
            <a:r>
              <a:rPr sz="1200" spc="20" dirty="0">
                <a:solidFill>
                  <a:srgbClr val="FFFFFF"/>
                </a:solidFill>
                <a:latin typeface="Arial"/>
                <a:cs typeface="Arial"/>
              </a:rPr>
              <a:t>que </a:t>
            </a:r>
            <a:r>
              <a:rPr sz="1200" spc="-3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40" dirty="0">
                <a:solidFill>
                  <a:srgbClr val="FFFFFF"/>
                </a:solidFill>
                <a:latin typeface="Arial"/>
                <a:cs typeface="Arial"/>
              </a:rPr>
              <a:t>las </a:t>
            </a:r>
            <a:r>
              <a:rPr sz="1200" spc="-30" dirty="0">
                <a:solidFill>
                  <a:srgbClr val="FFFFFF"/>
                </a:solidFill>
                <a:latin typeface="Arial"/>
                <a:cs typeface="Arial"/>
              </a:rPr>
              <a:t>revistas </a:t>
            </a:r>
            <a:r>
              <a:rPr sz="1200" spc="-45" dirty="0">
                <a:solidFill>
                  <a:srgbClr val="FFFFFF"/>
                </a:solidFill>
                <a:latin typeface="Arial"/>
                <a:cs typeface="Arial"/>
              </a:rPr>
              <a:t>y </a:t>
            </a:r>
            <a:r>
              <a:rPr sz="1200" spc="15" dirty="0">
                <a:solidFill>
                  <a:srgbClr val="FFFFFF"/>
                </a:solidFill>
                <a:latin typeface="Arial"/>
                <a:cs typeface="Arial"/>
              </a:rPr>
              <a:t>periódicos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estadounidenses </a:t>
            </a:r>
            <a:r>
              <a:rPr sz="1200" spc="30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1200" spc="-15" dirty="0">
                <a:solidFill>
                  <a:srgbClr val="FFFFFF"/>
                </a:solidFill>
                <a:latin typeface="Arial"/>
                <a:cs typeface="Arial"/>
              </a:rPr>
              <a:t>la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década </a:t>
            </a:r>
            <a:r>
              <a:rPr sz="1200" spc="30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1200" spc="-45" dirty="0">
                <a:solidFill>
                  <a:srgbClr val="FFFFFF"/>
                </a:solidFill>
                <a:latin typeface="Arial"/>
                <a:cs typeface="Arial"/>
              </a:rPr>
              <a:t>1930 </a:t>
            </a:r>
            <a:r>
              <a:rPr sz="12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5" dirty="0">
                <a:solidFill>
                  <a:srgbClr val="FFFFFF"/>
                </a:solidFill>
                <a:latin typeface="Arial"/>
                <a:cs typeface="Arial"/>
              </a:rPr>
              <a:t>reemplazarían</a:t>
            </a:r>
            <a:r>
              <a:rPr sz="12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40" dirty="0">
                <a:solidFill>
                  <a:srgbClr val="FFFFFF"/>
                </a:solidFill>
                <a:latin typeface="Arial"/>
                <a:cs typeface="Arial"/>
              </a:rPr>
              <a:t>las</a:t>
            </a:r>
            <a:r>
              <a:rPr sz="12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imágenes</a:t>
            </a:r>
            <a:r>
              <a:rPr sz="12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individuales.</a:t>
            </a:r>
            <a:endParaRPr sz="1200">
              <a:latin typeface="Arial"/>
              <a:cs typeface="Arial"/>
            </a:endParaRPr>
          </a:p>
          <a:p>
            <a:pPr marL="170180" marR="107950" indent="-157480">
              <a:lnSpc>
                <a:spcPct val="111100"/>
              </a:lnSpc>
              <a:spcBef>
                <a:spcPts val="1280"/>
              </a:spcBef>
              <a:buClr>
                <a:srgbClr val="646464"/>
              </a:buClr>
              <a:buSzPct val="87500"/>
              <a:buChar char="•"/>
              <a:tabLst>
                <a:tab pos="170180" algn="l"/>
              </a:tabLst>
            </a:pPr>
            <a:r>
              <a:rPr sz="1200" spc="-45" dirty="0">
                <a:solidFill>
                  <a:srgbClr val="FFFFFF"/>
                </a:solidFill>
                <a:latin typeface="Arial"/>
                <a:cs typeface="Arial"/>
              </a:rPr>
              <a:t>En </a:t>
            </a:r>
            <a:r>
              <a:rPr sz="1200" spc="-40" dirty="0">
                <a:solidFill>
                  <a:srgbClr val="FFFFFF"/>
                </a:solidFill>
                <a:latin typeface="Arial"/>
                <a:cs typeface="Arial"/>
              </a:rPr>
              <a:t>1905, </a:t>
            </a: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los </a:t>
            </a:r>
            <a:r>
              <a:rPr sz="1200" spc="-35" dirty="0">
                <a:solidFill>
                  <a:srgbClr val="FFFFFF"/>
                </a:solidFill>
                <a:latin typeface="Arial"/>
                <a:cs typeface="Arial"/>
              </a:rPr>
              <a:t>Beals </a:t>
            </a:r>
            <a:r>
              <a:rPr sz="1200" spc="-45" dirty="0">
                <a:solidFill>
                  <a:srgbClr val="FFFFFF"/>
                </a:solidFill>
                <a:latin typeface="Arial"/>
                <a:cs typeface="Arial"/>
              </a:rPr>
              <a:t>se 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mudaron </a:t>
            </a:r>
            <a:r>
              <a:rPr sz="1200" spc="-45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Nueva </a:t>
            </a:r>
            <a:r>
              <a:rPr sz="1200" spc="-50" dirty="0">
                <a:solidFill>
                  <a:srgbClr val="FFFFFF"/>
                </a:solidFill>
                <a:latin typeface="Arial"/>
                <a:cs typeface="Arial"/>
              </a:rPr>
              <a:t>York, </a:t>
            </a:r>
            <a:r>
              <a:rPr sz="1200" spc="35" dirty="0">
                <a:solidFill>
                  <a:srgbClr val="FFFFFF"/>
                </a:solidFill>
                <a:latin typeface="Arial"/>
                <a:cs typeface="Arial"/>
              </a:rPr>
              <a:t>donde 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abrieron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un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15" dirty="0">
                <a:solidFill>
                  <a:srgbClr val="FFFFFF"/>
                </a:solidFill>
                <a:latin typeface="Arial"/>
                <a:cs typeface="Arial"/>
              </a:rPr>
              <a:t>estudio </a:t>
            </a:r>
            <a:r>
              <a:rPr sz="1200" spc="30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1200" spc="10" dirty="0">
                <a:solidFill>
                  <a:srgbClr val="FFFFFF"/>
                </a:solidFill>
                <a:latin typeface="Arial"/>
                <a:cs typeface="Arial"/>
              </a:rPr>
              <a:t>fotografía. </a:t>
            </a:r>
            <a:r>
              <a:rPr sz="1200" spc="-45" dirty="0">
                <a:solidFill>
                  <a:srgbClr val="FFFFFF"/>
                </a:solidFill>
                <a:latin typeface="Arial"/>
                <a:cs typeface="Arial"/>
              </a:rPr>
              <a:t>En </a:t>
            </a:r>
            <a:r>
              <a:rPr sz="1200" spc="-40" dirty="0">
                <a:solidFill>
                  <a:srgbClr val="FFFFFF"/>
                </a:solidFill>
                <a:latin typeface="Arial"/>
                <a:cs typeface="Arial"/>
              </a:rPr>
              <a:t>1917, </a:t>
            </a: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después </a:t>
            </a:r>
            <a:r>
              <a:rPr sz="1200" spc="30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divorciarse </a:t>
            </a:r>
            <a:r>
              <a:rPr sz="1200" spc="30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1200" spc="-45" dirty="0">
                <a:solidFill>
                  <a:srgbClr val="FFFFFF"/>
                </a:solidFill>
                <a:latin typeface="Arial"/>
                <a:cs typeface="Arial"/>
              </a:rPr>
              <a:t>su </a:t>
            </a: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esposo,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15" dirty="0">
                <a:solidFill>
                  <a:srgbClr val="FFFFFF"/>
                </a:solidFill>
                <a:latin typeface="Arial"/>
                <a:cs typeface="Arial"/>
              </a:rPr>
              <a:t>abrió</a:t>
            </a:r>
            <a:r>
              <a:rPr sz="12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Village</a:t>
            </a:r>
            <a:r>
              <a:rPr sz="12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25" dirty="0">
                <a:solidFill>
                  <a:srgbClr val="FFFFFF"/>
                </a:solidFill>
                <a:latin typeface="Arial"/>
                <a:cs typeface="Arial"/>
              </a:rPr>
              <a:t>Art</a:t>
            </a:r>
            <a:r>
              <a:rPr sz="12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Gallery</a:t>
            </a:r>
            <a:r>
              <a:rPr sz="12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12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Greenwich</a:t>
            </a:r>
            <a:r>
              <a:rPr sz="12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Village</a:t>
            </a:r>
            <a:r>
              <a:rPr sz="12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4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2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comenzó</a:t>
            </a:r>
            <a:r>
              <a:rPr sz="12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4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2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15" dirty="0">
                <a:solidFill>
                  <a:srgbClr val="FFFFFF"/>
                </a:solidFill>
                <a:latin typeface="Arial"/>
                <a:cs typeface="Arial"/>
              </a:rPr>
              <a:t>fotografiar </a:t>
            </a:r>
            <a:r>
              <a:rPr sz="1200" spc="-3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en </a:t>
            </a:r>
            <a:r>
              <a:rPr sz="1200" spc="-40" dirty="0">
                <a:solidFill>
                  <a:srgbClr val="FFFFFF"/>
                </a:solidFill>
                <a:latin typeface="Arial"/>
                <a:cs typeface="Arial"/>
              </a:rPr>
              <a:t>las </a:t>
            </a:r>
            <a:r>
              <a:rPr sz="1200" spc="-20" dirty="0">
                <a:solidFill>
                  <a:srgbClr val="FFFFFF"/>
                </a:solidFill>
                <a:latin typeface="Arial"/>
                <a:cs typeface="Arial"/>
              </a:rPr>
              <a:t>calles, 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con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un </a:t>
            </a:r>
            <a:r>
              <a:rPr sz="1200" spc="15" dirty="0">
                <a:solidFill>
                  <a:srgbClr val="FFFFFF"/>
                </a:solidFill>
                <a:latin typeface="Arial"/>
                <a:cs typeface="Arial"/>
              </a:rPr>
              <a:t>enfoque 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particular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en </a:t>
            </a:r>
            <a:r>
              <a:rPr sz="1200" spc="-15" dirty="0">
                <a:solidFill>
                  <a:srgbClr val="FFFFFF"/>
                </a:solidFill>
                <a:latin typeface="Arial"/>
                <a:cs typeface="Arial"/>
              </a:rPr>
              <a:t>la </a:t>
            </a:r>
            <a:r>
              <a:rPr sz="1200" spc="-30" dirty="0">
                <a:solidFill>
                  <a:srgbClr val="FFFFFF"/>
                </a:solidFill>
                <a:latin typeface="Arial"/>
                <a:cs typeface="Arial"/>
              </a:rPr>
              <a:t>clase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baja </a:t>
            </a:r>
            <a:r>
              <a:rPr sz="1200" spc="30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1200" spc="-15" dirty="0">
                <a:solidFill>
                  <a:srgbClr val="FFFFFF"/>
                </a:solidFill>
                <a:latin typeface="Arial"/>
                <a:cs typeface="Arial"/>
              </a:rPr>
              <a:t>la 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ciudad, </a:t>
            </a:r>
            <a:r>
              <a:rPr sz="12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centrándose</a:t>
            </a:r>
            <a:r>
              <a:rPr sz="12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12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especial</a:t>
            </a:r>
            <a:r>
              <a:rPr sz="12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12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los</a:t>
            </a:r>
            <a:r>
              <a:rPr sz="12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niños.</a:t>
            </a:r>
            <a:endParaRPr sz="1200">
              <a:latin typeface="Arial"/>
              <a:cs typeface="Arial"/>
            </a:endParaRPr>
          </a:p>
          <a:p>
            <a:pPr marL="170180" marR="144780" indent="-157480">
              <a:lnSpc>
                <a:spcPct val="111100"/>
              </a:lnSpc>
              <a:spcBef>
                <a:spcPts val="1280"/>
              </a:spcBef>
              <a:buClr>
                <a:srgbClr val="646464"/>
              </a:buClr>
              <a:buSzPct val="87500"/>
              <a:buChar char="•"/>
              <a:tabLst>
                <a:tab pos="170180" algn="l"/>
              </a:tabLst>
            </a:pPr>
            <a:r>
              <a:rPr sz="1200" spc="-45" dirty="0">
                <a:solidFill>
                  <a:srgbClr val="FFFFFF"/>
                </a:solidFill>
                <a:latin typeface="Arial"/>
                <a:cs typeface="Arial"/>
              </a:rPr>
              <a:t>En 1928 se </a:t>
            </a:r>
            <a:r>
              <a:rPr sz="1200" spc="30" dirty="0">
                <a:solidFill>
                  <a:srgbClr val="FFFFFF"/>
                </a:solidFill>
                <a:latin typeface="Arial"/>
                <a:cs typeface="Arial"/>
              </a:rPr>
              <a:t>mudó 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brevemente </a:t>
            </a:r>
            <a:r>
              <a:rPr sz="1200" spc="-45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California </a:t>
            </a: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para </a:t>
            </a:r>
            <a:r>
              <a:rPr sz="1200" spc="15" dirty="0">
                <a:solidFill>
                  <a:srgbClr val="FFFFFF"/>
                </a:solidFill>
                <a:latin typeface="Arial"/>
                <a:cs typeface="Arial"/>
              </a:rPr>
              <a:t>fotografiar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en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15" dirty="0">
                <a:solidFill>
                  <a:srgbClr val="FFFFFF"/>
                </a:solidFill>
                <a:latin typeface="Arial"/>
                <a:cs typeface="Arial"/>
              </a:rPr>
              <a:t>Hollywood,</a:t>
            </a:r>
            <a:r>
              <a:rPr sz="12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20" dirty="0">
                <a:solidFill>
                  <a:srgbClr val="FFFFFF"/>
                </a:solidFill>
                <a:latin typeface="Arial"/>
                <a:cs typeface="Arial"/>
              </a:rPr>
              <a:t>pero</a:t>
            </a:r>
            <a:r>
              <a:rPr sz="12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10" dirty="0">
                <a:solidFill>
                  <a:srgbClr val="FFFFFF"/>
                </a:solidFill>
                <a:latin typeface="Arial"/>
                <a:cs typeface="Arial"/>
              </a:rPr>
              <a:t>finalmente</a:t>
            </a:r>
            <a:r>
              <a:rPr sz="12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regresó</a:t>
            </a:r>
            <a:r>
              <a:rPr sz="12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4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2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Greenwich</a:t>
            </a:r>
            <a:r>
              <a:rPr sz="12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Village,</a:t>
            </a:r>
            <a:r>
              <a:rPr sz="12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35" dirty="0">
                <a:solidFill>
                  <a:srgbClr val="FFFFFF"/>
                </a:solidFill>
                <a:latin typeface="Arial"/>
                <a:cs typeface="Arial"/>
              </a:rPr>
              <a:t>donde</a:t>
            </a:r>
            <a:r>
              <a:rPr sz="12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vivió </a:t>
            </a:r>
            <a:r>
              <a:rPr sz="1200" spc="-3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Arial"/>
                <a:cs typeface="Arial"/>
              </a:rPr>
              <a:t>hasta</a:t>
            </a:r>
            <a:r>
              <a:rPr sz="12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45" dirty="0">
                <a:solidFill>
                  <a:srgbClr val="FFFFFF"/>
                </a:solidFill>
                <a:latin typeface="Arial"/>
                <a:cs typeface="Arial"/>
              </a:rPr>
              <a:t>su</a:t>
            </a:r>
            <a:r>
              <a:rPr sz="12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muerte.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800" cy="9753600"/>
          </a:xfrm>
          <a:custGeom>
            <a:avLst/>
            <a:gdLst/>
            <a:ahLst/>
            <a:cxnLst/>
            <a:rect l="l" t="t" r="r" b="b"/>
            <a:pathLst>
              <a:path w="13004800" h="9753600">
                <a:moveTo>
                  <a:pt x="13004800" y="0"/>
                </a:moveTo>
                <a:lnTo>
                  <a:pt x="0" y="0"/>
                </a:lnTo>
                <a:lnTo>
                  <a:pt x="0" y="9753600"/>
                </a:lnTo>
                <a:lnTo>
                  <a:pt x="13004800" y="9753600"/>
                </a:lnTo>
                <a:lnTo>
                  <a:pt x="130048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7747" y="224464"/>
            <a:ext cx="12217052" cy="852124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800" cy="9753600"/>
          </a:xfrm>
          <a:custGeom>
            <a:avLst/>
            <a:gdLst/>
            <a:ahLst/>
            <a:cxnLst/>
            <a:rect l="l" t="t" r="r" b="b"/>
            <a:pathLst>
              <a:path w="13004800" h="9753600">
                <a:moveTo>
                  <a:pt x="13004800" y="0"/>
                </a:moveTo>
                <a:lnTo>
                  <a:pt x="0" y="0"/>
                </a:lnTo>
                <a:lnTo>
                  <a:pt x="0" y="9753600"/>
                </a:lnTo>
                <a:lnTo>
                  <a:pt x="13004800" y="9753600"/>
                </a:lnTo>
                <a:lnTo>
                  <a:pt x="130048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98500" y="3546044"/>
            <a:ext cx="59505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529205" algn="l"/>
              </a:tabLst>
            </a:pPr>
            <a:r>
              <a:rPr sz="2400" spc="280" dirty="0">
                <a:latin typeface="Arial"/>
                <a:cs typeface="Arial"/>
              </a:rPr>
              <a:t>ASIGN</a:t>
            </a:r>
            <a:r>
              <a:rPr sz="2400" spc="-285" dirty="0">
                <a:latin typeface="Arial"/>
                <a:cs typeface="Arial"/>
              </a:rPr>
              <a:t> </a:t>
            </a:r>
            <a:r>
              <a:rPr sz="2400" spc="190" dirty="0">
                <a:latin typeface="Arial"/>
                <a:cs typeface="Arial"/>
              </a:rPr>
              <a:t>ATURA	</a:t>
            </a:r>
            <a:r>
              <a:rPr sz="2400" spc="310" dirty="0">
                <a:latin typeface="Arial"/>
                <a:cs typeface="Arial"/>
              </a:rPr>
              <a:t>FOTOPERIODISMO</a:t>
            </a:r>
            <a:r>
              <a:rPr sz="2400" spc="-285" dirty="0">
                <a:latin typeface="Arial"/>
                <a:cs typeface="Arial"/>
              </a:rPr>
              <a:t> 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98500" y="4334614"/>
            <a:ext cx="8437245" cy="3518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200" spc="140" dirty="0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sz="6200" spc="-9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6200" spc="-175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6200" spc="-9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6200" spc="195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6200" spc="-9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6200" spc="-10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6200" spc="-9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6200" spc="195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6200" spc="-9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6200" spc="685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6200" spc="-9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6200" spc="505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6200" spc="52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6200" spc="-9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6200" spc="640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6200" spc="-9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6200" spc="-705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6200" spc="-9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6200" spc="780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6200" spc="-9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6200" spc="685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6200" spc="-9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6200" spc="195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6200" spc="-9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6200" spc="-10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endParaRPr sz="6200">
              <a:latin typeface="Tahoma"/>
              <a:cs typeface="Tahoma"/>
            </a:endParaRPr>
          </a:p>
          <a:p>
            <a:pPr marL="109855">
              <a:lnSpc>
                <a:spcPct val="100000"/>
              </a:lnSpc>
              <a:spcBef>
                <a:spcPts val="4950"/>
              </a:spcBef>
              <a:tabLst>
                <a:tab pos="1138555" algn="l"/>
                <a:tab pos="2470785" algn="l"/>
              </a:tabLst>
            </a:pPr>
            <a:r>
              <a:rPr sz="2400" spc="315" dirty="0">
                <a:solidFill>
                  <a:srgbClr val="55D7FF"/>
                </a:solidFill>
                <a:latin typeface="Arial"/>
                <a:cs typeface="Arial"/>
              </a:rPr>
              <a:t>DRA</a:t>
            </a:r>
            <a:r>
              <a:rPr sz="2400" spc="-30" dirty="0">
                <a:solidFill>
                  <a:srgbClr val="55D7FF"/>
                </a:solidFill>
                <a:latin typeface="Arial"/>
                <a:cs typeface="Arial"/>
              </a:rPr>
              <a:t>.</a:t>
            </a:r>
            <a:r>
              <a:rPr sz="2400" dirty="0">
                <a:solidFill>
                  <a:srgbClr val="55D7FF"/>
                </a:solidFill>
                <a:latin typeface="Arial"/>
                <a:cs typeface="Arial"/>
              </a:rPr>
              <a:t>	</a:t>
            </a:r>
            <a:r>
              <a:rPr sz="2400" spc="-20" dirty="0">
                <a:solidFill>
                  <a:srgbClr val="55D7FF"/>
                </a:solidFill>
                <a:latin typeface="Arial"/>
                <a:cs typeface="Arial"/>
              </a:rPr>
              <a:t>Y</a:t>
            </a:r>
            <a:r>
              <a:rPr sz="2400" spc="355" dirty="0">
                <a:solidFill>
                  <a:srgbClr val="55D7FF"/>
                </a:solidFill>
                <a:latin typeface="Arial"/>
                <a:cs typeface="Arial"/>
              </a:rPr>
              <a:t>ANE</a:t>
            </a:r>
            <a:r>
              <a:rPr sz="2400" spc="-20" dirty="0">
                <a:solidFill>
                  <a:srgbClr val="55D7FF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55D7FF"/>
                </a:solidFill>
                <a:latin typeface="Arial"/>
                <a:cs typeface="Arial"/>
              </a:rPr>
              <a:t>	</a:t>
            </a:r>
            <a:r>
              <a:rPr sz="2400" spc="345" dirty="0">
                <a:solidFill>
                  <a:srgbClr val="55D7FF"/>
                </a:solidFill>
                <a:latin typeface="Arial"/>
                <a:cs typeface="Arial"/>
              </a:rPr>
              <a:t>ACO</a:t>
            </a:r>
            <a:r>
              <a:rPr sz="2400" spc="-35" dirty="0">
                <a:solidFill>
                  <a:srgbClr val="55D7FF"/>
                </a:solidFill>
                <a:latin typeface="Arial"/>
                <a:cs typeface="Arial"/>
              </a:rPr>
              <a:t>S</a:t>
            </a:r>
            <a:r>
              <a:rPr sz="2400" spc="-285" dirty="0">
                <a:solidFill>
                  <a:srgbClr val="55D7FF"/>
                </a:solidFill>
                <a:latin typeface="Arial"/>
                <a:cs typeface="Arial"/>
              </a:rPr>
              <a:t> </a:t>
            </a:r>
            <a:r>
              <a:rPr sz="2400" spc="130" dirty="0">
                <a:solidFill>
                  <a:srgbClr val="55D7FF"/>
                </a:solidFill>
                <a:latin typeface="Arial"/>
                <a:cs typeface="Arial"/>
              </a:rPr>
              <a:t>T</a:t>
            </a:r>
            <a:r>
              <a:rPr sz="2400" spc="45" dirty="0">
                <a:solidFill>
                  <a:srgbClr val="55D7FF"/>
                </a:solidFill>
                <a:latin typeface="Arial"/>
                <a:cs typeface="Arial"/>
              </a:rPr>
              <a:t>A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3200">
              <a:latin typeface="Arial"/>
              <a:cs typeface="Arial"/>
            </a:endParaRPr>
          </a:p>
          <a:p>
            <a:pPr marL="109855">
              <a:lnSpc>
                <a:spcPct val="100000"/>
              </a:lnSpc>
              <a:tabLst>
                <a:tab pos="2020570" algn="l"/>
                <a:tab pos="4167504" algn="l"/>
                <a:tab pos="5358130" algn="l"/>
              </a:tabLst>
            </a:pPr>
            <a:r>
              <a:rPr sz="2400" spc="75" dirty="0">
                <a:solidFill>
                  <a:srgbClr val="55D7FF"/>
                </a:solidFill>
                <a:latin typeface="Arial"/>
                <a:cs typeface="Arial"/>
              </a:rPr>
              <a:t>CRE</a:t>
            </a:r>
            <a:r>
              <a:rPr sz="2400" spc="-280" dirty="0">
                <a:solidFill>
                  <a:srgbClr val="55D7FF"/>
                </a:solidFill>
                <a:latin typeface="Arial"/>
                <a:cs typeface="Arial"/>
              </a:rPr>
              <a:t> </a:t>
            </a:r>
            <a:r>
              <a:rPr sz="2400" spc="190" dirty="0">
                <a:solidFill>
                  <a:srgbClr val="55D7FF"/>
                </a:solidFill>
                <a:latin typeface="Arial"/>
                <a:cs typeface="Arial"/>
              </a:rPr>
              <a:t>ATIVE	</a:t>
            </a:r>
            <a:r>
              <a:rPr sz="2400" spc="375" dirty="0">
                <a:solidFill>
                  <a:srgbClr val="55D7FF"/>
                </a:solidFill>
                <a:latin typeface="Arial"/>
                <a:cs typeface="Arial"/>
              </a:rPr>
              <a:t>COMMONS	</a:t>
            </a:r>
            <a:r>
              <a:rPr sz="2400" spc="-90" dirty="0">
                <a:solidFill>
                  <a:srgbClr val="55D7FF"/>
                </a:solidFill>
                <a:latin typeface="Arial"/>
                <a:cs typeface="Arial"/>
              </a:rPr>
              <a:t>B</a:t>
            </a:r>
            <a:r>
              <a:rPr sz="2400" spc="-285" dirty="0">
                <a:solidFill>
                  <a:srgbClr val="55D7FF"/>
                </a:solidFill>
                <a:latin typeface="Arial"/>
                <a:cs typeface="Arial"/>
              </a:rPr>
              <a:t> </a:t>
            </a:r>
            <a:r>
              <a:rPr sz="2400" spc="105" dirty="0">
                <a:solidFill>
                  <a:srgbClr val="55D7FF"/>
                </a:solidFill>
                <a:latin typeface="Arial"/>
                <a:cs typeface="Arial"/>
              </a:rPr>
              <a:t>Y-SA	</a:t>
            </a:r>
            <a:r>
              <a:rPr sz="2400" spc="250" dirty="0">
                <a:solidFill>
                  <a:srgbClr val="55D7FF"/>
                </a:solidFill>
                <a:latin typeface="Arial"/>
                <a:cs typeface="Arial"/>
              </a:rPr>
              <a:t>4.0</a:t>
            </a:r>
            <a:r>
              <a:rPr sz="2400" spc="-285" dirty="0">
                <a:solidFill>
                  <a:srgbClr val="55D7FF"/>
                </a:solidFill>
                <a:latin typeface="Arial"/>
                <a:cs typeface="Arial"/>
              </a:rPr>
              <a:t> </a:t>
            </a:r>
            <a:endParaRPr sz="2400">
              <a:latin typeface="Arial"/>
              <a:cs typeface="Arial"/>
            </a:endParaRPr>
          </a:p>
          <a:p>
            <a:pPr marL="109855" marR="2272030">
              <a:lnSpc>
                <a:spcPct val="114300"/>
              </a:lnSpc>
              <a:spcBef>
                <a:spcPts val="10"/>
              </a:spcBef>
            </a:pPr>
            <a:r>
              <a:rPr sz="2400" spc="-180" dirty="0">
                <a:solidFill>
                  <a:srgbClr val="55D7FF"/>
                </a:solidFill>
                <a:latin typeface="Arial"/>
                <a:cs typeface="Arial"/>
              </a:rPr>
              <a:t>(</a:t>
            </a:r>
            <a:r>
              <a:rPr sz="2400" spc="-285" dirty="0">
                <a:solidFill>
                  <a:srgbClr val="55D7FF"/>
                </a:solidFill>
                <a:latin typeface="Arial"/>
                <a:cs typeface="Arial"/>
              </a:rPr>
              <a:t> </a:t>
            </a:r>
            <a:r>
              <a:rPr sz="1600" spc="180" dirty="0">
                <a:solidFill>
                  <a:srgbClr val="55D7FF"/>
                </a:solidFill>
                <a:latin typeface="Arial"/>
                <a:cs typeface="Arial"/>
              </a:rPr>
              <a:t>S</a:t>
            </a:r>
            <a:r>
              <a:rPr sz="1600" spc="-75" dirty="0">
                <a:solidFill>
                  <a:srgbClr val="55D7FF"/>
                </a:solidFill>
                <a:latin typeface="Arial"/>
                <a:cs typeface="Arial"/>
              </a:rPr>
              <a:t>A</a:t>
            </a:r>
            <a:r>
              <a:rPr sz="1600" spc="-190" dirty="0">
                <a:solidFill>
                  <a:srgbClr val="55D7FF"/>
                </a:solidFill>
                <a:latin typeface="Arial"/>
                <a:cs typeface="Arial"/>
              </a:rPr>
              <a:t> </a:t>
            </a:r>
            <a:r>
              <a:rPr sz="1600" spc="15" dirty="0">
                <a:solidFill>
                  <a:srgbClr val="55D7FF"/>
                </a:solidFill>
                <a:latin typeface="Arial"/>
                <a:cs typeface="Arial"/>
              </a:rPr>
              <a:t>L</a:t>
            </a:r>
            <a:r>
              <a:rPr sz="1600" spc="254" dirty="0">
                <a:solidFill>
                  <a:srgbClr val="55D7FF"/>
                </a:solidFill>
                <a:latin typeface="Arial"/>
                <a:cs typeface="Arial"/>
              </a:rPr>
              <a:t>V</a:t>
            </a:r>
            <a:r>
              <a:rPr sz="1600" dirty="0">
                <a:solidFill>
                  <a:srgbClr val="55D7FF"/>
                </a:solidFill>
                <a:latin typeface="Arial"/>
                <a:cs typeface="Arial"/>
              </a:rPr>
              <a:t>O </a:t>
            </a:r>
            <a:r>
              <a:rPr sz="1600" spc="65" dirty="0">
                <a:solidFill>
                  <a:srgbClr val="55D7FF"/>
                </a:solidFill>
                <a:latin typeface="Arial"/>
                <a:cs typeface="Arial"/>
              </a:rPr>
              <a:t> </a:t>
            </a:r>
            <a:r>
              <a:rPr sz="1600" spc="204" dirty="0">
                <a:solidFill>
                  <a:srgbClr val="55D7FF"/>
                </a:solidFill>
                <a:latin typeface="Arial"/>
                <a:cs typeface="Arial"/>
              </a:rPr>
              <a:t>D</a:t>
            </a:r>
            <a:r>
              <a:rPr sz="1600" spc="-45" dirty="0">
                <a:solidFill>
                  <a:srgbClr val="55D7FF"/>
                </a:solidFill>
                <a:latin typeface="Arial"/>
                <a:cs typeface="Arial"/>
              </a:rPr>
              <a:t>E</a:t>
            </a:r>
            <a:r>
              <a:rPr sz="1600" dirty="0">
                <a:solidFill>
                  <a:srgbClr val="55D7FF"/>
                </a:solidFill>
                <a:latin typeface="Arial"/>
                <a:cs typeface="Arial"/>
              </a:rPr>
              <a:t> </a:t>
            </a:r>
            <a:r>
              <a:rPr sz="1600" spc="65" dirty="0">
                <a:solidFill>
                  <a:srgbClr val="55D7FF"/>
                </a:solidFill>
                <a:latin typeface="Arial"/>
                <a:cs typeface="Arial"/>
              </a:rPr>
              <a:t> </a:t>
            </a:r>
            <a:r>
              <a:rPr sz="1600" spc="175" dirty="0">
                <a:solidFill>
                  <a:srgbClr val="55D7FF"/>
                </a:solidFill>
                <a:latin typeface="Arial"/>
                <a:cs typeface="Arial"/>
              </a:rPr>
              <a:t>LA</a:t>
            </a:r>
            <a:r>
              <a:rPr sz="1600" spc="-85" dirty="0">
                <a:solidFill>
                  <a:srgbClr val="55D7FF"/>
                </a:solidFill>
                <a:latin typeface="Arial"/>
                <a:cs typeface="Arial"/>
              </a:rPr>
              <a:t>S</a:t>
            </a:r>
            <a:r>
              <a:rPr sz="1600" dirty="0">
                <a:solidFill>
                  <a:srgbClr val="55D7FF"/>
                </a:solidFill>
                <a:latin typeface="Arial"/>
                <a:cs typeface="Arial"/>
              </a:rPr>
              <a:t> </a:t>
            </a:r>
            <a:r>
              <a:rPr sz="1600" spc="65" dirty="0">
                <a:solidFill>
                  <a:srgbClr val="55D7FF"/>
                </a:solidFill>
                <a:latin typeface="Arial"/>
                <a:cs typeface="Arial"/>
              </a:rPr>
              <a:t> </a:t>
            </a:r>
            <a:r>
              <a:rPr sz="1600" spc="185" dirty="0">
                <a:solidFill>
                  <a:srgbClr val="55D7FF"/>
                </a:solidFill>
                <a:latin typeface="Arial"/>
                <a:cs typeface="Arial"/>
              </a:rPr>
              <a:t>OBRA</a:t>
            </a:r>
            <a:r>
              <a:rPr sz="1600" spc="-65" dirty="0">
                <a:solidFill>
                  <a:srgbClr val="55D7FF"/>
                </a:solidFill>
                <a:latin typeface="Arial"/>
                <a:cs typeface="Arial"/>
              </a:rPr>
              <a:t>S</a:t>
            </a:r>
            <a:r>
              <a:rPr sz="1600" dirty="0">
                <a:solidFill>
                  <a:srgbClr val="55D7FF"/>
                </a:solidFill>
                <a:latin typeface="Arial"/>
                <a:cs typeface="Arial"/>
              </a:rPr>
              <a:t> </a:t>
            </a:r>
            <a:r>
              <a:rPr sz="1600" spc="65" dirty="0">
                <a:solidFill>
                  <a:srgbClr val="55D7FF"/>
                </a:solidFill>
                <a:latin typeface="Arial"/>
                <a:cs typeface="Arial"/>
              </a:rPr>
              <a:t> </a:t>
            </a:r>
            <a:r>
              <a:rPr sz="1600" spc="210" dirty="0">
                <a:solidFill>
                  <a:srgbClr val="55D7FF"/>
                </a:solidFill>
                <a:latin typeface="Arial"/>
                <a:cs typeface="Arial"/>
              </a:rPr>
              <a:t>C</a:t>
            </a:r>
            <a:r>
              <a:rPr sz="1600" spc="-45" dirty="0">
                <a:solidFill>
                  <a:srgbClr val="55D7FF"/>
                </a:solidFill>
                <a:latin typeface="Arial"/>
                <a:cs typeface="Arial"/>
              </a:rPr>
              <a:t>U</a:t>
            </a:r>
            <a:r>
              <a:rPr sz="1600" spc="-190" dirty="0">
                <a:solidFill>
                  <a:srgbClr val="55D7FF"/>
                </a:solidFill>
                <a:latin typeface="Arial"/>
                <a:cs typeface="Arial"/>
              </a:rPr>
              <a:t> </a:t>
            </a:r>
            <a:r>
              <a:rPr sz="1600" spc="-15" dirty="0">
                <a:solidFill>
                  <a:srgbClr val="55D7FF"/>
                </a:solidFill>
                <a:latin typeface="Arial"/>
                <a:cs typeface="Arial"/>
              </a:rPr>
              <a:t>Y</a:t>
            </a:r>
            <a:r>
              <a:rPr sz="1600" spc="30" dirty="0">
                <a:solidFill>
                  <a:srgbClr val="55D7FF"/>
                </a:solidFill>
                <a:latin typeface="Arial"/>
                <a:cs typeface="Arial"/>
              </a:rPr>
              <a:t>A</a:t>
            </a:r>
            <a:r>
              <a:rPr sz="1600" dirty="0">
                <a:solidFill>
                  <a:srgbClr val="55D7FF"/>
                </a:solidFill>
                <a:latin typeface="Arial"/>
                <a:cs typeface="Arial"/>
              </a:rPr>
              <a:t> </a:t>
            </a:r>
            <a:r>
              <a:rPr sz="1600" spc="65" dirty="0">
                <a:solidFill>
                  <a:srgbClr val="55D7FF"/>
                </a:solidFill>
                <a:latin typeface="Arial"/>
                <a:cs typeface="Arial"/>
              </a:rPr>
              <a:t> </a:t>
            </a:r>
            <a:r>
              <a:rPr sz="1600" spc="225" dirty="0">
                <a:solidFill>
                  <a:srgbClr val="55D7FF"/>
                </a:solidFill>
                <a:latin typeface="Arial"/>
                <a:cs typeface="Arial"/>
              </a:rPr>
              <a:t>AUTORÍ</a:t>
            </a:r>
            <a:r>
              <a:rPr sz="1600" spc="-30" dirty="0">
                <a:solidFill>
                  <a:srgbClr val="55D7FF"/>
                </a:solidFill>
                <a:latin typeface="Arial"/>
                <a:cs typeface="Arial"/>
              </a:rPr>
              <a:t>A</a:t>
            </a:r>
            <a:r>
              <a:rPr sz="1600" dirty="0">
                <a:solidFill>
                  <a:srgbClr val="55D7FF"/>
                </a:solidFill>
                <a:latin typeface="Arial"/>
                <a:cs typeface="Arial"/>
              </a:rPr>
              <a:t> </a:t>
            </a:r>
            <a:r>
              <a:rPr sz="1600" spc="65" dirty="0">
                <a:solidFill>
                  <a:srgbClr val="55D7FF"/>
                </a:solidFill>
                <a:latin typeface="Arial"/>
                <a:cs typeface="Arial"/>
              </a:rPr>
              <a:t> </a:t>
            </a:r>
            <a:r>
              <a:rPr sz="1600" spc="-150" dirty="0">
                <a:solidFill>
                  <a:srgbClr val="55D7FF"/>
                </a:solidFill>
                <a:latin typeface="Arial"/>
                <a:cs typeface="Arial"/>
              </a:rPr>
              <a:t>Y</a:t>
            </a:r>
            <a:r>
              <a:rPr sz="1600" dirty="0">
                <a:solidFill>
                  <a:srgbClr val="55D7FF"/>
                </a:solidFill>
                <a:latin typeface="Arial"/>
                <a:cs typeface="Arial"/>
              </a:rPr>
              <a:t> </a:t>
            </a:r>
            <a:r>
              <a:rPr sz="1600" spc="65" dirty="0">
                <a:solidFill>
                  <a:srgbClr val="55D7FF"/>
                </a:solidFill>
                <a:latin typeface="Arial"/>
                <a:cs typeface="Arial"/>
              </a:rPr>
              <a:t> </a:t>
            </a:r>
            <a:r>
              <a:rPr sz="1600" spc="225" dirty="0">
                <a:solidFill>
                  <a:srgbClr val="55D7FF"/>
                </a:solidFill>
                <a:latin typeface="Arial"/>
                <a:cs typeface="Arial"/>
              </a:rPr>
              <a:t>ORIGE</a:t>
            </a:r>
            <a:r>
              <a:rPr sz="1600" spc="-25" dirty="0">
                <a:solidFill>
                  <a:srgbClr val="55D7FF"/>
                </a:solidFill>
                <a:latin typeface="Arial"/>
                <a:cs typeface="Arial"/>
              </a:rPr>
              <a:t>N </a:t>
            </a:r>
            <a:r>
              <a:rPr sz="1600" spc="-190" dirty="0">
                <a:solidFill>
                  <a:srgbClr val="55D7FF"/>
                </a:solidFill>
                <a:latin typeface="Arial"/>
                <a:cs typeface="Arial"/>
              </a:rPr>
              <a:t> </a:t>
            </a:r>
            <a:r>
              <a:rPr sz="1600" spc="105" dirty="0">
                <a:solidFill>
                  <a:srgbClr val="55D7FF"/>
                </a:solidFill>
                <a:latin typeface="Arial"/>
                <a:cs typeface="Arial"/>
              </a:rPr>
              <a:t>S</a:t>
            </a:r>
            <a:r>
              <a:rPr sz="1600" spc="-150" dirty="0">
                <a:solidFill>
                  <a:srgbClr val="55D7FF"/>
                </a:solidFill>
                <a:latin typeface="Arial"/>
                <a:cs typeface="Arial"/>
              </a:rPr>
              <a:t>E</a:t>
            </a:r>
            <a:r>
              <a:rPr sz="1600" dirty="0">
                <a:solidFill>
                  <a:srgbClr val="55D7FF"/>
                </a:solidFill>
                <a:latin typeface="Arial"/>
                <a:cs typeface="Arial"/>
              </a:rPr>
              <a:t> </a:t>
            </a:r>
            <a:r>
              <a:rPr sz="1600" spc="65" dirty="0">
                <a:solidFill>
                  <a:srgbClr val="55D7FF"/>
                </a:solidFill>
                <a:latin typeface="Arial"/>
                <a:cs typeface="Arial"/>
              </a:rPr>
              <a:t> </a:t>
            </a:r>
            <a:r>
              <a:rPr sz="1600" spc="175" dirty="0">
                <a:solidFill>
                  <a:srgbClr val="55D7FF"/>
                </a:solidFill>
                <a:latin typeface="Arial"/>
                <a:cs typeface="Arial"/>
              </a:rPr>
              <a:t>EXPLIC</a:t>
            </a:r>
            <a:r>
              <a:rPr sz="1600" spc="-40" dirty="0">
                <a:solidFill>
                  <a:srgbClr val="55D7FF"/>
                </a:solidFill>
                <a:latin typeface="Arial"/>
                <a:cs typeface="Arial"/>
              </a:rPr>
              <a:t>I</a:t>
            </a:r>
            <a:r>
              <a:rPr sz="1600" spc="-190" dirty="0">
                <a:solidFill>
                  <a:srgbClr val="55D7FF"/>
                </a:solidFill>
                <a:latin typeface="Arial"/>
                <a:cs typeface="Arial"/>
              </a:rPr>
              <a:t> </a:t>
            </a:r>
            <a:r>
              <a:rPr sz="1600" spc="85" dirty="0">
                <a:solidFill>
                  <a:srgbClr val="55D7FF"/>
                </a:solidFill>
                <a:latin typeface="Arial"/>
                <a:cs typeface="Arial"/>
              </a:rPr>
              <a:t>T</a:t>
            </a:r>
            <a:r>
              <a:rPr sz="1600" spc="30" dirty="0">
                <a:solidFill>
                  <a:srgbClr val="55D7FF"/>
                </a:solidFill>
                <a:latin typeface="Arial"/>
                <a:cs typeface="Arial"/>
              </a:rPr>
              <a:t>A</a:t>
            </a:r>
            <a:r>
              <a:rPr sz="1600" dirty="0">
                <a:solidFill>
                  <a:srgbClr val="55D7FF"/>
                </a:solidFill>
                <a:latin typeface="Arial"/>
                <a:cs typeface="Arial"/>
              </a:rPr>
              <a:t> </a:t>
            </a:r>
            <a:r>
              <a:rPr sz="1600" spc="65" dirty="0">
                <a:solidFill>
                  <a:srgbClr val="55D7FF"/>
                </a:solidFill>
                <a:latin typeface="Arial"/>
                <a:cs typeface="Arial"/>
              </a:rPr>
              <a:t> </a:t>
            </a:r>
            <a:r>
              <a:rPr sz="1600" spc="240" dirty="0">
                <a:solidFill>
                  <a:srgbClr val="55D7FF"/>
                </a:solidFill>
                <a:latin typeface="Arial"/>
                <a:cs typeface="Arial"/>
              </a:rPr>
              <a:t>E</a:t>
            </a:r>
            <a:r>
              <a:rPr sz="1600" spc="-20" dirty="0">
                <a:solidFill>
                  <a:srgbClr val="55D7FF"/>
                </a:solidFill>
                <a:latin typeface="Arial"/>
                <a:cs typeface="Arial"/>
              </a:rPr>
              <a:t>N</a:t>
            </a:r>
            <a:r>
              <a:rPr sz="1600" dirty="0">
                <a:solidFill>
                  <a:srgbClr val="55D7FF"/>
                </a:solidFill>
                <a:latin typeface="Arial"/>
                <a:cs typeface="Arial"/>
              </a:rPr>
              <a:t> </a:t>
            </a:r>
            <a:r>
              <a:rPr sz="1600" spc="65" dirty="0">
                <a:solidFill>
                  <a:srgbClr val="55D7FF"/>
                </a:solidFill>
                <a:latin typeface="Arial"/>
                <a:cs typeface="Arial"/>
              </a:rPr>
              <a:t> </a:t>
            </a:r>
            <a:r>
              <a:rPr sz="1600" spc="225" dirty="0">
                <a:solidFill>
                  <a:srgbClr val="55D7FF"/>
                </a:solidFill>
                <a:latin typeface="Arial"/>
                <a:cs typeface="Arial"/>
              </a:rPr>
              <a:t>L</a:t>
            </a:r>
            <a:r>
              <a:rPr sz="1600" spc="-35" dirty="0">
                <a:solidFill>
                  <a:srgbClr val="55D7FF"/>
                </a:solidFill>
                <a:latin typeface="Arial"/>
                <a:cs typeface="Arial"/>
              </a:rPr>
              <a:t>A</a:t>
            </a:r>
            <a:r>
              <a:rPr sz="1600" dirty="0">
                <a:solidFill>
                  <a:srgbClr val="55D7FF"/>
                </a:solidFill>
                <a:latin typeface="Arial"/>
                <a:cs typeface="Arial"/>
              </a:rPr>
              <a:t> </a:t>
            </a:r>
            <a:r>
              <a:rPr sz="1600" spc="65" dirty="0">
                <a:solidFill>
                  <a:srgbClr val="55D7FF"/>
                </a:solidFill>
                <a:latin typeface="Arial"/>
                <a:cs typeface="Arial"/>
              </a:rPr>
              <a:t> </a:t>
            </a:r>
            <a:r>
              <a:rPr sz="1600" spc="140" dirty="0">
                <a:solidFill>
                  <a:srgbClr val="55D7FF"/>
                </a:solidFill>
                <a:latin typeface="Arial"/>
                <a:cs typeface="Arial"/>
              </a:rPr>
              <a:t>PRESE</a:t>
            </a:r>
            <a:r>
              <a:rPr sz="1600" spc="-120" dirty="0">
                <a:solidFill>
                  <a:srgbClr val="55D7FF"/>
                </a:solidFill>
                <a:latin typeface="Arial"/>
                <a:cs typeface="Arial"/>
              </a:rPr>
              <a:t>N</a:t>
            </a:r>
            <a:r>
              <a:rPr sz="1600" spc="-190" dirty="0">
                <a:solidFill>
                  <a:srgbClr val="55D7FF"/>
                </a:solidFill>
                <a:latin typeface="Arial"/>
                <a:cs typeface="Arial"/>
              </a:rPr>
              <a:t> </a:t>
            </a:r>
            <a:r>
              <a:rPr sz="1600" spc="85" dirty="0">
                <a:solidFill>
                  <a:srgbClr val="55D7FF"/>
                </a:solidFill>
                <a:latin typeface="Arial"/>
                <a:cs typeface="Arial"/>
              </a:rPr>
              <a:t>T</a:t>
            </a:r>
            <a:r>
              <a:rPr sz="1600" spc="260" dirty="0">
                <a:solidFill>
                  <a:srgbClr val="55D7FF"/>
                </a:solidFill>
                <a:latin typeface="Arial"/>
                <a:cs typeface="Arial"/>
              </a:rPr>
              <a:t>ACIÓN</a:t>
            </a:r>
            <a:r>
              <a:rPr sz="1600" dirty="0">
                <a:solidFill>
                  <a:srgbClr val="55D7FF"/>
                </a:solidFill>
                <a:latin typeface="Arial"/>
                <a:cs typeface="Arial"/>
              </a:rPr>
              <a:t>)</a:t>
            </a:r>
            <a:r>
              <a:rPr sz="1600" spc="-190" dirty="0">
                <a:solidFill>
                  <a:srgbClr val="55D7FF"/>
                </a:solidFill>
                <a:latin typeface="Arial"/>
                <a:cs typeface="Arial"/>
              </a:rPr>
              <a:t> 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7522" y="401488"/>
            <a:ext cx="3594100" cy="20193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800" cy="9753600"/>
          </a:xfrm>
          <a:custGeom>
            <a:avLst/>
            <a:gdLst/>
            <a:ahLst/>
            <a:cxnLst/>
            <a:rect l="l" t="t" r="r" b="b"/>
            <a:pathLst>
              <a:path w="13004800" h="9753600">
                <a:moveTo>
                  <a:pt x="13004800" y="0"/>
                </a:moveTo>
                <a:lnTo>
                  <a:pt x="0" y="0"/>
                </a:lnTo>
                <a:lnTo>
                  <a:pt x="0" y="9753600"/>
                </a:lnTo>
                <a:lnTo>
                  <a:pt x="13004800" y="9753600"/>
                </a:lnTo>
                <a:lnTo>
                  <a:pt x="130048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43883" y="2584301"/>
            <a:ext cx="10317480" cy="297942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 marR="5080" algn="ctr">
              <a:lnSpc>
                <a:spcPts val="8900"/>
              </a:lnSpc>
              <a:spcBef>
                <a:spcPts val="420"/>
              </a:spcBef>
            </a:pPr>
            <a:r>
              <a:rPr sz="7450" spc="-320" dirty="0">
                <a:solidFill>
                  <a:srgbClr val="FFFFFF"/>
                </a:solidFill>
                <a:latin typeface="Arial"/>
                <a:cs typeface="Arial"/>
              </a:rPr>
              <a:t>Tema</a:t>
            </a:r>
            <a:r>
              <a:rPr sz="745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450" spc="-5" dirty="0">
                <a:solidFill>
                  <a:srgbClr val="FFFFFF"/>
                </a:solidFill>
                <a:latin typeface="Arial"/>
                <a:cs typeface="Arial"/>
              </a:rPr>
              <a:t>2.</a:t>
            </a:r>
            <a:r>
              <a:rPr sz="745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450" spc="45" dirty="0">
                <a:solidFill>
                  <a:srgbClr val="FFFFFF"/>
                </a:solidFill>
                <a:latin typeface="Arial"/>
                <a:cs typeface="Arial"/>
              </a:rPr>
              <a:t>Imágenes </a:t>
            </a:r>
            <a:r>
              <a:rPr sz="745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450" spc="95" dirty="0">
                <a:solidFill>
                  <a:srgbClr val="FFFFFF"/>
                </a:solidFill>
                <a:latin typeface="Arial"/>
                <a:cs typeface="Arial"/>
              </a:rPr>
              <a:t>icónicas</a:t>
            </a:r>
            <a:r>
              <a:rPr sz="74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450" spc="-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745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450" spc="60" dirty="0">
                <a:solidFill>
                  <a:srgbClr val="FFFFFF"/>
                </a:solidFill>
                <a:latin typeface="Arial"/>
                <a:cs typeface="Arial"/>
              </a:rPr>
              <a:t>mirada</a:t>
            </a:r>
            <a:r>
              <a:rPr sz="745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450" spc="55" dirty="0">
                <a:solidFill>
                  <a:srgbClr val="FFFFFF"/>
                </a:solidFill>
                <a:latin typeface="Arial"/>
                <a:cs typeface="Arial"/>
              </a:rPr>
              <a:t>crítica</a:t>
            </a:r>
            <a:endParaRPr sz="745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295"/>
              </a:spcBef>
            </a:pPr>
            <a:r>
              <a:rPr sz="3200" spc="-45" dirty="0">
                <a:solidFill>
                  <a:srgbClr val="FFFFFF"/>
                </a:solidFill>
                <a:latin typeface="Arial"/>
                <a:cs typeface="Arial"/>
              </a:rPr>
              <a:t>@yanetacosta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800" cy="9753600"/>
          </a:xfrm>
          <a:custGeom>
            <a:avLst/>
            <a:gdLst/>
            <a:ahLst/>
            <a:cxnLst/>
            <a:rect l="l" t="t" r="r" b="b"/>
            <a:pathLst>
              <a:path w="13004800" h="9753600">
                <a:moveTo>
                  <a:pt x="13004800" y="0"/>
                </a:moveTo>
                <a:lnTo>
                  <a:pt x="0" y="0"/>
                </a:lnTo>
                <a:lnTo>
                  <a:pt x="0" y="9753600"/>
                </a:lnTo>
                <a:lnTo>
                  <a:pt x="13004800" y="9753600"/>
                </a:lnTo>
                <a:lnTo>
                  <a:pt x="130048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6954" y="594718"/>
            <a:ext cx="9996091" cy="604958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56894" y="6619244"/>
            <a:ext cx="1031621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spc="-5" dirty="0">
                <a:solidFill>
                  <a:srgbClr val="FFFFFF"/>
                </a:solidFill>
                <a:latin typeface="Arial"/>
                <a:cs typeface="Arial"/>
              </a:rPr>
              <a:t>Las</a:t>
            </a:r>
            <a:r>
              <a:rPr sz="6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0" spc="40" dirty="0">
                <a:solidFill>
                  <a:srgbClr val="FFFFFF"/>
                </a:solidFill>
                <a:latin typeface="Arial"/>
                <a:cs typeface="Arial"/>
              </a:rPr>
              <a:t>imágenes</a:t>
            </a:r>
            <a:r>
              <a:rPr sz="60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0" dirty="0">
                <a:solidFill>
                  <a:srgbClr val="FFFFFF"/>
                </a:solidFill>
                <a:latin typeface="Arial"/>
                <a:cs typeface="Arial"/>
              </a:rPr>
              <a:t>más</a:t>
            </a:r>
            <a:r>
              <a:rPr sz="60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0" spc="-5" dirty="0">
                <a:solidFill>
                  <a:srgbClr val="FFFFFF"/>
                </a:solidFill>
                <a:latin typeface="Arial"/>
                <a:cs typeface="Arial"/>
              </a:rPr>
              <a:t>influyentes</a:t>
            </a:r>
            <a:endParaRPr sz="6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77948" y="7725664"/>
            <a:ext cx="6674484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https://web.ar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  <a:hlinkClick r:id="rId3"/>
              </a:rPr>
              <a:t>chive.org/web/20170317051843/http://100photos.time.com/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800" cy="9753600"/>
          </a:xfrm>
          <a:custGeom>
            <a:avLst/>
            <a:gdLst/>
            <a:ahLst/>
            <a:cxnLst/>
            <a:rect l="l" t="t" r="r" b="b"/>
            <a:pathLst>
              <a:path w="13004800" h="9753600">
                <a:moveTo>
                  <a:pt x="13004800" y="0"/>
                </a:moveTo>
                <a:lnTo>
                  <a:pt x="0" y="0"/>
                </a:lnTo>
                <a:lnTo>
                  <a:pt x="0" y="9753600"/>
                </a:lnTo>
                <a:lnTo>
                  <a:pt x="13004800" y="9753600"/>
                </a:lnTo>
                <a:lnTo>
                  <a:pt x="130048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13332" y="2533907"/>
            <a:ext cx="10378440" cy="302958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 marR="5080" algn="ctr">
              <a:lnSpc>
                <a:spcPts val="9100"/>
              </a:lnSpc>
              <a:spcBef>
                <a:spcPts val="420"/>
              </a:spcBef>
            </a:pPr>
            <a:r>
              <a:rPr sz="7600" spc="-320" dirty="0">
                <a:solidFill>
                  <a:srgbClr val="FFFFFF"/>
                </a:solidFill>
                <a:latin typeface="Arial"/>
                <a:cs typeface="Arial"/>
              </a:rPr>
              <a:t>Tema</a:t>
            </a:r>
            <a:r>
              <a:rPr sz="76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600" dirty="0">
                <a:solidFill>
                  <a:srgbClr val="FFFFFF"/>
                </a:solidFill>
                <a:latin typeface="Arial"/>
                <a:cs typeface="Arial"/>
              </a:rPr>
              <a:t>1.</a:t>
            </a:r>
            <a:r>
              <a:rPr sz="76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600" spc="25" dirty="0">
                <a:solidFill>
                  <a:srgbClr val="FFFFFF"/>
                </a:solidFill>
                <a:latin typeface="Arial"/>
                <a:cs typeface="Arial"/>
              </a:rPr>
              <a:t>Fotoperiodismo </a:t>
            </a:r>
            <a:r>
              <a:rPr sz="7600" spc="-2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60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7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600" spc="-155" dirty="0">
                <a:solidFill>
                  <a:srgbClr val="FFFFFF"/>
                </a:solidFill>
                <a:latin typeface="Arial"/>
                <a:cs typeface="Arial"/>
              </a:rPr>
              <a:t>pioner@s</a:t>
            </a:r>
            <a:endParaRPr sz="76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290"/>
              </a:spcBef>
            </a:pPr>
            <a:r>
              <a:rPr sz="3200" spc="-45" dirty="0">
                <a:solidFill>
                  <a:srgbClr val="FFFFFF"/>
                </a:solidFill>
                <a:latin typeface="Arial"/>
                <a:cs typeface="Arial"/>
              </a:rPr>
              <a:t>@yanetacosta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800" cy="9753600"/>
          </a:xfrm>
          <a:custGeom>
            <a:avLst/>
            <a:gdLst/>
            <a:ahLst/>
            <a:cxnLst/>
            <a:rect l="l" t="t" r="r" b="b"/>
            <a:pathLst>
              <a:path w="13004800" h="9753600">
                <a:moveTo>
                  <a:pt x="13004800" y="0"/>
                </a:moveTo>
                <a:lnTo>
                  <a:pt x="0" y="0"/>
                </a:lnTo>
                <a:lnTo>
                  <a:pt x="0" y="9753600"/>
                </a:lnTo>
                <a:lnTo>
                  <a:pt x="13004800" y="9753600"/>
                </a:lnTo>
                <a:lnTo>
                  <a:pt x="130048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07757" y="3871334"/>
            <a:ext cx="7789545" cy="19786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  <a:tabLst>
                <a:tab pos="2752725" algn="l"/>
              </a:tabLst>
            </a:pPr>
            <a:r>
              <a:rPr sz="6400" spc="55" dirty="0">
                <a:solidFill>
                  <a:srgbClr val="FFFFFF"/>
                </a:solidFill>
                <a:latin typeface="Arial"/>
                <a:cs typeface="Arial"/>
              </a:rPr>
              <a:t>Mirada	</a:t>
            </a:r>
            <a:r>
              <a:rPr sz="6400" spc="40" dirty="0">
                <a:solidFill>
                  <a:srgbClr val="FFFFFF"/>
                </a:solidFill>
                <a:latin typeface="Arial"/>
                <a:cs typeface="Arial"/>
              </a:rPr>
              <a:t>crítica.</a:t>
            </a:r>
            <a:endParaRPr sz="6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20"/>
              </a:spcBef>
              <a:tabLst>
                <a:tab pos="3023870" algn="l"/>
                <a:tab pos="4197350" algn="l"/>
                <a:tab pos="5055235" algn="l"/>
              </a:tabLst>
            </a:pPr>
            <a:r>
              <a:rPr sz="6400" spc="-5" dirty="0">
                <a:solidFill>
                  <a:srgbClr val="FFFFFF"/>
                </a:solidFill>
                <a:latin typeface="Arial"/>
                <a:cs typeface="Arial"/>
              </a:rPr>
              <a:t>Análisis	</a:t>
            </a:r>
            <a:r>
              <a:rPr sz="6400" spc="170" dirty="0">
                <a:solidFill>
                  <a:srgbClr val="FFFFFF"/>
                </a:solidFill>
                <a:latin typeface="Arial"/>
                <a:cs typeface="Arial"/>
              </a:rPr>
              <a:t>de	</a:t>
            </a:r>
            <a:r>
              <a:rPr sz="6400" spc="-5" dirty="0">
                <a:solidFill>
                  <a:srgbClr val="FFFFFF"/>
                </a:solidFill>
                <a:latin typeface="Arial"/>
                <a:cs typeface="Arial"/>
              </a:rPr>
              <a:t>la	</a:t>
            </a:r>
            <a:r>
              <a:rPr sz="6400" spc="55" dirty="0">
                <a:solidFill>
                  <a:srgbClr val="FFFFFF"/>
                </a:solidFill>
                <a:latin typeface="Arial"/>
                <a:cs typeface="Arial"/>
              </a:rPr>
              <a:t>imagen</a:t>
            </a:r>
            <a:endParaRPr sz="6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800" cy="9753600"/>
          </a:xfrm>
          <a:custGeom>
            <a:avLst/>
            <a:gdLst/>
            <a:ahLst/>
            <a:cxnLst/>
            <a:rect l="l" t="t" r="r" b="b"/>
            <a:pathLst>
              <a:path w="13004800" h="9753600">
                <a:moveTo>
                  <a:pt x="13004800" y="0"/>
                </a:moveTo>
                <a:lnTo>
                  <a:pt x="0" y="0"/>
                </a:lnTo>
                <a:lnTo>
                  <a:pt x="0" y="9753600"/>
                </a:lnTo>
                <a:lnTo>
                  <a:pt x="13004800" y="9753600"/>
                </a:lnTo>
                <a:lnTo>
                  <a:pt x="130048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365375" y="2273957"/>
            <a:ext cx="97790" cy="1987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100" spc="18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endParaRPr sz="11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542239" y="2240310"/>
            <a:ext cx="7695565" cy="4845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10"/>
              </a:spcBef>
            </a:pPr>
            <a:r>
              <a:rPr sz="1500" spc="10" dirty="0">
                <a:solidFill>
                  <a:srgbClr val="FFFFFF"/>
                </a:solidFill>
                <a:latin typeface="Arial"/>
                <a:cs typeface="Arial"/>
              </a:rPr>
              <a:t>Contextualización: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5" dirty="0">
                <a:solidFill>
                  <a:srgbClr val="FFFFFF"/>
                </a:solidFill>
                <a:latin typeface="Arial"/>
                <a:cs typeface="Arial"/>
              </a:rPr>
              <a:t>Mirar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5" dirty="0">
                <a:solidFill>
                  <a:srgbClr val="FFFFFF"/>
                </a:solidFill>
                <a:latin typeface="Arial"/>
                <a:cs typeface="Arial"/>
              </a:rPr>
              <a:t>las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15" dirty="0">
                <a:solidFill>
                  <a:srgbClr val="FFFFFF"/>
                </a:solidFill>
                <a:latin typeface="Arial"/>
                <a:cs typeface="Arial"/>
              </a:rPr>
              <a:t>imágenes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30" dirty="0">
                <a:solidFill>
                  <a:srgbClr val="FFFFFF"/>
                </a:solidFill>
                <a:latin typeface="Arial"/>
                <a:cs typeface="Arial"/>
              </a:rPr>
              <a:t>con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5" dirty="0">
                <a:solidFill>
                  <a:srgbClr val="FFFFFF"/>
                </a:solidFill>
                <a:latin typeface="Arial"/>
                <a:cs typeface="Arial"/>
              </a:rPr>
              <a:t>los ojos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4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 la </a:t>
            </a:r>
            <a:r>
              <a:rPr sz="1500" spc="35" dirty="0">
                <a:solidFill>
                  <a:srgbClr val="FFFFFF"/>
                </a:solidFill>
                <a:latin typeface="Arial"/>
                <a:cs typeface="Arial"/>
              </a:rPr>
              <a:t>época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5" dirty="0">
                <a:solidFill>
                  <a:srgbClr val="FFFFFF"/>
                </a:solidFill>
                <a:latin typeface="Arial"/>
                <a:cs typeface="Arial"/>
              </a:rPr>
              <a:t>en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la </a:t>
            </a:r>
            <a:r>
              <a:rPr sz="1500" spc="30" dirty="0">
                <a:solidFill>
                  <a:srgbClr val="FFFFFF"/>
                </a:solidFill>
                <a:latin typeface="Arial"/>
                <a:cs typeface="Arial"/>
              </a:rPr>
              <a:t>que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5" dirty="0">
                <a:solidFill>
                  <a:srgbClr val="FFFFFF"/>
                </a:solidFill>
                <a:latin typeface="Arial"/>
                <a:cs typeface="Arial"/>
              </a:rPr>
              <a:t>se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10" dirty="0">
                <a:solidFill>
                  <a:srgbClr val="FFFFFF"/>
                </a:solidFill>
                <a:latin typeface="Arial"/>
                <a:cs typeface="Arial"/>
              </a:rPr>
              <a:t>hicieron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5" dirty="0">
                <a:solidFill>
                  <a:srgbClr val="FFFFFF"/>
                </a:solidFill>
                <a:latin typeface="Arial"/>
                <a:cs typeface="Arial"/>
              </a:rPr>
              <a:t>y se </a:t>
            </a:r>
            <a:r>
              <a:rPr sz="1500" spc="-4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25" dirty="0">
                <a:solidFill>
                  <a:srgbClr val="FFFFFF"/>
                </a:solidFill>
                <a:latin typeface="Arial"/>
                <a:cs typeface="Arial"/>
              </a:rPr>
              <a:t>publicaron.</a:t>
            </a:r>
            <a:endParaRPr sz="15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65375" y="2955185"/>
            <a:ext cx="97790" cy="1987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100" spc="18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endParaRPr sz="11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542239" y="2921538"/>
            <a:ext cx="7745095" cy="7131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10"/>
              </a:spcBef>
            </a:pPr>
            <a:r>
              <a:rPr sz="1500" spc="15" dirty="0">
                <a:solidFill>
                  <a:srgbClr val="FFFFFF"/>
                </a:solidFill>
                <a:latin typeface="Arial"/>
                <a:cs typeface="Arial"/>
              </a:rPr>
              <a:t>Profundidad</a:t>
            </a:r>
            <a:r>
              <a:rPr sz="1500" spc="5" dirty="0">
                <a:solidFill>
                  <a:srgbClr val="FFFFFF"/>
                </a:solidFill>
                <a:latin typeface="Arial"/>
                <a:cs typeface="Arial"/>
              </a:rPr>
              <a:t> en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el</a:t>
            </a:r>
            <a:r>
              <a:rPr sz="15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análisis:</a:t>
            </a:r>
            <a:r>
              <a:rPr sz="15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35" dirty="0">
                <a:solidFill>
                  <a:srgbClr val="FFFFFF"/>
                </a:solidFill>
                <a:latin typeface="Arial"/>
                <a:cs typeface="Arial"/>
              </a:rPr>
              <a:t>¿Qué</a:t>
            </a:r>
            <a:r>
              <a:rPr sz="15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5" dirty="0">
                <a:solidFill>
                  <a:srgbClr val="FFFFFF"/>
                </a:solidFill>
                <a:latin typeface="Arial"/>
                <a:cs typeface="Arial"/>
              </a:rPr>
              <a:t>nos </a:t>
            </a:r>
            <a:r>
              <a:rPr sz="1500" spc="10" dirty="0">
                <a:solidFill>
                  <a:srgbClr val="FFFFFF"/>
                </a:solidFill>
                <a:latin typeface="Arial"/>
                <a:cs typeface="Arial"/>
              </a:rPr>
              <a:t>quiere</a:t>
            </a:r>
            <a:r>
              <a:rPr sz="15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Arial"/>
                <a:cs typeface="Arial"/>
              </a:rPr>
              <a:t>transmitir?</a:t>
            </a:r>
            <a:r>
              <a:rPr sz="15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35" dirty="0">
                <a:solidFill>
                  <a:srgbClr val="FFFFFF"/>
                </a:solidFill>
                <a:latin typeface="Arial"/>
                <a:cs typeface="Arial"/>
              </a:rPr>
              <a:t>¿Qué</a:t>
            </a:r>
            <a:r>
              <a:rPr sz="15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20" dirty="0">
                <a:solidFill>
                  <a:srgbClr val="FFFFFF"/>
                </a:solidFill>
                <a:latin typeface="Arial"/>
                <a:cs typeface="Arial"/>
              </a:rPr>
              <a:t>cuenta</a:t>
            </a:r>
            <a:r>
              <a:rPr sz="15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30" dirty="0">
                <a:solidFill>
                  <a:srgbClr val="FFFFFF"/>
                </a:solidFill>
                <a:latin typeface="Arial"/>
                <a:cs typeface="Arial"/>
              </a:rPr>
              <a:t>por</a:t>
            </a:r>
            <a:r>
              <a:rPr sz="15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20" dirty="0">
                <a:solidFill>
                  <a:srgbClr val="FFFFFF"/>
                </a:solidFill>
                <a:latin typeface="Arial"/>
                <a:cs typeface="Arial"/>
              </a:rPr>
              <a:t>encima</a:t>
            </a:r>
            <a:r>
              <a:rPr sz="15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4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5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lo</a:t>
            </a:r>
            <a:r>
              <a:rPr sz="15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30" dirty="0">
                <a:solidFill>
                  <a:srgbClr val="FFFFFF"/>
                </a:solidFill>
                <a:latin typeface="Arial"/>
                <a:cs typeface="Arial"/>
              </a:rPr>
              <a:t>que </a:t>
            </a:r>
            <a:r>
              <a:rPr sz="1500" spc="-4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5" dirty="0">
                <a:solidFill>
                  <a:srgbClr val="FFFFFF"/>
                </a:solidFill>
                <a:latin typeface="Arial"/>
                <a:cs typeface="Arial"/>
              </a:rPr>
              <a:t>estamos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15" dirty="0">
                <a:solidFill>
                  <a:srgbClr val="FFFFFF"/>
                </a:solidFill>
                <a:latin typeface="Arial"/>
                <a:cs typeface="Arial"/>
              </a:rPr>
              <a:t>viendo</a:t>
            </a:r>
            <a:r>
              <a:rPr sz="15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15" dirty="0">
                <a:solidFill>
                  <a:srgbClr val="FFFFFF"/>
                </a:solidFill>
                <a:latin typeface="Arial"/>
                <a:cs typeface="Arial"/>
              </a:rPr>
              <a:t>(imagen</a:t>
            </a:r>
            <a:r>
              <a:rPr sz="1500" spc="5" dirty="0">
                <a:solidFill>
                  <a:srgbClr val="FFFFFF"/>
                </a:solidFill>
                <a:latin typeface="Arial"/>
                <a:cs typeface="Arial"/>
              </a:rPr>
              <a:t> denotativa-connotativa)?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60" dirty="0">
                <a:solidFill>
                  <a:srgbClr val="FFFFFF"/>
                </a:solidFill>
                <a:latin typeface="Arial"/>
                <a:cs typeface="Arial"/>
              </a:rPr>
              <a:t>¿Por</a:t>
            </a:r>
            <a:r>
              <a:rPr sz="1500" spc="5" dirty="0">
                <a:solidFill>
                  <a:srgbClr val="FFFFFF"/>
                </a:solidFill>
                <a:latin typeface="Arial"/>
                <a:cs typeface="Arial"/>
              </a:rPr>
              <a:t> qué? </a:t>
            </a:r>
            <a:r>
              <a:rPr sz="1500" spc="10" dirty="0">
                <a:solidFill>
                  <a:srgbClr val="FFFFFF"/>
                </a:solidFill>
                <a:latin typeface="Arial"/>
                <a:cs typeface="Arial"/>
              </a:rPr>
              <a:t>(Contextualización… </a:t>
            </a:r>
            <a:r>
              <a:rPr sz="15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30" dirty="0">
                <a:solidFill>
                  <a:srgbClr val="FFFFFF"/>
                </a:solidFill>
                <a:latin typeface="Arial"/>
                <a:cs typeface="Arial"/>
              </a:rPr>
              <a:t>propaganda)</a:t>
            </a:r>
            <a:endParaRPr sz="15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365375" y="3865014"/>
            <a:ext cx="97790" cy="1987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100" spc="18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endParaRPr sz="11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542239" y="3831366"/>
            <a:ext cx="7379334" cy="4845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10"/>
              </a:spcBef>
            </a:pPr>
            <a:r>
              <a:rPr sz="1500" spc="-40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 el</a:t>
            </a:r>
            <a:r>
              <a:rPr sz="15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25" dirty="0">
                <a:solidFill>
                  <a:srgbClr val="FFFFFF"/>
                </a:solidFill>
                <a:latin typeface="Arial"/>
                <a:cs typeface="Arial"/>
              </a:rPr>
              <a:t>caso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30" dirty="0">
                <a:solidFill>
                  <a:srgbClr val="FFFFFF"/>
                </a:solidFill>
                <a:latin typeface="Arial"/>
                <a:cs typeface="Arial"/>
              </a:rPr>
              <a:t>del</a:t>
            </a:r>
            <a:r>
              <a:rPr sz="15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10" dirty="0">
                <a:solidFill>
                  <a:srgbClr val="FFFFFF"/>
                </a:solidFill>
                <a:latin typeface="Arial"/>
                <a:cs typeface="Arial"/>
              </a:rPr>
              <a:t>fotorreportaje: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30" dirty="0">
                <a:solidFill>
                  <a:srgbClr val="FFFFFF"/>
                </a:solidFill>
                <a:latin typeface="Arial"/>
                <a:cs typeface="Arial"/>
              </a:rPr>
              <a:t>¿Cómo</a:t>
            </a:r>
            <a:r>
              <a:rPr sz="1500" spc="5" dirty="0">
                <a:solidFill>
                  <a:srgbClr val="FFFFFF"/>
                </a:solidFill>
                <a:latin typeface="Arial"/>
                <a:cs typeface="Arial"/>
              </a:rPr>
              <a:t> nos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 lo</a:t>
            </a:r>
            <a:r>
              <a:rPr sz="1500" spc="5" dirty="0">
                <a:solidFill>
                  <a:srgbClr val="FFFFFF"/>
                </a:solidFill>
                <a:latin typeface="Arial"/>
                <a:cs typeface="Arial"/>
              </a:rPr>
              <a:t> cuenta?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5" dirty="0">
                <a:solidFill>
                  <a:srgbClr val="FFFFFF"/>
                </a:solidFill>
                <a:latin typeface="Arial"/>
                <a:cs typeface="Arial"/>
              </a:rPr>
              <a:t>A través </a:t>
            </a:r>
            <a:r>
              <a:rPr sz="1500" spc="4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5" dirty="0">
                <a:solidFill>
                  <a:srgbClr val="FFFFFF"/>
                </a:solidFill>
                <a:latin typeface="Arial"/>
                <a:cs typeface="Arial"/>
              </a:rPr>
              <a:t>un </a:t>
            </a:r>
            <a:r>
              <a:rPr sz="1500" spc="10" dirty="0">
                <a:solidFill>
                  <a:srgbClr val="FFFFFF"/>
                </a:solidFill>
                <a:latin typeface="Arial"/>
                <a:cs typeface="Arial"/>
              </a:rPr>
              <a:t>personaje,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4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500" spc="5" dirty="0">
                <a:solidFill>
                  <a:srgbClr val="FFFFFF"/>
                </a:solidFill>
                <a:latin typeface="Arial"/>
                <a:cs typeface="Arial"/>
              </a:rPr>
              <a:t> una </a:t>
            </a:r>
            <a:r>
              <a:rPr sz="1500" spc="-4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10" dirty="0">
                <a:solidFill>
                  <a:srgbClr val="FFFFFF"/>
                </a:solidFill>
                <a:latin typeface="Arial"/>
                <a:cs typeface="Arial"/>
              </a:rPr>
              <a:t>temática,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30" dirty="0">
                <a:solidFill>
                  <a:srgbClr val="FFFFFF"/>
                </a:solidFill>
                <a:latin typeface="Arial"/>
                <a:cs typeface="Arial"/>
              </a:rPr>
              <a:t>qué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15" dirty="0">
                <a:solidFill>
                  <a:srgbClr val="FFFFFF"/>
                </a:solidFill>
                <a:latin typeface="Arial"/>
                <a:cs typeface="Arial"/>
              </a:rPr>
              <a:t>imágenes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5" dirty="0">
                <a:solidFill>
                  <a:srgbClr val="FFFFFF"/>
                </a:solidFill>
                <a:latin typeface="Arial"/>
                <a:cs typeface="Arial"/>
              </a:rPr>
              <a:t>se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15" dirty="0">
                <a:solidFill>
                  <a:srgbClr val="FFFFFF"/>
                </a:solidFill>
                <a:latin typeface="Arial"/>
                <a:cs typeface="Arial"/>
              </a:rPr>
              <a:t>eligen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30" dirty="0">
                <a:solidFill>
                  <a:srgbClr val="FFFFFF"/>
                </a:solidFill>
                <a:latin typeface="Arial"/>
                <a:cs typeface="Arial"/>
              </a:rPr>
              <a:t>por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25" dirty="0">
                <a:solidFill>
                  <a:srgbClr val="FFFFFF"/>
                </a:solidFill>
                <a:latin typeface="Arial"/>
                <a:cs typeface="Arial"/>
              </a:rPr>
              <a:t>qué.</a:t>
            </a:r>
            <a:endParaRPr sz="15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365375" y="4546241"/>
            <a:ext cx="97790" cy="1987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100" spc="18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endParaRPr sz="11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542239" y="4512594"/>
            <a:ext cx="8054340" cy="298577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180975">
              <a:lnSpc>
                <a:spcPct val="100000"/>
              </a:lnSpc>
              <a:spcBef>
                <a:spcPts val="110"/>
              </a:spcBef>
            </a:pPr>
            <a:r>
              <a:rPr sz="1500" spc="-80" dirty="0">
                <a:solidFill>
                  <a:srgbClr val="FFFFFF"/>
                </a:solidFill>
                <a:latin typeface="Arial"/>
                <a:cs typeface="Arial"/>
              </a:rPr>
              <a:t>Ten</a:t>
            </a:r>
            <a:r>
              <a:rPr sz="1500" spc="5" dirty="0">
                <a:solidFill>
                  <a:srgbClr val="FFFFFF"/>
                </a:solidFill>
                <a:latin typeface="Arial"/>
                <a:cs typeface="Arial"/>
              </a:rPr>
              <a:t> en </a:t>
            </a:r>
            <a:r>
              <a:rPr sz="1500" spc="20" dirty="0">
                <a:solidFill>
                  <a:srgbClr val="FFFFFF"/>
                </a:solidFill>
                <a:latin typeface="Arial"/>
                <a:cs typeface="Arial"/>
              </a:rPr>
              <a:t>cuenta</a:t>
            </a:r>
            <a:r>
              <a:rPr sz="15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30" dirty="0">
                <a:solidFill>
                  <a:srgbClr val="FFFFFF"/>
                </a:solidFill>
                <a:latin typeface="Arial"/>
                <a:cs typeface="Arial"/>
              </a:rPr>
              <a:t>que</a:t>
            </a:r>
            <a:r>
              <a:rPr sz="15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15" dirty="0">
                <a:solidFill>
                  <a:srgbClr val="FFFFFF"/>
                </a:solidFill>
                <a:latin typeface="Arial"/>
                <a:cs typeface="Arial"/>
              </a:rPr>
              <a:t>algunas</a:t>
            </a:r>
            <a:r>
              <a:rPr sz="15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10" dirty="0">
                <a:solidFill>
                  <a:srgbClr val="FFFFFF"/>
                </a:solidFill>
                <a:latin typeface="Arial"/>
                <a:cs typeface="Arial"/>
              </a:rPr>
              <a:t>cuestiones</a:t>
            </a:r>
            <a:r>
              <a:rPr sz="15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25" dirty="0">
                <a:solidFill>
                  <a:srgbClr val="FFFFFF"/>
                </a:solidFill>
                <a:latin typeface="Arial"/>
                <a:cs typeface="Arial"/>
              </a:rPr>
              <a:t>técnicas</a:t>
            </a:r>
            <a:r>
              <a:rPr sz="15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25" dirty="0">
                <a:solidFill>
                  <a:srgbClr val="FFFFFF"/>
                </a:solidFill>
                <a:latin typeface="Arial"/>
                <a:cs typeface="Arial"/>
              </a:rPr>
              <a:t>como</a:t>
            </a:r>
            <a:r>
              <a:rPr sz="15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15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25" dirty="0">
                <a:solidFill>
                  <a:srgbClr val="FFFFFF"/>
                </a:solidFill>
                <a:latin typeface="Arial"/>
                <a:cs typeface="Arial"/>
              </a:rPr>
              <a:t>elección</a:t>
            </a:r>
            <a:r>
              <a:rPr sz="15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4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5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30" dirty="0">
                <a:solidFill>
                  <a:srgbClr val="FFFFFF"/>
                </a:solidFill>
                <a:latin typeface="Arial"/>
                <a:cs typeface="Arial"/>
              </a:rPr>
              <a:t>blanco</a:t>
            </a:r>
            <a:r>
              <a:rPr sz="1500" spc="5" dirty="0">
                <a:solidFill>
                  <a:srgbClr val="FFFFFF"/>
                </a:solidFill>
                <a:latin typeface="Arial"/>
                <a:cs typeface="Arial"/>
              </a:rPr>
              <a:t> y </a:t>
            </a:r>
            <a:r>
              <a:rPr sz="1500" spc="15" dirty="0">
                <a:solidFill>
                  <a:srgbClr val="FFFFFF"/>
                </a:solidFill>
                <a:latin typeface="Arial"/>
                <a:cs typeface="Arial"/>
              </a:rPr>
              <a:t>negro</a:t>
            </a:r>
            <a:r>
              <a:rPr sz="1500" spc="5" dirty="0">
                <a:solidFill>
                  <a:srgbClr val="FFFFFF"/>
                </a:solidFill>
                <a:latin typeface="Arial"/>
                <a:cs typeface="Arial"/>
              </a:rPr>
              <a:t> y </a:t>
            </a:r>
            <a:r>
              <a:rPr sz="1500" spc="20" dirty="0">
                <a:solidFill>
                  <a:srgbClr val="FFFFFF"/>
                </a:solidFill>
                <a:latin typeface="Arial"/>
                <a:cs typeface="Arial"/>
              </a:rPr>
              <a:t>color </a:t>
            </a:r>
            <a:r>
              <a:rPr sz="1500" spc="-4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30" dirty="0">
                <a:solidFill>
                  <a:srgbClr val="FFFFFF"/>
                </a:solidFill>
                <a:latin typeface="Arial"/>
                <a:cs typeface="Arial"/>
              </a:rPr>
              <a:t>(desde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el </a:t>
            </a:r>
            <a:r>
              <a:rPr sz="1500" spc="5" dirty="0">
                <a:solidFill>
                  <a:srgbClr val="FFFFFF"/>
                </a:solidFill>
                <a:latin typeface="Arial"/>
                <a:cs typeface="Arial"/>
              </a:rPr>
              <a:t>momento en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el </a:t>
            </a:r>
            <a:r>
              <a:rPr sz="1500" spc="30" dirty="0">
                <a:solidFill>
                  <a:srgbClr val="FFFFFF"/>
                </a:solidFill>
                <a:latin typeface="Arial"/>
                <a:cs typeface="Arial"/>
              </a:rPr>
              <a:t>que </a:t>
            </a:r>
            <a:r>
              <a:rPr sz="1500" spc="10" dirty="0">
                <a:solidFill>
                  <a:srgbClr val="FFFFFF"/>
                </a:solidFill>
                <a:latin typeface="Arial"/>
                <a:cs typeface="Arial"/>
              </a:rPr>
              <a:t>coexisten) </a:t>
            </a:r>
            <a:r>
              <a:rPr sz="1500" spc="5" dirty="0">
                <a:solidFill>
                  <a:srgbClr val="FFFFFF"/>
                </a:solidFill>
                <a:latin typeface="Arial"/>
                <a:cs typeface="Arial"/>
              </a:rPr>
              <a:t>o </a:t>
            </a:r>
            <a:r>
              <a:rPr sz="1500" spc="30" dirty="0">
                <a:solidFill>
                  <a:srgbClr val="FFFFFF"/>
                </a:solidFill>
                <a:latin typeface="Arial"/>
                <a:cs typeface="Arial"/>
              </a:rPr>
              <a:t>del </a:t>
            </a:r>
            <a:r>
              <a:rPr sz="1500" spc="25" dirty="0">
                <a:solidFill>
                  <a:srgbClr val="FFFFFF"/>
                </a:solidFill>
                <a:latin typeface="Arial"/>
                <a:cs typeface="Arial"/>
              </a:rPr>
              <a:t>tipo </a:t>
            </a:r>
            <a:r>
              <a:rPr sz="1500" spc="45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1500" spc="20" dirty="0">
                <a:solidFill>
                  <a:srgbClr val="FFFFFF"/>
                </a:solidFill>
                <a:latin typeface="Arial"/>
                <a:cs typeface="Arial"/>
              </a:rPr>
              <a:t>plano </a:t>
            </a:r>
            <a:r>
              <a:rPr sz="1500" spc="5" dirty="0">
                <a:solidFill>
                  <a:srgbClr val="FFFFFF"/>
                </a:solidFill>
                <a:latin typeface="Arial"/>
                <a:cs typeface="Arial"/>
              </a:rPr>
              <a:t>son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relevantes </a:t>
            </a:r>
            <a:r>
              <a:rPr sz="1500" spc="25" dirty="0">
                <a:solidFill>
                  <a:srgbClr val="FFFFFF"/>
                </a:solidFill>
                <a:latin typeface="Arial"/>
                <a:cs typeface="Arial"/>
              </a:rPr>
              <a:t>para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la </a:t>
            </a:r>
            <a:r>
              <a:rPr sz="15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10" dirty="0">
                <a:solidFill>
                  <a:srgbClr val="FFFFFF"/>
                </a:solidFill>
                <a:latin typeface="Arial"/>
                <a:cs typeface="Arial"/>
              </a:rPr>
              <a:t>interpretación </a:t>
            </a:r>
            <a:r>
              <a:rPr sz="1500" spc="45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la </a:t>
            </a:r>
            <a:r>
              <a:rPr sz="1500" spc="15" dirty="0">
                <a:solidFill>
                  <a:srgbClr val="FFFFFF"/>
                </a:solidFill>
                <a:latin typeface="Arial"/>
                <a:cs typeface="Arial"/>
              </a:rPr>
              <a:t>imagen, </a:t>
            </a:r>
            <a:r>
              <a:rPr sz="1500" spc="25" dirty="0">
                <a:solidFill>
                  <a:srgbClr val="FFFFFF"/>
                </a:solidFill>
                <a:latin typeface="Arial"/>
                <a:cs typeface="Arial"/>
              </a:rPr>
              <a:t>pues </a:t>
            </a:r>
            <a:r>
              <a:rPr sz="1500" spc="5" dirty="0">
                <a:solidFill>
                  <a:srgbClr val="FFFFFF"/>
                </a:solidFill>
                <a:latin typeface="Arial"/>
                <a:cs typeface="Arial"/>
              </a:rPr>
              <a:t>son </a:t>
            </a:r>
            <a:r>
              <a:rPr sz="1500" spc="25" dirty="0">
                <a:solidFill>
                  <a:srgbClr val="FFFFFF"/>
                </a:solidFill>
                <a:latin typeface="Arial"/>
                <a:cs typeface="Arial"/>
              </a:rPr>
              <a:t>elegidos </a:t>
            </a:r>
            <a:r>
              <a:rPr sz="1500" spc="30" dirty="0">
                <a:solidFill>
                  <a:srgbClr val="FFFFFF"/>
                </a:solidFill>
                <a:latin typeface="Arial"/>
                <a:cs typeface="Arial"/>
              </a:rPr>
              <a:t>con </a:t>
            </a:r>
            <a:r>
              <a:rPr sz="1500" spc="5" dirty="0">
                <a:solidFill>
                  <a:srgbClr val="FFFFFF"/>
                </a:solidFill>
                <a:latin typeface="Arial"/>
                <a:cs typeface="Arial"/>
              </a:rPr>
              <a:t>un motivo </a:t>
            </a:r>
            <a:r>
              <a:rPr sz="1500" spc="20" dirty="0">
                <a:solidFill>
                  <a:srgbClr val="FFFFFF"/>
                </a:solidFill>
                <a:latin typeface="Arial"/>
                <a:cs typeface="Arial"/>
              </a:rPr>
              <a:t>concreto. </a:t>
            </a:r>
            <a:r>
              <a:rPr sz="1500" spc="-120" dirty="0">
                <a:solidFill>
                  <a:srgbClr val="FFFFFF"/>
                </a:solidFill>
                <a:latin typeface="Arial"/>
                <a:cs typeface="Arial"/>
              </a:rPr>
              <a:t>Te </a:t>
            </a:r>
            <a:r>
              <a:rPr sz="1500" spc="15" dirty="0">
                <a:solidFill>
                  <a:srgbClr val="FFFFFF"/>
                </a:solidFill>
                <a:latin typeface="Arial"/>
                <a:cs typeface="Arial"/>
              </a:rPr>
              <a:t>recordamos </a:t>
            </a:r>
            <a:r>
              <a:rPr sz="1500" spc="5" dirty="0">
                <a:solidFill>
                  <a:srgbClr val="FFFFFF"/>
                </a:solidFill>
                <a:latin typeface="Arial"/>
                <a:cs typeface="Arial"/>
              </a:rPr>
              <a:t>los </a:t>
            </a:r>
            <a:r>
              <a:rPr sz="15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25" dirty="0">
                <a:solidFill>
                  <a:srgbClr val="FFFFFF"/>
                </a:solidFill>
                <a:latin typeface="Arial"/>
                <a:cs typeface="Arial"/>
              </a:rPr>
              <a:t>principales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15" dirty="0">
                <a:solidFill>
                  <a:srgbClr val="FFFFFF"/>
                </a:solidFill>
                <a:latin typeface="Arial"/>
                <a:cs typeface="Arial"/>
              </a:rPr>
              <a:t>planos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5" dirty="0">
                <a:solidFill>
                  <a:srgbClr val="FFFFFF"/>
                </a:solidFill>
                <a:latin typeface="Arial"/>
                <a:cs typeface="Arial"/>
              </a:rPr>
              <a:t>sus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25" dirty="0">
                <a:solidFill>
                  <a:srgbClr val="FFFFFF"/>
                </a:solidFill>
                <a:latin typeface="Arial"/>
                <a:cs typeface="Arial"/>
              </a:rPr>
              <a:t>significados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10" dirty="0">
                <a:solidFill>
                  <a:srgbClr val="FFFFFF"/>
                </a:solidFill>
                <a:latin typeface="Arial"/>
                <a:cs typeface="Arial"/>
              </a:rPr>
              <a:t>habituales:</a:t>
            </a:r>
            <a:endParaRPr sz="15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500">
              <a:latin typeface="Arial"/>
              <a:cs typeface="Arial"/>
            </a:endParaRPr>
          </a:p>
          <a:p>
            <a:pPr marL="457200" marR="22225" indent="-177165">
              <a:lnSpc>
                <a:spcPct val="100000"/>
              </a:lnSpc>
              <a:buSzPct val="73333"/>
              <a:buChar char="•"/>
              <a:tabLst>
                <a:tab pos="457200" algn="l"/>
              </a:tabLst>
            </a:pPr>
            <a:r>
              <a:rPr sz="1500" spc="-15" dirty="0">
                <a:solidFill>
                  <a:srgbClr val="FFFFFF"/>
                </a:solidFill>
                <a:latin typeface="Arial"/>
                <a:cs typeface="Arial"/>
              </a:rPr>
              <a:t>Plano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15" dirty="0">
                <a:solidFill>
                  <a:srgbClr val="FFFFFF"/>
                </a:solidFill>
                <a:latin typeface="Arial"/>
                <a:cs typeface="Arial"/>
              </a:rPr>
              <a:t>general:</a:t>
            </a:r>
            <a:r>
              <a:rPr sz="15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15" dirty="0">
                <a:solidFill>
                  <a:srgbClr val="FFFFFF"/>
                </a:solidFill>
                <a:latin typeface="Arial"/>
                <a:cs typeface="Arial"/>
              </a:rPr>
              <a:t>Sitúa</a:t>
            </a:r>
            <a:r>
              <a:rPr sz="15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la </a:t>
            </a:r>
            <a:r>
              <a:rPr sz="1500" spc="15" dirty="0">
                <a:solidFill>
                  <a:srgbClr val="FFFFFF"/>
                </a:solidFill>
                <a:latin typeface="Arial"/>
                <a:cs typeface="Arial"/>
              </a:rPr>
              <a:t>escena.</a:t>
            </a:r>
            <a:r>
              <a:rPr sz="15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Arial"/>
                <a:cs typeface="Arial"/>
              </a:rPr>
              <a:t>Elevarse</a:t>
            </a:r>
            <a:r>
              <a:rPr sz="15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30" dirty="0">
                <a:solidFill>
                  <a:srgbClr val="FFFFFF"/>
                </a:solidFill>
                <a:latin typeface="Arial"/>
                <a:cs typeface="Arial"/>
              </a:rPr>
              <a:t>por</a:t>
            </a:r>
            <a:r>
              <a:rPr sz="15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20" dirty="0">
                <a:solidFill>
                  <a:srgbClr val="FFFFFF"/>
                </a:solidFill>
                <a:latin typeface="Arial"/>
                <a:cs typeface="Arial"/>
              </a:rPr>
              <a:t>encima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4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5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25" dirty="0">
                <a:solidFill>
                  <a:srgbClr val="FFFFFF"/>
                </a:solidFill>
                <a:latin typeface="Arial"/>
                <a:cs typeface="Arial"/>
              </a:rPr>
              <a:t>todo</a:t>
            </a:r>
            <a:r>
              <a:rPr sz="15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25" dirty="0">
                <a:solidFill>
                  <a:srgbClr val="FFFFFF"/>
                </a:solidFill>
                <a:latin typeface="Arial"/>
                <a:cs typeface="Arial"/>
              </a:rPr>
              <a:t>para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5" dirty="0">
                <a:solidFill>
                  <a:srgbClr val="FFFFFF"/>
                </a:solidFill>
                <a:latin typeface="Arial"/>
                <a:cs typeface="Arial"/>
              </a:rPr>
              <a:t>tener una </a:t>
            </a:r>
            <a:r>
              <a:rPr sz="1500" spc="25" dirty="0">
                <a:solidFill>
                  <a:srgbClr val="FFFFFF"/>
                </a:solidFill>
                <a:latin typeface="Arial"/>
                <a:cs typeface="Arial"/>
              </a:rPr>
              <a:t>perspectiva </a:t>
            </a:r>
            <a:r>
              <a:rPr sz="1500" spc="-4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15" dirty="0">
                <a:solidFill>
                  <a:srgbClr val="FFFFFF"/>
                </a:solidFill>
                <a:latin typeface="Arial"/>
                <a:cs typeface="Arial"/>
              </a:rPr>
              <a:t>general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4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5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lo </a:t>
            </a:r>
            <a:r>
              <a:rPr sz="1500" spc="30" dirty="0">
                <a:solidFill>
                  <a:srgbClr val="FFFFFF"/>
                </a:solidFill>
                <a:latin typeface="Arial"/>
                <a:cs typeface="Arial"/>
              </a:rPr>
              <a:t>que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10" dirty="0">
                <a:solidFill>
                  <a:srgbClr val="FFFFFF"/>
                </a:solidFill>
                <a:latin typeface="Arial"/>
                <a:cs typeface="Arial"/>
              </a:rPr>
              <a:t>ocurre.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5" dirty="0">
                <a:solidFill>
                  <a:srgbClr val="FFFFFF"/>
                </a:solidFill>
                <a:latin typeface="Arial"/>
                <a:cs typeface="Arial"/>
              </a:rPr>
              <a:t>Gran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Arial"/>
                <a:cs typeface="Arial"/>
              </a:rPr>
              <a:t>angular.</a:t>
            </a:r>
            <a:endParaRPr sz="15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FFFFFF"/>
              </a:buClr>
              <a:buFont typeface="Arial"/>
              <a:buChar char="•"/>
            </a:pPr>
            <a:endParaRPr sz="1500">
              <a:latin typeface="Arial"/>
              <a:cs typeface="Arial"/>
            </a:endParaRPr>
          </a:p>
          <a:p>
            <a:pPr marL="457200" marR="5080" indent="-177165">
              <a:lnSpc>
                <a:spcPct val="100000"/>
              </a:lnSpc>
              <a:buSzPct val="73333"/>
              <a:buChar char="•"/>
              <a:tabLst>
                <a:tab pos="457200" algn="l"/>
              </a:tabLst>
            </a:pPr>
            <a:r>
              <a:rPr sz="1500" spc="-15" dirty="0">
                <a:solidFill>
                  <a:srgbClr val="FFFFFF"/>
                </a:solidFill>
                <a:latin typeface="Arial"/>
                <a:cs typeface="Arial"/>
              </a:rPr>
              <a:t>Plano</a:t>
            </a:r>
            <a:r>
              <a:rPr sz="15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15" dirty="0">
                <a:solidFill>
                  <a:srgbClr val="FFFFFF"/>
                </a:solidFill>
                <a:latin typeface="Arial"/>
                <a:cs typeface="Arial"/>
              </a:rPr>
              <a:t>medio:</a:t>
            </a:r>
            <a:r>
              <a:rPr sz="15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15" dirty="0">
                <a:solidFill>
                  <a:srgbClr val="FFFFFF"/>
                </a:solidFill>
                <a:latin typeface="Arial"/>
                <a:cs typeface="Arial"/>
              </a:rPr>
              <a:t>Explica</a:t>
            </a:r>
            <a:r>
              <a:rPr sz="15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15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historia.</a:t>
            </a:r>
            <a:r>
              <a:rPr sz="15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45" dirty="0">
                <a:solidFill>
                  <a:srgbClr val="FFFFFF"/>
                </a:solidFill>
                <a:latin typeface="Arial"/>
                <a:cs typeface="Arial"/>
              </a:rPr>
              <a:t>Tomar</a:t>
            </a:r>
            <a:r>
              <a:rPr sz="15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1500" spc="5" dirty="0">
                <a:solidFill>
                  <a:srgbClr val="FFFFFF"/>
                </a:solidFill>
                <a:latin typeface="Arial"/>
                <a:cs typeface="Arial"/>
              </a:rPr>
              <a:t> foto</a:t>
            </a:r>
            <a:r>
              <a:rPr sz="15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lo</a:t>
            </a:r>
            <a:r>
              <a:rPr sz="15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5" dirty="0">
                <a:solidFill>
                  <a:srgbClr val="FFFFFF"/>
                </a:solidFill>
                <a:latin typeface="Arial"/>
                <a:cs typeface="Arial"/>
              </a:rPr>
              <a:t>más </a:t>
            </a:r>
            <a:r>
              <a:rPr sz="1500" spc="30" dirty="0">
                <a:solidFill>
                  <a:srgbClr val="FFFFFF"/>
                </a:solidFill>
                <a:latin typeface="Arial"/>
                <a:cs typeface="Arial"/>
              </a:rPr>
              <a:t>cerca</a:t>
            </a:r>
            <a:r>
              <a:rPr sz="15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25" dirty="0">
                <a:solidFill>
                  <a:srgbClr val="FFFFFF"/>
                </a:solidFill>
                <a:latin typeface="Arial"/>
                <a:cs typeface="Arial"/>
              </a:rPr>
              <a:t>posible.</a:t>
            </a:r>
            <a:r>
              <a:rPr sz="15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15" dirty="0">
                <a:solidFill>
                  <a:srgbClr val="FFFFFF"/>
                </a:solidFill>
                <a:latin typeface="Arial"/>
                <a:cs typeface="Arial"/>
              </a:rPr>
              <a:t>Incluir</a:t>
            </a:r>
            <a:r>
              <a:rPr sz="15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30" dirty="0">
                <a:solidFill>
                  <a:srgbClr val="FFFFFF"/>
                </a:solidFill>
                <a:latin typeface="Arial"/>
                <a:cs typeface="Arial"/>
              </a:rPr>
              <a:t>acción</a:t>
            </a:r>
            <a:r>
              <a:rPr sz="15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20" dirty="0">
                <a:solidFill>
                  <a:srgbClr val="FFFFFF"/>
                </a:solidFill>
                <a:latin typeface="Arial"/>
                <a:cs typeface="Arial"/>
              </a:rPr>
              <a:t>añade </a:t>
            </a:r>
            <a:r>
              <a:rPr sz="1500" spc="-4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10" dirty="0">
                <a:solidFill>
                  <a:srgbClr val="FFFFFF"/>
                </a:solidFill>
                <a:latin typeface="Arial"/>
                <a:cs typeface="Arial"/>
              </a:rPr>
              <a:t>dramatismo.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5" dirty="0">
                <a:solidFill>
                  <a:srgbClr val="FFFFFF"/>
                </a:solidFill>
                <a:latin typeface="Arial"/>
                <a:cs typeface="Arial"/>
              </a:rPr>
              <a:t>Gran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15" dirty="0">
                <a:solidFill>
                  <a:srgbClr val="FFFFFF"/>
                </a:solidFill>
                <a:latin typeface="Arial"/>
                <a:cs typeface="Arial"/>
              </a:rPr>
              <a:t>angular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4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5" dirty="0">
                <a:solidFill>
                  <a:srgbClr val="FFFFFF"/>
                </a:solidFill>
                <a:latin typeface="Arial"/>
                <a:cs typeface="Arial"/>
              </a:rPr>
              <a:t>24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10" dirty="0">
                <a:solidFill>
                  <a:srgbClr val="FFFFFF"/>
                </a:solidFill>
                <a:latin typeface="Arial"/>
                <a:cs typeface="Arial"/>
              </a:rPr>
              <a:t>mm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5" dirty="0">
                <a:solidFill>
                  <a:srgbClr val="FFFFFF"/>
                </a:solidFill>
                <a:latin typeface="Arial"/>
                <a:cs typeface="Arial"/>
              </a:rPr>
              <a:t>28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5" dirty="0">
                <a:solidFill>
                  <a:srgbClr val="FFFFFF"/>
                </a:solidFill>
                <a:latin typeface="Arial"/>
                <a:cs typeface="Arial"/>
              </a:rPr>
              <a:t>mm, </a:t>
            </a:r>
            <a:r>
              <a:rPr sz="1500" spc="15" dirty="0">
                <a:solidFill>
                  <a:srgbClr val="FFFFFF"/>
                </a:solidFill>
                <a:latin typeface="Arial"/>
                <a:cs typeface="Arial"/>
              </a:rPr>
              <a:t>también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5" dirty="0">
                <a:solidFill>
                  <a:srgbClr val="FFFFFF"/>
                </a:solidFill>
                <a:latin typeface="Arial"/>
                <a:cs typeface="Arial"/>
              </a:rPr>
              <a:t>vale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 el </a:t>
            </a:r>
            <a:r>
              <a:rPr sz="1500" spc="5" dirty="0">
                <a:solidFill>
                  <a:srgbClr val="FFFFFF"/>
                </a:solidFill>
                <a:latin typeface="Arial"/>
                <a:cs typeface="Arial"/>
              </a:rPr>
              <a:t>50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5" dirty="0">
                <a:solidFill>
                  <a:srgbClr val="FFFFFF"/>
                </a:solidFill>
                <a:latin typeface="Arial"/>
                <a:cs typeface="Arial"/>
              </a:rPr>
              <a:t>mm.</a:t>
            </a:r>
            <a:endParaRPr sz="15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FFFFFF"/>
              </a:buClr>
              <a:buFont typeface="Arial"/>
              <a:buChar char="•"/>
            </a:pPr>
            <a:endParaRPr sz="1500">
              <a:latin typeface="Arial"/>
              <a:cs typeface="Arial"/>
            </a:endParaRPr>
          </a:p>
          <a:p>
            <a:pPr marL="457200" marR="400050" indent="-177165">
              <a:lnSpc>
                <a:spcPct val="100000"/>
              </a:lnSpc>
              <a:spcBef>
                <a:spcPts val="5"/>
              </a:spcBef>
              <a:buSzPct val="73333"/>
              <a:buChar char="•"/>
              <a:tabLst>
                <a:tab pos="457200" algn="l"/>
              </a:tabLst>
            </a:pPr>
            <a:r>
              <a:rPr sz="1500" spc="-15" dirty="0">
                <a:solidFill>
                  <a:srgbClr val="FFFFFF"/>
                </a:solidFill>
                <a:latin typeface="Arial"/>
                <a:cs typeface="Arial"/>
              </a:rPr>
              <a:t>Plano </a:t>
            </a:r>
            <a:r>
              <a:rPr sz="1500" spc="15" dirty="0">
                <a:solidFill>
                  <a:srgbClr val="FFFFFF"/>
                </a:solidFill>
                <a:latin typeface="Arial"/>
                <a:cs typeface="Arial"/>
              </a:rPr>
              <a:t>detalle </a:t>
            </a:r>
            <a:r>
              <a:rPr sz="1500" spc="5" dirty="0">
                <a:solidFill>
                  <a:srgbClr val="FFFFFF"/>
                </a:solidFill>
                <a:latin typeface="Arial"/>
                <a:cs typeface="Arial"/>
              </a:rPr>
              <a:t>o </a:t>
            </a:r>
            <a:r>
              <a:rPr sz="1500" spc="15" dirty="0">
                <a:solidFill>
                  <a:srgbClr val="FFFFFF"/>
                </a:solidFill>
                <a:latin typeface="Arial"/>
                <a:cs typeface="Arial"/>
              </a:rPr>
              <a:t>primer plano: </a:t>
            </a:r>
            <a:r>
              <a:rPr sz="1500" spc="5" dirty="0">
                <a:solidFill>
                  <a:srgbClr val="FFFFFF"/>
                </a:solidFill>
                <a:latin typeface="Arial"/>
                <a:cs typeface="Arial"/>
              </a:rPr>
              <a:t>Aisla y enfatiza un elemento </a:t>
            </a:r>
            <a:r>
              <a:rPr sz="1500" spc="20" dirty="0">
                <a:solidFill>
                  <a:srgbClr val="FFFFFF"/>
                </a:solidFill>
                <a:latin typeface="Arial"/>
                <a:cs typeface="Arial"/>
              </a:rPr>
              <a:t>simbólico. </a:t>
            </a:r>
            <a:r>
              <a:rPr sz="1500" spc="-15" dirty="0">
                <a:solidFill>
                  <a:srgbClr val="FFFFFF"/>
                </a:solidFill>
                <a:latin typeface="Arial"/>
                <a:cs typeface="Arial"/>
              </a:rPr>
              <a:t>Rostro, </a:t>
            </a:r>
            <a:r>
              <a:rPr sz="1500" spc="5" dirty="0">
                <a:solidFill>
                  <a:srgbClr val="FFFFFF"/>
                </a:solidFill>
                <a:latin typeface="Arial"/>
                <a:cs typeface="Arial"/>
              </a:rPr>
              <a:t>manos. </a:t>
            </a:r>
            <a:r>
              <a:rPr sz="1500" spc="-4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15" dirty="0">
                <a:solidFill>
                  <a:srgbClr val="FFFFFF"/>
                </a:solidFill>
                <a:latin typeface="Arial"/>
                <a:cs typeface="Arial"/>
              </a:rPr>
              <a:t>Objetivo</a:t>
            </a:r>
            <a:r>
              <a:rPr sz="15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5" dirty="0">
                <a:solidFill>
                  <a:srgbClr val="FFFFFF"/>
                </a:solidFill>
                <a:latin typeface="Arial"/>
                <a:cs typeface="Arial"/>
              </a:rPr>
              <a:t>200mm.</a:t>
            </a:r>
            <a:endParaRPr sz="15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800" cy="9753600"/>
          </a:xfrm>
          <a:custGeom>
            <a:avLst/>
            <a:gdLst/>
            <a:ahLst/>
            <a:cxnLst/>
            <a:rect l="l" t="t" r="r" b="b"/>
            <a:pathLst>
              <a:path w="13004800" h="9753600">
                <a:moveTo>
                  <a:pt x="13004800" y="0"/>
                </a:moveTo>
                <a:lnTo>
                  <a:pt x="0" y="0"/>
                </a:lnTo>
                <a:lnTo>
                  <a:pt x="0" y="9753600"/>
                </a:lnTo>
                <a:lnTo>
                  <a:pt x="13004800" y="9753600"/>
                </a:lnTo>
                <a:lnTo>
                  <a:pt x="130048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25500" y="1681462"/>
            <a:ext cx="4184015" cy="66382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74015" marR="120650" indent="-361950">
              <a:lnSpc>
                <a:spcPct val="115199"/>
              </a:lnSpc>
              <a:spcBef>
                <a:spcPts val="95"/>
              </a:spcBef>
              <a:buClr>
                <a:srgbClr val="646464"/>
              </a:buClr>
              <a:buSzPct val="90909"/>
              <a:buChar char="•"/>
              <a:tabLst>
                <a:tab pos="374015" algn="l"/>
                <a:tab pos="374650" algn="l"/>
              </a:tabLst>
            </a:pPr>
            <a:r>
              <a:rPr sz="2750" spc="70" dirty="0">
                <a:solidFill>
                  <a:srgbClr val="FFFFFF"/>
                </a:solidFill>
                <a:latin typeface="Tahoma"/>
                <a:cs typeface="Tahoma"/>
              </a:rPr>
              <a:t>Publ</a:t>
            </a:r>
            <a:r>
              <a:rPr sz="2750" spc="50" dirty="0">
                <a:solidFill>
                  <a:srgbClr val="FFFFFF"/>
                </a:solidFill>
                <a:latin typeface="Tahoma"/>
                <a:cs typeface="Tahoma"/>
              </a:rPr>
              <a:t>icada</a:t>
            </a:r>
            <a:r>
              <a:rPr sz="2750" spc="-1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750" spc="50" dirty="0">
                <a:solidFill>
                  <a:srgbClr val="FFFFFF"/>
                </a:solidFill>
                <a:latin typeface="Tahoma"/>
                <a:cs typeface="Tahoma"/>
              </a:rPr>
              <a:t>en</a:t>
            </a:r>
            <a:r>
              <a:rPr sz="2750" spc="-1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750" spc="-60" dirty="0">
                <a:solidFill>
                  <a:srgbClr val="FFFFFF"/>
                </a:solidFill>
                <a:latin typeface="Tahoma"/>
                <a:cs typeface="Tahoma"/>
              </a:rPr>
              <a:t>1917</a:t>
            </a:r>
            <a:r>
              <a:rPr sz="2750" spc="-1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750" spc="50" dirty="0">
                <a:solidFill>
                  <a:srgbClr val="FFFFFF"/>
                </a:solidFill>
                <a:latin typeface="Tahoma"/>
                <a:cs typeface="Tahoma"/>
              </a:rPr>
              <a:t>en</a:t>
            </a:r>
            <a:r>
              <a:rPr sz="2750" spc="-1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750" spc="10" dirty="0">
                <a:solidFill>
                  <a:srgbClr val="FFFFFF"/>
                </a:solidFill>
                <a:latin typeface="Tahoma"/>
                <a:cs typeface="Tahoma"/>
              </a:rPr>
              <a:t>la  </a:t>
            </a:r>
            <a:r>
              <a:rPr sz="2750" spc="-20" dirty="0">
                <a:solidFill>
                  <a:srgbClr val="FFFFFF"/>
                </a:solidFill>
                <a:latin typeface="Tahoma"/>
                <a:cs typeface="Tahoma"/>
              </a:rPr>
              <a:t>revista </a:t>
            </a:r>
            <a:r>
              <a:rPr sz="2750" spc="60" dirty="0">
                <a:solidFill>
                  <a:srgbClr val="FFFFFF"/>
                </a:solidFill>
                <a:latin typeface="Tahoma"/>
                <a:cs typeface="Tahoma"/>
              </a:rPr>
              <a:t>Camera </a:t>
            </a:r>
            <a:r>
              <a:rPr sz="2750" dirty="0">
                <a:solidFill>
                  <a:srgbClr val="FFFFFF"/>
                </a:solidFill>
                <a:latin typeface="Tahoma"/>
                <a:cs typeface="Tahoma"/>
              </a:rPr>
              <a:t>Work, </a:t>
            </a:r>
            <a:r>
              <a:rPr sz="2750" spc="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750" spc="65" dirty="0">
                <a:solidFill>
                  <a:srgbClr val="FFFFFF"/>
                </a:solidFill>
                <a:latin typeface="Tahoma"/>
                <a:cs typeface="Tahoma"/>
              </a:rPr>
              <a:t>editada </a:t>
            </a:r>
            <a:r>
              <a:rPr sz="2750" spc="85" dirty="0">
                <a:solidFill>
                  <a:srgbClr val="FFFFFF"/>
                </a:solidFill>
                <a:latin typeface="Tahoma"/>
                <a:cs typeface="Tahoma"/>
              </a:rPr>
              <a:t>por </a:t>
            </a:r>
            <a:r>
              <a:rPr sz="2750" spc="60" dirty="0">
                <a:solidFill>
                  <a:srgbClr val="FFFFFF"/>
                </a:solidFill>
                <a:latin typeface="Tahoma"/>
                <a:cs typeface="Tahoma"/>
              </a:rPr>
              <a:t>Alfred </a:t>
            </a:r>
            <a:r>
              <a:rPr sz="2750" spc="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750" spc="20" dirty="0">
                <a:solidFill>
                  <a:srgbClr val="FFFFFF"/>
                </a:solidFill>
                <a:latin typeface="Tahoma"/>
                <a:cs typeface="Tahoma"/>
              </a:rPr>
              <a:t>Stieglitz.</a:t>
            </a:r>
            <a:endParaRPr sz="2750">
              <a:latin typeface="Tahoma"/>
              <a:cs typeface="Tahoma"/>
            </a:endParaRPr>
          </a:p>
          <a:p>
            <a:pPr marL="374015" marR="749300" indent="-361950">
              <a:lnSpc>
                <a:spcPct val="115199"/>
              </a:lnSpc>
              <a:spcBef>
                <a:spcPts val="3229"/>
              </a:spcBef>
              <a:buClr>
                <a:srgbClr val="646464"/>
              </a:buClr>
              <a:buSzPct val="90909"/>
              <a:buChar char="•"/>
              <a:tabLst>
                <a:tab pos="374015" algn="l"/>
                <a:tab pos="374650" algn="l"/>
              </a:tabLst>
            </a:pPr>
            <a:r>
              <a:rPr sz="2750" spc="70" dirty="0">
                <a:solidFill>
                  <a:srgbClr val="FFFFFF"/>
                </a:solidFill>
                <a:latin typeface="Tahoma"/>
                <a:cs typeface="Tahoma"/>
              </a:rPr>
              <a:t>Emblema</a:t>
            </a:r>
            <a:r>
              <a:rPr sz="2750" spc="-1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750" spc="100" dirty="0">
                <a:solidFill>
                  <a:srgbClr val="FFFFFF"/>
                </a:solidFill>
                <a:latin typeface="Tahoma"/>
                <a:cs typeface="Tahoma"/>
              </a:rPr>
              <a:t>del</a:t>
            </a:r>
            <a:r>
              <a:rPr sz="2750" spc="-1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750" dirty="0">
                <a:solidFill>
                  <a:srgbClr val="FFFFFF"/>
                </a:solidFill>
                <a:latin typeface="Tahoma"/>
                <a:cs typeface="Tahoma"/>
              </a:rPr>
              <a:t>street </a:t>
            </a:r>
            <a:r>
              <a:rPr sz="2750" spc="-8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750" spc="60" dirty="0">
                <a:solidFill>
                  <a:srgbClr val="FFFFFF"/>
                </a:solidFill>
                <a:latin typeface="Tahoma"/>
                <a:cs typeface="Tahoma"/>
              </a:rPr>
              <a:t>photography</a:t>
            </a:r>
            <a:r>
              <a:rPr sz="2750" spc="-1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750" spc="-90" dirty="0">
                <a:solidFill>
                  <a:srgbClr val="FFFFFF"/>
                </a:solidFill>
                <a:latin typeface="Tahoma"/>
                <a:cs typeface="Tahoma"/>
              </a:rPr>
              <a:t>y</a:t>
            </a:r>
            <a:r>
              <a:rPr sz="2750" spc="-1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750" spc="10" dirty="0">
                <a:solidFill>
                  <a:srgbClr val="FFFFFF"/>
                </a:solidFill>
                <a:latin typeface="Tahoma"/>
                <a:cs typeface="Tahoma"/>
              </a:rPr>
              <a:t>la  </a:t>
            </a:r>
            <a:r>
              <a:rPr sz="2750" spc="50" dirty="0">
                <a:solidFill>
                  <a:srgbClr val="FFFFFF"/>
                </a:solidFill>
                <a:latin typeface="Tahoma"/>
                <a:cs typeface="Tahoma"/>
              </a:rPr>
              <a:t>espontaneidad.</a:t>
            </a:r>
            <a:endParaRPr sz="2750">
              <a:latin typeface="Tahoma"/>
              <a:cs typeface="Tahoma"/>
            </a:endParaRPr>
          </a:p>
          <a:p>
            <a:pPr marL="374015" marR="5080" indent="-361950">
              <a:lnSpc>
                <a:spcPct val="115199"/>
              </a:lnSpc>
              <a:spcBef>
                <a:spcPts val="3229"/>
              </a:spcBef>
              <a:buClr>
                <a:srgbClr val="646464"/>
              </a:buClr>
              <a:buSzPct val="90909"/>
              <a:buChar char="•"/>
              <a:tabLst>
                <a:tab pos="374015" algn="l"/>
                <a:tab pos="374650" algn="l"/>
              </a:tabLst>
            </a:pPr>
            <a:r>
              <a:rPr sz="2750" spc="55" dirty="0">
                <a:solidFill>
                  <a:srgbClr val="FFFFFF"/>
                </a:solidFill>
                <a:latin typeface="Tahoma"/>
                <a:cs typeface="Tahoma"/>
              </a:rPr>
              <a:t>Marca</a:t>
            </a:r>
            <a:r>
              <a:rPr sz="2750" spc="-1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750" spc="65" dirty="0">
                <a:solidFill>
                  <a:srgbClr val="FFFFFF"/>
                </a:solidFill>
                <a:latin typeface="Tahoma"/>
                <a:cs typeface="Tahoma"/>
              </a:rPr>
              <a:t>el</a:t>
            </a:r>
            <a:r>
              <a:rPr sz="2750" spc="-1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750" spc="65" dirty="0">
                <a:solidFill>
                  <a:srgbClr val="FFFFFF"/>
                </a:solidFill>
                <a:latin typeface="Tahoma"/>
                <a:cs typeface="Tahoma"/>
              </a:rPr>
              <a:t>comienzo</a:t>
            </a:r>
            <a:r>
              <a:rPr sz="2750" spc="-1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750" spc="130" dirty="0">
                <a:solidFill>
                  <a:srgbClr val="FFFFFF"/>
                </a:solidFill>
                <a:latin typeface="Tahoma"/>
                <a:cs typeface="Tahoma"/>
              </a:rPr>
              <a:t>de</a:t>
            </a:r>
            <a:r>
              <a:rPr sz="2750" spc="-1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750" spc="15" dirty="0">
                <a:solidFill>
                  <a:srgbClr val="FFFFFF"/>
                </a:solidFill>
                <a:latin typeface="Tahoma"/>
                <a:cs typeface="Tahoma"/>
              </a:rPr>
              <a:t>la </a:t>
            </a:r>
            <a:r>
              <a:rPr sz="2750" spc="-84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750" dirty="0">
                <a:solidFill>
                  <a:srgbClr val="FFFFFF"/>
                </a:solidFill>
                <a:latin typeface="Tahoma"/>
                <a:cs typeface="Tahoma"/>
              </a:rPr>
              <a:t>nueva </a:t>
            </a:r>
            <a:r>
              <a:rPr sz="2750" spc="30" dirty="0">
                <a:solidFill>
                  <a:srgbClr val="FFFFFF"/>
                </a:solidFill>
                <a:latin typeface="Tahoma"/>
                <a:cs typeface="Tahoma"/>
              </a:rPr>
              <a:t>fotografía </a:t>
            </a:r>
            <a:r>
              <a:rPr sz="2750" spc="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750" spc="40" dirty="0">
                <a:solidFill>
                  <a:srgbClr val="FFFFFF"/>
                </a:solidFill>
                <a:latin typeface="Tahoma"/>
                <a:cs typeface="Tahoma"/>
              </a:rPr>
              <a:t>estadounidense, </a:t>
            </a:r>
            <a:r>
              <a:rPr sz="2750" spc="90" dirty="0">
                <a:solidFill>
                  <a:srgbClr val="FFFFFF"/>
                </a:solidFill>
                <a:latin typeface="Tahoma"/>
                <a:cs typeface="Tahoma"/>
              </a:rPr>
              <a:t>que </a:t>
            </a:r>
            <a:r>
              <a:rPr sz="2750" spc="9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750" spc="45" dirty="0">
                <a:solidFill>
                  <a:srgbClr val="FFFFFF"/>
                </a:solidFill>
                <a:latin typeface="Tahoma"/>
                <a:cs typeface="Tahoma"/>
              </a:rPr>
              <a:t>integraba</a:t>
            </a:r>
            <a:r>
              <a:rPr sz="2750" spc="-1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750" spc="65" dirty="0">
                <a:solidFill>
                  <a:srgbClr val="FFFFFF"/>
                </a:solidFill>
                <a:latin typeface="Tahoma"/>
                <a:cs typeface="Tahoma"/>
              </a:rPr>
              <a:t>el</a:t>
            </a:r>
            <a:r>
              <a:rPr sz="2750" spc="-1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750" spc="25" dirty="0">
                <a:solidFill>
                  <a:srgbClr val="FFFFFF"/>
                </a:solidFill>
                <a:latin typeface="Tahoma"/>
                <a:cs typeface="Tahoma"/>
              </a:rPr>
              <a:t>humanismo </a:t>
            </a:r>
            <a:r>
              <a:rPr sz="2750" spc="-84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750" spc="100" dirty="0">
                <a:solidFill>
                  <a:srgbClr val="FFFFFF"/>
                </a:solidFill>
                <a:latin typeface="Tahoma"/>
                <a:cs typeface="Tahoma"/>
              </a:rPr>
              <a:t>del</a:t>
            </a:r>
            <a:r>
              <a:rPr sz="2750" spc="-1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750" spc="75" dirty="0">
                <a:solidFill>
                  <a:srgbClr val="FFFFFF"/>
                </a:solidFill>
                <a:latin typeface="Tahoma"/>
                <a:cs typeface="Tahoma"/>
              </a:rPr>
              <a:t>documento</a:t>
            </a:r>
            <a:r>
              <a:rPr sz="2750" spc="-1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750" spc="15" dirty="0">
                <a:solidFill>
                  <a:srgbClr val="FFFFFF"/>
                </a:solidFill>
                <a:latin typeface="Tahoma"/>
                <a:cs typeface="Tahoma"/>
              </a:rPr>
              <a:t>social.</a:t>
            </a:r>
            <a:endParaRPr sz="2750">
              <a:latin typeface="Tahoma"/>
              <a:cs typeface="Tahom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64250" y="1022350"/>
            <a:ext cx="5346700" cy="7023100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87400" y="645466"/>
            <a:ext cx="49669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90" dirty="0">
                <a:solidFill>
                  <a:srgbClr val="FFFFFF"/>
                </a:solidFill>
                <a:latin typeface="Tahoma"/>
                <a:cs typeface="Tahoma"/>
              </a:rPr>
              <a:t>Ciega.</a:t>
            </a:r>
            <a:r>
              <a:rPr sz="3600" spc="-20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600" spc="20" dirty="0">
                <a:solidFill>
                  <a:srgbClr val="FFFFFF"/>
                </a:solidFill>
                <a:latin typeface="Tahoma"/>
                <a:cs typeface="Tahoma"/>
              </a:rPr>
              <a:t>Paul</a:t>
            </a:r>
            <a:r>
              <a:rPr sz="3600" spc="-2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600" spc="-15" dirty="0">
                <a:solidFill>
                  <a:srgbClr val="FFFFFF"/>
                </a:solidFill>
                <a:latin typeface="Tahoma"/>
                <a:cs typeface="Tahoma"/>
              </a:rPr>
              <a:t>Strand.</a:t>
            </a:r>
            <a:r>
              <a:rPr sz="3600" spc="-2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600" spc="-95" dirty="0">
                <a:solidFill>
                  <a:srgbClr val="FFFFFF"/>
                </a:solidFill>
                <a:latin typeface="Tahoma"/>
                <a:cs typeface="Tahoma"/>
              </a:rPr>
              <a:t>1916</a:t>
            </a:r>
            <a:endParaRPr sz="36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800" cy="9753600"/>
          </a:xfrm>
          <a:custGeom>
            <a:avLst/>
            <a:gdLst/>
            <a:ahLst/>
            <a:cxnLst/>
            <a:rect l="l" t="t" r="r" b="b"/>
            <a:pathLst>
              <a:path w="13004800" h="9753600">
                <a:moveTo>
                  <a:pt x="13004800" y="0"/>
                </a:moveTo>
                <a:lnTo>
                  <a:pt x="0" y="0"/>
                </a:lnTo>
                <a:lnTo>
                  <a:pt x="0" y="9753600"/>
                </a:lnTo>
                <a:lnTo>
                  <a:pt x="13004800" y="9753600"/>
                </a:lnTo>
                <a:lnTo>
                  <a:pt x="130048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54250" y="1517650"/>
            <a:ext cx="8496300" cy="67183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108074" y="764880"/>
            <a:ext cx="6973570" cy="558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6700"/>
              </a:lnSpc>
              <a:spcBef>
                <a:spcPts val="95"/>
              </a:spcBef>
            </a:pPr>
            <a:r>
              <a:rPr sz="1500" spc="185" dirty="0">
                <a:solidFill>
                  <a:srgbClr val="55D7FF"/>
                </a:solidFill>
                <a:latin typeface="Arial"/>
                <a:cs typeface="Arial"/>
              </a:rPr>
              <a:t>LUNCH</a:t>
            </a:r>
            <a:r>
              <a:rPr sz="1500" spc="190" dirty="0">
                <a:solidFill>
                  <a:srgbClr val="55D7FF"/>
                </a:solidFill>
                <a:latin typeface="Arial"/>
                <a:cs typeface="Arial"/>
              </a:rPr>
              <a:t> </a:t>
            </a:r>
            <a:r>
              <a:rPr sz="1500" spc="145" dirty="0">
                <a:solidFill>
                  <a:srgbClr val="55D7FF"/>
                </a:solidFill>
                <a:latin typeface="Arial"/>
                <a:cs typeface="Arial"/>
              </a:rPr>
              <a:t>ATOP</a:t>
            </a:r>
            <a:r>
              <a:rPr sz="1500" spc="150" dirty="0">
                <a:solidFill>
                  <a:srgbClr val="55D7FF"/>
                </a:solidFill>
                <a:latin typeface="Arial"/>
                <a:cs typeface="Arial"/>
              </a:rPr>
              <a:t> </a:t>
            </a:r>
            <a:r>
              <a:rPr sz="1500" spc="40" dirty="0">
                <a:solidFill>
                  <a:srgbClr val="55D7FF"/>
                </a:solidFill>
                <a:latin typeface="Arial"/>
                <a:cs typeface="Arial"/>
              </a:rPr>
              <a:t>A</a:t>
            </a:r>
            <a:r>
              <a:rPr sz="1500" spc="45" dirty="0">
                <a:solidFill>
                  <a:srgbClr val="55D7FF"/>
                </a:solidFill>
                <a:latin typeface="Arial"/>
                <a:cs typeface="Arial"/>
              </a:rPr>
              <a:t> </a:t>
            </a:r>
            <a:r>
              <a:rPr sz="1500" spc="110" dirty="0">
                <a:solidFill>
                  <a:srgbClr val="55D7FF"/>
                </a:solidFill>
                <a:latin typeface="Arial"/>
                <a:cs typeface="Arial"/>
              </a:rPr>
              <a:t>SKYSCRAPER</a:t>
            </a:r>
            <a:r>
              <a:rPr sz="1500" spc="114" dirty="0">
                <a:solidFill>
                  <a:srgbClr val="55D7FF"/>
                </a:solidFill>
                <a:latin typeface="Arial"/>
                <a:cs typeface="Arial"/>
              </a:rPr>
              <a:t> </a:t>
            </a:r>
            <a:r>
              <a:rPr sz="1500" spc="200" dirty="0">
                <a:solidFill>
                  <a:srgbClr val="55D7FF"/>
                </a:solidFill>
                <a:latin typeface="Arial"/>
                <a:cs typeface="Arial"/>
              </a:rPr>
              <a:t>(FOTÓGRAFO </a:t>
            </a:r>
            <a:r>
              <a:rPr sz="1500" spc="225" dirty="0">
                <a:solidFill>
                  <a:srgbClr val="55D7FF"/>
                </a:solidFill>
                <a:latin typeface="Arial"/>
                <a:cs typeface="Arial"/>
              </a:rPr>
              <a:t>DESCONOCIDO) </a:t>
            </a:r>
            <a:r>
              <a:rPr sz="1500" spc="-405" dirty="0">
                <a:solidFill>
                  <a:srgbClr val="55D7FF"/>
                </a:solidFill>
                <a:latin typeface="Arial"/>
                <a:cs typeface="Arial"/>
              </a:rPr>
              <a:t> </a:t>
            </a:r>
            <a:r>
              <a:rPr sz="1500" spc="190" dirty="0">
                <a:solidFill>
                  <a:srgbClr val="55D7FF"/>
                </a:solidFill>
                <a:latin typeface="Arial"/>
                <a:cs typeface="Arial"/>
              </a:rPr>
              <a:t>1932</a:t>
            </a:r>
            <a:r>
              <a:rPr sz="1500" spc="-175" dirty="0">
                <a:solidFill>
                  <a:srgbClr val="55D7FF"/>
                </a:solidFill>
                <a:latin typeface="Arial"/>
                <a:cs typeface="Arial"/>
              </a:rPr>
              <a:t> </a:t>
            </a:r>
            <a:endParaRPr sz="15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800" cy="9753600"/>
          </a:xfrm>
          <a:custGeom>
            <a:avLst/>
            <a:gdLst/>
            <a:ahLst/>
            <a:cxnLst/>
            <a:rect l="l" t="t" r="r" b="b"/>
            <a:pathLst>
              <a:path w="13004800" h="9753600">
                <a:moveTo>
                  <a:pt x="13004800" y="0"/>
                </a:moveTo>
                <a:lnTo>
                  <a:pt x="0" y="0"/>
                </a:lnTo>
                <a:lnTo>
                  <a:pt x="0" y="9753600"/>
                </a:lnTo>
                <a:lnTo>
                  <a:pt x="13004800" y="9753600"/>
                </a:lnTo>
                <a:lnTo>
                  <a:pt x="130048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98500" y="642062"/>
            <a:ext cx="7795895" cy="543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330450" algn="l"/>
                <a:tab pos="4577080" algn="l"/>
                <a:tab pos="6677025" algn="l"/>
              </a:tabLst>
            </a:pPr>
            <a:r>
              <a:rPr sz="3400" spc="-35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3400" spc="-5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400" spc="-95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3400" spc="-5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400" spc="430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3400" spc="-5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400" spc="5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sz="3400" spc="-5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400" spc="105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3400" spc="-5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400" spc="195" dirty="0">
                <a:solidFill>
                  <a:srgbClr val="FFFFFF"/>
                </a:solidFill>
                <a:latin typeface="Tahoma"/>
                <a:cs typeface="Tahoma"/>
              </a:rPr>
              <a:t>Y</a:t>
            </a:r>
            <a:r>
              <a:rPr sz="3400" spc="-150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	</a:t>
            </a:r>
            <a:r>
              <a:rPr sz="3400" spc="-95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3400" spc="-5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400" spc="430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3400" spc="-5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400" spc="135" dirty="0">
                <a:solidFill>
                  <a:srgbClr val="FFFFFF"/>
                </a:solidFill>
                <a:latin typeface="Tahoma"/>
                <a:cs typeface="Tahoma"/>
              </a:rPr>
              <a:t>B</a:t>
            </a:r>
            <a:r>
              <a:rPr sz="3400" spc="-5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400" spc="105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3400" spc="-5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400" spc="-95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3400" spc="-5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400" spc="-35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	</a:t>
            </a:r>
            <a:r>
              <a:rPr sz="3400" spc="114" dirty="0">
                <a:solidFill>
                  <a:srgbClr val="FFFFFF"/>
                </a:solidFill>
                <a:latin typeface="Tahoma"/>
                <a:cs typeface="Tahoma"/>
              </a:rPr>
              <a:t>F</a:t>
            </a:r>
            <a:r>
              <a:rPr sz="3400" spc="-5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400" spc="-95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3400" spc="-5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400" spc="29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3400" spc="-5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400" spc="375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3400" spc="-5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400" spc="75" dirty="0">
                <a:solidFill>
                  <a:srgbClr val="FFFFFF"/>
                </a:solidFill>
                <a:latin typeface="Tahoma"/>
                <a:cs typeface="Tahoma"/>
              </a:rPr>
              <a:t>K</a:t>
            </a:r>
            <a:r>
              <a:rPr sz="3400" spc="-5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400" spc="-150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	</a:t>
            </a:r>
            <a:r>
              <a:rPr sz="3400" spc="-90" dirty="0">
                <a:solidFill>
                  <a:srgbClr val="FFFFFF"/>
                </a:solidFill>
                <a:latin typeface="Tahoma"/>
                <a:cs typeface="Tahoma"/>
              </a:rPr>
              <a:t>1</a:t>
            </a:r>
            <a:r>
              <a:rPr sz="3400" spc="-5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400" spc="-90" dirty="0">
                <a:solidFill>
                  <a:srgbClr val="FFFFFF"/>
                </a:solidFill>
                <a:latin typeface="Tahoma"/>
                <a:cs typeface="Tahoma"/>
              </a:rPr>
              <a:t>9</a:t>
            </a:r>
            <a:r>
              <a:rPr sz="3400" spc="-5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400" spc="-90" dirty="0">
                <a:solidFill>
                  <a:srgbClr val="FFFFFF"/>
                </a:solidFill>
                <a:latin typeface="Tahoma"/>
                <a:cs typeface="Tahoma"/>
              </a:rPr>
              <a:t>5</a:t>
            </a:r>
            <a:r>
              <a:rPr sz="3400" spc="-5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400" spc="-90" dirty="0">
                <a:solidFill>
                  <a:srgbClr val="FFFFFF"/>
                </a:solidFill>
                <a:latin typeface="Tahoma"/>
                <a:cs typeface="Tahoma"/>
              </a:rPr>
              <a:t>0</a:t>
            </a:r>
            <a:endParaRPr sz="3400">
              <a:latin typeface="Tahoma"/>
              <a:cs typeface="Tahom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1200" y="1238250"/>
            <a:ext cx="11582400" cy="72771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800" cy="9753600"/>
          </a:xfrm>
          <a:custGeom>
            <a:avLst/>
            <a:gdLst/>
            <a:ahLst/>
            <a:cxnLst/>
            <a:rect l="l" t="t" r="r" b="b"/>
            <a:pathLst>
              <a:path w="13004800" h="9753600">
                <a:moveTo>
                  <a:pt x="13004800" y="0"/>
                </a:moveTo>
                <a:lnTo>
                  <a:pt x="0" y="0"/>
                </a:lnTo>
                <a:lnTo>
                  <a:pt x="0" y="9753600"/>
                </a:lnTo>
                <a:lnTo>
                  <a:pt x="13004800" y="9753600"/>
                </a:lnTo>
                <a:lnTo>
                  <a:pt x="130048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98500" y="648990"/>
            <a:ext cx="7120255" cy="42608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pc="55" dirty="0">
                <a:solidFill>
                  <a:srgbClr val="FFFFFF"/>
                </a:solidFill>
                <a:latin typeface="Tahoma"/>
                <a:cs typeface="Tahoma"/>
              </a:rPr>
              <a:t>Mahatma</a:t>
            </a:r>
            <a:r>
              <a:rPr spc="-1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pc="60" dirty="0">
                <a:solidFill>
                  <a:srgbClr val="FFFFFF"/>
                </a:solidFill>
                <a:latin typeface="Tahoma"/>
                <a:cs typeface="Tahoma"/>
              </a:rPr>
              <a:t>Gandhi,</a:t>
            </a:r>
            <a:r>
              <a:rPr spc="-1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pc="-65" dirty="0">
                <a:solidFill>
                  <a:srgbClr val="FFFFFF"/>
                </a:solidFill>
                <a:latin typeface="Tahoma"/>
                <a:cs typeface="Tahoma"/>
              </a:rPr>
              <a:t>1946.</a:t>
            </a:r>
            <a:r>
              <a:rPr spc="-1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pc="45" dirty="0">
                <a:solidFill>
                  <a:srgbClr val="FFFFFF"/>
                </a:solidFill>
                <a:latin typeface="Tahoma"/>
                <a:cs typeface="Tahoma"/>
              </a:rPr>
              <a:t>Margaret</a:t>
            </a:r>
            <a:r>
              <a:rPr spc="-1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pc="40" dirty="0">
                <a:solidFill>
                  <a:srgbClr val="FFFFFF"/>
                </a:solidFill>
                <a:latin typeface="Tahoma"/>
                <a:cs typeface="Tahoma"/>
              </a:rPr>
              <a:t>Bourke-White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7569" y="1543050"/>
            <a:ext cx="10160000" cy="76835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800" cy="9753600"/>
          </a:xfrm>
          <a:custGeom>
            <a:avLst/>
            <a:gdLst/>
            <a:ahLst/>
            <a:cxnLst/>
            <a:rect l="l" t="t" r="r" b="b"/>
            <a:pathLst>
              <a:path w="13004800" h="9753600">
                <a:moveTo>
                  <a:pt x="13004800" y="0"/>
                </a:moveTo>
                <a:lnTo>
                  <a:pt x="0" y="0"/>
                </a:lnTo>
                <a:lnTo>
                  <a:pt x="0" y="9753600"/>
                </a:lnTo>
                <a:lnTo>
                  <a:pt x="13004800" y="9753600"/>
                </a:lnTo>
                <a:lnTo>
                  <a:pt x="130048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98500" y="645466"/>
            <a:ext cx="81280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50" dirty="0">
                <a:solidFill>
                  <a:srgbClr val="FFFFFF"/>
                </a:solidFill>
                <a:latin typeface="Tahoma"/>
                <a:cs typeface="Tahoma"/>
              </a:rPr>
              <a:t>Guerrillero</a:t>
            </a:r>
            <a:r>
              <a:rPr sz="3600" spc="-2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600" spc="30" dirty="0">
                <a:solidFill>
                  <a:srgbClr val="FFFFFF"/>
                </a:solidFill>
                <a:latin typeface="Tahoma"/>
                <a:cs typeface="Tahoma"/>
              </a:rPr>
              <a:t>heróico.</a:t>
            </a:r>
            <a:r>
              <a:rPr sz="3600" spc="-2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600" spc="105" dirty="0">
                <a:solidFill>
                  <a:srgbClr val="FFFFFF"/>
                </a:solidFill>
                <a:latin typeface="Tahoma"/>
                <a:cs typeface="Tahoma"/>
              </a:rPr>
              <a:t>Alberto</a:t>
            </a:r>
            <a:r>
              <a:rPr sz="3600" spc="-2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600" spc="20" dirty="0">
                <a:solidFill>
                  <a:srgbClr val="FFFFFF"/>
                </a:solidFill>
                <a:latin typeface="Tahoma"/>
                <a:cs typeface="Tahoma"/>
              </a:rPr>
              <a:t>Korda.</a:t>
            </a:r>
            <a:r>
              <a:rPr sz="3600" spc="-2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600" spc="-95" dirty="0">
                <a:solidFill>
                  <a:srgbClr val="FFFFFF"/>
                </a:solidFill>
                <a:latin typeface="Tahoma"/>
                <a:cs typeface="Tahoma"/>
              </a:rPr>
              <a:t>1960</a:t>
            </a:r>
            <a:endParaRPr sz="3600">
              <a:latin typeface="Tahoma"/>
              <a:cs typeface="Tahom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62400" y="1765300"/>
            <a:ext cx="5080000" cy="6223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800" cy="9753600"/>
          </a:xfrm>
          <a:custGeom>
            <a:avLst/>
            <a:gdLst/>
            <a:ahLst/>
            <a:cxnLst/>
            <a:rect l="l" t="t" r="r" b="b"/>
            <a:pathLst>
              <a:path w="13004800" h="9753600">
                <a:moveTo>
                  <a:pt x="13004800" y="0"/>
                </a:moveTo>
                <a:lnTo>
                  <a:pt x="0" y="0"/>
                </a:lnTo>
                <a:lnTo>
                  <a:pt x="0" y="9753600"/>
                </a:lnTo>
                <a:lnTo>
                  <a:pt x="13004800" y="9753600"/>
                </a:lnTo>
                <a:lnTo>
                  <a:pt x="130048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98500" y="648990"/>
            <a:ext cx="5600065" cy="42608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pc="-5" dirty="0">
                <a:solidFill>
                  <a:srgbClr val="FFFFFF"/>
                </a:solidFill>
                <a:latin typeface="Tahoma"/>
                <a:cs typeface="Tahoma"/>
              </a:rPr>
              <a:t>Earthrise.</a:t>
            </a:r>
            <a:r>
              <a:rPr spc="-1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pc="55" dirty="0">
                <a:solidFill>
                  <a:srgbClr val="FFFFFF"/>
                </a:solidFill>
                <a:latin typeface="Tahoma"/>
                <a:cs typeface="Tahoma"/>
              </a:rPr>
              <a:t>William</a:t>
            </a:r>
            <a:r>
              <a:rPr spc="-1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pc="40" dirty="0">
                <a:solidFill>
                  <a:srgbClr val="FFFFFF"/>
                </a:solidFill>
                <a:latin typeface="Tahoma"/>
                <a:cs typeface="Tahoma"/>
              </a:rPr>
              <a:t>Anders,</a:t>
            </a:r>
            <a:r>
              <a:rPr spc="-1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pc="50" dirty="0">
                <a:solidFill>
                  <a:srgbClr val="FFFFFF"/>
                </a:solidFill>
                <a:latin typeface="Tahoma"/>
                <a:cs typeface="Tahoma"/>
              </a:rPr>
              <a:t>NASA.1968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63550" y="2099220"/>
            <a:ext cx="8636000" cy="68834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800" cy="9753600"/>
          </a:xfrm>
          <a:custGeom>
            <a:avLst/>
            <a:gdLst/>
            <a:ahLst/>
            <a:cxnLst/>
            <a:rect l="l" t="t" r="r" b="b"/>
            <a:pathLst>
              <a:path w="13004800" h="9753600">
                <a:moveTo>
                  <a:pt x="13004800" y="0"/>
                </a:moveTo>
                <a:lnTo>
                  <a:pt x="0" y="0"/>
                </a:lnTo>
                <a:lnTo>
                  <a:pt x="0" y="9753600"/>
                </a:lnTo>
                <a:lnTo>
                  <a:pt x="13004800" y="9753600"/>
                </a:lnTo>
                <a:lnTo>
                  <a:pt x="130048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98500" y="648990"/>
            <a:ext cx="9409430" cy="42608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pc="65" dirty="0">
                <a:solidFill>
                  <a:srgbClr val="FFFFFF"/>
                </a:solidFill>
                <a:latin typeface="Tahoma"/>
                <a:cs typeface="Tahoma"/>
              </a:rPr>
              <a:t>Mushroom</a:t>
            </a:r>
            <a:r>
              <a:rPr spc="-1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pc="130" dirty="0">
                <a:solidFill>
                  <a:srgbClr val="FFFFFF"/>
                </a:solidFill>
                <a:latin typeface="Tahoma"/>
                <a:cs typeface="Tahoma"/>
              </a:rPr>
              <a:t>Cloud</a:t>
            </a:r>
            <a:r>
              <a:rPr spc="-1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pc="75" dirty="0">
                <a:solidFill>
                  <a:srgbClr val="FFFFFF"/>
                </a:solidFill>
                <a:latin typeface="Tahoma"/>
                <a:cs typeface="Tahoma"/>
              </a:rPr>
              <a:t>Over</a:t>
            </a:r>
            <a:r>
              <a:rPr spc="-1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pc="35" dirty="0">
                <a:solidFill>
                  <a:srgbClr val="FFFFFF"/>
                </a:solidFill>
                <a:latin typeface="Tahoma"/>
                <a:cs typeface="Tahoma"/>
              </a:rPr>
              <a:t>Nagasaki.</a:t>
            </a:r>
            <a:r>
              <a:rPr spc="-1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pc="25" dirty="0">
                <a:solidFill>
                  <a:srgbClr val="FFFFFF"/>
                </a:solidFill>
                <a:latin typeface="Tahoma"/>
                <a:cs typeface="Tahoma"/>
              </a:rPr>
              <a:t>Lieutenant</a:t>
            </a:r>
            <a:r>
              <a:rPr spc="-1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pc="45" dirty="0">
                <a:solidFill>
                  <a:srgbClr val="FFFFFF"/>
                </a:solidFill>
                <a:latin typeface="Tahoma"/>
                <a:cs typeface="Tahoma"/>
              </a:rPr>
              <a:t>Charles</a:t>
            </a:r>
            <a:r>
              <a:rPr spc="-1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pc="-80" dirty="0">
                <a:solidFill>
                  <a:srgbClr val="FFFFFF"/>
                </a:solidFill>
                <a:latin typeface="Tahoma"/>
                <a:cs typeface="Tahoma"/>
              </a:rPr>
              <a:t>Levy.</a:t>
            </a:r>
            <a:r>
              <a:rPr spc="-1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pc="-55" dirty="0">
                <a:solidFill>
                  <a:srgbClr val="FFFFFF"/>
                </a:solidFill>
                <a:latin typeface="Tahoma"/>
                <a:cs typeface="Tahoma"/>
              </a:rPr>
              <a:t>1945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91914" y="1656767"/>
            <a:ext cx="6238240" cy="7456064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800" cy="9753600"/>
          </a:xfrm>
          <a:custGeom>
            <a:avLst/>
            <a:gdLst/>
            <a:ahLst/>
            <a:cxnLst/>
            <a:rect l="l" t="t" r="r" b="b"/>
            <a:pathLst>
              <a:path w="13004800" h="9753600">
                <a:moveTo>
                  <a:pt x="13004800" y="0"/>
                </a:moveTo>
                <a:lnTo>
                  <a:pt x="0" y="0"/>
                </a:lnTo>
                <a:lnTo>
                  <a:pt x="0" y="9753600"/>
                </a:lnTo>
                <a:lnTo>
                  <a:pt x="13004800" y="9753600"/>
                </a:lnTo>
                <a:lnTo>
                  <a:pt x="130048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98500" y="648990"/>
            <a:ext cx="9156065" cy="42608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pc="30" dirty="0">
                <a:solidFill>
                  <a:srgbClr val="FFFFFF"/>
                </a:solidFill>
                <a:latin typeface="Tahoma"/>
                <a:cs typeface="Tahoma"/>
              </a:rPr>
              <a:t>The</a:t>
            </a:r>
            <a:r>
              <a:rPr spc="-1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pc="145" dirty="0">
                <a:solidFill>
                  <a:srgbClr val="FFFFFF"/>
                </a:solidFill>
                <a:latin typeface="Tahoma"/>
                <a:cs typeface="Tahoma"/>
              </a:rPr>
              <a:t>Hooded</a:t>
            </a:r>
            <a:r>
              <a:rPr spc="-1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pc="55" dirty="0">
                <a:solidFill>
                  <a:srgbClr val="FFFFFF"/>
                </a:solidFill>
                <a:latin typeface="Tahoma"/>
                <a:cs typeface="Tahoma"/>
              </a:rPr>
              <a:t>Man.</a:t>
            </a:r>
            <a:r>
              <a:rPr spc="-1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pc="30" dirty="0">
                <a:solidFill>
                  <a:srgbClr val="FFFFFF"/>
                </a:solidFill>
                <a:latin typeface="Tahoma"/>
                <a:cs typeface="Tahoma"/>
              </a:rPr>
              <a:t>Sergeant</a:t>
            </a:r>
            <a:r>
              <a:rPr spc="-1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pc="-90" dirty="0">
                <a:solidFill>
                  <a:srgbClr val="FFFFFF"/>
                </a:solidFill>
                <a:latin typeface="Tahoma"/>
                <a:cs typeface="Tahoma"/>
              </a:rPr>
              <a:t>Ivan</a:t>
            </a:r>
            <a:r>
              <a:rPr spc="-1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pc="35" dirty="0">
                <a:solidFill>
                  <a:srgbClr val="FFFFFF"/>
                </a:solidFill>
                <a:latin typeface="Tahoma"/>
                <a:cs typeface="Tahoma"/>
              </a:rPr>
              <a:t>Frederick</a:t>
            </a:r>
            <a:r>
              <a:rPr spc="-1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pc="25" dirty="0">
                <a:solidFill>
                  <a:srgbClr val="FFFFFF"/>
                </a:solidFill>
                <a:latin typeface="Tahoma"/>
                <a:cs typeface="Tahoma"/>
              </a:rPr>
              <a:t>(Abu</a:t>
            </a:r>
            <a:r>
              <a:rPr spc="-1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pc="5" dirty="0">
                <a:solidFill>
                  <a:srgbClr val="FFFFFF"/>
                </a:solidFill>
                <a:latin typeface="Tahoma"/>
                <a:cs typeface="Tahoma"/>
              </a:rPr>
              <a:t>Ghraib).</a:t>
            </a:r>
            <a:r>
              <a:rPr spc="-1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pc="-55" dirty="0">
                <a:solidFill>
                  <a:srgbClr val="FFFFFF"/>
                </a:solidFill>
                <a:latin typeface="Tahoma"/>
                <a:cs typeface="Tahoma"/>
              </a:rPr>
              <a:t>2003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42530" y="3066301"/>
            <a:ext cx="5461175" cy="362099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800" cy="9753600"/>
          </a:xfrm>
          <a:custGeom>
            <a:avLst/>
            <a:gdLst/>
            <a:ahLst/>
            <a:cxnLst/>
            <a:rect l="l" t="t" r="r" b="b"/>
            <a:pathLst>
              <a:path w="13004800" h="9753600">
                <a:moveTo>
                  <a:pt x="13004800" y="0"/>
                </a:moveTo>
                <a:lnTo>
                  <a:pt x="0" y="0"/>
                </a:lnTo>
                <a:lnTo>
                  <a:pt x="0" y="9753600"/>
                </a:lnTo>
                <a:lnTo>
                  <a:pt x="13004800" y="9753600"/>
                </a:lnTo>
                <a:lnTo>
                  <a:pt x="130048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990600" y="1433300"/>
            <a:ext cx="163195" cy="3556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150" spc="33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endParaRPr sz="215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328419" y="1377667"/>
            <a:ext cx="10205720" cy="2244090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>
              <a:lnSpc>
                <a:spcPct val="102299"/>
              </a:lnSpc>
              <a:spcBef>
                <a:spcPts val="60"/>
              </a:spcBef>
            </a:pPr>
            <a:r>
              <a:rPr sz="2850" spc="45" dirty="0">
                <a:solidFill>
                  <a:srgbClr val="FFFFFF"/>
                </a:solidFill>
                <a:latin typeface="Arial"/>
                <a:cs typeface="Arial"/>
              </a:rPr>
              <a:t>Imagen </a:t>
            </a:r>
            <a:r>
              <a:rPr sz="2850" spc="30" dirty="0">
                <a:solidFill>
                  <a:srgbClr val="FFFFFF"/>
                </a:solidFill>
                <a:latin typeface="Arial"/>
                <a:cs typeface="Arial"/>
              </a:rPr>
              <a:t>fotoperiodística: </a:t>
            </a:r>
            <a:r>
              <a:rPr sz="2850" spc="40" dirty="0">
                <a:solidFill>
                  <a:srgbClr val="FFFFFF"/>
                </a:solidFill>
                <a:latin typeface="Arial"/>
                <a:cs typeface="Arial"/>
              </a:rPr>
              <a:t>Aquella </a:t>
            </a:r>
            <a:r>
              <a:rPr sz="2850" spc="70" dirty="0">
                <a:solidFill>
                  <a:srgbClr val="FFFFFF"/>
                </a:solidFill>
                <a:latin typeface="Arial"/>
                <a:cs typeface="Arial"/>
              </a:rPr>
              <a:t>que </a:t>
            </a:r>
            <a:r>
              <a:rPr sz="2850" spc="20" dirty="0">
                <a:solidFill>
                  <a:srgbClr val="FFFFFF"/>
                </a:solidFill>
                <a:latin typeface="Arial"/>
                <a:cs typeface="Arial"/>
              </a:rPr>
              <a:t>representa </a:t>
            </a:r>
            <a:r>
              <a:rPr sz="2850" spc="10" dirty="0">
                <a:solidFill>
                  <a:srgbClr val="FFFFFF"/>
                </a:solidFill>
                <a:latin typeface="Arial"/>
                <a:cs typeface="Arial"/>
              </a:rPr>
              <a:t>la </a:t>
            </a:r>
            <a:r>
              <a:rPr sz="2850" spc="45" dirty="0">
                <a:solidFill>
                  <a:srgbClr val="FFFFFF"/>
                </a:solidFill>
                <a:latin typeface="Arial"/>
                <a:cs typeface="Arial"/>
              </a:rPr>
              <a:t>realidad </a:t>
            </a:r>
            <a:r>
              <a:rPr sz="285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50" spc="45" dirty="0">
                <a:solidFill>
                  <a:srgbClr val="FFFFFF"/>
                </a:solidFill>
                <a:latin typeface="Arial"/>
                <a:cs typeface="Arial"/>
              </a:rPr>
              <a:t>noticiable </a:t>
            </a:r>
            <a:r>
              <a:rPr sz="2850" spc="75" dirty="0">
                <a:solidFill>
                  <a:srgbClr val="FFFFFF"/>
                </a:solidFill>
                <a:latin typeface="Arial"/>
                <a:cs typeface="Arial"/>
              </a:rPr>
              <a:t>-captada </a:t>
            </a:r>
            <a:r>
              <a:rPr sz="2850" spc="20" dirty="0">
                <a:solidFill>
                  <a:srgbClr val="FFFFFF"/>
                </a:solidFill>
                <a:latin typeface="Arial"/>
                <a:cs typeface="Arial"/>
              </a:rPr>
              <a:t>o no </a:t>
            </a:r>
            <a:r>
              <a:rPr sz="2850" spc="70" dirty="0">
                <a:solidFill>
                  <a:srgbClr val="FFFFFF"/>
                </a:solidFill>
                <a:latin typeface="Arial"/>
                <a:cs typeface="Arial"/>
              </a:rPr>
              <a:t>por </a:t>
            </a:r>
            <a:r>
              <a:rPr sz="2850" spc="25" dirty="0">
                <a:solidFill>
                  <a:srgbClr val="FFFFFF"/>
                </a:solidFill>
                <a:latin typeface="Arial"/>
                <a:cs typeface="Arial"/>
              </a:rPr>
              <a:t>profesionales </a:t>
            </a:r>
            <a:r>
              <a:rPr sz="2850" spc="55" dirty="0">
                <a:solidFill>
                  <a:srgbClr val="FFFFFF"/>
                </a:solidFill>
                <a:latin typeface="Arial"/>
                <a:cs typeface="Arial"/>
              </a:rPr>
              <a:t>empleados </a:t>
            </a:r>
            <a:r>
              <a:rPr sz="2850" spc="20" dirty="0">
                <a:solidFill>
                  <a:srgbClr val="FFFFFF"/>
                </a:solidFill>
                <a:latin typeface="Arial"/>
                <a:cs typeface="Arial"/>
              </a:rPr>
              <a:t>en un </a:t>
            </a:r>
            <a:r>
              <a:rPr sz="285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50" spc="55" dirty="0">
                <a:solidFill>
                  <a:srgbClr val="FFFFFF"/>
                </a:solidFill>
                <a:latin typeface="Arial"/>
                <a:cs typeface="Arial"/>
              </a:rPr>
              <a:t>periódico-. </a:t>
            </a:r>
            <a:r>
              <a:rPr sz="2850" spc="10" dirty="0">
                <a:solidFill>
                  <a:srgbClr val="FFFFFF"/>
                </a:solidFill>
                <a:latin typeface="Arial"/>
                <a:cs typeface="Arial"/>
              </a:rPr>
              <a:t>Siempre </a:t>
            </a:r>
            <a:r>
              <a:rPr sz="2850" spc="100" dirty="0">
                <a:solidFill>
                  <a:srgbClr val="FFFFFF"/>
                </a:solidFill>
                <a:latin typeface="Arial"/>
                <a:cs typeface="Arial"/>
              </a:rPr>
              <a:t>debe </a:t>
            </a:r>
            <a:r>
              <a:rPr sz="2850" spc="30" dirty="0">
                <a:solidFill>
                  <a:srgbClr val="FFFFFF"/>
                </a:solidFill>
                <a:latin typeface="Arial"/>
                <a:cs typeface="Arial"/>
              </a:rPr>
              <a:t>construirse </a:t>
            </a:r>
            <a:r>
              <a:rPr sz="2850" spc="20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2850" spc="45" dirty="0">
                <a:solidFill>
                  <a:srgbClr val="FFFFFF"/>
                </a:solidFill>
                <a:latin typeface="Arial"/>
                <a:cs typeface="Arial"/>
              </a:rPr>
              <a:t>partir </a:t>
            </a:r>
            <a:r>
              <a:rPr sz="2850" spc="100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2850" spc="45" dirty="0">
                <a:solidFill>
                  <a:srgbClr val="FFFFFF"/>
                </a:solidFill>
                <a:latin typeface="Arial"/>
                <a:cs typeface="Arial"/>
              </a:rPr>
              <a:t>hechos </a:t>
            </a:r>
            <a:r>
              <a:rPr sz="2850" spc="15" dirty="0">
                <a:solidFill>
                  <a:srgbClr val="FFFFFF"/>
                </a:solidFill>
                <a:latin typeface="Arial"/>
                <a:cs typeface="Arial"/>
              </a:rPr>
              <a:t>y </a:t>
            </a:r>
            <a:r>
              <a:rPr sz="285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50" spc="15" dirty="0">
                <a:solidFill>
                  <a:srgbClr val="FFFFFF"/>
                </a:solidFill>
                <a:latin typeface="Arial"/>
                <a:cs typeface="Arial"/>
              </a:rPr>
              <a:t>fuentes</a:t>
            </a:r>
            <a:r>
              <a:rPr sz="285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50" spc="65" dirty="0">
                <a:solidFill>
                  <a:srgbClr val="FFFFFF"/>
                </a:solidFill>
                <a:latin typeface="Arial"/>
                <a:cs typeface="Arial"/>
              </a:rPr>
              <a:t>comprobables</a:t>
            </a:r>
            <a:r>
              <a:rPr sz="285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50" spc="20" dirty="0">
                <a:solidFill>
                  <a:srgbClr val="FFFFFF"/>
                </a:solidFill>
                <a:latin typeface="Arial"/>
                <a:cs typeface="Arial"/>
              </a:rPr>
              <a:t>una</a:t>
            </a:r>
            <a:r>
              <a:rPr sz="285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50" spc="2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850" spc="15" dirty="0">
                <a:solidFill>
                  <a:srgbClr val="FFFFFF"/>
                </a:solidFill>
                <a:latin typeface="Arial"/>
                <a:cs typeface="Arial"/>
              </a:rPr>
              <a:t> una,</a:t>
            </a:r>
            <a:r>
              <a:rPr sz="2850" spc="10" dirty="0">
                <a:solidFill>
                  <a:srgbClr val="FFFFFF"/>
                </a:solidFill>
                <a:latin typeface="Arial"/>
                <a:cs typeface="Arial"/>
              </a:rPr>
              <a:t> tal</a:t>
            </a:r>
            <a:r>
              <a:rPr sz="285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50" spc="60" dirty="0">
                <a:solidFill>
                  <a:srgbClr val="FFFFFF"/>
                </a:solidFill>
                <a:latin typeface="Arial"/>
                <a:cs typeface="Arial"/>
              </a:rPr>
              <a:t>como</a:t>
            </a:r>
            <a:r>
              <a:rPr sz="285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50" spc="35" dirty="0">
                <a:solidFill>
                  <a:srgbClr val="FFFFFF"/>
                </a:solidFill>
                <a:latin typeface="Arial"/>
                <a:cs typeface="Arial"/>
              </a:rPr>
              <a:t>ocurre</a:t>
            </a:r>
            <a:r>
              <a:rPr sz="285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50" spc="70" dirty="0">
                <a:solidFill>
                  <a:srgbClr val="FFFFFF"/>
                </a:solidFill>
                <a:latin typeface="Arial"/>
                <a:cs typeface="Arial"/>
              </a:rPr>
              <a:t>con</a:t>
            </a:r>
            <a:r>
              <a:rPr sz="285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50" spc="10" dirty="0">
                <a:solidFill>
                  <a:srgbClr val="FFFFFF"/>
                </a:solidFill>
                <a:latin typeface="Arial"/>
                <a:cs typeface="Arial"/>
              </a:rPr>
              <a:t>el </a:t>
            </a:r>
            <a:r>
              <a:rPr sz="2850" spc="15" dirty="0">
                <a:solidFill>
                  <a:srgbClr val="FFFFFF"/>
                </a:solidFill>
                <a:latin typeface="Arial"/>
                <a:cs typeface="Arial"/>
              </a:rPr>
              <a:t>texto </a:t>
            </a:r>
            <a:r>
              <a:rPr sz="2850" spc="-7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50" spc="40" dirty="0">
                <a:solidFill>
                  <a:srgbClr val="FFFFFF"/>
                </a:solidFill>
                <a:latin typeface="Arial"/>
                <a:cs typeface="Arial"/>
              </a:rPr>
              <a:t>periodístico.</a:t>
            </a:r>
            <a:endParaRPr sz="28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90600" y="4911068"/>
            <a:ext cx="163195" cy="3556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150" spc="33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endParaRPr sz="21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28419" y="4855434"/>
            <a:ext cx="9048115" cy="910590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>
              <a:lnSpc>
                <a:spcPct val="102299"/>
              </a:lnSpc>
              <a:spcBef>
                <a:spcPts val="60"/>
              </a:spcBef>
            </a:pPr>
            <a:r>
              <a:rPr sz="2850" spc="25" dirty="0">
                <a:solidFill>
                  <a:srgbClr val="FFFFFF"/>
                </a:solidFill>
                <a:latin typeface="Arial"/>
                <a:cs typeface="Arial"/>
              </a:rPr>
              <a:t>Fotoperiodismo:</a:t>
            </a:r>
            <a:r>
              <a:rPr sz="285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50" spc="25" dirty="0">
                <a:solidFill>
                  <a:srgbClr val="FFFFFF"/>
                </a:solidFill>
                <a:latin typeface="Arial"/>
                <a:cs typeface="Arial"/>
              </a:rPr>
              <a:t>Ejercicio</a:t>
            </a:r>
            <a:r>
              <a:rPr sz="285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50" spc="65" dirty="0">
                <a:solidFill>
                  <a:srgbClr val="FFFFFF"/>
                </a:solidFill>
                <a:latin typeface="Arial"/>
                <a:cs typeface="Arial"/>
              </a:rPr>
              <a:t>del</a:t>
            </a:r>
            <a:r>
              <a:rPr sz="285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50" spc="50" dirty="0">
                <a:solidFill>
                  <a:srgbClr val="FFFFFF"/>
                </a:solidFill>
                <a:latin typeface="Arial"/>
                <a:cs typeface="Arial"/>
              </a:rPr>
              <a:t>periodismo</a:t>
            </a:r>
            <a:r>
              <a:rPr sz="285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50" spc="2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85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50" spc="15" dirty="0">
                <a:solidFill>
                  <a:srgbClr val="FFFFFF"/>
                </a:solidFill>
                <a:latin typeface="Arial"/>
                <a:cs typeface="Arial"/>
              </a:rPr>
              <a:t>través </a:t>
            </a:r>
            <a:r>
              <a:rPr sz="2850" spc="10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2850" spc="10" dirty="0">
                <a:solidFill>
                  <a:srgbClr val="FFFFFF"/>
                </a:solidFill>
                <a:latin typeface="Arial"/>
                <a:cs typeface="Arial"/>
              </a:rPr>
              <a:t> la </a:t>
            </a:r>
            <a:r>
              <a:rPr sz="2850" spc="-7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50" spc="15" dirty="0">
                <a:solidFill>
                  <a:srgbClr val="FFFFFF"/>
                </a:solidFill>
                <a:latin typeface="Arial"/>
                <a:cs typeface="Arial"/>
              </a:rPr>
              <a:t>fotografía.</a:t>
            </a:r>
            <a:endParaRPr sz="28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90600" y="7055336"/>
            <a:ext cx="163195" cy="3556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150" spc="33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endParaRPr sz="21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28419" y="6999702"/>
            <a:ext cx="9979660" cy="1355090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>
              <a:lnSpc>
                <a:spcPct val="102299"/>
              </a:lnSpc>
              <a:spcBef>
                <a:spcPts val="60"/>
              </a:spcBef>
            </a:pPr>
            <a:r>
              <a:rPr sz="2850" spc="15" dirty="0">
                <a:solidFill>
                  <a:srgbClr val="FFFFFF"/>
                </a:solidFill>
                <a:latin typeface="Arial"/>
                <a:cs typeface="Arial"/>
              </a:rPr>
              <a:t>Periodismo</a:t>
            </a:r>
            <a:r>
              <a:rPr sz="285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50" spc="55" dirty="0">
                <a:solidFill>
                  <a:srgbClr val="FFFFFF"/>
                </a:solidFill>
                <a:latin typeface="Arial"/>
                <a:cs typeface="Arial"/>
              </a:rPr>
              <a:t>gráfico:</a:t>
            </a:r>
            <a:r>
              <a:rPr sz="285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50" spc="50" dirty="0">
                <a:solidFill>
                  <a:srgbClr val="FFFFFF"/>
                </a:solidFill>
                <a:latin typeface="Arial"/>
                <a:cs typeface="Arial"/>
              </a:rPr>
              <a:t>Comprende</a:t>
            </a:r>
            <a:r>
              <a:rPr sz="2850" spc="10" dirty="0">
                <a:solidFill>
                  <a:srgbClr val="FFFFFF"/>
                </a:solidFill>
                <a:latin typeface="Arial"/>
                <a:cs typeface="Arial"/>
              </a:rPr>
              <a:t> al</a:t>
            </a:r>
            <a:r>
              <a:rPr sz="285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50" spc="35" dirty="0">
                <a:solidFill>
                  <a:srgbClr val="FFFFFF"/>
                </a:solidFill>
                <a:latin typeface="Arial"/>
                <a:cs typeface="Arial"/>
              </a:rPr>
              <a:t>conjunto</a:t>
            </a:r>
            <a:r>
              <a:rPr sz="285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50" spc="10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285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50" spc="25" dirty="0">
                <a:solidFill>
                  <a:srgbClr val="FFFFFF"/>
                </a:solidFill>
                <a:latin typeface="Arial"/>
                <a:cs typeface="Arial"/>
              </a:rPr>
              <a:t>profesionales </a:t>
            </a:r>
            <a:r>
              <a:rPr sz="2850" spc="-7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50" spc="40" dirty="0">
                <a:solidFill>
                  <a:srgbClr val="FFFFFF"/>
                </a:solidFill>
                <a:latin typeface="Arial"/>
                <a:cs typeface="Arial"/>
              </a:rPr>
              <a:t>responsables </a:t>
            </a:r>
            <a:r>
              <a:rPr sz="2850" spc="100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2850" spc="10" dirty="0">
                <a:solidFill>
                  <a:srgbClr val="FFFFFF"/>
                </a:solidFill>
                <a:latin typeface="Arial"/>
                <a:cs typeface="Arial"/>
              </a:rPr>
              <a:t>la </a:t>
            </a:r>
            <a:r>
              <a:rPr sz="2850" spc="45" dirty="0">
                <a:solidFill>
                  <a:srgbClr val="FFFFFF"/>
                </a:solidFill>
                <a:latin typeface="Arial"/>
                <a:cs typeface="Arial"/>
              </a:rPr>
              <a:t>imagen </a:t>
            </a:r>
            <a:r>
              <a:rPr sz="2850" spc="20" dirty="0">
                <a:solidFill>
                  <a:srgbClr val="FFFFFF"/>
                </a:solidFill>
                <a:latin typeface="Arial"/>
                <a:cs typeface="Arial"/>
              </a:rPr>
              <a:t>informativa: </a:t>
            </a:r>
            <a:r>
              <a:rPr sz="2850" spc="30" dirty="0">
                <a:solidFill>
                  <a:srgbClr val="FFFFFF"/>
                </a:solidFill>
                <a:latin typeface="Arial"/>
                <a:cs typeface="Arial"/>
              </a:rPr>
              <a:t>fotógrafos, </a:t>
            </a:r>
            <a:r>
              <a:rPr sz="2850" spc="25" dirty="0">
                <a:solidFill>
                  <a:srgbClr val="FFFFFF"/>
                </a:solidFill>
                <a:latin typeface="Arial"/>
                <a:cs typeface="Arial"/>
              </a:rPr>
              <a:t>editores, </a:t>
            </a:r>
            <a:r>
              <a:rPr sz="2850" spc="-7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50" spc="20" dirty="0">
                <a:solidFill>
                  <a:srgbClr val="FFFFFF"/>
                </a:solidFill>
                <a:latin typeface="Arial"/>
                <a:cs typeface="Arial"/>
              </a:rPr>
              <a:t>ilustradores.</a:t>
            </a:r>
            <a:endParaRPr sz="28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800" cy="9753600"/>
          </a:xfrm>
          <a:custGeom>
            <a:avLst/>
            <a:gdLst/>
            <a:ahLst/>
            <a:cxnLst/>
            <a:rect l="l" t="t" r="r" b="b"/>
            <a:pathLst>
              <a:path w="13004800" h="9753600">
                <a:moveTo>
                  <a:pt x="13004800" y="0"/>
                </a:moveTo>
                <a:lnTo>
                  <a:pt x="0" y="0"/>
                </a:lnTo>
                <a:lnTo>
                  <a:pt x="0" y="9753600"/>
                </a:lnTo>
                <a:lnTo>
                  <a:pt x="13004800" y="9753600"/>
                </a:lnTo>
                <a:lnTo>
                  <a:pt x="130048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98500" y="648990"/>
            <a:ext cx="5063490" cy="42608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pc="-305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pc="-10" dirty="0">
                <a:solidFill>
                  <a:srgbClr val="FFFFFF"/>
                </a:solidFill>
                <a:latin typeface="Tahoma"/>
                <a:cs typeface="Tahoma"/>
              </a:rPr>
              <a:t>ank</a:t>
            </a:r>
            <a:r>
              <a:rPr spc="-1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pc="55" dirty="0">
                <a:solidFill>
                  <a:srgbClr val="FFFFFF"/>
                </a:solidFill>
                <a:latin typeface="Tahoma"/>
                <a:cs typeface="Tahoma"/>
              </a:rPr>
              <a:t>Man.</a:t>
            </a:r>
            <a:r>
              <a:rPr spc="-1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pc="80" dirty="0">
                <a:solidFill>
                  <a:srgbClr val="FFFFFF"/>
                </a:solidFill>
                <a:latin typeface="Tahoma"/>
                <a:cs typeface="Tahoma"/>
              </a:rPr>
              <a:t>Je</a:t>
            </a:r>
            <a:r>
              <a:rPr spc="5" dirty="0">
                <a:solidFill>
                  <a:srgbClr val="FFFFFF"/>
                </a:solidFill>
                <a:latin typeface="Tahoma"/>
                <a:cs typeface="Tahoma"/>
              </a:rPr>
              <a:t>f</a:t>
            </a:r>
            <a:r>
              <a:rPr spc="-50" dirty="0">
                <a:solidFill>
                  <a:srgbClr val="FFFFFF"/>
                </a:solidFill>
                <a:latin typeface="Tahoma"/>
                <a:cs typeface="Tahoma"/>
              </a:rPr>
              <a:t>f</a:t>
            </a:r>
            <a:r>
              <a:rPr spc="-1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pc="195" dirty="0">
                <a:solidFill>
                  <a:srgbClr val="FFFFFF"/>
                </a:solidFill>
                <a:latin typeface="Tahoma"/>
                <a:cs typeface="Tahoma"/>
              </a:rPr>
              <a:t>W</a:t>
            </a:r>
            <a:r>
              <a:rPr spc="55" dirty="0">
                <a:solidFill>
                  <a:srgbClr val="FFFFFF"/>
                </a:solidFill>
                <a:latin typeface="Tahoma"/>
                <a:cs typeface="Tahoma"/>
              </a:rPr>
              <a:t>idener</a:t>
            </a:r>
            <a:r>
              <a:rPr spc="-1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pc="-85" dirty="0">
                <a:solidFill>
                  <a:srgbClr val="FFFFFF"/>
                </a:solidFill>
                <a:latin typeface="Tahoma"/>
                <a:cs typeface="Tahoma"/>
              </a:rPr>
              <a:t>(AP).</a:t>
            </a:r>
            <a:r>
              <a:rPr spc="-1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pc="-55" dirty="0">
                <a:solidFill>
                  <a:srgbClr val="FFFFFF"/>
                </a:solidFill>
                <a:latin typeface="Tahoma"/>
                <a:cs typeface="Tahoma"/>
              </a:rPr>
              <a:t>1989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9507" y="1849536"/>
            <a:ext cx="10629900" cy="68834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800" cy="9753600"/>
          </a:xfrm>
          <a:custGeom>
            <a:avLst/>
            <a:gdLst/>
            <a:ahLst/>
            <a:cxnLst/>
            <a:rect l="l" t="t" r="r" b="b"/>
            <a:pathLst>
              <a:path w="13004800" h="9753600">
                <a:moveTo>
                  <a:pt x="13004800" y="0"/>
                </a:moveTo>
                <a:lnTo>
                  <a:pt x="0" y="0"/>
                </a:lnTo>
                <a:lnTo>
                  <a:pt x="0" y="9753600"/>
                </a:lnTo>
                <a:lnTo>
                  <a:pt x="13004800" y="9753600"/>
                </a:lnTo>
                <a:lnTo>
                  <a:pt x="130048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98500" y="645466"/>
            <a:ext cx="712724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100" dirty="0">
                <a:solidFill>
                  <a:srgbClr val="FFFFFF"/>
                </a:solidFill>
                <a:latin typeface="Tahoma"/>
                <a:cs typeface="Tahoma"/>
              </a:rPr>
              <a:t>Demi</a:t>
            </a:r>
            <a:r>
              <a:rPr sz="3600" spc="-19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600" spc="95" dirty="0">
                <a:solidFill>
                  <a:srgbClr val="FFFFFF"/>
                </a:solidFill>
                <a:latin typeface="Tahoma"/>
                <a:cs typeface="Tahoma"/>
              </a:rPr>
              <a:t>Moore.</a:t>
            </a:r>
            <a:r>
              <a:rPr sz="3600" spc="-1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600" spc="85" dirty="0">
                <a:solidFill>
                  <a:srgbClr val="FFFFFF"/>
                </a:solidFill>
                <a:latin typeface="Tahoma"/>
                <a:cs typeface="Tahoma"/>
              </a:rPr>
              <a:t>Annie</a:t>
            </a:r>
            <a:r>
              <a:rPr sz="3600" spc="-1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600" spc="20" dirty="0">
                <a:solidFill>
                  <a:srgbClr val="FFFFFF"/>
                </a:solidFill>
                <a:latin typeface="Tahoma"/>
                <a:cs typeface="Tahoma"/>
              </a:rPr>
              <a:t>Leibovitz.</a:t>
            </a:r>
            <a:r>
              <a:rPr sz="3600" spc="-1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600" spc="-95" dirty="0">
                <a:solidFill>
                  <a:srgbClr val="FFFFFF"/>
                </a:solidFill>
                <a:latin typeface="Tahoma"/>
                <a:cs typeface="Tahoma"/>
              </a:rPr>
              <a:t>1991</a:t>
            </a:r>
            <a:endParaRPr sz="3600">
              <a:latin typeface="Tahoma"/>
              <a:cs typeface="Tahom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68266" y="2193032"/>
            <a:ext cx="5549900" cy="68834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96215">
              <a:lnSpc>
                <a:spcPct val="100000"/>
              </a:lnSpc>
              <a:spcBef>
                <a:spcPts val="135"/>
              </a:spcBef>
              <a:tabLst>
                <a:tab pos="2962275" algn="l"/>
              </a:tabLst>
            </a:pPr>
            <a:r>
              <a:rPr spc="445" dirty="0"/>
              <a:t>ASIGN</a:t>
            </a:r>
            <a:r>
              <a:rPr spc="-305" dirty="0"/>
              <a:t> </a:t>
            </a:r>
            <a:r>
              <a:rPr spc="310" dirty="0"/>
              <a:t>ATURA	</a:t>
            </a:r>
            <a:r>
              <a:rPr spc="500" dirty="0"/>
              <a:t>FOTOPERIODISMO</a:t>
            </a:r>
            <a:r>
              <a:rPr spc="-305" dirty="0"/>
              <a:t> 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324894" y="5018159"/>
            <a:ext cx="9645650" cy="408749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7100" spc="110" dirty="0">
                <a:solidFill>
                  <a:srgbClr val="FFFFFF"/>
                </a:solidFill>
                <a:latin typeface="Trebuchet MS"/>
                <a:cs typeface="Trebuchet MS"/>
              </a:rPr>
              <a:t>P</a:t>
            </a:r>
            <a:r>
              <a:rPr sz="7100" spc="-10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7100" spc="7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7100" spc="-10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7100" spc="400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7100" spc="-10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7100" spc="525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7100" spc="-10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7100" spc="400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7100" spc="-10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7100" spc="985" dirty="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sz="7100" spc="-10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7100" spc="595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7100" spc="66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7100" spc="-10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7100" spc="740" dirty="0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sz="7100" spc="-10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7100" spc="-135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7100" spc="-10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7100" spc="1125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7100" spc="-10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7100" spc="985" dirty="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sz="7100" spc="-10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7100" spc="400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7100" spc="-10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7100" spc="525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endParaRPr sz="7100">
              <a:latin typeface="Trebuchet MS"/>
              <a:cs typeface="Trebuchet MS"/>
            </a:endParaRPr>
          </a:p>
          <a:p>
            <a:pPr marL="125095">
              <a:lnSpc>
                <a:spcPct val="100000"/>
              </a:lnSpc>
              <a:spcBef>
                <a:spcPts val="6850"/>
              </a:spcBef>
              <a:tabLst>
                <a:tab pos="1256665" algn="l"/>
                <a:tab pos="2720340" algn="l"/>
              </a:tabLst>
            </a:pPr>
            <a:r>
              <a:rPr sz="2600" spc="490" dirty="0">
                <a:solidFill>
                  <a:srgbClr val="55D7FF"/>
                </a:solidFill>
                <a:latin typeface="Gill Sans MT"/>
                <a:cs typeface="Gill Sans MT"/>
              </a:rPr>
              <a:t>DRA</a:t>
            </a:r>
            <a:r>
              <a:rPr sz="2600" spc="20" dirty="0">
                <a:solidFill>
                  <a:srgbClr val="55D7FF"/>
                </a:solidFill>
                <a:latin typeface="Gill Sans MT"/>
                <a:cs typeface="Gill Sans MT"/>
              </a:rPr>
              <a:t>.</a:t>
            </a:r>
            <a:r>
              <a:rPr sz="2600" dirty="0">
                <a:solidFill>
                  <a:srgbClr val="55D7FF"/>
                </a:solidFill>
                <a:latin typeface="Gill Sans MT"/>
                <a:cs typeface="Gill Sans MT"/>
              </a:rPr>
              <a:t>	</a:t>
            </a:r>
            <a:r>
              <a:rPr sz="2600" spc="165" dirty="0">
                <a:solidFill>
                  <a:srgbClr val="55D7FF"/>
                </a:solidFill>
                <a:latin typeface="Gill Sans MT"/>
                <a:cs typeface="Gill Sans MT"/>
              </a:rPr>
              <a:t>Y</a:t>
            </a:r>
            <a:r>
              <a:rPr sz="2600" spc="495" dirty="0">
                <a:solidFill>
                  <a:srgbClr val="55D7FF"/>
                </a:solidFill>
                <a:latin typeface="Gill Sans MT"/>
                <a:cs typeface="Gill Sans MT"/>
              </a:rPr>
              <a:t>ANE</a:t>
            </a:r>
            <a:r>
              <a:rPr sz="2600" spc="70" dirty="0">
                <a:solidFill>
                  <a:srgbClr val="55D7FF"/>
                </a:solidFill>
                <a:latin typeface="Gill Sans MT"/>
                <a:cs typeface="Gill Sans MT"/>
              </a:rPr>
              <a:t>T</a:t>
            </a:r>
            <a:r>
              <a:rPr sz="2600" dirty="0">
                <a:solidFill>
                  <a:srgbClr val="55D7FF"/>
                </a:solidFill>
                <a:latin typeface="Gill Sans MT"/>
                <a:cs typeface="Gill Sans MT"/>
              </a:rPr>
              <a:t>	</a:t>
            </a:r>
            <a:r>
              <a:rPr sz="2600" spc="535" dirty="0">
                <a:solidFill>
                  <a:srgbClr val="55D7FF"/>
                </a:solidFill>
                <a:latin typeface="Gill Sans MT"/>
                <a:cs typeface="Gill Sans MT"/>
              </a:rPr>
              <a:t>ACO</a:t>
            </a:r>
            <a:r>
              <a:rPr sz="2600" spc="70" dirty="0">
                <a:solidFill>
                  <a:srgbClr val="55D7FF"/>
                </a:solidFill>
                <a:latin typeface="Gill Sans MT"/>
                <a:cs typeface="Gill Sans MT"/>
              </a:rPr>
              <a:t>S</a:t>
            </a:r>
            <a:r>
              <a:rPr sz="2600" spc="-305" dirty="0">
                <a:solidFill>
                  <a:srgbClr val="55D7FF"/>
                </a:solidFill>
                <a:latin typeface="Gill Sans MT"/>
                <a:cs typeface="Gill Sans MT"/>
              </a:rPr>
              <a:t> </a:t>
            </a:r>
            <a:r>
              <a:rPr sz="2600" spc="180" dirty="0">
                <a:solidFill>
                  <a:srgbClr val="55D7FF"/>
                </a:solidFill>
                <a:latin typeface="Gill Sans MT"/>
                <a:cs typeface="Gill Sans MT"/>
              </a:rPr>
              <a:t>T</a:t>
            </a:r>
            <a:r>
              <a:rPr sz="2600" spc="75" dirty="0">
                <a:solidFill>
                  <a:srgbClr val="55D7FF"/>
                </a:solidFill>
                <a:latin typeface="Gill Sans MT"/>
                <a:cs typeface="Gill Sans MT"/>
              </a:rPr>
              <a:t>A</a:t>
            </a:r>
            <a:endParaRPr sz="26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3550">
              <a:latin typeface="Gill Sans MT"/>
              <a:cs typeface="Gill Sans MT"/>
            </a:endParaRPr>
          </a:p>
          <a:p>
            <a:pPr marL="125095">
              <a:lnSpc>
                <a:spcPct val="100000"/>
              </a:lnSpc>
              <a:tabLst>
                <a:tab pos="2225675" algn="l"/>
                <a:tab pos="4585970" algn="l"/>
                <a:tab pos="5894705" algn="l"/>
              </a:tabLst>
            </a:pPr>
            <a:r>
              <a:rPr sz="2600" spc="370" dirty="0">
                <a:solidFill>
                  <a:srgbClr val="55D7FF"/>
                </a:solidFill>
                <a:latin typeface="Gill Sans MT"/>
                <a:cs typeface="Gill Sans MT"/>
              </a:rPr>
              <a:t>CRE</a:t>
            </a:r>
            <a:r>
              <a:rPr sz="2600" spc="-300" dirty="0">
                <a:solidFill>
                  <a:srgbClr val="55D7FF"/>
                </a:solidFill>
                <a:latin typeface="Gill Sans MT"/>
                <a:cs typeface="Gill Sans MT"/>
              </a:rPr>
              <a:t> </a:t>
            </a:r>
            <a:r>
              <a:rPr sz="2600" spc="370" dirty="0">
                <a:solidFill>
                  <a:srgbClr val="55D7FF"/>
                </a:solidFill>
                <a:latin typeface="Gill Sans MT"/>
                <a:cs typeface="Gill Sans MT"/>
              </a:rPr>
              <a:t>ATIVE	</a:t>
            </a:r>
            <a:r>
              <a:rPr sz="2600" spc="509" dirty="0">
                <a:solidFill>
                  <a:srgbClr val="55D7FF"/>
                </a:solidFill>
                <a:latin typeface="Gill Sans MT"/>
                <a:cs typeface="Gill Sans MT"/>
              </a:rPr>
              <a:t>COMMONS	</a:t>
            </a:r>
            <a:r>
              <a:rPr sz="2600" spc="195" dirty="0">
                <a:solidFill>
                  <a:srgbClr val="55D7FF"/>
                </a:solidFill>
                <a:latin typeface="Gill Sans MT"/>
                <a:cs typeface="Gill Sans MT"/>
              </a:rPr>
              <a:t>B</a:t>
            </a:r>
            <a:r>
              <a:rPr sz="2600" spc="-300" dirty="0">
                <a:solidFill>
                  <a:srgbClr val="55D7FF"/>
                </a:solidFill>
                <a:latin typeface="Gill Sans MT"/>
                <a:cs typeface="Gill Sans MT"/>
              </a:rPr>
              <a:t> </a:t>
            </a:r>
            <a:r>
              <a:rPr sz="2600" spc="320" dirty="0">
                <a:solidFill>
                  <a:srgbClr val="55D7FF"/>
                </a:solidFill>
                <a:latin typeface="Gill Sans MT"/>
                <a:cs typeface="Gill Sans MT"/>
              </a:rPr>
              <a:t>Y-SA	</a:t>
            </a:r>
            <a:r>
              <a:rPr sz="2600" spc="445" dirty="0">
                <a:solidFill>
                  <a:srgbClr val="55D7FF"/>
                </a:solidFill>
                <a:latin typeface="Gill Sans MT"/>
                <a:cs typeface="Gill Sans MT"/>
              </a:rPr>
              <a:t>4.0</a:t>
            </a:r>
            <a:r>
              <a:rPr sz="2600" spc="-305" dirty="0">
                <a:solidFill>
                  <a:srgbClr val="55D7FF"/>
                </a:solidFill>
                <a:latin typeface="Gill Sans MT"/>
                <a:cs typeface="Gill Sans MT"/>
              </a:rPr>
              <a:t> </a:t>
            </a:r>
            <a:endParaRPr sz="2600">
              <a:latin typeface="Gill Sans MT"/>
              <a:cs typeface="Gill Sans MT"/>
            </a:endParaRPr>
          </a:p>
          <a:p>
            <a:pPr marL="125095" marR="2660650">
              <a:lnSpc>
                <a:spcPct val="114599"/>
              </a:lnSpc>
              <a:spcBef>
                <a:spcPts val="50"/>
              </a:spcBef>
              <a:tabLst>
                <a:tab pos="564515" algn="l"/>
                <a:tab pos="1264285" algn="l"/>
                <a:tab pos="1746250" algn="l"/>
                <a:tab pos="2084705" algn="l"/>
                <a:tab pos="2359025" algn="l"/>
                <a:tab pos="2574925" algn="l"/>
                <a:tab pos="3023235" algn="l"/>
                <a:tab pos="3404235" algn="l"/>
                <a:tab pos="4245610" algn="l"/>
                <a:tab pos="5600700" algn="l"/>
                <a:tab pos="5870575" algn="l"/>
              </a:tabLst>
            </a:pPr>
            <a:r>
              <a:rPr sz="2600" spc="-155" dirty="0">
                <a:solidFill>
                  <a:srgbClr val="55D7FF"/>
                </a:solidFill>
                <a:latin typeface="Gill Sans MT"/>
                <a:cs typeface="Gill Sans MT"/>
              </a:rPr>
              <a:t>(</a:t>
            </a:r>
            <a:r>
              <a:rPr sz="2600" spc="-300" dirty="0">
                <a:solidFill>
                  <a:srgbClr val="55D7FF"/>
                </a:solidFill>
                <a:latin typeface="Gill Sans MT"/>
                <a:cs typeface="Gill Sans MT"/>
              </a:rPr>
              <a:t> </a:t>
            </a:r>
            <a:r>
              <a:rPr sz="1800" spc="254" dirty="0">
                <a:solidFill>
                  <a:srgbClr val="55D7FF"/>
                </a:solidFill>
                <a:latin typeface="Gill Sans MT"/>
                <a:cs typeface="Gill Sans MT"/>
              </a:rPr>
              <a:t>SA</a:t>
            </a:r>
            <a:r>
              <a:rPr sz="1800" spc="-204" dirty="0">
                <a:solidFill>
                  <a:srgbClr val="55D7FF"/>
                </a:solidFill>
                <a:latin typeface="Gill Sans MT"/>
                <a:cs typeface="Gill Sans MT"/>
              </a:rPr>
              <a:t> </a:t>
            </a:r>
            <a:r>
              <a:rPr sz="1800" spc="160" dirty="0">
                <a:solidFill>
                  <a:srgbClr val="55D7FF"/>
                </a:solidFill>
                <a:latin typeface="Gill Sans MT"/>
                <a:cs typeface="Gill Sans MT"/>
              </a:rPr>
              <a:t>LVO	</a:t>
            </a:r>
            <a:r>
              <a:rPr sz="1800" spc="225" dirty="0">
                <a:solidFill>
                  <a:srgbClr val="55D7FF"/>
                </a:solidFill>
                <a:latin typeface="Gill Sans MT"/>
                <a:cs typeface="Gill Sans MT"/>
              </a:rPr>
              <a:t>DE	</a:t>
            </a:r>
            <a:r>
              <a:rPr sz="1800" spc="275" dirty="0">
                <a:solidFill>
                  <a:srgbClr val="55D7FF"/>
                </a:solidFill>
                <a:latin typeface="Gill Sans MT"/>
                <a:cs typeface="Gill Sans MT"/>
              </a:rPr>
              <a:t>LAS	</a:t>
            </a:r>
            <a:r>
              <a:rPr sz="1800" spc="305" dirty="0">
                <a:solidFill>
                  <a:srgbClr val="55D7FF"/>
                </a:solidFill>
                <a:latin typeface="Gill Sans MT"/>
                <a:cs typeface="Gill Sans MT"/>
              </a:rPr>
              <a:t>OBRAS	</a:t>
            </a:r>
            <a:r>
              <a:rPr sz="1800" spc="130" dirty="0">
                <a:solidFill>
                  <a:srgbClr val="55D7FF"/>
                </a:solidFill>
                <a:latin typeface="Gill Sans MT"/>
                <a:cs typeface="Gill Sans MT"/>
              </a:rPr>
              <a:t>CU</a:t>
            </a:r>
            <a:r>
              <a:rPr sz="1800" spc="-210" dirty="0">
                <a:solidFill>
                  <a:srgbClr val="55D7FF"/>
                </a:solidFill>
                <a:latin typeface="Gill Sans MT"/>
                <a:cs typeface="Gill Sans MT"/>
              </a:rPr>
              <a:t> </a:t>
            </a:r>
            <a:r>
              <a:rPr sz="1800" spc="75" dirty="0">
                <a:solidFill>
                  <a:srgbClr val="55D7FF"/>
                </a:solidFill>
                <a:latin typeface="Gill Sans MT"/>
                <a:cs typeface="Gill Sans MT"/>
              </a:rPr>
              <a:t>YA	</a:t>
            </a:r>
            <a:r>
              <a:rPr sz="1800" spc="254" dirty="0">
                <a:solidFill>
                  <a:srgbClr val="55D7FF"/>
                </a:solidFill>
                <a:latin typeface="Gill Sans MT"/>
                <a:cs typeface="Gill Sans MT"/>
              </a:rPr>
              <a:t>AUTORÍA	</a:t>
            </a:r>
            <a:r>
              <a:rPr sz="1800" spc="-50" dirty="0">
                <a:solidFill>
                  <a:srgbClr val="55D7FF"/>
                </a:solidFill>
                <a:latin typeface="Gill Sans MT"/>
                <a:cs typeface="Gill Sans MT"/>
              </a:rPr>
              <a:t>Y	</a:t>
            </a:r>
            <a:r>
              <a:rPr sz="1800" spc="290" dirty="0">
                <a:solidFill>
                  <a:srgbClr val="55D7FF"/>
                </a:solidFill>
                <a:latin typeface="Gill Sans MT"/>
                <a:cs typeface="Gill Sans MT"/>
              </a:rPr>
              <a:t>ORIGEN </a:t>
            </a:r>
            <a:r>
              <a:rPr sz="1800" spc="-484" dirty="0">
                <a:solidFill>
                  <a:srgbClr val="55D7FF"/>
                </a:solidFill>
                <a:latin typeface="Gill Sans MT"/>
                <a:cs typeface="Gill Sans MT"/>
              </a:rPr>
              <a:t> </a:t>
            </a:r>
            <a:r>
              <a:rPr sz="1800" spc="459" dirty="0">
                <a:solidFill>
                  <a:srgbClr val="55D7FF"/>
                </a:solidFill>
                <a:latin typeface="Gill Sans MT"/>
                <a:cs typeface="Gill Sans MT"/>
              </a:rPr>
              <a:t>S</a:t>
            </a:r>
            <a:r>
              <a:rPr sz="1800" spc="185" dirty="0">
                <a:solidFill>
                  <a:srgbClr val="55D7FF"/>
                </a:solidFill>
                <a:latin typeface="Gill Sans MT"/>
                <a:cs typeface="Gill Sans MT"/>
              </a:rPr>
              <a:t>E</a:t>
            </a:r>
            <a:r>
              <a:rPr sz="1800" dirty="0">
                <a:solidFill>
                  <a:srgbClr val="55D7FF"/>
                </a:solidFill>
                <a:latin typeface="Gill Sans MT"/>
                <a:cs typeface="Gill Sans MT"/>
              </a:rPr>
              <a:t>	</a:t>
            </a:r>
            <a:r>
              <a:rPr sz="1800" spc="325" dirty="0">
                <a:solidFill>
                  <a:srgbClr val="55D7FF"/>
                </a:solidFill>
                <a:latin typeface="Gill Sans MT"/>
                <a:cs typeface="Gill Sans MT"/>
              </a:rPr>
              <a:t>EXPLIC</a:t>
            </a:r>
            <a:r>
              <a:rPr sz="1800" spc="15" dirty="0">
                <a:solidFill>
                  <a:srgbClr val="55D7FF"/>
                </a:solidFill>
                <a:latin typeface="Gill Sans MT"/>
                <a:cs typeface="Gill Sans MT"/>
              </a:rPr>
              <a:t>I</a:t>
            </a:r>
            <a:r>
              <a:rPr sz="1800" spc="-210" dirty="0">
                <a:solidFill>
                  <a:srgbClr val="55D7FF"/>
                </a:solidFill>
                <a:latin typeface="Gill Sans MT"/>
                <a:cs typeface="Gill Sans MT"/>
              </a:rPr>
              <a:t> </a:t>
            </a:r>
            <a:r>
              <a:rPr sz="1800" spc="114" dirty="0">
                <a:solidFill>
                  <a:srgbClr val="55D7FF"/>
                </a:solidFill>
                <a:latin typeface="Gill Sans MT"/>
                <a:cs typeface="Gill Sans MT"/>
              </a:rPr>
              <a:t>T</a:t>
            </a:r>
            <a:r>
              <a:rPr sz="1800" spc="40" dirty="0">
                <a:solidFill>
                  <a:srgbClr val="55D7FF"/>
                </a:solidFill>
                <a:latin typeface="Gill Sans MT"/>
                <a:cs typeface="Gill Sans MT"/>
              </a:rPr>
              <a:t>A</a:t>
            </a:r>
            <a:r>
              <a:rPr sz="1800" dirty="0">
                <a:solidFill>
                  <a:srgbClr val="55D7FF"/>
                </a:solidFill>
                <a:latin typeface="Gill Sans MT"/>
                <a:cs typeface="Gill Sans MT"/>
              </a:rPr>
              <a:t>	</a:t>
            </a:r>
            <a:r>
              <a:rPr sz="1800" spc="360" dirty="0">
                <a:solidFill>
                  <a:srgbClr val="55D7FF"/>
                </a:solidFill>
                <a:latin typeface="Gill Sans MT"/>
                <a:cs typeface="Gill Sans MT"/>
              </a:rPr>
              <a:t>E</a:t>
            </a:r>
            <a:r>
              <a:rPr sz="1800" spc="110" dirty="0">
                <a:solidFill>
                  <a:srgbClr val="55D7FF"/>
                </a:solidFill>
                <a:latin typeface="Gill Sans MT"/>
                <a:cs typeface="Gill Sans MT"/>
              </a:rPr>
              <a:t>N</a:t>
            </a:r>
            <a:r>
              <a:rPr sz="1800" dirty="0">
                <a:solidFill>
                  <a:srgbClr val="55D7FF"/>
                </a:solidFill>
                <a:latin typeface="Gill Sans MT"/>
                <a:cs typeface="Gill Sans MT"/>
              </a:rPr>
              <a:t>	</a:t>
            </a:r>
            <a:r>
              <a:rPr sz="1800" spc="315" dirty="0">
                <a:solidFill>
                  <a:srgbClr val="55D7FF"/>
                </a:solidFill>
                <a:latin typeface="Gill Sans MT"/>
                <a:cs typeface="Gill Sans MT"/>
              </a:rPr>
              <a:t>L</a:t>
            </a:r>
            <a:r>
              <a:rPr sz="1800" spc="35" dirty="0">
                <a:solidFill>
                  <a:srgbClr val="55D7FF"/>
                </a:solidFill>
                <a:latin typeface="Gill Sans MT"/>
                <a:cs typeface="Gill Sans MT"/>
              </a:rPr>
              <a:t>A</a:t>
            </a:r>
            <a:r>
              <a:rPr sz="1800" dirty="0">
                <a:solidFill>
                  <a:srgbClr val="55D7FF"/>
                </a:solidFill>
                <a:latin typeface="Gill Sans MT"/>
                <a:cs typeface="Gill Sans MT"/>
              </a:rPr>
              <a:t>	</a:t>
            </a:r>
            <a:r>
              <a:rPr sz="1800" spc="390" dirty="0">
                <a:solidFill>
                  <a:srgbClr val="55D7FF"/>
                </a:solidFill>
                <a:latin typeface="Gill Sans MT"/>
                <a:cs typeface="Gill Sans MT"/>
              </a:rPr>
              <a:t>PRESE</a:t>
            </a:r>
            <a:r>
              <a:rPr sz="1800" spc="150" dirty="0">
                <a:solidFill>
                  <a:srgbClr val="55D7FF"/>
                </a:solidFill>
                <a:latin typeface="Gill Sans MT"/>
                <a:cs typeface="Gill Sans MT"/>
              </a:rPr>
              <a:t>N</a:t>
            </a:r>
            <a:r>
              <a:rPr sz="1800" spc="-210" dirty="0">
                <a:solidFill>
                  <a:srgbClr val="55D7FF"/>
                </a:solidFill>
                <a:latin typeface="Gill Sans MT"/>
                <a:cs typeface="Gill Sans MT"/>
              </a:rPr>
              <a:t> </a:t>
            </a:r>
            <a:r>
              <a:rPr sz="1800" spc="114" dirty="0">
                <a:solidFill>
                  <a:srgbClr val="55D7FF"/>
                </a:solidFill>
                <a:latin typeface="Gill Sans MT"/>
                <a:cs typeface="Gill Sans MT"/>
              </a:rPr>
              <a:t>T</a:t>
            </a:r>
            <a:r>
              <a:rPr sz="1800" spc="290" dirty="0">
                <a:solidFill>
                  <a:srgbClr val="55D7FF"/>
                </a:solidFill>
                <a:latin typeface="Gill Sans MT"/>
                <a:cs typeface="Gill Sans MT"/>
              </a:rPr>
              <a:t>ACIÓN</a:t>
            </a:r>
            <a:r>
              <a:rPr sz="1800" dirty="0">
                <a:solidFill>
                  <a:srgbClr val="55D7FF"/>
                </a:solidFill>
                <a:latin typeface="Gill Sans MT"/>
                <a:cs typeface="Gill Sans MT"/>
              </a:rPr>
              <a:t>)</a:t>
            </a:r>
            <a:r>
              <a:rPr sz="1800" spc="-210" dirty="0">
                <a:solidFill>
                  <a:srgbClr val="55D7FF"/>
                </a:solidFill>
                <a:latin typeface="Gill Sans MT"/>
                <a:cs typeface="Gill Sans MT"/>
              </a:rPr>
              <a:t> </a:t>
            </a:r>
            <a:endParaRPr sz="1800">
              <a:latin typeface="Gill Sans MT"/>
              <a:cs typeface="Gill Sans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75360" y="465494"/>
            <a:ext cx="4167085" cy="234122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19728" y="9777080"/>
            <a:ext cx="3244215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b="1" spc="35" dirty="0">
                <a:solidFill>
                  <a:srgbClr val="FFFFFF"/>
                </a:solidFill>
                <a:latin typeface="Arial"/>
                <a:cs typeface="Arial"/>
              </a:rPr>
              <a:t>Dra.</a:t>
            </a:r>
            <a:r>
              <a:rPr sz="2950" b="1" spc="-25" dirty="0">
                <a:solidFill>
                  <a:srgbClr val="FFFFFF"/>
                </a:solidFill>
                <a:latin typeface="Arial"/>
                <a:cs typeface="Arial"/>
              </a:rPr>
              <a:t> Yanet </a:t>
            </a:r>
            <a:r>
              <a:rPr sz="2950" b="1" spc="5" dirty="0">
                <a:solidFill>
                  <a:srgbClr val="FFFFFF"/>
                </a:solidFill>
                <a:latin typeface="Arial"/>
                <a:cs typeface="Arial"/>
              </a:rPr>
              <a:t>Acosta</a:t>
            </a:r>
            <a:endParaRPr sz="295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23915" y="3235566"/>
            <a:ext cx="17134840" cy="2671445"/>
          </a:xfrm>
          <a:prstGeom prst="rect">
            <a:avLst/>
          </a:prstGeom>
        </p:spPr>
        <p:txBody>
          <a:bodyPr vert="horz" wrap="square" lIns="0" tIns="276225" rIns="0" bIns="0" rtlCol="0">
            <a:spAutoFit/>
          </a:bodyPr>
          <a:lstStyle/>
          <a:p>
            <a:pPr marL="12700" marR="5080">
              <a:lnSpc>
                <a:spcPts val="9360"/>
              </a:lnSpc>
              <a:spcBef>
                <a:spcPts val="2175"/>
              </a:spcBef>
            </a:pPr>
            <a:r>
              <a:rPr sz="9550" b="1" spc="-90" dirty="0">
                <a:solidFill>
                  <a:srgbClr val="FFFFFF"/>
                </a:solidFill>
                <a:latin typeface="Arial"/>
                <a:cs typeface="Arial"/>
              </a:rPr>
              <a:t>T3</a:t>
            </a:r>
            <a:r>
              <a:rPr sz="9550" b="1" spc="-3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550" b="1" spc="-190" dirty="0">
                <a:solidFill>
                  <a:srgbClr val="FFFFFF"/>
                </a:solidFill>
                <a:latin typeface="Arial"/>
                <a:cs typeface="Arial"/>
              </a:rPr>
              <a:t>Fotoperiodismo</a:t>
            </a:r>
            <a:r>
              <a:rPr sz="9550" b="1" spc="-3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550" b="1" spc="-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9550" b="1" spc="-3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550" b="1" spc="-130" dirty="0">
                <a:solidFill>
                  <a:srgbClr val="FFFFFF"/>
                </a:solidFill>
                <a:latin typeface="Arial"/>
                <a:cs typeface="Arial"/>
              </a:rPr>
              <a:t>guerra</a:t>
            </a:r>
            <a:r>
              <a:rPr sz="9550" b="1" spc="-3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550" b="1" spc="-350" dirty="0">
                <a:solidFill>
                  <a:srgbClr val="FFFFFF"/>
                </a:solidFill>
                <a:latin typeface="Arial"/>
                <a:cs typeface="Arial"/>
              </a:rPr>
              <a:t>y </a:t>
            </a:r>
            <a:r>
              <a:rPr sz="9550" b="1" spc="-26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550" b="1" spc="-120" dirty="0">
                <a:solidFill>
                  <a:srgbClr val="FFFFFF"/>
                </a:solidFill>
                <a:latin typeface="Arial"/>
                <a:cs typeface="Arial"/>
              </a:rPr>
              <a:t>crítica</a:t>
            </a:r>
            <a:r>
              <a:rPr sz="9550" b="1" spc="-3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550" b="1" spc="-225" dirty="0">
                <a:solidFill>
                  <a:srgbClr val="FFFFFF"/>
                </a:solidFill>
                <a:latin typeface="Arial"/>
                <a:cs typeface="Arial"/>
              </a:rPr>
              <a:t>social</a:t>
            </a:r>
            <a:endParaRPr sz="95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3917" y="790315"/>
            <a:ext cx="6409055" cy="1104265"/>
          </a:xfrm>
          <a:prstGeom prst="rect">
            <a:avLst/>
          </a:prstGeom>
        </p:spPr>
        <p:txBody>
          <a:bodyPr vert="horz" wrap="square" lIns="0" tIns="127000" rIns="0" bIns="0" rtlCol="0">
            <a:spAutoFit/>
          </a:bodyPr>
          <a:lstStyle/>
          <a:p>
            <a:pPr marL="12700" marR="5080">
              <a:lnSpc>
                <a:spcPts val="3779"/>
              </a:lnSpc>
              <a:spcBef>
                <a:spcPts val="1000"/>
              </a:spcBef>
            </a:pPr>
            <a:r>
              <a:rPr sz="3900" b="1" spc="-295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3900" b="1" spc="-14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900" b="1" spc="-13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900" b="1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3900" b="1" spc="-135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3900" b="1" spc="-15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3900" b="1" dirty="0">
                <a:solidFill>
                  <a:srgbClr val="FFFFFF"/>
                </a:solidFill>
                <a:latin typeface="Arial"/>
                <a:cs typeface="Arial"/>
              </a:rPr>
              <a:t>ac</a:t>
            </a:r>
            <a:r>
              <a:rPr sz="3900" b="1" spc="-15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900" b="1" spc="-65" dirty="0">
                <a:solidFill>
                  <a:srgbClr val="FFFFFF"/>
                </a:solidFill>
                <a:latin typeface="Arial"/>
                <a:cs typeface="Arial"/>
              </a:rPr>
              <a:t>ó</a:t>
            </a:r>
            <a:r>
              <a:rPr sz="3900" b="1" spc="-5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900" b="1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00" b="1" spc="-75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3900" b="1" spc="-6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3900" b="1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900" b="1" spc="-65" dirty="0">
                <a:solidFill>
                  <a:srgbClr val="FFFFFF"/>
                </a:solidFill>
                <a:latin typeface="Arial"/>
                <a:cs typeface="Arial"/>
              </a:rPr>
              <a:t>op</a:t>
            </a:r>
            <a:r>
              <a:rPr sz="3900" b="1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900" b="1" spc="-7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3900" b="1" spc="-15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900" b="1" spc="-65" dirty="0">
                <a:solidFill>
                  <a:srgbClr val="FFFFFF"/>
                </a:solidFill>
                <a:latin typeface="Arial"/>
                <a:cs typeface="Arial"/>
              </a:rPr>
              <a:t>od</a:t>
            </a:r>
            <a:r>
              <a:rPr sz="3900" b="1" spc="-15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900" b="1" spc="-14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3900" b="1" spc="5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3900" b="1" spc="-6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3900" b="1" spc="5" dirty="0">
                <a:solidFill>
                  <a:srgbClr val="FFFFFF"/>
                </a:solidFill>
                <a:latin typeface="Arial"/>
                <a:cs typeface="Arial"/>
              </a:rPr>
              <a:t>,  </a:t>
            </a:r>
            <a:r>
              <a:rPr sz="3900" b="1" spc="-60" dirty="0">
                <a:solidFill>
                  <a:srgbClr val="FFFFFF"/>
                </a:solidFill>
                <a:latin typeface="Arial"/>
                <a:cs typeface="Arial"/>
              </a:rPr>
              <a:t>guerr</a:t>
            </a:r>
            <a:r>
              <a:rPr sz="3900" b="1" spc="2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900" b="1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00" b="1" spc="-13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3900" b="1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00" b="1" spc="-55" dirty="0">
                <a:solidFill>
                  <a:srgbClr val="FFFFFF"/>
                </a:solidFill>
                <a:latin typeface="Arial"/>
                <a:cs typeface="Arial"/>
              </a:rPr>
              <a:t>crític</a:t>
            </a:r>
            <a:r>
              <a:rPr sz="3900" b="1" spc="3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900" b="1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00" b="1" spc="-85" dirty="0">
                <a:solidFill>
                  <a:srgbClr val="FFFFFF"/>
                </a:solidFill>
                <a:latin typeface="Arial"/>
                <a:cs typeface="Arial"/>
              </a:rPr>
              <a:t>social</a:t>
            </a:r>
            <a:endParaRPr sz="39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48080" y="2077420"/>
            <a:ext cx="7809230" cy="8776335"/>
          </a:xfrm>
          <a:prstGeom prst="rect">
            <a:avLst/>
          </a:prstGeom>
        </p:spPr>
        <p:txBody>
          <a:bodyPr vert="horz" wrap="square" lIns="0" tIns="194945" rIns="0" bIns="0" rtlCol="0">
            <a:spAutoFit/>
          </a:bodyPr>
          <a:lstStyle/>
          <a:p>
            <a:pPr marL="399415" indent="-387350">
              <a:lnSpc>
                <a:spcPct val="100000"/>
              </a:lnSpc>
              <a:spcBef>
                <a:spcPts val="1535"/>
              </a:spcBef>
              <a:buSzPct val="122950"/>
              <a:buChar char="•"/>
              <a:tabLst>
                <a:tab pos="399415" algn="l"/>
                <a:tab pos="400050" algn="l"/>
              </a:tabLst>
            </a:pPr>
            <a:r>
              <a:rPr sz="3050" spc="-10" dirty="0">
                <a:solidFill>
                  <a:srgbClr val="FFFFFF"/>
                </a:solidFill>
                <a:latin typeface="Arial"/>
                <a:cs typeface="Arial"/>
              </a:rPr>
              <a:t>Pioneros. </a:t>
            </a:r>
            <a:r>
              <a:rPr sz="3050" spc="-15" dirty="0">
                <a:solidFill>
                  <a:srgbClr val="FFFFFF"/>
                </a:solidFill>
                <a:latin typeface="Arial"/>
                <a:cs typeface="Arial"/>
              </a:rPr>
              <a:t>Roger</a:t>
            </a:r>
            <a:r>
              <a:rPr sz="3050" spc="-5" dirty="0">
                <a:solidFill>
                  <a:srgbClr val="FFFFFF"/>
                </a:solidFill>
                <a:latin typeface="Arial"/>
                <a:cs typeface="Arial"/>
              </a:rPr>
              <a:t> Fenton, </a:t>
            </a:r>
            <a:r>
              <a:rPr sz="3050" spc="-25" dirty="0">
                <a:solidFill>
                  <a:srgbClr val="FFFFFF"/>
                </a:solidFill>
                <a:latin typeface="Arial"/>
                <a:cs typeface="Arial"/>
              </a:rPr>
              <a:t>Felice</a:t>
            </a:r>
            <a:r>
              <a:rPr sz="305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50" spc="15" dirty="0">
                <a:solidFill>
                  <a:srgbClr val="FFFFFF"/>
                </a:solidFill>
                <a:latin typeface="Arial"/>
                <a:cs typeface="Arial"/>
              </a:rPr>
              <a:t>Beato</a:t>
            </a:r>
            <a:endParaRPr sz="3050">
              <a:latin typeface="Arial"/>
              <a:cs typeface="Arial"/>
            </a:endParaRPr>
          </a:p>
          <a:p>
            <a:pPr marL="399415" marR="104139" indent="-387350" algn="just">
              <a:lnSpc>
                <a:spcPts val="3270"/>
              </a:lnSpc>
              <a:spcBef>
                <a:spcPts val="2905"/>
              </a:spcBef>
              <a:buSzPct val="122950"/>
              <a:buChar char="•"/>
              <a:tabLst>
                <a:tab pos="400050" algn="l"/>
              </a:tabLst>
            </a:pPr>
            <a:r>
              <a:rPr sz="3050" spc="-20" dirty="0">
                <a:solidFill>
                  <a:srgbClr val="FFFFFF"/>
                </a:solidFill>
                <a:latin typeface="Arial"/>
                <a:cs typeface="Arial"/>
              </a:rPr>
              <a:t>Primera </a:t>
            </a:r>
            <a:r>
              <a:rPr sz="3050" spc="-5" dirty="0">
                <a:solidFill>
                  <a:srgbClr val="FFFFFF"/>
                </a:solidFill>
                <a:latin typeface="Arial"/>
                <a:cs typeface="Arial"/>
              </a:rPr>
              <a:t>Edad Dorada </a:t>
            </a:r>
            <a:r>
              <a:rPr sz="3050" spc="15" dirty="0">
                <a:solidFill>
                  <a:srgbClr val="FFFFFF"/>
                </a:solidFill>
                <a:latin typeface="Arial"/>
                <a:cs typeface="Arial"/>
              </a:rPr>
              <a:t>del </a:t>
            </a:r>
            <a:r>
              <a:rPr sz="3050" spc="25" dirty="0">
                <a:solidFill>
                  <a:srgbClr val="FFFFFF"/>
                </a:solidFill>
                <a:latin typeface="Arial"/>
                <a:cs typeface="Arial"/>
              </a:rPr>
              <a:t>Fotoperiodismo. </a:t>
            </a:r>
            <a:r>
              <a:rPr sz="3050" spc="-8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50" spc="15" dirty="0">
                <a:solidFill>
                  <a:srgbClr val="FFFFFF"/>
                </a:solidFill>
                <a:latin typeface="Arial"/>
                <a:cs typeface="Arial"/>
              </a:rPr>
              <a:t>Robert </a:t>
            </a:r>
            <a:r>
              <a:rPr sz="3050" spc="-5" dirty="0">
                <a:solidFill>
                  <a:srgbClr val="FFFFFF"/>
                </a:solidFill>
                <a:latin typeface="Arial"/>
                <a:cs typeface="Arial"/>
              </a:rPr>
              <a:t>Capa. </a:t>
            </a:r>
            <a:r>
              <a:rPr sz="3050" spc="-35" dirty="0">
                <a:solidFill>
                  <a:srgbClr val="FFFFFF"/>
                </a:solidFill>
                <a:latin typeface="Arial"/>
                <a:cs typeface="Arial"/>
              </a:rPr>
              <a:t>GC </a:t>
            </a:r>
            <a:r>
              <a:rPr sz="3050" spc="-5" dirty="0">
                <a:solidFill>
                  <a:srgbClr val="FFFFFF"/>
                </a:solidFill>
                <a:latin typeface="Arial"/>
                <a:cs typeface="Arial"/>
              </a:rPr>
              <a:t>española y </a:t>
            </a:r>
            <a:r>
              <a:rPr sz="3050" spc="-60" dirty="0">
                <a:solidFill>
                  <a:srgbClr val="FFFFFF"/>
                </a:solidFill>
                <a:latin typeface="Arial"/>
                <a:cs typeface="Arial"/>
              </a:rPr>
              <a:t>II G </a:t>
            </a:r>
            <a:r>
              <a:rPr sz="3050" spc="15" dirty="0">
                <a:solidFill>
                  <a:srgbClr val="FFFFFF"/>
                </a:solidFill>
                <a:latin typeface="Arial"/>
                <a:cs typeface="Arial"/>
              </a:rPr>
              <a:t>Mundial. </a:t>
            </a:r>
            <a:r>
              <a:rPr sz="3050" spc="-8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50" spc="-90" dirty="0">
                <a:solidFill>
                  <a:srgbClr val="FFFFFF"/>
                </a:solidFill>
                <a:latin typeface="Arial"/>
                <a:cs typeface="Arial"/>
              </a:rPr>
              <a:t>El</a:t>
            </a:r>
            <a:r>
              <a:rPr sz="305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50" spc="10" dirty="0">
                <a:solidFill>
                  <a:srgbClr val="FFFFFF"/>
                </a:solidFill>
                <a:latin typeface="Arial"/>
                <a:cs typeface="Arial"/>
              </a:rPr>
              <a:t>instante</a:t>
            </a:r>
            <a:r>
              <a:rPr sz="30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50" spc="25" dirty="0">
                <a:solidFill>
                  <a:srgbClr val="FFFFFF"/>
                </a:solidFill>
                <a:latin typeface="Arial"/>
                <a:cs typeface="Arial"/>
              </a:rPr>
              <a:t>decisivo</a:t>
            </a:r>
            <a:r>
              <a:rPr sz="3050" spc="-5" dirty="0">
                <a:solidFill>
                  <a:srgbClr val="FFFFFF"/>
                </a:solidFill>
                <a:latin typeface="Arial"/>
                <a:cs typeface="Arial"/>
              </a:rPr>
              <a:t> y</a:t>
            </a:r>
            <a:r>
              <a:rPr sz="305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50" spc="-35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3050" spc="-5" dirty="0">
                <a:solidFill>
                  <a:srgbClr val="FFFFFF"/>
                </a:solidFill>
                <a:latin typeface="Arial"/>
                <a:cs typeface="Arial"/>
              </a:rPr>
              <a:t> Leica.</a:t>
            </a:r>
            <a:endParaRPr sz="3050">
              <a:latin typeface="Arial"/>
              <a:cs typeface="Arial"/>
            </a:endParaRPr>
          </a:p>
          <a:p>
            <a:pPr marL="399415" marR="5080" indent="-387350">
              <a:lnSpc>
                <a:spcPts val="3270"/>
              </a:lnSpc>
              <a:spcBef>
                <a:spcPts val="2870"/>
              </a:spcBef>
              <a:buSzPct val="122950"/>
              <a:buChar char="•"/>
              <a:tabLst>
                <a:tab pos="399415" algn="l"/>
                <a:tab pos="400050" algn="l"/>
              </a:tabLst>
            </a:pPr>
            <a:r>
              <a:rPr sz="3050" spc="-5" dirty="0">
                <a:solidFill>
                  <a:srgbClr val="FFFFFF"/>
                </a:solidFill>
                <a:latin typeface="Arial"/>
                <a:cs typeface="Arial"/>
              </a:rPr>
              <a:t>Segunda </a:t>
            </a:r>
            <a:r>
              <a:rPr sz="3050" spc="5" dirty="0">
                <a:solidFill>
                  <a:srgbClr val="FFFFFF"/>
                </a:solidFill>
                <a:latin typeface="Arial"/>
                <a:cs typeface="Arial"/>
              </a:rPr>
              <a:t>revolución </a:t>
            </a:r>
            <a:r>
              <a:rPr sz="3050" spc="15" dirty="0">
                <a:solidFill>
                  <a:srgbClr val="FFFFFF"/>
                </a:solidFill>
                <a:latin typeface="Arial"/>
                <a:cs typeface="Arial"/>
              </a:rPr>
              <a:t>del </a:t>
            </a:r>
            <a:r>
              <a:rPr sz="3050" spc="35" dirty="0">
                <a:solidFill>
                  <a:srgbClr val="FFFFFF"/>
                </a:solidFill>
                <a:latin typeface="Arial"/>
                <a:cs typeface="Arial"/>
              </a:rPr>
              <a:t>fotoperiodismo. </a:t>
            </a:r>
            <a:r>
              <a:rPr sz="305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50" spc="-15" dirty="0">
                <a:solidFill>
                  <a:srgbClr val="FFFFFF"/>
                </a:solidFill>
                <a:latin typeface="Arial"/>
                <a:cs typeface="Arial"/>
              </a:rPr>
              <a:t>Larry</a:t>
            </a:r>
            <a:r>
              <a:rPr sz="30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50" spc="15" dirty="0">
                <a:solidFill>
                  <a:srgbClr val="FFFFFF"/>
                </a:solidFill>
                <a:latin typeface="Arial"/>
                <a:cs typeface="Arial"/>
              </a:rPr>
              <a:t>Burrows,</a:t>
            </a:r>
            <a:r>
              <a:rPr sz="30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50" spc="-5" dirty="0">
                <a:solidFill>
                  <a:srgbClr val="FFFFFF"/>
                </a:solidFill>
                <a:latin typeface="Arial"/>
                <a:cs typeface="Arial"/>
              </a:rPr>
              <a:t>Don</a:t>
            </a:r>
            <a:r>
              <a:rPr sz="305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50" spc="20" dirty="0">
                <a:solidFill>
                  <a:srgbClr val="FFFFFF"/>
                </a:solidFill>
                <a:latin typeface="Arial"/>
                <a:cs typeface="Arial"/>
              </a:rPr>
              <a:t>McCullin,</a:t>
            </a:r>
            <a:r>
              <a:rPr sz="30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50" spc="-25" dirty="0">
                <a:solidFill>
                  <a:srgbClr val="FFFFFF"/>
                </a:solidFill>
                <a:latin typeface="Arial"/>
                <a:cs typeface="Arial"/>
              </a:rPr>
              <a:t>Gilles</a:t>
            </a:r>
            <a:r>
              <a:rPr sz="30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50" spc="-15" dirty="0">
                <a:solidFill>
                  <a:srgbClr val="FFFFFF"/>
                </a:solidFill>
                <a:latin typeface="Arial"/>
                <a:cs typeface="Arial"/>
              </a:rPr>
              <a:t>Caron, </a:t>
            </a:r>
            <a:r>
              <a:rPr sz="3050" spc="-8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50" spc="-10" dirty="0">
                <a:solidFill>
                  <a:srgbClr val="FFFFFF"/>
                </a:solidFill>
                <a:latin typeface="Arial"/>
                <a:cs typeface="Arial"/>
              </a:rPr>
              <a:t>Catherine </a:t>
            </a:r>
            <a:r>
              <a:rPr sz="3050" spc="-50" dirty="0">
                <a:solidFill>
                  <a:srgbClr val="FFFFFF"/>
                </a:solidFill>
                <a:latin typeface="Arial"/>
                <a:cs typeface="Arial"/>
              </a:rPr>
              <a:t>Leroy,</a:t>
            </a:r>
            <a:r>
              <a:rPr sz="30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50" spc="5" dirty="0">
                <a:solidFill>
                  <a:srgbClr val="FFFFFF"/>
                </a:solidFill>
                <a:latin typeface="Arial"/>
                <a:cs typeface="Arial"/>
              </a:rPr>
              <a:t>Philip</a:t>
            </a:r>
            <a:r>
              <a:rPr sz="305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50" spc="5" dirty="0">
                <a:solidFill>
                  <a:srgbClr val="FFFFFF"/>
                </a:solidFill>
                <a:latin typeface="Arial"/>
                <a:cs typeface="Arial"/>
              </a:rPr>
              <a:t>Jones</a:t>
            </a:r>
            <a:r>
              <a:rPr sz="30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50" spc="20" dirty="0">
                <a:solidFill>
                  <a:srgbClr val="FFFFFF"/>
                </a:solidFill>
                <a:latin typeface="Arial"/>
                <a:cs typeface="Arial"/>
              </a:rPr>
              <a:t>Griﬃths. </a:t>
            </a:r>
            <a:r>
              <a:rPr sz="305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50" spc="-35" dirty="0">
                <a:solidFill>
                  <a:srgbClr val="FFFFFF"/>
                </a:solidFill>
                <a:latin typeface="Arial"/>
                <a:cs typeface="Arial"/>
              </a:rPr>
              <a:t>Guerra</a:t>
            </a:r>
            <a:r>
              <a:rPr sz="305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50" spc="2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30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50" spc="-25" dirty="0">
                <a:solidFill>
                  <a:srgbClr val="FFFFFF"/>
                </a:solidFill>
                <a:latin typeface="Arial"/>
                <a:cs typeface="Arial"/>
              </a:rPr>
              <a:t>Vietnam.</a:t>
            </a:r>
            <a:endParaRPr sz="3050">
              <a:latin typeface="Arial"/>
              <a:cs typeface="Arial"/>
            </a:endParaRPr>
          </a:p>
          <a:p>
            <a:pPr marL="399415" marR="398145" indent="-387350">
              <a:lnSpc>
                <a:spcPts val="3270"/>
              </a:lnSpc>
              <a:spcBef>
                <a:spcPts val="2870"/>
              </a:spcBef>
              <a:buSzPct val="122950"/>
              <a:buChar char="•"/>
              <a:tabLst>
                <a:tab pos="399415" algn="l"/>
                <a:tab pos="400050" algn="l"/>
              </a:tabLst>
            </a:pPr>
            <a:r>
              <a:rPr sz="3050" spc="-85" dirty="0">
                <a:solidFill>
                  <a:srgbClr val="FFFFFF"/>
                </a:solidFill>
                <a:latin typeface="Arial"/>
                <a:cs typeface="Arial"/>
              </a:rPr>
              <a:t>Tercera</a:t>
            </a:r>
            <a:r>
              <a:rPr sz="30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50" spc="5" dirty="0">
                <a:solidFill>
                  <a:srgbClr val="FFFFFF"/>
                </a:solidFill>
                <a:latin typeface="Arial"/>
                <a:cs typeface="Arial"/>
              </a:rPr>
              <a:t>revolución.</a:t>
            </a:r>
            <a:r>
              <a:rPr sz="3050" spc="-5" dirty="0">
                <a:solidFill>
                  <a:srgbClr val="FFFFFF"/>
                </a:solidFill>
                <a:latin typeface="Arial"/>
                <a:cs typeface="Arial"/>
              </a:rPr>
              <a:t> Años</a:t>
            </a:r>
            <a:r>
              <a:rPr sz="30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50" spc="-5" dirty="0">
                <a:solidFill>
                  <a:srgbClr val="FFFFFF"/>
                </a:solidFill>
                <a:latin typeface="Arial"/>
                <a:cs typeface="Arial"/>
              </a:rPr>
              <a:t>90s. </a:t>
            </a:r>
            <a:r>
              <a:rPr sz="3050" spc="-35" dirty="0">
                <a:solidFill>
                  <a:srgbClr val="FFFFFF"/>
                </a:solidFill>
                <a:latin typeface="Arial"/>
                <a:cs typeface="Arial"/>
              </a:rPr>
              <a:t>Guerra</a:t>
            </a:r>
            <a:r>
              <a:rPr sz="30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50" spc="15" dirty="0">
                <a:solidFill>
                  <a:srgbClr val="FFFFFF"/>
                </a:solidFill>
                <a:latin typeface="Arial"/>
                <a:cs typeface="Arial"/>
              </a:rPr>
              <a:t>del </a:t>
            </a:r>
            <a:r>
              <a:rPr sz="3050" spc="-8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50" spc="15" dirty="0">
                <a:solidFill>
                  <a:srgbClr val="FFFFFF"/>
                </a:solidFill>
                <a:latin typeface="Arial"/>
                <a:cs typeface="Arial"/>
              </a:rPr>
              <a:t>Golfo </a:t>
            </a:r>
            <a:r>
              <a:rPr sz="3050" spc="-5" dirty="0">
                <a:solidFill>
                  <a:srgbClr val="FFFFFF"/>
                </a:solidFill>
                <a:latin typeface="Arial"/>
                <a:cs typeface="Arial"/>
              </a:rPr>
              <a:t>y </a:t>
            </a:r>
            <a:r>
              <a:rPr sz="3050" spc="45" dirty="0">
                <a:solidFill>
                  <a:srgbClr val="FFFFFF"/>
                </a:solidFill>
                <a:latin typeface="Arial"/>
                <a:cs typeface="Arial"/>
              </a:rPr>
              <a:t>cambio </a:t>
            </a:r>
            <a:r>
              <a:rPr sz="3050" spc="-60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3050" spc="-35" dirty="0">
                <a:solidFill>
                  <a:srgbClr val="FFFFFF"/>
                </a:solidFill>
                <a:latin typeface="Arial"/>
                <a:cs typeface="Arial"/>
              </a:rPr>
              <a:t>la </a:t>
            </a:r>
            <a:r>
              <a:rPr sz="3050" spc="65" dirty="0">
                <a:solidFill>
                  <a:srgbClr val="FFFFFF"/>
                </a:solidFill>
                <a:latin typeface="Arial"/>
                <a:cs typeface="Arial"/>
              </a:rPr>
              <a:t>foto </a:t>
            </a:r>
            <a:r>
              <a:rPr sz="3050" spc="25" dirty="0">
                <a:solidFill>
                  <a:srgbClr val="FFFFFF"/>
                </a:solidFill>
                <a:latin typeface="Arial"/>
                <a:cs typeface="Arial"/>
              </a:rPr>
              <a:t>digital. </a:t>
            </a:r>
            <a:r>
              <a:rPr sz="3050" spc="10" dirty="0">
                <a:solidFill>
                  <a:srgbClr val="FFFFFF"/>
                </a:solidFill>
                <a:latin typeface="Arial"/>
                <a:cs typeface="Arial"/>
              </a:rPr>
              <a:t>Pool </a:t>
            </a:r>
            <a:r>
              <a:rPr sz="305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50" spc="20" dirty="0">
                <a:solidFill>
                  <a:srgbClr val="FFFFFF"/>
                </a:solidFill>
                <a:latin typeface="Arial"/>
                <a:cs typeface="Arial"/>
              </a:rPr>
              <a:t>informativo.</a:t>
            </a:r>
            <a:endParaRPr sz="3050">
              <a:latin typeface="Arial"/>
              <a:cs typeface="Arial"/>
            </a:endParaRPr>
          </a:p>
          <a:p>
            <a:pPr marL="399415" marR="189865" indent="-387350">
              <a:lnSpc>
                <a:spcPts val="3270"/>
              </a:lnSpc>
              <a:spcBef>
                <a:spcPts val="2865"/>
              </a:spcBef>
              <a:buSzPct val="122950"/>
              <a:buChar char="•"/>
              <a:tabLst>
                <a:tab pos="399415" algn="l"/>
                <a:tab pos="400050" algn="l"/>
              </a:tabLst>
            </a:pPr>
            <a:r>
              <a:rPr sz="3050" spc="-5" dirty="0">
                <a:solidFill>
                  <a:srgbClr val="FFFFFF"/>
                </a:solidFill>
                <a:latin typeface="Arial"/>
                <a:cs typeface="Arial"/>
              </a:rPr>
              <a:t>Cuarta </a:t>
            </a:r>
            <a:r>
              <a:rPr sz="3050" spc="5" dirty="0">
                <a:solidFill>
                  <a:srgbClr val="FFFFFF"/>
                </a:solidFill>
                <a:latin typeface="Arial"/>
                <a:cs typeface="Arial"/>
              </a:rPr>
              <a:t>revolución.</a:t>
            </a:r>
            <a:r>
              <a:rPr sz="30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50" spc="-35" dirty="0">
                <a:solidFill>
                  <a:srgbClr val="FFFFFF"/>
                </a:solidFill>
                <a:latin typeface="Arial"/>
                <a:cs typeface="Arial"/>
              </a:rPr>
              <a:t>Guerra</a:t>
            </a:r>
            <a:r>
              <a:rPr sz="30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50" spc="2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3050" dirty="0">
                <a:solidFill>
                  <a:srgbClr val="FFFFFF"/>
                </a:solidFill>
                <a:latin typeface="Arial"/>
                <a:cs typeface="Arial"/>
              </a:rPr>
              <a:t> Afganistán. </a:t>
            </a:r>
            <a:r>
              <a:rPr sz="305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50" spc="-5" dirty="0">
                <a:solidFill>
                  <a:srgbClr val="FFFFFF"/>
                </a:solidFill>
                <a:latin typeface="Arial"/>
                <a:cs typeface="Arial"/>
              </a:rPr>
              <a:t>2010. </a:t>
            </a:r>
            <a:r>
              <a:rPr sz="3050" spc="25" dirty="0">
                <a:solidFill>
                  <a:srgbClr val="FFFFFF"/>
                </a:solidFill>
                <a:latin typeface="Arial"/>
                <a:cs typeface="Arial"/>
              </a:rPr>
              <a:t>Fotoperiodista </a:t>
            </a:r>
            <a:r>
              <a:rPr sz="3050" spc="40" dirty="0">
                <a:solidFill>
                  <a:srgbClr val="FFFFFF"/>
                </a:solidFill>
                <a:latin typeface="Arial"/>
                <a:cs typeface="Arial"/>
              </a:rPr>
              <a:t>empotrado </a:t>
            </a:r>
            <a:r>
              <a:rPr sz="3050" spc="50" dirty="0">
                <a:solidFill>
                  <a:srgbClr val="FFFFFF"/>
                </a:solidFill>
                <a:latin typeface="Arial"/>
                <a:cs typeface="Arial"/>
              </a:rPr>
              <a:t>con </a:t>
            </a:r>
            <a:r>
              <a:rPr sz="3050" spc="-35" dirty="0">
                <a:solidFill>
                  <a:srgbClr val="FFFFFF"/>
                </a:solidFill>
                <a:latin typeface="Arial"/>
                <a:cs typeface="Arial"/>
              </a:rPr>
              <a:t>el </a:t>
            </a:r>
            <a:r>
              <a:rPr sz="305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50" spc="10" dirty="0">
                <a:solidFill>
                  <a:srgbClr val="FFFFFF"/>
                </a:solidFill>
                <a:latin typeface="Arial"/>
                <a:cs typeface="Arial"/>
              </a:rPr>
              <a:t>ejército</a:t>
            </a:r>
            <a:r>
              <a:rPr sz="30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50" spc="5" dirty="0">
                <a:solidFill>
                  <a:srgbClr val="FFFFFF"/>
                </a:solidFill>
                <a:latin typeface="Arial"/>
                <a:cs typeface="Arial"/>
              </a:rPr>
              <a:t>estadounidense </a:t>
            </a:r>
            <a:r>
              <a:rPr sz="3050" spc="-5" dirty="0">
                <a:solidFill>
                  <a:srgbClr val="FFFFFF"/>
                </a:solidFill>
                <a:latin typeface="Arial"/>
                <a:cs typeface="Arial"/>
              </a:rPr>
              <a:t>Damon</a:t>
            </a:r>
            <a:r>
              <a:rPr sz="305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50" spc="-5" dirty="0">
                <a:solidFill>
                  <a:srgbClr val="FFFFFF"/>
                </a:solidFill>
                <a:latin typeface="Arial"/>
                <a:cs typeface="Arial"/>
              </a:rPr>
              <a:t>Winter</a:t>
            </a:r>
            <a:r>
              <a:rPr sz="30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50" spc="-35" dirty="0">
                <a:solidFill>
                  <a:srgbClr val="FFFFFF"/>
                </a:solidFill>
                <a:latin typeface="Arial"/>
                <a:cs typeface="Arial"/>
              </a:rPr>
              <a:t>es </a:t>
            </a:r>
            <a:r>
              <a:rPr sz="3050" spc="-8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50" spc="15" dirty="0">
                <a:solidFill>
                  <a:srgbClr val="FFFFFF"/>
                </a:solidFill>
                <a:latin typeface="Arial"/>
                <a:cs typeface="Arial"/>
              </a:rPr>
              <a:t>premiado </a:t>
            </a:r>
            <a:r>
              <a:rPr sz="3050" spc="50" dirty="0">
                <a:solidFill>
                  <a:srgbClr val="FFFFFF"/>
                </a:solidFill>
                <a:latin typeface="Arial"/>
                <a:cs typeface="Arial"/>
              </a:rPr>
              <a:t>por </a:t>
            </a:r>
            <a:r>
              <a:rPr sz="3050" spc="-5" dirty="0">
                <a:solidFill>
                  <a:srgbClr val="FFFFFF"/>
                </a:solidFill>
                <a:latin typeface="Arial"/>
                <a:cs typeface="Arial"/>
              </a:rPr>
              <a:t>su </a:t>
            </a:r>
            <a:r>
              <a:rPr sz="3050" spc="-25" dirty="0">
                <a:solidFill>
                  <a:srgbClr val="FFFFFF"/>
                </a:solidFill>
                <a:latin typeface="Arial"/>
                <a:cs typeface="Arial"/>
              </a:rPr>
              <a:t>serie </a:t>
            </a:r>
            <a:r>
              <a:rPr sz="3050" spc="-30" dirty="0">
                <a:solidFill>
                  <a:srgbClr val="FFFFFF"/>
                </a:solidFill>
                <a:latin typeface="Arial"/>
                <a:cs typeface="Arial"/>
              </a:rPr>
              <a:t>realizada </a:t>
            </a:r>
            <a:r>
              <a:rPr sz="3050" spc="50" dirty="0">
                <a:solidFill>
                  <a:srgbClr val="FFFFFF"/>
                </a:solidFill>
                <a:latin typeface="Arial"/>
                <a:cs typeface="Arial"/>
              </a:rPr>
              <a:t>con </a:t>
            </a:r>
            <a:r>
              <a:rPr sz="3050" spc="-25" dirty="0">
                <a:solidFill>
                  <a:srgbClr val="FFFFFF"/>
                </a:solidFill>
                <a:latin typeface="Arial"/>
                <a:cs typeface="Arial"/>
              </a:rPr>
              <a:t>una </a:t>
            </a:r>
            <a:r>
              <a:rPr sz="305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50" spc="50" dirty="0">
                <a:solidFill>
                  <a:srgbClr val="FFFFFF"/>
                </a:solidFill>
                <a:latin typeface="Arial"/>
                <a:cs typeface="Arial"/>
              </a:rPr>
              <a:t>app </a:t>
            </a:r>
            <a:r>
              <a:rPr sz="3050" spc="-5" dirty="0">
                <a:solidFill>
                  <a:srgbClr val="FFFFFF"/>
                </a:solidFill>
                <a:latin typeface="Arial"/>
                <a:cs typeface="Arial"/>
              </a:rPr>
              <a:t>para su </a:t>
            </a:r>
            <a:r>
              <a:rPr sz="3050" spc="-25" dirty="0">
                <a:solidFill>
                  <a:srgbClr val="FFFFFF"/>
                </a:solidFill>
                <a:latin typeface="Arial"/>
                <a:cs typeface="Arial"/>
              </a:rPr>
              <a:t>IPhone </a:t>
            </a:r>
            <a:r>
              <a:rPr sz="3050" spc="-5" dirty="0">
                <a:solidFill>
                  <a:srgbClr val="FFFFFF"/>
                </a:solidFill>
                <a:latin typeface="Arial"/>
                <a:cs typeface="Arial"/>
              </a:rPr>
              <a:t>4 llamada </a:t>
            </a:r>
            <a:r>
              <a:rPr sz="30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50" spc="30" dirty="0">
                <a:solidFill>
                  <a:srgbClr val="FFFFFF"/>
                </a:solidFill>
                <a:latin typeface="Arial"/>
                <a:cs typeface="Arial"/>
              </a:rPr>
              <a:t>Hipstamatic.</a:t>
            </a:r>
            <a:endParaRPr sz="305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52050" y="1042017"/>
            <a:ext cx="9004961" cy="9224849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67094" y="6243228"/>
            <a:ext cx="18155285" cy="4902835"/>
          </a:xfrm>
          <a:prstGeom prst="rect">
            <a:avLst/>
          </a:prstGeom>
        </p:spPr>
        <p:txBody>
          <a:bodyPr vert="horz" wrap="square" lIns="0" tIns="66675" rIns="0" bIns="0" rtlCol="0">
            <a:spAutoFit/>
          </a:bodyPr>
          <a:lstStyle/>
          <a:p>
            <a:pPr marL="368935" marR="497840" indent="-356870">
              <a:lnSpc>
                <a:spcPts val="2980"/>
              </a:lnSpc>
              <a:spcBef>
                <a:spcPts val="525"/>
              </a:spcBef>
              <a:buSzPct val="123214"/>
              <a:buChar char="•"/>
              <a:tabLst>
                <a:tab pos="368935" algn="l"/>
                <a:tab pos="369570" algn="l"/>
              </a:tabLst>
            </a:pPr>
            <a:r>
              <a:rPr sz="2800" spc="5" dirty="0">
                <a:solidFill>
                  <a:srgbClr val="FFFFFF"/>
                </a:solidFill>
                <a:latin typeface="Arial"/>
                <a:cs typeface="Arial"/>
              </a:rPr>
              <a:t>5 </a:t>
            </a:r>
            <a:r>
              <a:rPr sz="2800" spc="30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2800" spc="15" dirty="0">
                <a:solidFill>
                  <a:srgbClr val="FFFFFF"/>
                </a:solidFill>
                <a:latin typeface="Arial"/>
                <a:cs typeface="Arial"/>
              </a:rPr>
              <a:t>septiembre </a:t>
            </a:r>
            <a:r>
              <a:rPr sz="2800" spc="30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1936. </a:t>
            </a:r>
            <a:r>
              <a:rPr sz="2800" spc="55" dirty="0">
                <a:solidFill>
                  <a:srgbClr val="FFFFFF"/>
                </a:solidFill>
                <a:latin typeface="Arial"/>
                <a:cs typeface="Arial"/>
              </a:rPr>
              <a:t>”Muerte </a:t>
            </a:r>
            <a:r>
              <a:rPr sz="2800" spc="20" dirty="0">
                <a:solidFill>
                  <a:srgbClr val="FFFFFF"/>
                </a:solidFill>
                <a:latin typeface="Arial"/>
                <a:cs typeface="Arial"/>
              </a:rPr>
              <a:t>del </a:t>
            </a:r>
            <a:r>
              <a:rPr sz="2800" spc="35" dirty="0">
                <a:solidFill>
                  <a:srgbClr val="FFFFFF"/>
                </a:solidFill>
                <a:latin typeface="Arial"/>
                <a:cs typeface="Arial"/>
              </a:rPr>
              <a:t>miliciano". </a:t>
            </a:r>
            <a:r>
              <a:rPr sz="2800" spc="20" dirty="0">
                <a:solidFill>
                  <a:srgbClr val="FFFFFF"/>
                </a:solidFill>
                <a:latin typeface="Arial"/>
                <a:cs typeface="Arial"/>
              </a:rPr>
              <a:t>Robert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Capa. </a:t>
            </a:r>
            <a:r>
              <a:rPr sz="2800" spc="-75" dirty="0">
                <a:solidFill>
                  <a:srgbClr val="FFFFFF"/>
                </a:solidFill>
                <a:latin typeface="Arial"/>
                <a:cs typeface="Arial"/>
              </a:rPr>
              <a:t>El </a:t>
            </a:r>
            <a:r>
              <a:rPr sz="2800" spc="20" dirty="0">
                <a:solidFill>
                  <a:srgbClr val="FFFFFF"/>
                </a:solidFill>
                <a:latin typeface="Arial"/>
                <a:cs typeface="Arial"/>
              </a:rPr>
              <a:t>miliciano </a:t>
            </a:r>
            <a:r>
              <a:rPr sz="2800" spc="-25" dirty="0">
                <a:solidFill>
                  <a:srgbClr val="FFFFFF"/>
                </a:solidFill>
                <a:latin typeface="Arial"/>
                <a:cs typeface="Arial"/>
              </a:rPr>
              <a:t>es </a:t>
            </a:r>
            <a:r>
              <a:rPr sz="2800" spc="10" dirty="0">
                <a:solidFill>
                  <a:srgbClr val="FFFFFF"/>
                </a:solidFill>
                <a:latin typeface="Arial"/>
                <a:cs typeface="Arial"/>
              </a:rPr>
              <a:t>Federico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Borrel </a:t>
            </a:r>
            <a:r>
              <a:rPr sz="2800" spc="-35" dirty="0">
                <a:solidFill>
                  <a:srgbClr val="FFFFFF"/>
                </a:solidFill>
                <a:latin typeface="Arial"/>
                <a:cs typeface="Arial"/>
              </a:rPr>
              <a:t>García, </a:t>
            </a:r>
            <a:r>
              <a:rPr sz="2800" spc="5" dirty="0">
                <a:solidFill>
                  <a:srgbClr val="FFFFFF"/>
                </a:solidFill>
                <a:latin typeface="Arial"/>
                <a:cs typeface="Arial"/>
              </a:rPr>
              <a:t>un </a:t>
            </a:r>
            <a:r>
              <a:rPr sz="2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anarquista </a:t>
            </a:r>
            <a:r>
              <a:rPr sz="2800" spc="30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2800" spc="5" dirty="0">
                <a:solidFill>
                  <a:srgbClr val="FFFFFF"/>
                </a:solidFill>
                <a:latin typeface="Arial"/>
                <a:cs typeface="Arial"/>
              </a:rPr>
              <a:t>24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años </a:t>
            </a:r>
            <a:r>
              <a:rPr sz="2800" spc="-25" dirty="0">
                <a:solidFill>
                  <a:srgbClr val="FFFFFF"/>
                </a:solidFill>
                <a:latin typeface="Arial"/>
                <a:cs typeface="Arial"/>
              </a:rPr>
              <a:t>en el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frente </a:t>
            </a:r>
            <a:r>
              <a:rPr sz="2800" spc="30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2800" spc="25" dirty="0">
                <a:solidFill>
                  <a:srgbClr val="FFFFFF"/>
                </a:solidFill>
                <a:latin typeface="Arial"/>
                <a:cs typeface="Arial"/>
              </a:rPr>
              <a:t>Córdoba. </a:t>
            </a:r>
            <a:r>
              <a:rPr sz="2800" spc="-25" dirty="0">
                <a:solidFill>
                  <a:srgbClr val="FFFFFF"/>
                </a:solidFill>
                <a:latin typeface="Arial"/>
                <a:cs typeface="Arial"/>
              </a:rPr>
              <a:t>La </a:t>
            </a:r>
            <a:r>
              <a:rPr sz="2800" spc="65" dirty="0">
                <a:solidFill>
                  <a:srgbClr val="FFFFFF"/>
                </a:solidFill>
                <a:latin typeface="Arial"/>
                <a:cs typeface="Arial"/>
              </a:rPr>
              <a:t>foto </a:t>
            </a:r>
            <a:r>
              <a:rPr sz="2800" spc="30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Capa fue </a:t>
            </a:r>
            <a:r>
              <a:rPr sz="2800" spc="35" dirty="0">
                <a:solidFill>
                  <a:srgbClr val="FFFFFF"/>
                </a:solidFill>
                <a:latin typeface="Arial"/>
                <a:cs typeface="Arial"/>
              </a:rPr>
              <a:t>tomada </a:t>
            </a:r>
            <a:r>
              <a:rPr sz="2800" spc="-25" dirty="0">
                <a:solidFill>
                  <a:srgbClr val="FFFFFF"/>
                </a:solidFill>
                <a:latin typeface="Arial"/>
                <a:cs typeface="Arial"/>
              </a:rPr>
              <a:t>el </a:t>
            </a:r>
            <a:r>
              <a:rPr sz="2800" spc="5" dirty="0">
                <a:solidFill>
                  <a:srgbClr val="FFFFFF"/>
                </a:solidFill>
                <a:latin typeface="Arial"/>
                <a:cs typeface="Arial"/>
              </a:rPr>
              <a:t>5 </a:t>
            </a:r>
            <a:r>
              <a:rPr sz="2800" spc="30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2800" spc="15" dirty="0">
                <a:solidFill>
                  <a:srgbClr val="FFFFFF"/>
                </a:solidFill>
                <a:latin typeface="Arial"/>
                <a:cs typeface="Arial"/>
              </a:rPr>
              <a:t>septiembre </a:t>
            </a:r>
            <a:r>
              <a:rPr sz="2800" spc="30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2800" spc="5" dirty="0">
                <a:solidFill>
                  <a:srgbClr val="FFFFFF"/>
                </a:solidFill>
                <a:latin typeface="Arial"/>
                <a:cs typeface="Arial"/>
              </a:rPr>
              <a:t>1936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y </a:t>
            </a:r>
            <a:r>
              <a:rPr sz="2800" spc="-25" dirty="0">
                <a:solidFill>
                  <a:srgbClr val="FFFFFF"/>
                </a:solidFill>
                <a:latin typeface="Arial"/>
                <a:cs typeface="Arial"/>
              </a:rPr>
              <a:t>se </a:t>
            </a:r>
            <a:r>
              <a:rPr sz="2800" spc="-7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55" dirty="0">
                <a:solidFill>
                  <a:srgbClr val="FFFFFF"/>
                </a:solidFill>
                <a:latin typeface="Arial"/>
                <a:cs typeface="Arial"/>
              </a:rPr>
              <a:t>publicó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10" dirty="0">
                <a:solidFill>
                  <a:srgbClr val="FFFFFF"/>
                </a:solidFill>
                <a:latin typeface="Arial"/>
                <a:cs typeface="Arial"/>
              </a:rPr>
              <a:t>originalmente</a:t>
            </a:r>
            <a:r>
              <a:rPr sz="2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25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2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85" dirty="0">
                <a:solidFill>
                  <a:srgbClr val="FFFFFF"/>
                </a:solidFill>
                <a:latin typeface="Arial"/>
                <a:cs typeface="Arial"/>
              </a:rPr>
              <a:t>Vu,</a:t>
            </a:r>
            <a:r>
              <a:rPr sz="2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25" dirty="0">
                <a:solidFill>
                  <a:srgbClr val="FFFFFF"/>
                </a:solidFill>
                <a:latin typeface="Arial"/>
                <a:cs typeface="Arial"/>
              </a:rPr>
              <a:t>el</a:t>
            </a:r>
            <a:r>
              <a:rPr sz="2800" spc="5" dirty="0">
                <a:solidFill>
                  <a:srgbClr val="FFFFFF"/>
                </a:solidFill>
                <a:latin typeface="Arial"/>
                <a:cs typeface="Arial"/>
              </a:rPr>
              <a:t> 23 </a:t>
            </a:r>
            <a:r>
              <a:rPr sz="2800" spc="3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2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15" dirty="0">
                <a:solidFill>
                  <a:srgbClr val="FFFFFF"/>
                </a:solidFill>
                <a:latin typeface="Arial"/>
                <a:cs typeface="Arial"/>
              </a:rPr>
              <a:t>septiembre</a:t>
            </a:r>
            <a:r>
              <a:rPr sz="2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3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 1936.</a:t>
            </a:r>
            <a:r>
              <a:rPr sz="2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75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2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Life</a:t>
            </a:r>
            <a:r>
              <a:rPr sz="2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fue</a:t>
            </a:r>
            <a:r>
              <a:rPr sz="2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35" dirty="0">
                <a:solidFill>
                  <a:srgbClr val="FFFFFF"/>
                </a:solidFill>
                <a:latin typeface="Arial"/>
                <a:cs typeface="Arial"/>
              </a:rPr>
              <a:t>publicada</a:t>
            </a:r>
            <a:r>
              <a:rPr sz="2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25" dirty="0">
                <a:solidFill>
                  <a:srgbClr val="FFFFFF"/>
                </a:solidFill>
                <a:latin typeface="Arial"/>
                <a:cs typeface="Arial"/>
              </a:rPr>
              <a:t>el</a:t>
            </a:r>
            <a:r>
              <a:rPr sz="2800" spc="5" dirty="0">
                <a:solidFill>
                  <a:srgbClr val="FFFFFF"/>
                </a:solidFill>
                <a:latin typeface="Arial"/>
                <a:cs typeface="Arial"/>
              </a:rPr>
              <a:t> 12 </a:t>
            </a:r>
            <a:r>
              <a:rPr sz="2800" spc="3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2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10" dirty="0">
                <a:solidFill>
                  <a:srgbClr val="FFFFFF"/>
                </a:solidFill>
                <a:latin typeface="Arial"/>
                <a:cs typeface="Arial"/>
              </a:rPr>
              <a:t>julio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3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2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1937.</a:t>
            </a:r>
            <a:endParaRPr sz="2800">
              <a:latin typeface="Arial"/>
              <a:cs typeface="Arial"/>
            </a:endParaRPr>
          </a:p>
          <a:p>
            <a:pPr marL="368935" marR="5080" indent="-356870">
              <a:lnSpc>
                <a:spcPts val="2980"/>
              </a:lnSpc>
              <a:spcBef>
                <a:spcPts val="2620"/>
              </a:spcBef>
              <a:buSzPct val="123214"/>
              <a:buChar char="•"/>
              <a:tabLst>
                <a:tab pos="368935" algn="l"/>
                <a:tab pos="369570" algn="l"/>
              </a:tabLst>
            </a:pPr>
            <a:r>
              <a:rPr sz="2800" spc="-75" dirty="0">
                <a:solidFill>
                  <a:srgbClr val="FFFFFF"/>
                </a:solidFill>
                <a:latin typeface="Arial"/>
                <a:cs typeface="Arial"/>
              </a:rPr>
              <a:t>El</a:t>
            </a:r>
            <a:r>
              <a:rPr sz="2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45" dirty="0">
                <a:solidFill>
                  <a:srgbClr val="FFFFFF"/>
                </a:solidFill>
                <a:latin typeface="Arial"/>
                <a:cs typeface="Arial"/>
              </a:rPr>
              <a:t>propio</a:t>
            </a:r>
            <a:r>
              <a:rPr sz="2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40" dirty="0">
                <a:solidFill>
                  <a:srgbClr val="FFFFFF"/>
                </a:solidFill>
                <a:latin typeface="Arial"/>
                <a:cs typeface="Arial"/>
              </a:rPr>
              <a:t>fotógrafo</a:t>
            </a:r>
            <a:r>
              <a:rPr sz="2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20" dirty="0">
                <a:solidFill>
                  <a:srgbClr val="FFFFFF"/>
                </a:solidFill>
                <a:latin typeface="Arial"/>
                <a:cs typeface="Arial"/>
              </a:rPr>
              <a:t>cuenta</a:t>
            </a:r>
            <a:r>
              <a:rPr sz="2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25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2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15" dirty="0">
                <a:solidFill>
                  <a:srgbClr val="FFFFFF"/>
                </a:solidFill>
                <a:latin typeface="Arial"/>
                <a:cs typeface="Arial"/>
              </a:rPr>
              <a:t>una</a:t>
            </a:r>
            <a:r>
              <a:rPr sz="2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entrevista</a:t>
            </a:r>
            <a:r>
              <a:rPr sz="2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25" dirty="0">
                <a:solidFill>
                  <a:srgbClr val="FFFFFF"/>
                </a:solidFill>
                <a:latin typeface="Arial"/>
                <a:cs typeface="Arial"/>
              </a:rPr>
              <a:t>radiofónica</a:t>
            </a:r>
            <a:r>
              <a:rPr sz="2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25" dirty="0">
                <a:solidFill>
                  <a:srgbClr val="FFFFFF"/>
                </a:solidFill>
                <a:latin typeface="Arial"/>
                <a:cs typeface="Arial"/>
              </a:rPr>
              <a:t>realizada</a:t>
            </a:r>
            <a:r>
              <a:rPr sz="2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años</a:t>
            </a:r>
            <a:r>
              <a:rPr sz="2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5" dirty="0">
                <a:solidFill>
                  <a:srgbClr val="FFFFFF"/>
                </a:solidFill>
                <a:latin typeface="Arial"/>
                <a:cs typeface="Arial"/>
              </a:rPr>
              <a:t>más</a:t>
            </a:r>
            <a:r>
              <a:rPr sz="2800" spc="10" dirty="0">
                <a:solidFill>
                  <a:srgbClr val="FFFFFF"/>
                </a:solidFill>
                <a:latin typeface="Arial"/>
                <a:cs typeface="Arial"/>
              </a:rPr>
              <a:t> tarde </a:t>
            </a:r>
            <a:r>
              <a:rPr sz="2800" spc="15" dirty="0">
                <a:solidFill>
                  <a:srgbClr val="FFFFFF"/>
                </a:solidFill>
                <a:latin typeface="Arial"/>
                <a:cs typeface="Arial"/>
              </a:rPr>
              <a:t>durante</a:t>
            </a:r>
            <a:r>
              <a:rPr sz="2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25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2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15" dirty="0">
                <a:solidFill>
                  <a:srgbClr val="FFFFFF"/>
                </a:solidFill>
                <a:latin typeface="Arial"/>
                <a:cs typeface="Arial"/>
              </a:rPr>
              <a:t>presentación</a:t>
            </a:r>
            <a:r>
              <a:rPr sz="2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3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2800" spc="5" dirty="0">
                <a:solidFill>
                  <a:srgbClr val="FFFFFF"/>
                </a:solidFill>
                <a:latin typeface="Arial"/>
                <a:cs typeface="Arial"/>
              </a:rPr>
              <a:t> su </a:t>
            </a:r>
            <a:r>
              <a:rPr sz="2800" spc="-7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20" dirty="0">
                <a:solidFill>
                  <a:srgbClr val="FFFFFF"/>
                </a:solidFill>
                <a:latin typeface="Arial"/>
                <a:cs typeface="Arial"/>
              </a:rPr>
              <a:t>libro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Ligeramente </a:t>
            </a:r>
            <a:r>
              <a:rPr sz="2800" spc="30" dirty="0">
                <a:solidFill>
                  <a:srgbClr val="FFFFFF"/>
                </a:solidFill>
                <a:latin typeface="Arial"/>
                <a:cs typeface="Arial"/>
              </a:rPr>
              <a:t>desenfocado, </a:t>
            </a:r>
            <a:r>
              <a:rPr sz="2800" spc="20" dirty="0">
                <a:solidFill>
                  <a:srgbClr val="FFFFFF"/>
                </a:solidFill>
                <a:latin typeface="Arial"/>
                <a:cs typeface="Arial"/>
              </a:rPr>
              <a:t>que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fue </a:t>
            </a:r>
            <a:r>
              <a:rPr sz="2800" spc="-15" dirty="0">
                <a:solidFill>
                  <a:srgbClr val="FFFFFF"/>
                </a:solidFill>
                <a:latin typeface="Arial"/>
                <a:cs typeface="Arial"/>
              </a:rPr>
              <a:t>una </a:t>
            </a:r>
            <a:r>
              <a:rPr sz="2800" spc="65" dirty="0">
                <a:solidFill>
                  <a:srgbClr val="FFFFFF"/>
                </a:solidFill>
                <a:latin typeface="Arial"/>
                <a:cs typeface="Arial"/>
              </a:rPr>
              <a:t>foto </a:t>
            </a:r>
            <a:r>
              <a:rPr sz="2800" spc="35" dirty="0">
                <a:solidFill>
                  <a:srgbClr val="FFFFFF"/>
                </a:solidFill>
                <a:latin typeface="Arial"/>
                <a:cs typeface="Arial"/>
              </a:rPr>
              <a:t>fortuita </a:t>
            </a:r>
            <a:r>
              <a:rPr sz="2800" spc="20" dirty="0">
                <a:solidFill>
                  <a:srgbClr val="FFFFFF"/>
                </a:solidFill>
                <a:latin typeface="Arial"/>
                <a:cs typeface="Arial"/>
              </a:rPr>
              <a:t>que </a:t>
            </a:r>
            <a:r>
              <a:rPr sz="2800" spc="-25" dirty="0">
                <a:solidFill>
                  <a:srgbClr val="FFFFFF"/>
                </a:solidFill>
                <a:latin typeface="Arial"/>
                <a:cs typeface="Arial"/>
              </a:rPr>
              <a:t>realizó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alzando </a:t>
            </a:r>
            <a:r>
              <a:rPr sz="2800" spc="-25" dirty="0">
                <a:solidFill>
                  <a:srgbClr val="FFFFFF"/>
                </a:solidFill>
                <a:latin typeface="Arial"/>
                <a:cs typeface="Arial"/>
              </a:rPr>
              <a:t>la </a:t>
            </a:r>
            <a:r>
              <a:rPr sz="2800" spc="5" dirty="0">
                <a:solidFill>
                  <a:srgbClr val="FFFFFF"/>
                </a:solidFill>
                <a:latin typeface="Arial"/>
                <a:cs typeface="Arial"/>
              </a:rPr>
              <a:t>cámara </a:t>
            </a:r>
            <a:r>
              <a:rPr sz="2800" spc="25" dirty="0">
                <a:solidFill>
                  <a:srgbClr val="FFFFFF"/>
                </a:solidFill>
                <a:latin typeface="Arial"/>
                <a:cs typeface="Arial"/>
              </a:rPr>
              <a:t>desde </a:t>
            </a:r>
            <a:r>
              <a:rPr sz="2800" spc="-25" dirty="0">
                <a:solidFill>
                  <a:srgbClr val="FFFFFF"/>
                </a:solidFill>
                <a:latin typeface="Arial"/>
                <a:cs typeface="Arial"/>
              </a:rPr>
              <a:t>la </a:t>
            </a:r>
            <a:r>
              <a:rPr sz="2800" spc="15" dirty="0">
                <a:solidFill>
                  <a:srgbClr val="FFFFFF"/>
                </a:solidFill>
                <a:latin typeface="Arial"/>
                <a:cs typeface="Arial"/>
              </a:rPr>
              <a:t>trinchera </a:t>
            </a:r>
            <a:r>
              <a:rPr sz="2800" spc="-25" dirty="0">
                <a:solidFill>
                  <a:srgbClr val="FFFFFF"/>
                </a:solidFill>
                <a:latin typeface="Arial"/>
                <a:cs typeface="Arial"/>
              </a:rPr>
              <a:t>en la </a:t>
            </a:r>
            <a:r>
              <a:rPr sz="28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20" dirty="0">
                <a:solidFill>
                  <a:srgbClr val="FFFFFF"/>
                </a:solidFill>
                <a:latin typeface="Arial"/>
                <a:cs typeface="Arial"/>
              </a:rPr>
              <a:t>que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25" dirty="0">
                <a:solidFill>
                  <a:srgbClr val="FFFFFF"/>
                </a:solidFill>
                <a:latin typeface="Arial"/>
                <a:cs typeface="Arial"/>
              </a:rPr>
              <a:t>se</a:t>
            </a:r>
            <a:r>
              <a:rPr sz="2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20" dirty="0">
                <a:solidFill>
                  <a:srgbClr val="FFFFFF"/>
                </a:solidFill>
                <a:latin typeface="Arial"/>
                <a:cs typeface="Arial"/>
              </a:rPr>
              <a:t>encontraba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 y</a:t>
            </a:r>
            <a:r>
              <a:rPr sz="2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20" dirty="0">
                <a:solidFill>
                  <a:srgbClr val="FFFFFF"/>
                </a:solidFill>
                <a:latin typeface="Arial"/>
                <a:cs typeface="Arial"/>
              </a:rPr>
              <a:t>que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30" dirty="0">
                <a:solidFill>
                  <a:srgbClr val="FFFFFF"/>
                </a:solidFill>
                <a:latin typeface="Arial"/>
                <a:cs typeface="Arial"/>
              </a:rPr>
              <a:t>no</a:t>
            </a:r>
            <a:r>
              <a:rPr sz="2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25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2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20" dirty="0">
                <a:solidFill>
                  <a:srgbClr val="FFFFFF"/>
                </a:solidFill>
                <a:latin typeface="Arial"/>
                <a:cs typeface="Arial"/>
              </a:rPr>
              <a:t>vio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 hasta</a:t>
            </a:r>
            <a:r>
              <a:rPr sz="2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20" dirty="0">
                <a:solidFill>
                  <a:srgbClr val="FFFFFF"/>
                </a:solidFill>
                <a:latin typeface="Arial"/>
                <a:cs typeface="Arial"/>
              </a:rPr>
              <a:t>que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 fue</a:t>
            </a:r>
            <a:r>
              <a:rPr sz="2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35" dirty="0">
                <a:solidFill>
                  <a:srgbClr val="FFFFFF"/>
                </a:solidFill>
                <a:latin typeface="Arial"/>
                <a:cs typeface="Arial"/>
              </a:rPr>
              <a:t>publicada,</a:t>
            </a:r>
            <a:r>
              <a:rPr sz="2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35" dirty="0">
                <a:solidFill>
                  <a:srgbClr val="FFFFFF"/>
                </a:solidFill>
                <a:latin typeface="Arial"/>
                <a:cs typeface="Arial"/>
              </a:rPr>
              <a:t>puesto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20" dirty="0">
                <a:solidFill>
                  <a:srgbClr val="FFFFFF"/>
                </a:solidFill>
                <a:latin typeface="Arial"/>
                <a:cs typeface="Arial"/>
              </a:rPr>
              <a:t>que</a:t>
            </a:r>
            <a:r>
              <a:rPr sz="2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15" dirty="0">
                <a:solidFill>
                  <a:srgbClr val="FFFFFF"/>
                </a:solidFill>
                <a:latin typeface="Arial"/>
                <a:cs typeface="Arial"/>
              </a:rPr>
              <a:t>remitió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5" dirty="0">
                <a:solidFill>
                  <a:srgbClr val="FFFFFF"/>
                </a:solidFill>
                <a:latin typeface="Arial"/>
                <a:cs typeface="Arial"/>
              </a:rPr>
              <a:t>sus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carretes</a:t>
            </a:r>
            <a:r>
              <a:rPr sz="2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25" dirty="0">
                <a:solidFill>
                  <a:srgbClr val="FFFFFF"/>
                </a:solidFill>
                <a:latin typeface="Arial"/>
                <a:cs typeface="Arial"/>
              </a:rPr>
              <a:t>al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editor.</a:t>
            </a:r>
            <a:endParaRPr sz="2800">
              <a:latin typeface="Arial"/>
              <a:cs typeface="Arial"/>
            </a:endParaRPr>
          </a:p>
          <a:p>
            <a:pPr marL="368935" marR="772160" indent="-356870">
              <a:lnSpc>
                <a:spcPts val="2980"/>
              </a:lnSpc>
              <a:spcBef>
                <a:spcPts val="2625"/>
              </a:spcBef>
              <a:buSzPct val="123214"/>
              <a:buChar char="•"/>
              <a:tabLst>
                <a:tab pos="368935" algn="l"/>
                <a:tab pos="369570" algn="l"/>
              </a:tabLst>
            </a:pPr>
            <a:r>
              <a:rPr sz="2800" spc="-35" dirty="0">
                <a:solidFill>
                  <a:srgbClr val="FFFFFF"/>
                </a:solidFill>
                <a:latin typeface="Arial"/>
                <a:cs typeface="Arial"/>
              </a:rPr>
              <a:t>Pese</a:t>
            </a:r>
            <a:r>
              <a:rPr sz="2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5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15" dirty="0">
                <a:solidFill>
                  <a:srgbClr val="FFFFFF"/>
                </a:solidFill>
                <a:latin typeface="Arial"/>
                <a:cs typeface="Arial"/>
              </a:rPr>
              <a:t>ser</a:t>
            </a:r>
            <a:r>
              <a:rPr sz="2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15" dirty="0">
                <a:solidFill>
                  <a:srgbClr val="FFFFFF"/>
                </a:solidFill>
                <a:latin typeface="Arial"/>
                <a:cs typeface="Arial"/>
              </a:rPr>
              <a:t>una</a:t>
            </a:r>
            <a:r>
              <a:rPr sz="2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40" dirty="0">
                <a:solidFill>
                  <a:srgbClr val="FFFFFF"/>
                </a:solidFill>
                <a:latin typeface="Arial"/>
                <a:cs typeface="Arial"/>
              </a:rPr>
              <a:t>toma</a:t>
            </a:r>
            <a:r>
              <a:rPr sz="2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30" dirty="0">
                <a:solidFill>
                  <a:srgbClr val="FFFFFF"/>
                </a:solidFill>
                <a:latin typeface="Arial"/>
                <a:cs typeface="Arial"/>
              </a:rPr>
              <a:t>fortuita,</a:t>
            </a:r>
            <a:r>
              <a:rPr sz="2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tiene</a:t>
            </a:r>
            <a:r>
              <a:rPr sz="2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5" dirty="0">
                <a:solidFill>
                  <a:srgbClr val="FFFFFF"/>
                </a:solidFill>
                <a:latin typeface="Arial"/>
                <a:cs typeface="Arial"/>
              </a:rPr>
              <a:t>un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gran</a:t>
            </a:r>
            <a:r>
              <a:rPr sz="2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valor</a:t>
            </a:r>
            <a:r>
              <a:rPr sz="2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40" dirty="0">
                <a:solidFill>
                  <a:srgbClr val="FFFFFF"/>
                </a:solidFill>
                <a:latin typeface="Arial"/>
                <a:cs typeface="Arial"/>
              </a:rPr>
              <a:t>simbólico</a:t>
            </a:r>
            <a:r>
              <a:rPr sz="2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15" dirty="0">
                <a:solidFill>
                  <a:srgbClr val="FFFFFF"/>
                </a:solidFill>
                <a:latin typeface="Arial"/>
                <a:cs typeface="Arial"/>
              </a:rPr>
              <a:t>pues</a:t>
            </a:r>
            <a:r>
              <a:rPr sz="2800" spc="5" dirty="0">
                <a:solidFill>
                  <a:srgbClr val="FFFFFF"/>
                </a:solidFill>
                <a:latin typeface="Arial"/>
                <a:cs typeface="Arial"/>
              </a:rPr>
              <a:t> inmortaliza</a:t>
            </a:r>
            <a:r>
              <a:rPr sz="2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25" dirty="0">
                <a:solidFill>
                  <a:srgbClr val="FFFFFF"/>
                </a:solidFill>
                <a:latin typeface="Arial"/>
                <a:cs typeface="Arial"/>
              </a:rPr>
              <a:t>el</a:t>
            </a:r>
            <a:r>
              <a:rPr sz="2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15" dirty="0">
                <a:solidFill>
                  <a:srgbClr val="FFFFFF"/>
                </a:solidFill>
                <a:latin typeface="Arial"/>
                <a:cs typeface="Arial"/>
              </a:rPr>
              <a:t>instante</a:t>
            </a:r>
            <a:r>
              <a:rPr sz="2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3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2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25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2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10" dirty="0">
                <a:solidFill>
                  <a:srgbClr val="FFFFFF"/>
                </a:solidFill>
                <a:latin typeface="Arial"/>
                <a:cs typeface="Arial"/>
              </a:rPr>
              <a:t>muerte</a:t>
            </a:r>
            <a:r>
              <a:rPr sz="2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3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2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5" dirty="0">
                <a:solidFill>
                  <a:srgbClr val="FFFFFF"/>
                </a:solidFill>
                <a:latin typeface="Arial"/>
                <a:cs typeface="Arial"/>
              </a:rPr>
              <a:t>un </a:t>
            </a:r>
            <a:r>
              <a:rPr sz="2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30" dirty="0">
                <a:solidFill>
                  <a:srgbClr val="FFFFFF"/>
                </a:solidFill>
                <a:latin typeface="Arial"/>
                <a:cs typeface="Arial"/>
              </a:rPr>
              <a:t>combatiente, </a:t>
            </a:r>
            <a:r>
              <a:rPr sz="2800" spc="15" dirty="0">
                <a:solidFill>
                  <a:srgbClr val="FFFFFF"/>
                </a:solidFill>
                <a:latin typeface="Arial"/>
                <a:cs typeface="Arial"/>
              </a:rPr>
              <a:t>algo </a:t>
            </a:r>
            <a:r>
              <a:rPr sz="2800" spc="25" dirty="0">
                <a:solidFill>
                  <a:srgbClr val="FFFFFF"/>
                </a:solidFill>
                <a:latin typeface="Arial"/>
                <a:cs typeface="Arial"/>
              </a:rPr>
              <a:t>insólito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hasta </a:t>
            </a:r>
            <a:r>
              <a:rPr sz="2800" spc="-25" dirty="0">
                <a:solidFill>
                  <a:srgbClr val="FFFFFF"/>
                </a:solidFill>
                <a:latin typeface="Arial"/>
                <a:cs typeface="Arial"/>
              </a:rPr>
              <a:t>el </a:t>
            </a:r>
            <a:r>
              <a:rPr sz="2800" spc="40" dirty="0">
                <a:solidFill>
                  <a:srgbClr val="FFFFFF"/>
                </a:solidFill>
                <a:latin typeface="Arial"/>
                <a:cs typeface="Arial"/>
              </a:rPr>
              <a:t>momento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y </a:t>
            </a:r>
            <a:r>
              <a:rPr sz="2800" spc="20" dirty="0">
                <a:solidFill>
                  <a:srgbClr val="FFFFFF"/>
                </a:solidFill>
                <a:latin typeface="Arial"/>
                <a:cs typeface="Arial"/>
              </a:rPr>
              <a:t>que </a:t>
            </a:r>
            <a:r>
              <a:rPr sz="2800" spc="5" dirty="0">
                <a:solidFill>
                  <a:srgbClr val="FFFFFF"/>
                </a:solidFill>
                <a:latin typeface="Arial"/>
                <a:cs typeface="Arial"/>
              </a:rPr>
              <a:t>además </a:t>
            </a:r>
            <a:r>
              <a:rPr sz="2800" spc="-25" dirty="0">
                <a:solidFill>
                  <a:srgbClr val="FFFFFF"/>
                </a:solidFill>
                <a:latin typeface="Arial"/>
                <a:cs typeface="Arial"/>
              </a:rPr>
              <a:t>refuerza la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filosofía </a:t>
            </a:r>
            <a:r>
              <a:rPr sz="2800" spc="30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Capa: </a:t>
            </a:r>
            <a:r>
              <a:rPr sz="2800" spc="50" dirty="0">
                <a:solidFill>
                  <a:srgbClr val="FFFFFF"/>
                </a:solidFill>
                <a:latin typeface="Arial"/>
                <a:cs typeface="Arial"/>
              </a:rPr>
              <a:t>"La </a:t>
            </a:r>
            <a:r>
              <a:rPr sz="2800" spc="65" dirty="0">
                <a:solidFill>
                  <a:srgbClr val="FFFFFF"/>
                </a:solidFill>
                <a:latin typeface="Arial"/>
                <a:cs typeface="Arial"/>
              </a:rPr>
              <a:t>foto </a:t>
            </a:r>
            <a:r>
              <a:rPr sz="2800" spc="30" dirty="0">
                <a:solidFill>
                  <a:srgbClr val="FFFFFF"/>
                </a:solidFill>
                <a:latin typeface="Arial"/>
                <a:cs typeface="Arial"/>
              </a:rPr>
              <a:t>no </a:t>
            </a:r>
            <a:r>
              <a:rPr sz="2800" spc="-25" dirty="0">
                <a:solidFill>
                  <a:srgbClr val="FFFFFF"/>
                </a:solidFill>
                <a:latin typeface="Arial"/>
                <a:cs typeface="Arial"/>
              </a:rPr>
              <a:t>es </a:t>
            </a:r>
            <a:r>
              <a:rPr sz="2800" spc="25" dirty="0">
                <a:solidFill>
                  <a:srgbClr val="FFFFFF"/>
                </a:solidFill>
                <a:latin typeface="Arial"/>
                <a:cs typeface="Arial"/>
              </a:rPr>
              <a:t>lo </a:t>
            </a:r>
            <a:r>
              <a:rPr sz="28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15" dirty="0">
                <a:solidFill>
                  <a:srgbClr val="FFFFFF"/>
                </a:solidFill>
                <a:latin typeface="Arial"/>
                <a:cs typeface="Arial"/>
              </a:rPr>
              <a:t>suficientemente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buena si </a:t>
            </a:r>
            <a:r>
              <a:rPr sz="2800" spc="30" dirty="0">
                <a:solidFill>
                  <a:srgbClr val="FFFFFF"/>
                </a:solidFill>
                <a:latin typeface="Arial"/>
                <a:cs typeface="Arial"/>
              </a:rPr>
              <a:t>no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estás </a:t>
            </a:r>
            <a:r>
              <a:rPr sz="2800" spc="25" dirty="0">
                <a:solidFill>
                  <a:srgbClr val="FFFFFF"/>
                </a:solidFill>
                <a:latin typeface="Arial"/>
                <a:cs typeface="Arial"/>
              </a:rPr>
              <a:t>lo </a:t>
            </a:r>
            <a:r>
              <a:rPr sz="2800" spc="15" dirty="0">
                <a:solidFill>
                  <a:srgbClr val="FFFFFF"/>
                </a:solidFill>
                <a:latin typeface="Arial"/>
                <a:cs typeface="Arial"/>
              </a:rPr>
              <a:t>suficientemente </a:t>
            </a:r>
            <a:r>
              <a:rPr sz="2800" spc="35" dirty="0">
                <a:solidFill>
                  <a:srgbClr val="FFFFFF"/>
                </a:solidFill>
                <a:latin typeface="Arial"/>
                <a:cs typeface="Arial"/>
              </a:rPr>
              <a:t>cerca". </a:t>
            </a:r>
            <a:r>
              <a:rPr sz="2800" spc="-25" dirty="0">
                <a:solidFill>
                  <a:srgbClr val="FFFFFF"/>
                </a:solidFill>
                <a:latin typeface="Arial"/>
                <a:cs typeface="Arial"/>
              </a:rPr>
              <a:t>Esta </a:t>
            </a:r>
            <a:r>
              <a:rPr sz="2800" spc="65" dirty="0">
                <a:solidFill>
                  <a:srgbClr val="FFFFFF"/>
                </a:solidFill>
                <a:latin typeface="Arial"/>
                <a:cs typeface="Arial"/>
              </a:rPr>
              <a:t>foto </a:t>
            </a:r>
            <a:r>
              <a:rPr sz="2800" spc="30" dirty="0">
                <a:solidFill>
                  <a:srgbClr val="FFFFFF"/>
                </a:solidFill>
                <a:latin typeface="Arial"/>
                <a:cs typeface="Arial"/>
              </a:rPr>
              <a:t>cambia </a:t>
            </a:r>
            <a:r>
              <a:rPr sz="2800" spc="-25" dirty="0">
                <a:solidFill>
                  <a:srgbClr val="FFFFFF"/>
                </a:solidFill>
                <a:latin typeface="Arial"/>
                <a:cs typeface="Arial"/>
              </a:rPr>
              <a:t>la </a:t>
            </a:r>
            <a:r>
              <a:rPr sz="2800" spc="-15" dirty="0">
                <a:solidFill>
                  <a:srgbClr val="FFFFFF"/>
                </a:solidFill>
                <a:latin typeface="Arial"/>
                <a:cs typeface="Arial"/>
              </a:rPr>
              <a:t>manera </a:t>
            </a:r>
            <a:r>
              <a:rPr sz="2800" spc="30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2800" spc="10" dirty="0">
                <a:solidFill>
                  <a:srgbClr val="FFFFFF"/>
                </a:solidFill>
                <a:latin typeface="Arial"/>
                <a:cs typeface="Arial"/>
              </a:rPr>
              <a:t>entender </a:t>
            </a:r>
            <a:r>
              <a:rPr sz="2800" spc="-25" dirty="0">
                <a:solidFill>
                  <a:srgbClr val="FFFFFF"/>
                </a:solidFill>
                <a:latin typeface="Arial"/>
                <a:cs typeface="Arial"/>
              </a:rPr>
              <a:t>el </a:t>
            </a:r>
            <a:r>
              <a:rPr sz="28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40" dirty="0">
                <a:solidFill>
                  <a:srgbClr val="FFFFFF"/>
                </a:solidFill>
                <a:latin typeface="Arial"/>
                <a:cs typeface="Arial"/>
              </a:rPr>
              <a:t>fotoperiodismo</a:t>
            </a:r>
            <a:r>
              <a:rPr sz="2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3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2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guerra</a:t>
            </a:r>
            <a:r>
              <a:rPr sz="2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2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25" dirty="0">
                <a:solidFill>
                  <a:srgbClr val="FFFFFF"/>
                </a:solidFill>
                <a:latin typeface="Arial"/>
                <a:cs typeface="Arial"/>
              </a:rPr>
              <a:t>será</a:t>
            </a:r>
            <a:r>
              <a:rPr sz="2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25" dirty="0">
                <a:solidFill>
                  <a:srgbClr val="FFFFFF"/>
                </a:solidFill>
                <a:latin typeface="Arial"/>
                <a:cs typeface="Arial"/>
              </a:rPr>
              <a:t>el</a:t>
            </a:r>
            <a:r>
              <a:rPr sz="2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20" dirty="0">
                <a:solidFill>
                  <a:srgbClr val="FFFFFF"/>
                </a:solidFill>
                <a:latin typeface="Arial"/>
                <a:cs typeface="Arial"/>
              </a:rPr>
              <a:t>preludio</a:t>
            </a:r>
            <a:r>
              <a:rPr sz="2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3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2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25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2800" spc="10" dirty="0">
                <a:solidFill>
                  <a:srgbClr val="FFFFFF"/>
                </a:solidFill>
                <a:latin typeface="Arial"/>
                <a:cs typeface="Arial"/>
              </a:rPr>
              <a:t> primera revolución </a:t>
            </a:r>
            <a:r>
              <a:rPr sz="2800" spc="30" dirty="0">
                <a:solidFill>
                  <a:srgbClr val="FFFFFF"/>
                </a:solidFill>
                <a:latin typeface="Arial"/>
                <a:cs typeface="Arial"/>
              </a:rPr>
              <a:t>fotoperiodística</a:t>
            </a:r>
            <a:r>
              <a:rPr sz="2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20" dirty="0">
                <a:solidFill>
                  <a:srgbClr val="FFFFFF"/>
                </a:solidFill>
                <a:latin typeface="Arial"/>
                <a:cs typeface="Arial"/>
              </a:rPr>
              <a:t>que</a:t>
            </a:r>
            <a:r>
              <a:rPr sz="2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25" dirty="0">
                <a:solidFill>
                  <a:srgbClr val="FFFFFF"/>
                </a:solidFill>
                <a:latin typeface="Arial"/>
                <a:cs typeface="Arial"/>
              </a:rPr>
              <a:t>se</a:t>
            </a:r>
            <a:r>
              <a:rPr sz="2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30" dirty="0">
                <a:solidFill>
                  <a:srgbClr val="FFFFFF"/>
                </a:solidFill>
                <a:latin typeface="Arial"/>
                <a:cs typeface="Arial"/>
              </a:rPr>
              <a:t>da</a:t>
            </a:r>
            <a:r>
              <a:rPr sz="2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15" dirty="0">
                <a:solidFill>
                  <a:srgbClr val="FFFFFF"/>
                </a:solidFill>
                <a:latin typeface="Arial"/>
                <a:cs typeface="Arial"/>
              </a:rPr>
              <a:t>durante</a:t>
            </a:r>
            <a:r>
              <a:rPr sz="2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25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2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55" dirty="0">
                <a:solidFill>
                  <a:srgbClr val="FFFFFF"/>
                </a:solidFill>
                <a:latin typeface="Arial"/>
                <a:cs typeface="Arial"/>
              </a:rPr>
              <a:t>II </a:t>
            </a:r>
            <a:r>
              <a:rPr sz="2800" spc="-7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25" dirty="0">
                <a:solidFill>
                  <a:srgbClr val="FFFFFF"/>
                </a:solidFill>
                <a:latin typeface="Arial"/>
                <a:cs typeface="Arial"/>
              </a:rPr>
              <a:t>Guerra</a:t>
            </a: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20" dirty="0">
                <a:solidFill>
                  <a:srgbClr val="FFFFFF"/>
                </a:solidFill>
                <a:latin typeface="Arial"/>
                <a:cs typeface="Arial"/>
              </a:rPr>
              <a:t>Mundial.</a:t>
            </a:r>
            <a:endParaRPr sz="28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31444" y="236593"/>
            <a:ext cx="9881737" cy="5611081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9195" y="1047088"/>
            <a:ext cx="11681047" cy="925684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949283" y="2973990"/>
            <a:ext cx="241935" cy="76771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4850" spc="5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endParaRPr sz="48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4451885" y="3042533"/>
            <a:ext cx="5025390" cy="3321685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12700" marR="5080" indent="139700">
              <a:lnSpc>
                <a:spcPts val="4240"/>
              </a:lnSpc>
              <a:spcBef>
                <a:spcPts val="665"/>
              </a:spcBef>
            </a:pPr>
            <a:r>
              <a:rPr sz="3950" spc="-25" dirty="0">
                <a:solidFill>
                  <a:srgbClr val="FFFFFF"/>
                </a:solidFill>
                <a:latin typeface="Arial"/>
                <a:cs typeface="Arial"/>
              </a:rPr>
              <a:t>Una 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joven encañona </a:t>
            </a:r>
            <a:r>
              <a:rPr sz="395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spc="-40" dirty="0">
                <a:solidFill>
                  <a:srgbClr val="FFFFFF"/>
                </a:solidFill>
                <a:latin typeface="Arial"/>
                <a:cs typeface="Arial"/>
              </a:rPr>
              <a:t>al </a:t>
            </a:r>
            <a:r>
              <a:rPr sz="3950" spc="55" dirty="0">
                <a:solidFill>
                  <a:srgbClr val="FFFFFF"/>
                </a:solidFill>
                <a:latin typeface="Arial"/>
                <a:cs typeface="Arial"/>
              </a:rPr>
              <a:t>fotógrafo </a:t>
            </a:r>
            <a:r>
              <a:rPr sz="3950" spc="-35" dirty="0">
                <a:solidFill>
                  <a:srgbClr val="FFFFFF"/>
                </a:solidFill>
                <a:latin typeface="Arial"/>
                <a:cs typeface="Arial"/>
              </a:rPr>
              <a:t>días </a:t>
            </a:r>
            <a:r>
              <a:rPr sz="395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spc="20" dirty="0">
                <a:solidFill>
                  <a:srgbClr val="FFFFFF"/>
                </a:solidFill>
                <a:latin typeface="Arial"/>
                <a:cs typeface="Arial"/>
              </a:rPr>
              <a:t>después</a:t>
            </a:r>
            <a:r>
              <a:rPr sz="395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spc="3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395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reprimirse </a:t>
            </a:r>
            <a:r>
              <a:rPr sz="3950" spc="-10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spc="-40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395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spc="20" dirty="0">
                <a:solidFill>
                  <a:srgbClr val="FFFFFF"/>
                </a:solidFill>
                <a:latin typeface="Arial"/>
                <a:cs typeface="Arial"/>
              </a:rPr>
              <a:t>sublevación</a:t>
            </a:r>
            <a:r>
              <a:rPr sz="395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spc="20" dirty="0">
                <a:solidFill>
                  <a:srgbClr val="FFFFFF"/>
                </a:solidFill>
                <a:latin typeface="Arial"/>
                <a:cs typeface="Arial"/>
              </a:rPr>
              <a:t>militar </a:t>
            </a:r>
            <a:r>
              <a:rPr sz="395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spc="-35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39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spc="60" dirty="0">
                <a:solidFill>
                  <a:srgbClr val="FFFFFF"/>
                </a:solidFill>
                <a:latin typeface="Arial"/>
                <a:cs typeface="Arial"/>
              </a:rPr>
              <a:t>Madrid </a:t>
            </a:r>
            <a:r>
              <a:rPr sz="395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spc="-10" dirty="0">
                <a:solidFill>
                  <a:srgbClr val="FFFFFF"/>
                </a:solidFill>
                <a:latin typeface="Arial"/>
                <a:cs typeface="Arial"/>
              </a:rPr>
              <a:t>(20/07/1936) </a:t>
            </a:r>
            <a:r>
              <a:rPr sz="3950" spc="-195" dirty="0">
                <a:solidFill>
                  <a:srgbClr val="FFFFFF"/>
                </a:solidFill>
                <a:latin typeface="Arial"/>
                <a:cs typeface="Arial"/>
              </a:rPr>
              <a:t>EFE</a:t>
            </a:r>
            <a:endParaRPr sz="39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19729" y="1871193"/>
            <a:ext cx="7286625" cy="7169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500" b="1" spc="50" dirty="0">
                <a:solidFill>
                  <a:srgbClr val="FFFFFF"/>
                </a:solidFill>
                <a:latin typeface="Arial"/>
                <a:cs typeface="Arial"/>
              </a:rPr>
              <a:t>MILICIANA.</a:t>
            </a:r>
            <a:r>
              <a:rPr sz="45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0" b="1" spc="-30" dirty="0">
                <a:solidFill>
                  <a:srgbClr val="FFFFFF"/>
                </a:solidFill>
                <a:latin typeface="Arial"/>
                <a:cs typeface="Arial"/>
              </a:rPr>
              <a:t>GERDA</a:t>
            </a:r>
            <a:r>
              <a:rPr sz="45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0" b="1" spc="-100" dirty="0">
                <a:solidFill>
                  <a:srgbClr val="FFFFFF"/>
                </a:solidFill>
                <a:latin typeface="Arial"/>
                <a:cs typeface="Arial"/>
              </a:rPr>
              <a:t>TARO.</a:t>
            </a:r>
            <a:endParaRPr sz="45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9587" y="2951882"/>
            <a:ext cx="7298867" cy="7530053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19729" y="1871193"/>
            <a:ext cx="7363459" cy="7169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500" b="1" spc="50" dirty="0">
                <a:solidFill>
                  <a:srgbClr val="FFFFFF"/>
                </a:solidFill>
                <a:latin typeface="Arial"/>
                <a:cs typeface="Arial"/>
              </a:rPr>
              <a:t>MUERTE</a:t>
            </a:r>
            <a:r>
              <a:rPr sz="45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0" b="1" spc="2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45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0" b="1" spc="-30" dirty="0">
                <a:solidFill>
                  <a:srgbClr val="FFFFFF"/>
                </a:solidFill>
                <a:latin typeface="Arial"/>
                <a:cs typeface="Arial"/>
              </a:rPr>
              <a:t>GERDA</a:t>
            </a:r>
            <a:r>
              <a:rPr sz="45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0" b="1" spc="-125" dirty="0">
                <a:solidFill>
                  <a:srgbClr val="FFFFFF"/>
                </a:solidFill>
                <a:latin typeface="Arial"/>
                <a:cs typeface="Arial"/>
              </a:rPr>
              <a:t>TARO</a:t>
            </a:r>
            <a:endParaRPr sz="45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598830" y="1727681"/>
            <a:ext cx="4564587" cy="7853194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23917" y="3505099"/>
            <a:ext cx="7612380" cy="6286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14984" indent="-502920">
              <a:lnSpc>
                <a:spcPct val="100000"/>
              </a:lnSpc>
              <a:spcBef>
                <a:spcPts val="105"/>
              </a:spcBef>
              <a:buSzPct val="122784"/>
              <a:buChar char="•"/>
              <a:tabLst>
                <a:tab pos="514984" algn="l"/>
                <a:tab pos="515620" algn="l"/>
              </a:tabLst>
            </a:pPr>
            <a:r>
              <a:rPr sz="3950" spc="20" dirty="0">
                <a:solidFill>
                  <a:srgbClr val="FFFFFF"/>
                </a:solidFill>
                <a:latin typeface="Arial"/>
                <a:cs typeface="Arial"/>
              </a:rPr>
              <a:t>Batallon</a:t>
            </a:r>
            <a:r>
              <a:rPr sz="395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spc="3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395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Acero</a:t>
            </a:r>
            <a:r>
              <a:rPr sz="395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1936</a:t>
            </a:r>
            <a:r>
              <a:rPr sz="395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spc="20" dirty="0">
                <a:solidFill>
                  <a:srgbClr val="FFFFFF"/>
                </a:solidFill>
                <a:latin typeface="Arial"/>
                <a:cs typeface="Arial"/>
              </a:rPr>
              <a:t>Alfonso</a:t>
            </a:r>
            <a:endParaRPr sz="395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52050" y="1042021"/>
            <a:ext cx="9004961" cy="922484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800" cy="9753600"/>
          </a:xfrm>
          <a:custGeom>
            <a:avLst/>
            <a:gdLst/>
            <a:ahLst/>
            <a:cxnLst/>
            <a:rect l="l" t="t" r="r" b="b"/>
            <a:pathLst>
              <a:path w="13004800" h="9753600">
                <a:moveTo>
                  <a:pt x="13004800" y="0"/>
                </a:moveTo>
                <a:lnTo>
                  <a:pt x="0" y="0"/>
                </a:lnTo>
                <a:lnTo>
                  <a:pt x="0" y="9753600"/>
                </a:lnTo>
                <a:lnTo>
                  <a:pt x="13004800" y="9753600"/>
                </a:lnTo>
                <a:lnTo>
                  <a:pt x="130048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98500" y="644532"/>
            <a:ext cx="9746615" cy="60833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3055620" algn="l"/>
                <a:tab pos="4384040" algn="l"/>
              </a:tabLst>
            </a:pPr>
            <a:r>
              <a:rPr sz="3800" spc="2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3800" spc="-4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800" spc="-270" dirty="0">
                <a:solidFill>
                  <a:srgbClr val="FFFFFF"/>
                </a:solidFill>
                <a:latin typeface="Arial"/>
                <a:cs typeface="Arial"/>
              </a:rPr>
              <a:t>É</a:t>
            </a:r>
            <a:r>
              <a:rPr sz="3800" spc="-4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800" spc="229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800" spc="-4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800" spc="-27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800" spc="-4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800" spc="-48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3800" spc="-4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800" spc="229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3800" spc="-4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800" spc="-409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3800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3800" spc="9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3800" spc="-4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800" spc="-27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800" spc="-4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800" spc="-204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3800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3800" spc="-195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3800" spc="-4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800" spc="229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3800" spc="-4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800" spc="-13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800" spc="-4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800" spc="229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3800" spc="-4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800" spc="-34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3800" spc="-4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800" spc="-27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800" spc="-4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800" spc="-48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3800" spc="-4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800" spc="-6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800" spc="-4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800" spc="229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3800" spc="-4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800" spc="9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3800" spc="-4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800" spc="-6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800" spc="-4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800" spc="-409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3800" spc="-4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800" spc="235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3800" spc="-4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800" spc="229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endParaRPr sz="3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98500" y="2014139"/>
            <a:ext cx="11544935" cy="1130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0035" marR="5080" indent="-267970">
              <a:lnSpc>
                <a:spcPct val="117900"/>
              </a:lnSpc>
              <a:spcBef>
                <a:spcPts val="100"/>
              </a:spcBef>
              <a:buClr>
                <a:srgbClr val="646464"/>
              </a:buClr>
              <a:buSzPct val="90243"/>
              <a:buChar char="•"/>
              <a:tabLst>
                <a:tab pos="280035" algn="l"/>
                <a:tab pos="280670" algn="l"/>
              </a:tabLst>
            </a:pPr>
            <a:r>
              <a:rPr sz="2050" dirty="0">
                <a:solidFill>
                  <a:srgbClr val="FFFFFF"/>
                </a:solidFill>
                <a:latin typeface="Arial"/>
                <a:cs typeface="Arial"/>
              </a:rPr>
              <a:t>Fotos </a:t>
            </a:r>
            <a:r>
              <a:rPr sz="2050" spc="55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2050" dirty="0">
                <a:solidFill>
                  <a:srgbClr val="FFFFFF"/>
                </a:solidFill>
                <a:latin typeface="Arial"/>
                <a:cs typeface="Arial"/>
              </a:rPr>
              <a:t>noticias </a:t>
            </a:r>
            <a:r>
              <a:rPr sz="2050" spc="-15" dirty="0">
                <a:solidFill>
                  <a:srgbClr val="FFFFFF"/>
                </a:solidFill>
                <a:latin typeface="Arial"/>
                <a:cs typeface="Arial"/>
              </a:rPr>
              <a:t>(Spot </a:t>
            </a:r>
            <a:r>
              <a:rPr sz="2050" spc="-45" dirty="0">
                <a:solidFill>
                  <a:srgbClr val="FFFFFF"/>
                </a:solidFill>
                <a:latin typeface="Arial"/>
                <a:cs typeface="Arial"/>
              </a:rPr>
              <a:t>News). </a:t>
            </a:r>
            <a:r>
              <a:rPr sz="2050" spc="-10" dirty="0">
                <a:solidFill>
                  <a:srgbClr val="FFFFFF"/>
                </a:solidFill>
                <a:latin typeface="Arial"/>
                <a:cs typeface="Arial"/>
              </a:rPr>
              <a:t>Fotografías </a:t>
            </a:r>
            <a:r>
              <a:rPr sz="2050" spc="35" dirty="0">
                <a:solidFill>
                  <a:srgbClr val="FFFFFF"/>
                </a:solidFill>
                <a:latin typeface="Arial"/>
                <a:cs typeface="Arial"/>
              </a:rPr>
              <a:t>que </a:t>
            </a:r>
            <a:r>
              <a:rPr sz="2050" dirty="0">
                <a:solidFill>
                  <a:srgbClr val="FFFFFF"/>
                </a:solidFill>
                <a:latin typeface="Arial"/>
                <a:cs typeface="Arial"/>
              </a:rPr>
              <a:t>reflejan </a:t>
            </a:r>
            <a:r>
              <a:rPr sz="2050" spc="60" dirty="0">
                <a:solidFill>
                  <a:srgbClr val="FFFFFF"/>
                </a:solidFill>
                <a:latin typeface="Arial"/>
                <a:cs typeface="Arial"/>
              </a:rPr>
              <a:t>por </a:t>
            </a:r>
            <a:r>
              <a:rPr sz="2050" spc="-114" dirty="0">
                <a:solidFill>
                  <a:srgbClr val="FFFFFF"/>
                </a:solidFill>
                <a:latin typeface="Arial"/>
                <a:cs typeface="Arial"/>
              </a:rPr>
              <a:t>sí </a:t>
            </a:r>
            <a:r>
              <a:rPr sz="2050" spc="-55" dirty="0">
                <a:solidFill>
                  <a:srgbClr val="FFFFFF"/>
                </a:solidFill>
                <a:latin typeface="Arial"/>
                <a:cs typeface="Arial"/>
              </a:rPr>
              <a:t>solas </a:t>
            </a:r>
            <a:r>
              <a:rPr sz="2050" dirty="0">
                <a:solidFill>
                  <a:srgbClr val="FFFFFF"/>
                </a:solidFill>
                <a:latin typeface="Arial"/>
                <a:cs typeface="Arial"/>
              </a:rPr>
              <a:t>un hecho. </a:t>
            </a:r>
            <a:r>
              <a:rPr sz="2050" spc="-85" dirty="0">
                <a:solidFill>
                  <a:srgbClr val="FFFFFF"/>
                </a:solidFill>
                <a:latin typeface="Arial"/>
                <a:cs typeface="Arial"/>
              </a:rPr>
              <a:t>Para </a:t>
            </a:r>
            <a:r>
              <a:rPr sz="2050" spc="30" dirty="0">
                <a:solidFill>
                  <a:srgbClr val="FFFFFF"/>
                </a:solidFill>
                <a:latin typeface="Arial"/>
                <a:cs typeface="Arial"/>
              </a:rPr>
              <a:t>tomar </a:t>
            </a:r>
            <a:r>
              <a:rPr sz="2050" spc="-55" dirty="0">
                <a:solidFill>
                  <a:srgbClr val="FFFFFF"/>
                </a:solidFill>
                <a:latin typeface="Arial"/>
                <a:cs typeface="Arial"/>
              </a:rPr>
              <a:t>estas </a:t>
            </a:r>
            <a:r>
              <a:rPr sz="20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spc="30" dirty="0">
                <a:solidFill>
                  <a:srgbClr val="FFFFFF"/>
                </a:solidFill>
                <a:latin typeface="Arial"/>
                <a:cs typeface="Arial"/>
              </a:rPr>
              <a:t>fotos</a:t>
            </a:r>
            <a:r>
              <a:rPr sz="205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spc="-75" dirty="0">
                <a:solidFill>
                  <a:srgbClr val="FFFFFF"/>
                </a:solidFill>
                <a:latin typeface="Arial"/>
                <a:cs typeface="Arial"/>
              </a:rPr>
              <a:t>es</a:t>
            </a:r>
            <a:r>
              <a:rPr sz="205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spc="-20" dirty="0">
                <a:solidFill>
                  <a:srgbClr val="FFFFFF"/>
                </a:solidFill>
                <a:latin typeface="Arial"/>
                <a:cs typeface="Arial"/>
              </a:rPr>
              <a:t>necesario</a:t>
            </a:r>
            <a:r>
              <a:rPr sz="205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spc="-25" dirty="0">
                <a:solidFill>
                  <a:srgbClr val="FFFFFF"/>
                </a:solidFill>
                <a:latin typeface="Arial"/>
                <a:cs typeface="Arial"/>
              </a:rPr>
              <a:t>asegurar</a:t>
            </a:r>
            <a:r>
              <a:rPr sz="205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spc="-20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205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spc="5" dirty="0">
                <a:solidFill>
                  <a:srgbClr val="FFFFFF"/>
                </a:solidFill>
                <a:latin typeface="Arial"/>
                <a:cs typeface="Arial"/>
              </a:rPr>
              <a:t>variedad</a:t>
            </a:r>
            <a:r>
              <a:rPr sz="2050" spc="-40" dirty="0">
                <a:solidFill>
                  <a:srgbClr val="FFFFFF"/>
                </a:solidFill>
                <a:latin typeface="Arial"/>
                <a:cs typeface="Arial"/>
              </a:rPr>
              <a:t> visual:</a:t>
            </a:r>
            <a:r>
              <a:rPr sz="205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spc="30" dirty="0">
                <a:solidFill>
                  <a:srgbClr val="FFFFFF"/>
                </a:solidFill>
                <a:latin typeface="Arial"/>
                <a:cs typeface="Arial"/>
              </a:rPr>
              <a:t>plano</a:t>
            </a:r>
            <a:r>
              <a:rPr sz="205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spc="5" dirty="0">
                <a:solidFill>
                  <a:srgbClr val="FFFFFF"/>
                </a:solidFill>
                <a:latin typeface="Arial"/>
                <a:cs typeface="Arial"/>
              </a:rPr>
              <a:t>general,</a:t>
            </a:r>
            <a:r>
              <a:rPr sz="205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spc="30" dirty="0">
                <a:solidFill>
                  <a:srgbClr val="FFFFFF"/>
                </a:solidFill>
                <a:latin typeface="Arial"/>
                <a:cs typeface="Arial"/>
              </a:rPr>
              <a:t>plano</a:t>
            </a:r>
            <a:r>
              <a:rPr sz="205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spc="35" dirty="0">
                <a:solidFill>
                  <a:srgbClr val="FFFFFF"/>
                </a:solidFill>
                <a:latin typeface="Arial"/>
                <a:cs typeface="Arial"/>
              </a:rPr>
              <a:t>medio,</a:t>
            </a:r>
            <a:r>
              <a:rPr sz="205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spc="30" dirty="0">
                <a:solidFill>
                  <a:srgbClr val="FFFFFF"/>
                </a:solidFill>
                <a:latin typeface="Arial"/>
                <a:cs typeface="Arial"/>
              </a:rPr>
              <a:t>plano</a:t>
            </a:r>
            <a:r>
              <a:rPr sz="205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spc="30" dirty="0">
                <a:solidFill>
                  <a:srgbClr val="FFFFFF"/>
                </a:solidFill>
                <a:latin typeface="Arial"/>
                <a:cs typeface="Arial"/>
              </a:rPr>
              <a:t>detalle</a:t>
            </a:r>
            <a:r>
              <a:rPr sz="205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spc="7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05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spc="30" dirty="0">
                <a:solidFill>
                  <a:srgbClr val="FFFFFF"/>
                </a:solidFill>
                <a:latin typeface="Arial"/>
                <a:cs typeface="Arial"/>
              </a:rPr>
              <a:t>primer </a:t>
            </a:r>
            <a:r>
              <a:rPr sz="2050" spc="-5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spc="15" dirty="0">
                <a:solidFill>
                  <a:srgbClr val="FFFFFF"/>
                </a:solidFill>
                <a:latin typeface="Arial"/>
                <a:cs typeface="Arial"/>
              </a:rPr>
              <a:t>plano.</a:t>
            </a:r>
            <a:endParaRPr sz="20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98500" y="4095415"/>
            <a:ext cx="11259820" cy="762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0035" marR="5080" indent="-267970">
              <a:lnSpc>
                <a:spcPct val="117900"/>
              </a:lnSpc>
              <a:spcBef>
                <a:spcPts val="100"/>
              </a:spcBef>
              <a:buClr>
                <a:srgbClr val="646464"/>
              </a:buClr>
              <a:buSzPct val="90243"/>
              <a:buChar char="•"/>
              <a:tabLst>
                <a:tab pos="280035" algn="l"/>
                <a:tab pos="280670" algn="l"/>
              </a:tabLst>
            </a:pPr>
            <a:r>
              <a:rPr sz="2050" spc="-5" dirty="0">
                <a:solidFill>
                  <a:srgbClr val="FFFFFF"/>
                </a:solidFill>
                <a:latin typeface="Arial"/>
                <a:cs typeface="Arial"/>
              </a:rPr>
              <a:t>Retrato</a:t>
            </a:r>
            <a:r>
              <a:rPr sz="205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spc="20" dirty="0">
                <a:solidFill>
                  <a:srgbClr val="FFFFFF"/>
                </a:solidFill>
                <a:latin typeface="Arial"/>
                <a:cs typeface="Arial"/>
              </a:rPr>
              <a:t>periodístico.</a:t>
            </a:r>
            <a:r>
              <a:rPr sz="205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spc="-10" dirty="0">
                <a:solidFill>
                  <a:srgbClr val="FFFFFF"/>
                </a:solidFill>
                <a:latin typeface="Arial"/>
                <a:cs typeface="Arial"/>
              </a:rPr>
              <a:t>Narra</a:t>
            </a:r>
            <a:r>
              <a:rPr sz="205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spc="-20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205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spc="5" dirty="0">
                <a:solidFill>
                  <a:srgbClr val="FFFFFF"/>
                </a:solidFill>
                <a:latin typeface="Arial"/>
                <a:cs typeface="Arial"/>
              </a:rPr>
              <a:t>historia</a:t>
            </a:r>
            <a:r>
              <a:rPr sz="205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spc="5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205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spc="-25" dirty="0">
                <a:solidFill>
                  <a:srgbClr val="FFFFFF"/>
                </a:solidFill>
                <a:latin typeface="Arial"/>
                <a:cs typeface="Arial"/>
              </a:rPr>
              <a:t>una</a:t>
            </a:r>
            <a:r>
              <a:rPr sz="205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spc="-10" dirty="0">
                <a:solidFill>
                  <a:srgbClr val="FFFFFF"/>
                </a:solidFill>
                <a:latin typeface="Arial"/>
                <a:cs typeface="Arial"/>
              </a:rPr>
              <a:t>persona,</a:t>
            </a:r>
            <a:r>
              <a:rPr sz="205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spc="5" dirty="0">
                <a:solidFill>
                  <a:srgbClr val="FFFFFF"/>
                </a:solidFill>
                <a:latin typeface="Arial"/>
                <a:cs typeface="Arial"/>
              </a:rPr>
              <a:t>capta</a:t>
            </a:r>
            <a:r>
              <a:rPr sz="205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spc="-75" dirty="0">
                <a:solidFill>
                  <a:srgbClr val="FFFFFF"/>
                </a:solidFill>
                <a:latin typeface="Arial"/>
                <a:cs typeface="Arial"/>
              </a:rPr>
              <a:t>su</a:t>
            </a:r>
            <a:r>
              <a:rPr sz="205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spc="10" dirty="0">
                <a:solidFill>
                  <a:srgbClr val="FFFFFF"/>
                </a:solidFill>
                <a:latin typeface="Arial"/>
                <a:cs typeface="Arial"/>
              </a:rPr>
              <a:t>personalidad.</a:t>
            </a:r>
            <a:r>
              <a:rPr sz="205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spc="3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05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dirty="0">
                <a:solidFill>
                  <a:srgbClr val="FFFFFF"/>
                </a:solidFill>
                <a:latin typeface="Arial"/>
                <a:cs typeface="Arial"/>
              </a:rPr>
              <a:t>nivel</a:t>
            </a:r>
            <a:r>
              <a:rPr sz="205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spc="10" dirty="0">
                <a:solidFill>
                  <a:srgbClr val="FFFFFF"/>
                </a:solidFill>
                <a:latin typeface="Arial"/>
                <a:cs typeface="Arial"/>
              </a:rPr>
              <a:t>técnico,</a:t>
            </a:r>
            <a:r>
              <a:rPr sz="205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spc="-20" dirty="0">
                <a:solidFill>
                  <a:srgbClr val="FFFFFF"/>
                </a:solidFill>
                <a:latin typeface="Arial"/>
                <a:cs typeface="Arial"/>
              </a:rPr>
              <a:t>la </a:t>
            </a:r>
            <a:r>
              <a:rPr sz="2050" spc="-5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spc="-40" dirty="0">
                <a:solidFill>
                  <a:srgbClr val="FFFFFF"/>
                </a:solidFill>
                <a:latin typeface="Arial"/>
                <a:cs typeface="Arial"/>
              </a:rPr>
              <a:t>luz</a:t>
            </a:r>
            <a:r>
              <a:rPr sz="205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spc="-75" dirty="0">
                <a:solidFill>
                  <a:srgbClr val="FFFFFF"/>
                </a:solidFill>
                <a:latin typeface="Arial"/>
                <a:cs typeface="Arial"/>
              </a:rPr>
              <a:t>es</a:t>
            </a:r>
            <a:r>
              <a:rPr sz="205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spc="-20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205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spc="-35" dirty="0">
                <a:solidFill>
                  <a:srgbClr val="FFFFFF"/>
                </a:solidFill>
                <a:latin typeface="Arial"/>
                <a:cs typeface="Arial"/>
              </a:rPr>
              <a:t>clave.</a:t>
            </a:r>
            <a:endParaRPr sz="20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98500" y="5808391"/>
            <a:ext cx="11155680" cy="1130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0035" marR="5080" indent="-267970" algn="just">
              <a:lnSpc>
                <a:spcPct val="117900"/>
              </a:lnSpc>
              <a:spcBef>
                <a:spcPts val="100"/>
              </a:spcBef>
              <a:buClr>
                <a:srgbClr val="646464"/>
              </a:buClr>
              <a:buSzPct val="90243"/>
              <a:buChar char="•"/>
              <a:tabLst>
                <a:tab pos="280670" algn="l"/>
              </a:tabLst>
            </a:pPr>
            <a:r>
              <a:rPr sz="2050" dirty="0">
                <a:solidFill>
                  <a:srgbClr val="FFFFFF"/>
                </a:solidFill>
                <a:latin typeface="Arial"/>
                <a:cs typeface="Arial"/>
              </a:rPr>
              <a:t>Fotos</a:t>
            </a:r>
            <a:r>
              <a:rPr sz="205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spc="5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205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dirty="0">
                <a:solidFill>
                  <a:srgbClr val="FFFFFF"/>
                </a:solidFill>
                <a:latin typeface="Arial"/>
                <a:cs typeface="Arial"/>
              </a:rPr>
              <a:t>reportajes.</a:t>
            </a:r>
            <a:r>
              <a:rPr sz="205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spc="-50" dirty="0">
                <a:solidFill>
                  <a:srgbClr val="FFFFFF"/>
                </a:solidFill>
                <a:latin typeface="Arial"/>
                <a:cs typeface="Arial"/>
              </a:rPr>
              <a:t>Son</a:t>
            </a:r>
            <a:r>
              <a:rPr sz="205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spc="30" dirty="0">
                <a:solidFill>
                  <a:srgbClr val="FFFFFF"/>
                </a:solidFill>
                <a:latin typeface="Arial"/>
                <a:cs typeface="Arial"/>
              </a:rPr>
              <a:t>fotos</a:t>
            </a:r>
            <a:r>
              <a:rPr sz="205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spc="-35" dirty="0">
                <a:solidFill>
                  <a:srgbClr val="FFFFFF"/>
                </a:solidFill>
                <a:latin typeface="Arial"/>
                <a:cs typeface="Arial"/>
              </a:rPr>
              <a:t>narrativas. </a:t>
            </a:r>
            <a:r>
              <a:rPr sz="2050" spc="-40" dirty="0">
                <a:solidFill>
                  <a:srgbClr val="FFFFFF"/>
                </a:solidFill>
                <a:latin typeface="Arial"/>
                <a:cs typeface="Arial"/>
              </a:rPr>
              <a:t>Más</a:t>
            </a:r>
            <a:r>
              <a:rPr sz="205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spc="-20" dirty="0">
                <a:solidFill>
                  <a:srgbClr val="FFFFFF"/>
                </a:solidFill>
                <a:latin typeface="Arial"/>
                <a:cs typeface="Arial"/>
              </a:rPr>
              <a:t>allá</a:t>
            </a:r>
            <a:r>
              <a:rPr sz="205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spc="5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205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spc="10" dirty="0">
                <a:solidFill>
                  <a:srgbClr val="FFFFFF"/>
                </a:solidFill>
                <a:latin typeface="Arial"/>
                <a:cs typeface="Arial"/>
              </a:rPr>
              <a:t>contar</a:t>
            </a:r>
            <a:r>
              <a:rPr sz="205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spc="55" dirty="0">
                <a:solidFill>
                  <a:srgbClr val="FFFFFF"/>
                </a:solidFill>
                <a:latin typeface="Arial"/>
                <a:cs typeface="Arial"/>
              </a:rPr>
              <a:t>lo</a:t>
            </a:r>
            <a:r>
              <a:rPr sz="205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spc="35" dirty="0">
                <a:solidFill>
                  <a:srgbClr val="FFFFFF"/>
                </a:solidFill>
                <a:latin typeface="Arial"/>
                <a:cs typeface="Arial"/>
              </a:rPr>
              <a:t>que</a:t>
            </a:r>
            <a:r>
              <a:rPr sz="205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spc="-30" dirty="0">
                <a:solidFill>
                  <a:srgbClr val="FFFFFF"/>
                </a:solidFill>
                <a:latin typeface="Arial"/>
                <a:cs typeface="Arial"/>
              </a:rPr>
              <a:t>acaba </a:t>
            </a:r>
            <a:r>
              <a:rPr sz="2050" spc="5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205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spc="-40" dirty="0">
                <a:solidFill>
                  <a:srgbClr val="FFFFFF"/>
                </a:solidFill>
                <a:latin typeface="Arial"/>
                <a:cs typeface="Arial"/>
              </a:rPr>
              <a:t>suceder,</a:t>
            </a:r>
            <a:r>
              <a:rPr sz="205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spc="-50" dirty="0">
                <a:solidFill>
                  <a:srgbClr val="FFFFFF"/>
                </a:solidFill>
                <a:latin typeface="Arial"/>
                <a:cs typeface="Arial"/>
              </a:rPr>
              <a:t>hay</a:t>
            </a:r>
            <a:r>
              <a:rPr sz="205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spc="35" dirty="0">
                <a:solidFill>
                  <a:srgbClr val="FFFFFF"/>
                </a:solidFill>
                <a:latin typeface="Arial"/>
                <a:cs typeface="Arial"/>
              </a:rPr>
              <a:t>que </a:t>
            </a:r>
            <a:r>
              <a:rPr sz="2050" spc="-5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dirty="0">
                <a:solidFill>
                  <a:srgbClr val="FFFFFF"/>
                </a:solidFill>
                <a:latin typeface="Arial"/>
                <a:cs typeface="Arial"/>
              </a:rPr>
              <a:t>conseguir </a:t>
            </a:r>
            <a:r>
              <a:rPr sz="2050" spc="5" dirty="0">
                <a:solidFill>
                  <a:srgbClr val="FFFFFF"/>
                </a:solidFill>
                <a:latin typeface="Arial"/>
                <a:cs typeface="Arial"/>
              </a:rPr>
              <a:t>ofrecer </a:t>
            </a:r>
            <a:r>
              <a:rPr sz="2050" spc="15" dirty="0">
                <a:solidFill>
                  <a:srgbClr val="FFFFFF"/>
                </a:solidFill>
                <a:latin typeface="Arial"/>
                <a:cs typeface="Arial"/>
              </a:rPr>
              <a:t>el </a:t>
            </a:r>
            <a:r>
              <a:rPr sz="2050" spc="20" dirty="0">
                <a:solidFill>
                  <a:srgbClr val="FFFFFF"/>
                </a:solidFill>
                <a:latin typeface="Arial"/>
                <a:cs typeface="Arial"/>
              </a:rPr>
              <a:t>trasfondo </a:t>
            </a:r>
            <a:r>
              <a:rPr sz="2050" spc="55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2050" spc="-25" dirty="0">
                <a:solidFill>
                  <a:srgbClr val="FFFFFF"/>
                </a:solidFill>
                <a:latin typeface="Arial"/>
                <a:cs typeface="Arial"/>
              </a:rPr>
              <a:t>una </a:t>
            </a:r>
            <a:r>
              <a:rPr sz="2050" dirty="0">
                <a:solidFill>
                  <a:srgbClr val="FFFFFF"/>
                </a:solidFill>
                <a:latin typeface="Arial"/>
                <a:cs typeface="Arial"/>
              </a:rPr>
              <a:t>historia. </a:t>
            </a:r>
            <a:r>
              <a:rPr sz="2050" spc="-114" dirty="0">
                <a:solidFill>
                  <a:srgbClr val="FFFFFF"/>
                </a:solidFill>
                <a:latin typeface="Arial"/>
                <a:cs typeface="Arial"/>
              </a:rPr>
              <a:t>Las </a:t>
            </a:r>
            <a:r>
              <a:rPr sz="2050" spc="30" dirty="0">
                <a:solidFill>
                  <a:srgbClr val="FFFFFF"/>
                </a:solidFill>
                <a:latin typeface="Arial"/>
                <a:cs typeface="Arial"/>
              </a:rPr>
              <a:t>fotos </a:t>
            </a:r>
            <a:r>
              <a:rPr sz="2050" spc="25" dirty="0">
                <a:solidFill>
                  <a:srgbClr val="FFFFFF"/>
                </a:solidFill>
                <a:latin typeface="Arial"/>
                <a:cs typeface="Arial"/>
              </a:rPr>
              <a:t>tienen </a:t>
            </a:r>
            <a:r>
              <a:rPr sz="2050" spc="-25" dirty="0">
                <a:solidFill>
                  <a:srgbClr val="FFFFFF"/>
                </a:solidFill>
                <a:latin typeface="Arial"/>
                <a:cs typeface="Arial"/>
              </a:rPr>
              <a:t>una </a:t>
            </a:r>
            <a:r>
              <a:rPr sz="2050" spc="10" dirty="0">
                <a:solidFill>
                  <a:srgbClr val="FFFFFF"/>
                </a:solidFill>
                <a:latin typeface="Arial"/>
                <a:cs typeface="Arial"/>
              </a:rPr>
              <a:t>temática </a:t>
            </a:r>
            <a:r>
              <a:rPr sz="2050" spc="-75" dirty="0">
                <a:solidFill>
                  <a:srgbClr val="FFFFFF"/>
                </a:solidFill>
                <a:latin typeface="Arial"/>
                <a:cs typeface="Arial"/>
              </a:rPr>
              <a:t>y </a:t>
            </a:r>
            <a:r>
              <a:rPr sz="2050" spc="10" dirty="0">
                <a:solidFill>
                  <a:srgbClr val="FFFFFF"/>
                </a:solidFill>
                <a:latin typeface="Arial"/>
                <a:cs typeface="Arial"/>
              </a:rPr>
              <a:t>dan </a:t>
            </a:r>
            <a:r>
              <a:rPr sz="2050" spc="20" dirty="0">
                <a:solidFill>
                  <a:srgbClr val="FFFFFF"/>
                </a:solidFill>
                <a:latin typeface="Arial"/>
                <a:cs typeface="Arial"/>
              </a:rPr>
              <a:t>apoyo </a:t>
            </a:r>
            <a:r>
              <a:rPr sz="2050" spc="-80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2050" dirty="0">
                <a:solidFill>
                  <a:srgbClr val="FFFFFF"/>
                </a:solidFill>
                <a:latin typeface="Arial"/>
                <a:cs typeface="Arial"/>
              </a:rPr>
              <a:t>un </a:t>
            </a:r>
            <a:r>
              <a:rPr sz="2050" spc="-5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spc="20" dirty="0">
                <a:solidFill>
                  <a:srgbClr val="FFFFFF"/>
                </a:solidFill>
                <a:latin typeface="Arial"/>
                <a:cs typeface="Arial"/>
              </a:rPr>
              <a:t>tema</a:t>
            </a:r>
            <a:r>
              <a:rPr sz="205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dirty="0">
                <a:solidFill>
                  <a:srgbClr val="FFFFFF"/>
                </a:solidFill>
                <a:latin typeface="Arial"/>
                <a:cs typeface="Arial"/>
              </a:rPr>
              <a:t>central.</a:t>
            </a:r>
            <a:r>
              <a:rPr sz="205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dirty="0">
                <a:solidFill>
                  <a:srgbClr val="FFFFFF"/>
                </a:solidFill>
                <a:latin typeface="Arial"/>
                <a:cs typeface="Arial"/>
              </a:rPr>
              <a:t>Tienen</a:t>
            </a:r>
            <a:r>
              <a:rPr sz="205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dirty="0">
                <a:solidFill>
                  <a:srgbClr val="FFFFFF"/>
                </a:solidFill>
                <a:latin typeface="Arial"/>
                <a:cs typeface="Arial"/>
              </a:rPr>
              <a:t>un</a:t>
            </a:r>
            <a:r>
              <a:rPr sz="205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spc="10" dirty="0">
                <a:solidFill>
                  <a:srgbClr val="FFFFFF"/>
                </a:solidFill>
                <a:latin typeface="Arial"/>
                <a:cs typeface="Arial"/>
              </a:rPr>
              <a:t>gancho</a:t>
            </a:r>
            <a:r>
              <a:rPr sz="205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spc="5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205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spc="10" dirty="0">
                <a:solidFill>
                  <a:srgbClr val="FFFFFF"/>
                </a:solidFill>
                <a:latin typeface="Arial"/>
                <a:cs typeface="Arial"/>
              </a:rPr>
              <a:t>actualidad.</a:t>
            </a:r>
            <a:endParaRPr sz="20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98500" y="7889667"/>
            <a:ext cx="11500485" cy="762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0035" marR="5080" indent="-267970">
              <a:lnSpc>
                <a:spcPct val="117900"/>
              </a:lnSpc>
              <a:spcBef>
                <a:spcPts val="100"/>
              </a:spcBef>
              <a:buClr>
                <a:srgbClr val="646464"/>
              </a:buClr>
              <a:buSzPct val="90243"/>
              <a:buChar char="•"/>
              <a:tabLst>
                <a:tab pos="280035" algn="l"/>
                <a:tab pos="280670" algn="l"/>
              </a:tabLst>
            </a:pPr>
            <a:r>
              <a:rPr sz="2050" spc="5" dirty="0">
                <a:solidFill>
                  <a:srgbClr val="FFFFFF"/>
                </a:solidFill>
                <a:latin typeface="Arial"/>
                <a:cs typeface="Arial"/>
              </a:rPr>
              <a:t>Foto-ilustración.</a:t>
            </a:r>
            <a:r>
              <a:rPr sz="205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dirty="0">
                <a:solidFill>
                  <a:srgbClr val="FFFFFF"/>
                </a:solidFill>
                <a:latin typeface="Arial"/>
                <a:cs typeface="Arial"/>
              </a:rPr>
              <a:t>Fotos</a:t>
            </a:r>
            <a:r>
              <a:rPr sz="205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spc="-10" dirty="0">
                <a:solidFill>
                  <a:srgbClr val="FFFFFF"/>
                </a:solidFill>
                <a:latin typeface="Arial"/>
                <a:cs typeface="Arial"/>
              </a:rPr>
              <a:t>para</a:t>
            </a:r>
            <a:r>
              <a:rPr sz="205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spc="-5" dirty="0">
                <a:solidFill>
                  <a:srgbClr val="FFFFFF"/>
                </a:solidFill>
                <a:latin typeface="Arial"/>
                <a:cs typeface="Arial"/>
              </a:rPr>
              <a:t>ilustrar</a:t>
            </a:r>
            <a:r>
              <a:rPr sz="205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spc="5" dirty="0">
                <a:solidFill>
                  <a:srgbClr val="FFFFFF"/>
                </a:solidFill>
                <a:latin typeface="Arial"/>
                <a:cs typeface="Arial"/>
              </a:rPr>
              <a:t>reportajes</a:t>
            </a:r>
            <a:r>
              <a:rPr sz="205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spc="-25" dirty="0">
                <a:solidFill>
                  <a:srgbClr val="FFFFFF"/>
                </a:solidFill>
                <a:latin typeface="Arial"/>
                <a:cs typeface="Arial"/>
              </a:rPr>
              <a:t>basados</a:t>
            </a:r>
            <a:r>
              <a:rPr sz="205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205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spc="-15" dirty="0">
                <a:solidFill>
                  <a:srgbClr val="FFFFFF"/>
                </a:solidFill>
                <a:latin typeface="Arial"/>
                <a:cs typeface="Arial"/>
              </a:rPr>
              <a:t>temas</a:t>
            </a:r>
            <a:r>
              <a:rPr sz="205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spc="7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05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spc="-15" dirty="0">
                <a:solidFill>
                  <a:srgbClr val="FFFFFF"/>
                </a:solidFill>
                <a:latin typeface="Arial"/>
                <a:cs typeface="Arial"/>
              </a:rPr>
              <a:t>ideas</a:t>
            </a:r>
            <a:r>
              <a:rPr sz="205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spc="-25" dirty="0">
                <a:solidFill>
                  <a:srgbClr val="FFFFFF"/>
                </a:solidFill>
                <a:latin typeface="Arial"/>
                <a:cs typeface="Arial"/>
              </a:rPr>
              <a:t>abstractas.</a:t>
            </a:r>
            <a:r>
              <a:rPr sz="205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spc="-95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20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dirty="0">
                <a:solidFill>
                  <a:srgbClr val="FFFFFF"/>
                </a:solidFill>
                <a:latin typeface="Arial"/>
                <a:cs typeface="Arial"/>
              </a:rPr>
              <a:t>ilustración </a:t>
            </a:r>
            <a:r>
              <a:rPr sz="2050" spc="-5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spc="25" dirty="0">
                <a:solidFill>
                  <a:srgbClr val="FFFFFF"/>
                </a:solidFill>
                <a:latin typeface="Arial"/>
                <a:cs typeface="Arial"/>
              </a:rPr>
              <a:t>fotográfica</a:t>
            </a:r>
            <a:r>
              <a:rPr sz="205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dirty="0">
                <a:solidFill>
                  <a:srgbClr val="FFFFFF"/>
                </a:solidFill>
                <a:latin typeface="Arial"/>
                <a:cs typeface="Arial"/>
              </a:rPr>
              <a:t>comunica</a:t>
            </a:r>
            <a:r>
              <a:rPr sz="205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spc="10" dirty="0">
                <a:solidFill>
                  <a:srgbClr val="FFFFFF"/>
                </a:solidFill>
                <a:latin typeface="Arial"/>
                <a:cs typeface="Arial"/>
              </a:rPr>
              <a:t>conceptos,</a:t>
            </a:r>
            <a:r>
              <a:rPr sz="205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spc="-45" dirty="0">
                <a:solidFill>
                  <a:srgbClr val="FFFFFF"/>
                </a:solidFill>
                <a:latin typeface="Arial"/>
                <a:cs typeface="Arial"/>
              </a:rPr>
              <a:t>sensaciones.</a:t>
            </a:r>
            <a:endParaRPr sz="20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19729" y="1871193"/>
            <a:ext cx="5657215" cy="7169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500" b="1" spc="35" dirty="0">
                <a:solidFill>
                  <a:srgbClr val="FFFFFF"/>
                </a:solidFill>
                <a:latin typeface="Arial"/>
                <a:cs typeface="Arial"/>
              </a:rPr>
              <a:t>Casariego</a:t>
            </a:r>
            <a:r>
              <a:rPr sz="45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0" b="1" spc="15" dirty="0">
                <a:solidFill>
                  <a:srgbClr val="FFFFFF"/>
                </a:solidFill>
                <a:latin typeface="Arial"/>
                <a:cs typeface="Arial"/>
              </a:rPr>
              <a:t>1936</a:t>
            </a:r>
            <a:r>
              <a:rPr sz="45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0" b="1" spc="-35" dirty="0">
                <a:solidFill>
                  <a:srgbClr val="FFFFFF"/>
                </a:solidFill>
                <a:latin typeface="Arial"/>
                <a:cs typeface="Arial"/>
              </a:rPr>
              <a:t>ABC</a:t>
            </a:r>
            <a:endParaRPr sz="45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58658" y="3914501"/>
            <a:ext cx="9600993" cy="5983511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19729" y="1851422"/>
            <a:ext cx="17820005" cy="13246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200"/>
              </a:lnSpc>
              <a:spcBef>
                <a:spcPts val="100"/>
              </a:spcBef>
            </a:pPr>
            <a:r>
              <a:rPr sz="4250" b="1" spc="5" dirty="0">
                <a:solidFill>
                  <a:srgbClr val="FFFFFF"/>
                </a:solidFill>
                <a:latin typeface="Arial"/>
                <a:cs typeface="Arial"/>
              </a:rPr>
              <a:t>La </a:t>
            </a:r>
            <a:r>
              <a:rPr sz="4250" b="1" dirty="0">
                <a:solidFill>
                  <a:srgbClr val="FFFFFF"/>
                </a:solidFill>
                <a:latin typeface="Arial"/>
                <a:cs typeface="Arial"/>
              </a:rPr>
              <a:t>periodista </a:t>
            </a:r>
            <a:r>
              <a:rPr sz="4250" b="1" spc="55" dirty="0">
                <a:solidFill>
                  <a:srgbClr val="FFFFFF"/>
                </a:solidFill>
                <a:latin typeface="Arial"/>
                <a:cs typeface="Arial"/>
              </a:rPr>
              <a:t>Marina </a:t>
            </a:r>
            <a:r>
              <a:rPr sz="4250" b="1" spc="-10" dirty="0">
                <a:solidFill>
                  <a:srgbClr val="FFFFFF"/>
                </a:solidFill>
                <a:latin typeface="Arial"/>
                <a:cs typeface="Arial"/>
              </a:rPr>
              <a:t>Ginestá </a:t>
            </a:r>
            <a:r>
              <a:rPr sz="4250" b="1" spc="5" dirty="0">
                <a:solidFill>
                  <a:srgbClr val="FFFFFF"/>
                </a:solidFill>
                <a:latin typeface="Arial"/>
                <a:cs typeface="Arial"/>
              </a:rPr>
              <a:t>en 1936 por </a:t>
            </a:r>
            <a:r>
              <a:rPr sz="4250" b="1" spc="-15" dirty="0">
                <a:solidFill>
                  <a:srgbClr val="FFFFFF"/>
                </a:solidFill>
                <a:latin typeface="Arial"/>
                <a:cs typeface="Arial"/>
              </a:rPr>
              <a:t>Juan </a:t>
            </a:r>
            <a:r>
              <a:rPr sz="4250" b="1" spc="5" dirty="0">
                <a:solidFill>
                  <a:srgbClr val="FFFFFF"/>
                </a:solidFill>
                <a:latin typeface="Arial"/>
                <a:cs typeface="Arial"/>
              </a:rPr>
              <a:t>Guzmán, nacido Hans </a:t>
            </a:r>
            <a:r>
              <a:rPr sz="4250" b="1" spc="-11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250" b="1" spc="-5" dirty="0">
                <a:solidFill>
                  <a:srgbClr val="FFFFFF"/>
                </a:solidFill>
                <a:latin typeface="Arial"/>
                <a:cs typeface="Arial"/>
              </a:rPr>
              <a:t>Gutmann </a:t>
            </a:r>
            <a:r>
              <a:rPr sz="4250" b="1" spc="-15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425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250" b="1" spc="25" dirty="0">
                <a:solidFill>
                  <a:srgbClr val="FFFFFF"/>
                </a:solidFill>
                <a:latin typeface="Arial"/>
                <a:cs typeface="Arial"/>
              </a:rPr>
              <a:t>también</a:t>
            </a:r>
            <a:r>
              <a:rPr sz="425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250" b="1" spc="5" dirty="0">
                <a:solidFill>
                  <a:srgbClr val="FFFFFF"/>
                </a:solidFill>
                <a:latin typeface="Arial"/>
                <a:cs typeface="Arial"/>
              </a:rPr>
              <a:t>conocido</a:t>
            </a:r>
            <a:r>
              <a:rPr sz="425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250" b="1" spc="45" dirty="0">
                <a:solidFill>
                  <a:srgbClr val="FFFFFF"/>
                </a:solidFill>
                <a:latin typeface="Arial"/>
                <a:cs typeface="Arial"/>
              </a:rPr>
              <a:t>como</a:t>
            </a:r>
            <a:r>
              <a:rPr sz="425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250" b="1" spc="-110" dirty="0">
                <a:solidFill>
                  <a:srgbClr val="FFFFFF"/>
                </a:solidFill>
                <a:latin typeface="Arial"/>
                <a:cs typeface="Arial"/>
              </a:rPr>
              <a:t>«Juanito»</a:t>
            </a:r>
            <a:endParaRPr sz="425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13523" y="4073849"/>
            <a:ext cx="8057636" cy="517990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15881350" marR="5080" indent="-502920">
              <a:lnSpc>
                <a:spcPts val="4240"/>
              </a:lnSpc>
              <a:spcBef>
                <a:spcPts val="665"/>
              </a:spcBef>
              <a:buSzPct val="122784"/>
              <a:buChar char="•"/>
              <a:tabLst>
                <a:tab pos="15881985" algn="l"/>
                <a:tab pos="15882619" algn="l"/>
              </a:tabLst>
            </a:pPr>
            <a:r>
              <a:rPr sz="3950" spc="35" dirty="0"/>
              <a:t>Foto </a:t>
            </a:r>
            <a:r>
              <a:rPr sz="3950" spc="30" dirty="0"/>
              <a:t>perdida </a:t>
            </a:r>
            <a:r>
              <a:rPr sz="3950" spc="-35" dirty="0"/>
              <a:t>en </a:t>
            </a:r>
            <a:r>
              <a:rPr sz="3950" spc="25" dirty="0"/>
              <a:t>los </a:t>
            </a:r>
            <a:r>
              <a:rPr sz="3950" spc="30" dirty="0"/>
              <a:t> </a:t>
            </a:r>
            <a:r>
              <a:rPr sz="3950" spc="10" dirty="0"/>
              <a:t>archivos</a:t>
            </a:r>
            <a:r>
              <a:rPr sz="3950" spc="-20" dirty="0"/>
              <a:t> </a:t>
            </a:r>
            <a:r>
              <a:rPr sz="3950" spc="35" dirty="0"/>
              <a:t>de</a:t>
            </a:r>
            <a:r>
              <a:rPr sz="3950" spc="-20" dirty="0"/>
              <a:t> </a:t>
            </a:r>
            <a:r>
              <a:rPr sz="3950" spc="-40" dirty="0"/>
              <a:t>la</a:t>
            </a:r>
            <a:r>
              <a:rPr sz="3950" spc="-15" dirty="0"/>
              <a:t> </a:t>
            </a:r>
            <a:r>
              <a:rPr sz="3950" dirty="0"/>
              <a:t>Agencia </a:t>
            </a:r>
            <a:r>
              <a:rPr sz="3950" spc="-1085" dirty="0"/>
              <a:t> </a:t>
            </a:r>
            <a:r>
              <a:rPr sz="3950" spc="-75" dirty="0"/>
              <a:t>Efe</a:t>
            </a:r>
            <a:r>
              <a:rPr sz="3950" spc="-5" dirty="0"/>
              <a:t> </a:t>
            </a:r>
            <a:r>
              <a:rPr sz="3950" dirty="0"/>
              <a:t>hasta</a:t>
            </a:r>
            <a:r>
              <a:rPr sz="3950" spc="-5" dirty="0"/>
              <a:t> </a:t>
            </a:r>
            <a:r>
              <a:rPr sz="3950" dirty="0"/>
              <a:t>2002</a:t>
            </a:r>
            <a:r>
              <a:rPr sz="3950" spc="-5" dirty="0"/>
              <a:t> </a:t>
            </a:r>
            <a:r>
              <a:rPr sz="3950" dirty="0"/>
              <a:t>y </a:t>
            </a:r>
            <a:r>
              <a:rPr sz="3950" spc="5" dirty="0"/>
              <a:t> recuperada </a:t>
            </a:r>
            <a:r>
              <a:rPr sz="3950" spc="75" dirty="0"/>
              <a:t>por </a:t>
            </a:r>
            <a:r>
              <a:rPr sz="3950" dirty="0"/>
              <a:t>su </a:t>
            </a:r>
            <a:r>
              <a:rPr sz="3950" spc="5" dirty="0"/>
              <a:t> </a:t>
            </a:r>
            <a:r>
              <a:rPr sz="3950" spc="35" dirty="0"/>
              <a:t>protagonista</a:t>
            </a:r>
            <a:r>
              <a:rPr sz="3950" spc="-15" dirty="0"/>
              <a:t> </a:t>
            </a:r>
            <a:r>
              <a:rPr sz="3950" spc="-35" dirty="0"/>
              <a:t>en</a:t>
            </a:r>
            <a:r>
              <a:rPr sz="3950" spc="-10" dirty="0"/>
              <a:t> </a:t>
            </a:r>
            <a:r>
              <a:rPr sz="3950" dirty="0"/>
              <a:t>2006.</a:t>
            </a:r>
            <a:endParaRPr sz="395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818240" y="3268487"/>
            <a:ext cx="9222740" cy="2413635"/>
          </a:xfrm>
          <a:prstGeom prst="rect">
            <a:avLst/>
          </a:prstGeom>
        </p:spPr>
        <p:txBody>
          <a:bodyPr vert="horz" wrap="square" lIns="0" tIns="250190" rIns="0" bIns="0" rtlCol="0">
            <a:spAutoFit/>
          </a:bodyPr>
          <a:lstStyle/>
          <a:p>
            <a:pPr marL="514984" indent="-502920">
              <a:lnSpc>
                <a:spcPct val="100000"/>
              </a:lnSpc>
              <a:spcBef>
                <a:spcPts val="1970"/>
              </a:spcBef>
              <a:buSzPct val="122784"/>
              <a:buChar char="•"/>
              <a:tabLst>
                <a:tab pos="514984" algn="l"/>
                <a:tab pos="515620" algn="l"/>
              </a:tabLst>
            </a:pPr>
            <a:r>
              <a:rPr sz="3950" spc="20" dirty="0">
                <a:solidFill>
                  <a:srgbClr val="FFFFFF"/>
                </a:solidFill>
                <a:latin typeface="Arial"/>
                <a:cs typeface="Arial"/>
              </a:rPr>
              <a:t>José </a:t>
            </a:r>
            <a:r>
              <a:rPr sz="3950" spc="-770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. Aguayo 1936</a:t>
            </a:r>
            <a:endParaRPr sz="3950">
              <a:latin typeface="Arial"/>
              <a:cs typeface="Arial"/>
            </a:endParaRPr>
          </a:p>
          <a:p>
            <a:pPr marL="514984" marR="5080" indent="-502920">
              <a:lnSpc>
                <a:spcPts val="4240"/>
              </a:lnSpc>
              <a:spcBef>
                <a:spcPts val="3769"/>
              </a:spcBef>
              <a:buSzPct val="122784"/>
              <a:buChar char="•"/>
              <a:tabLst>
                <a:tab pos="514984" algn="l"/>
                <a:tab pos="515620" algn="l"/>
              </a:tabLst>
            </a:pPr>
            <a:r>
              <a:rPr sz="3950" spc="-15" dirty="0">
                <a:solidFill>
                  <a:srgbClr val="FFFFFF"/>
                </a:solidFill>
                <a:latin typeface="Arial"/>
                <a:cs typeface="Arial"/>
              </a:rPr>
              <a:t>Ficha</a:t>
            </a:r>
            <a:r>
              <a:rPr sz="395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spc="-35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395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spc="-40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395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spc="-50" dirty="0">
                <a:solidFill>
                  <a:srgbClr val="FFFFFF"/>
                </a:solidFill>
                <a:latin typeface="Arial"/>
                <a:cs typeface="Arial"/>
              </a:rPr>
              <a:t>BNE</a:t>
            </a:r>
            <a:r>
              <a:rPr sz="395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spc="-295" dirty="0">
                <a:solidFill>
                  <a:srgbClr val="FFFFFF"/>
                </a:solidFill>
                <a:latin typeface="Arial"/>
                <a:cs typeface="Arial"/>
              </a:rPr>
              <a:t>(</a:t>
            </a:r>
            <a:r>
              <a:rPr sz="395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u="sng" spc="6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https://datos.bne.es/ </a:t>
            </a:r>
            <a:r>
              <a:rPr sz="3950" spc="-10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u="sng" spc="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persona/XX950960.html</a:t>
            </a:r>
            <a:r>
              <a:rPr sz="39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spc="-295" dirty="0">
                <a:solidFill>
                  <a:srgbClr val="FFFFFF"/>
                </a:solidFill>
                <a:latin typeface="Arial"/>
                <a:cs typeface="Arial"/>
              </a:rPr>
              <a:t>)</a:t>
            </a:r>
            <a:endParaRPr sz="395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89826" y="309282"/>
            <a:ext cx="6724096" cy="9868067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9195" y="1047088"/>
            <a:ext cx="11681047" cy="925684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3949283" y="3042533"/>
            <a:ext cx="5628005" cy="4937125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514984" marR="5080" indent="-502920">
              <a:lnSpc>
                <a:spcPts val="4240"/>
              </a:lnSpc>
              <a:spcBef>
                <a:spcPts val="665"/>
              </a:spcBef>
              <a:buSzPct val="122784"/>
              <a:buChar char="•"/>
              <a:tabLst>
                <a:tab pos="514984" algn="l"/>
                <a:tab pos="515620" algn="l"/>
              </a:tabLst>
            </a:pPr>
            <a:r>
              <a:rPr sz="3950" spc="-40" dirty="0">
                <a:solidFill>
                  <a:srgbClr val="FFFFFF"/>
                </a:solidFill>
                <a:latin typeface="Arial"/>
                <a:cs typeface="Arial"/>
              </a:rPr>
              <a:t>Funeral </a:t>
            </a:r>
            <a:r>
              <a:rPr sz="3950" spc="35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3950" spc="25" dirty="0">
                <a:solidFill>
                  <a:srgbClr val="FFFFFF"/>
                </a:solidFill>
                <a:latin typeface="Arial"/>
                <a:cs typeface="Arial"/>
              </a:rPr>
              <a:t>los </a:t>
            </a:r>
            <a:r>
              <a:rPr sz="395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anarquistas Berneri y </a:t>
            </a:r>
            <a:r>
              <a:rPr sz="395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spc="10" dirty="0">
                <a:solidFill>
                  <a:srgbClr val="FFFFFF"/>
                </a:solidFill>
                <a:latin typeface="Arial"/>
                <a:cs typeface="Arial"/>
              </a:rPr>
              <a:t>Barbieri. 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1937. </a:t>
            </a:r>
            <a:r>
              <a:rPr sz="3950" spc="20" dirty="0">
                <a:solidFill>
                  <a:srgbClr val="FFFFFF"/>
                </a:solidFill>
                <a:latin typeface="Arial"/>
                <a:cs typeface="Arial"/>
              </a:rPr>
              <a:t>Kati </a:t>
            </a:r>
            <a:r>
              <a:rPr sz="395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spc="10" dirty="0">
                <a:solidFill>
                  <a:srgbClr val="FFFFFF"/>
                </a:solidFill>
                <a:latin typeface="Arial"/>
                <a:cs typeface="Arial"/>
              </a:rPr>
              <a:t>Horna. Archivos </a:t>
            </a:r>
            <a:r>
              <a:rPr sz="395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spc="40" dirty="0">
                <a:solidFill>
                  <a:srgbClr val="FFFFFF"/>
                </a:solidFill>
                <a:latin typeface="Arial"/>
                <a:cs typeface="Arial"/>
              </a:rPr>
              <a:t>encontrados </a:t>
            </a:r>
            <a:r>
              <a:rPr sz="3950" spc="-35" dirty="0">
                <a:solidFill>
                  <a:srgbClr val="FFFFFF"/>
                </a:solidFill>
                <a:latin typeface="Arial"/>
                <a:cs typeface="Arial"/>
              </a:rPr>
              <a:t>en 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2019 </a:t>
            </a:r>
            <a:r>
              <a:rPr sz="395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spc="65" dirty="0">
                <a:solidFill>
                  <a:srgbClr val="FFFFFF"/>
                </a:solidFill>
                <a:latin typeface="Arial"/>
                <a:cs typeface="Arial"/>
              </a:rPr>
              <a:t>(</a:t>
            </a:r>
            <a:r>
              <a:rPr sz="3950" u="sng" spc="6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https:// </a:t>
            </a:r>
            <a:r>
              <a:rPr sz="395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u="sng" spc="6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fotogasteiz.com/fotos- </a:t>
            </a:r>
            <a:r>
              <a:rPr sz="395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u="sng" spc="5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guerra-civil-kati- </a:t>
            </a:r>
            <a:r>
              <a:rPr sz="395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u="sng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horna/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)</a:t>
            </a:r>
            <a:endParaRPr sz="39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19729" y="1871193"/>
            <a:ext cx="4503420" cy="7169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500" b="1" spc="-40" dirty="0">
                <a:solidFill>
                  <a:srgbClr val="FFFFFF"/>
                </a:solidFill>
                <a:latin typeface="Arial"/>
                <a:cs typeface="Arial"/>
              </a:rPr>
              <a:t>Agustí </a:t>
            </a:r>
            <a:r>
              <a:rPr sz="4500" b="1" spc="20" dirty="0">
                <a:solidFill>
                  <a:srgbClr val="FFFFFF"/>
                </a:solidFill>
                <a:latin typeface="Arial"/>
                <a:cs typeface="Arial"/>
              </a:rPr>
              <a:t>Centelles</a:t>
            </a:r>
            <a:endParaRPr sz="45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82375" y="4086911"/>
            <a:ext cx="10069094" cy="563869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2031928" y="366743"/>
            <a:ext cx="7199630" cy="9302115"/>
          </a:xfrm>
          <a:prstGeom prst="rect">
            <a:avLst/>
          </a:prstGeom>
        </p:spPr>
        <p:txBody>
          <a:bodyPr vert="horz" wrap="square" lIns="0" tIns="56515" rIns="0" bIns="0" rtlCol="0">
            <a:spAutoFit/>
          </a:bodyPr>
          <a:lstStyle/>
          <a:p>
            <a:pPr marL="359410" marR="23495" indent="-347345">
              <a:lnSpc>
                <a:spcPts val="2980"/>
              </a:lnSpc>
              <a:spcBef>
                <a:spcPts val="445"/>
              </a:spcBef>
              <a:buSzPct val="124074"/>
              <a:buChar char="•"/>
              <a:tabLst>
                <a:tab pos="359410" algn="l"/>
                <a:tab pos="360045" algn="l"/>
              </a:tabLst>
            </a:pPr>
            <a:r>
              <a:rPr sz="2700" spc="-60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27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spc="15" dirty="0">
                <a:solidFill>
                  <a:srgbClr val="FFFFFF"/>
                </a:solidFill>
                <a:latin typeface="Arial"/>
                <a:cs typeface="Arial"/>
              </a:rPr>
              <a:t>1937</a:t>
            </a:r>
            <a:r>
              <a:rPr sz="27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spc="-15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2700" spc="5" dirty="0">
                <a:solidFill>
                  <a:srgbClr val="FFFFFF"/>
                </a:solidFill>
                <a:latin typeface="Arial"/>
                <a:cs typeface="Arial"/>
              </a:rPr>
              <a:t> Generalidad</a:t>
            </a:r>
            <a:r>
              <a:rPr sz="27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spc="25" dirty="0">
                <a:solidFill>
                  <a:srgbClr val="FFFFFF"/>
                </a:solidFill>
                <a:latin typeface="Arial"/>
                <a:cs typeface="Arial"/>
              </a:rPr>
              <a:t>creo</a:t>
            </a:r>
            <a:r>
              <a:rPr sz="27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spc="-15" dirty="0">
                <a:solidFill>
                  <a:srgbClr val="FFFFFF"/>
                </a:solidFill>
                <a:latin typeface="Arial"/>
                <a:cs typeface="Arial"/>
              </a:rPr>
              <a:t>el</a:t>
            </a:r>
            <a:r>
              <a:rPr sz="27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spc="25" dirty="0">
                <a:solidFill>
                  <a:srgbClr val="FFFFFF"/>
                </a:solidFill>
                <a:latin typeface="Arial"/>
                <a:cs typeface="Arial"/>
              </a:rPr>
              <a:t>Comisariado </a:t>
            </a:r>
            <a:r>
              <a:rPr sz="2700" spc="-7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spc="40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2700" spc="20" dirty="0">
                <a:solidFill>
                  <a:srgbClr val="FFFFFF"/>
                </a:solidFill>
                <a:latin typeface="Arial"/>
                <a:cs typeface="Arial"/>
              </a:rPr>
              <a:t>Propaganda </a:t>
            </a:r>
            <a:r>
              <a:rPr sz="2700" spc="30" dirty="0">
                <a:solidFill>
                  <a:srgbClr val="FFFFFF"/>
                </a:solidFill>
                <a:latin typeface="Arial"/>
                <a:cs typeface="Arial"/>
              </a:rPr>
              <a:t>que </a:t>
            </a:r>
            <a:r>
              <a:rPr sz="2700" spc="15" dirty="0">
                <a:solidFill>
                  <a:srgbClr val="FFFFFF"/>
                </a:solidFill>
                <a:latin typeface="Arial"/>
                <a:cs typeface="Arial"/>
              </a:rPr>
              <a:t>tenнa </a:t>
            </a:r>
            <a:r>
              <a:rPr sz="2700" spc="80" dirty="0">
                <a:solidFill>
                  <a:srgbClr val="FFFFFF"/>
                </a:solidFill>
                <a:latin typeface="Arial"/>
                <a:cs typeface="Arial"/>
              </a:rPr>
              <a:t>como </a:t>
            </a:r>
            <a:r>
              <a:rPr sz="2700" spc="40" dirty="0">
                <a:solidFill>
                  <a:srgbClr val="FFFFFF"/>
                </a:solidFill>
                <a:latin typeface="Arial"/>
                <a:cs typeface="Arial"/>
              </a:rPr>
              <a:t>objetivo </a:t>
            </a:r>
            <a:r>
              <a:rPr sz="27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spc="40" dirty="0">
                <a:solidFill>
                  <a:srgbClr val="FFFFFF"/>
                </a:solidFill>
                <a:latin typeface="Arial"/>
                <a:cs typeface="Arial"/>
              </a:rPr>
              <a:t>difundir </a:t>
            </a:r>
            <a:r>
              <a:rPr sz="2700" spc="20" dirty="0">
                <a:solidFill>
                  <a:srgbClr val="FFFFFF"/>
                </a:solidFill>
                <a:latin typeface="Arial"/>
                <a:cs typeface="Arial"/>
              </a:rPr>
              <a:t>internacionalmente </a:t>
            </a:r>
            <a:r>
              <a:rPr sz="2700" spc="35" dirty="0">
                <a:solidFill>
                  <a:srgbClr val="FFFFFF"/>
                </a:solidFill>
                <a:latin typeface="Arial"/>
                <a:cs typeface="Arial"/>
              </a:rPr>
              <a:t>lo </a:t>
            </a:r>
            <a:r>
              <a:rPr sz="2700" spc="30" dirty="0">
                <a:solidFill>
                  <a:srgbClr val="FFFFFF"/>
                </a:solidFill>
                <a:latin typeface="Arial"/>
                <a:cs typeface="Arial"/>
              </a:rPr>
              <a:t>que </a:t>
            </a:r>
            <a:r>
              <a:rPr sz="2700" spc="20" dirty="0">
                <a:solidFill>
                  <a:srgbClr val="FFFFFF"/>
                </a:solidFill>
                <a:latin typeface="Arial"/>
                <a:cs typeface="Arial"/>
              </a:rPr>
              <a:t>estaba </a:t>
            </a:r>
            <a:r>
              <a:rPr sz="27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spc="40" dirty="0">
                <a:solidFill>
                  <a:srgbClr val="FFFFFF"/>
                </a:solidFill>
                <a:latin typeface="Arial"/>
                <a:cs typeface="Arial"/>
              </a:rPr>
              <a:t>sucediendo</a:t>
            </a:r>
            <a:r>
              <a:rPr sz="27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spc="-10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27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spc="5" dirty="0">
                <a:solidFill>
                  <a:srgbClr val="FFFFFF"/>
                </a:solidFill>
                <a:latin typeface="Arial"/>
                <a:cs typeface="Arial"/>
              </a:rPr>
              <a:t>Espaсa,</a:t>
            </a:r>
            <a:r>
              <a:rPr sz="27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spc="-15" dirty="0">
                <a:solidFill>
                  <a:srgbClr val="FFFFFF"/>
                </a:solidFill>
                <a:latin typeface="Arial"/>
                <a:cs typeface="Arial"/>
              </a:rPr>
              <a:t>el</a:t>
            </a:r>
            <a:r>
              <a:rPr sz="27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spc="50" dirty="0">
                <a:solidFill>
                  <a:srgbClr val="FFFFFF"/>
                </a:solidFill>
                <a:latin typeface="Arial"/>
                <a:cs typeface="Arial"/>
              </a:rPr>
              <a:t>fotógrafo</a:t>
            </a:r>
            <a:r>
              <a:rPr sz="27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spc="-10" dirty="0">
                <a:solidFill>
                  <a:srgbClr val="FFFFFF"/>
                </a:solidFill>
                <a:latin typeface="Arial"/>
                <a:cs typeface="Arial"/>
              </a:rPr>
              <a:t>se </a:t>
            </a:r>
            <a:r>
              <a:rPr sz="27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spc="40" dirty="0">
                <a:solidFill>
                  <a:srgbClr val="FFFFFF"/>
                </a:solidFill>
                <a:latin typeface="Arial"/>
                <a:cs typeface="Arial"/>
              </a:rPr>
              <a:t>sumó </a:t>
            </a:r>
            <a:r>
              <a:rPr sz="2700" spc="-40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2700" spc="-15" dirty="0">
                <a:solidFill>
                  <a:srgbClr val="FFFFFF"/>
                </a:solidFill>
                <a:latin typeface="Arial"/>
                <a:cs typeface="Arial"/>
              </a:rPr>
              <a:t>la </a:t>
            </a:r>
            <a:r>
              <a:rPr sz="2700" spc="40" dirty="0">
                <a:solidFill>
                  <a:srgbClr val="FFFFFF"/>
                </a:solidFill>
                <a:latin typeface="Arial"/>
                <a:cs typeface="Arial"/>
              </a:rPr>
              <a:t>Unidad de </a:t>
            </a:r>
            <a:r>
              <a:rPr sz="2700" spc="15" dirty="0">
                <a:solidFill>
                  <a:srgbClr val="FFFFFF"/>
                </a:solidFill>
                <a:latin typeface="Arial"/>
                <a:cs typeface="Arial"/>
              </a:rPr>
              <a:t>Servicios </a:t>
            </a:r>
            <a:r>
              <a:rPr sz="2700" spc="35" dirty="0">
                <a:solidFill>
                  <a:srgbClr val="FFFFFF"/>
                </a:solidFill>
                <a:latin typeface="Arial"/>
                <a:cs typeface="Arial"/>
              </a:rPr>
              <a:t>Fotográficos </a:t>
            </a:r>
            <a:r>
              <a:rPr sz="2700" spc="-7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spc="25" dirty="0">
                <a:solidFill>
                  <a:srgbClr val="FFFFFF"/>
                </a:solidFill>
                <a:latin typeface="Arial"/>
                <a:cs typeface="Arial"/>
              </a:rPr>
              <a:t>del</a:t>
            </a:r>
            <a:r>
              <a:rPr sz="27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spc="10" dirty="0">
                <a:solidFill>
                  <a:srgbClr val="FFFFFF"/>
                </a:solidFill>
                <a:latin typeface="Arial"/>
                <a:cs typeface="Arial"/>
              </a:rPr>
              <a:t>Ejército</a:t>
            </a:r>
            <a:r>
              <a:rPr sz="27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spc="25" dirty="0">
                <a:solidFill>
                  <a:srgbClr val="FFFFFF"/>
                </a:solidFill>
                <a:latin typeface="Arial"/>
                <a:cs typeface="Arial"/>
              </a:rPr>
              <a:t>del</a:t>
            </a:r>
            <a:r>
              <a:rPr sz="27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spc="-10" dirty="0">
                <a:solidFill>
                  <a:srgbClr val="FFFFFF"/>
                </a:solidFill>
                <a:latin typeface="Arial"/>
                <a:cs typeface="Arial"/>
              </a:rPr>
              <a:t>Este.</a:t>
            </a:r>
            <a:endParaRPr sz="2700">
              <a:latin typeface="Arial"/>
              <a:cs typeface="Arial"/>
            </a:endParaRPr>
          </a:p>
          <a:p>
            <a:pPr marL="359410" marR="86995" indent="-347345">
              <a:lnSpc>
                <a:spcPct val="91900"/>
              </a:lnSpc>
              <a:spcBef>
                <a:spcPts val="2480"/>
              </a:spcBef>
              <a:buSzPct val="124074"/>
              <a:buChar char="•"/>
              <a:tabLst>
                <a:tab pos="359410" algn="l"/>
                <a:tab pos="360045" algn="l"/>
              </a:tabLst>
            </a:pPr>
            <a:r>
              <a:rPr sz="2700" spc="-15" dirty="0">
                <a:solidFill>
                  <a:srgbClr val="FFFFFF"/>
                </a:solidFill>
                <a:latin typeface="Arial"/>
                <a:cs typeface="Arial"/>
              </a:rPr>
              <a:t>Al </a:t>
            </a:r>
            <a:r>
              <a:rPr sz="2700" spc="10" dirty="0">
                <a:solidFill>
                  <a:srgbClr val="FFFFFF"/>
                </a:solidFill>
                <a:latin typeface="Arial"/>
                <a:cs typeface="Arial"/>
              </a:rPr>
              <a:t>huir </a:t>
            </a:r>
            <a:r>
              <a:rPr sz="2700" spc="40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2700" spc="-10" dirty="0">
                <a:solidFill>
                  <a:srgbClr val="FFFFFF"/>
                </a:solidFill>
                <a:latin typeface="Arial"/>
                <a:cs typeface="Arial"/>
              </a:rPr>
              <a:t>España </a:t>
            </a:r>
            <a:r>
              <a:rPr sz="2700" spc="10" dirty="0">
                <a:solidFill>
                  <a:srgbClr val="FFFFFF"/>
                </a:solidFill>
                <a:latin typeface="Arial"/>
                <a:cs typeface="Arial"/>
              </a:rPr>
              <a:t>fue </a:t>
            </a:r>
            <a:r>
              <a:rPr sz="2700" spc="-15" dirty="0">
                <a:solidFill>
                  <a:srgbClr val="FFFFFF"/>
                </a:solidFill>
                <a:latin typeface="Arial"/>
                <a:cs typeface="Arial"/>
              </a:rPr>
              <a:t>al </a:t>
            </a:r>
            <a:r>
              <a:rPr sz="2700" spc="65" dirty="0">
                <a:solidFill>
                  <a:srgbClr val="FFFFFF"/>
                </a:solidFill>
                <a:latin typeface="Arial"/>
                <a:cs typeface="Arial"/>
              </a:rPr>
              <a:t>campo </a:t>
            </a:r>
            <a:r>
              <a:rPr sz="2700" spc="40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2700" spc="45" dirty="0">
                <a:solidFill>
                  <a:srgbClr val="FFFFFF"/>
                </a:solidFill>
                <a:latin typeface="Arial"/>
                <a:cs typeface="Arial"/>
              </a:rPr>
              <a:t> concentración</a:t>
            </a:r>
            <a:r>
              <a:rPr sz="27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spc="4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27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spc="25" dirty="0">
                <a:solidFill>
                  <a:srgbClr val="FFFFFF"/>
                </a:solidFill>
                <a:latin typeface="Arial"/>
                <a:cs typeface="Arial"/>
              </a:rPr>
              <a:t>Bram,</a:t>
            </a:r>
            <a:r>
              <a:rPr sz="27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spc="55" dirty="0">
                <a:solidFill>
                  <a:srgbClr val="FFFFFF"/>
                </a:solidFill>
                <a:latin typeface="Arial"/>
                <a:cs typeface="Arial"/>
              </a:rPr>
              <a:t>donde</a:t>
            </a:r>
            <a:r>
              <a:rPr sz="2700" spc="-10" dirty="0">
                <a:solidFill>
                  <a:srgbClr val="FFFFFF"/>
                </a:solidFill>
                <a:latin typeface="Arial"/>
                <a:cs typeface="Arial"/>
              </a:rPr>
              <a:t> se </a:t>
            </a:r>
            <a:r>
              <a:rPr sz="2700" spc="45" dirty="0">
                <a:solidFill>
                  <a:srgbClr val="FFFFFF"/>
                </a:solidFill>
                <a:latin typeface="Arial"/>
                <a:cs typeface="Arial"/>
              </a:rPr>
              <a:t>encontró </a:t>
            </a:r>
            <a:r>
              <a:rPr sz="2700" spc="-7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spc="65" dirty="0">
                <a:solidFill>
                  <a:srgbClr val="FFFFFF"/>
                </a:solidFill>
                <a:latin typeface="Arial"/>
                <a:cs typeface="Arial"/>
              </a:rPr>
              <a:t>con </a:t>
            </a:r>
            <a:r>
              <a:rPr sz="2700" spc="15" dirty="0">
                <a:solidFill>
                  <a:srgbClr val="FFFFFF"/>
                </a:solidFill>
                <a:latin typeface="Arial"/>
                <a:cs typeface="Arial"/>
              </a:rPr>
              <a:t>su </a:t>
            </a:r>
            <a:r>
              <a:rPr sz="2700" spc="30" dirty="0">
                <a:solidFill>
                  <a:srgbClr val="FFFFFF"/>
                </a:solidFill>
                <a:latin typeface="Arial"/>
                <a:cs typeface="Arial"/>
              </a:rPr>
              <a:t>colega </a:t>
            </a:r>
            <a:r>
              <a:rPr sz="2700" b="1" dirty="0">
                <a:solidFill>
                  <a:srgbClr val="FFFFFF"/>
                </a:solidFill>
                <a:latin typeface="Arial"/>
                <a:cs typeface="Arial"/>
              </a:rPr>
              <a:t>Salvador </a:t>
            </a:r>
            <a:r>
              <a:rPr sz="2700" b="1" spc="-5" dirty="0">
                <a:solidFill>
                  <a:srgbClr val="FFFFFF"/>
                </a:solidFill>
                <a:latin typeface="Arial"/>
                <a:cs typeface="Arial"/>
              </a:rPr>
              <a:t>Pujol</a:t>
            </a:r>
            <a:r>
              <a:rPr sz="2700" spc="-5" dirty="0">
                <a:solidFill>
                  <a:srgbClr val="FFFFFF"/>
                </a:solidFill>
                <a:latin typeface="Arial"/>
                <a:cs typeface="Arial"/>
              </a:rPr>
              <a:t>. </a:t>
            </a:r>
            <a:r>
              <a:rPr sz="2700" spc="45" dirty="0">
                <a:solidFill>
                  <a:srgbClr val="FFFFFF"/>
                </a:solidFill>
                <a:latin typeface="Arial"/>
                <a:cs typeface="Arial"/>
              </a:rPr>
              <a:t>Ambos </a:t>
            </a:r>
            <a:r>
              <a:rPr sz="270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spc="10" dirty="0">
                <a:solidFill>
                  <a:srgbClr val="FFFFFF"/>
                </a:solidFill>
                <a:latin typeface="Arial"/>
                <a:cs typeface="Arial"/>
              </a:rPr>
              <a:t>registraron </a:t>
            </a:r>
            <a:r>
              <a:rPr sz="2700" spc="-5" dirty="0">
                <a:solidFill>
                  <a:srgbClr val="FFFFFF"/>
                </a:solidFill>
                <a:latin typeface="Arial"/>
                <a:cs typeface="Arial"/>
              </a:rPr>
              <a:t>las </a:t>
            </a:r>
            <a:r>
              <a:rPr sz="2700" spc="20" dirty="0">
                <a:solidFill>
                  <a:srgbClr val="FFFFFF"/>
                </a:solidFill>
                <a:latin typeface="Arial"/>
                <a:cs typeface="Arial"/>
              </a:rPr>
              <a:t>pésimas </a:t>
            </a:r>
            <a:r>
              <a:rPr sz="2700" spc="45" dirty="0">
                <a:solidFill>
                  <a:srgbClr val="FFFFFF"/>
                </a:solidFill>
                <a:latin typeface="Arial"/>
                <a:cs typeface="Arial"/>
              </a:rPr>
              <a:t>condiciones </a:t>
            </a:r>
            <a:r>
              <a:rPr sz="2700" spc="40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2700" spc="25" dirty="0">
                <a:solidFill>
                  <a:srgbClr val="FFFFFF"/>
                </a:solidFill>
                <a:latin typeface="Arial"/>
                <a:cs typeface="Arial"/>
              </a:rPr>
              <a:t>los </a:t>
            </a:r>
            <a:r>
              <a:rPr sz="27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spc="10" dirty="0">
                <a:solidFill>
                  <a:srgbClr val="FFFFFF"/>
                </a:solidFill>
                <a:latin typeface="Arial"/>
                <a:cs typeface="Arial"/>
              </a:rPr>
              <a:t>españoles </a:t>
            </a:r>
            <a:r>
              <a:rPr sz="2700" spc="15" dirty="0">
                <a:solidFill>
                  <a:srgbClr val="FFFFFF"/>
                </a:solidFill>
                <a:latin typeface="Arial"/>
                <a:cs typeface="Arial"/>
              </a:rPr>
              <a:t>y </a:t>
            </a:r>
            <a:r>
              <a:rPr sz="2700" spc="25" dirty="0">
                <a:solidFill>
                  <a:srgbClr val="FFFFFF"/>
                </a:solidFill>
                <a:latin typeface="Arial"/>
                <a:cs typeface="Arial"/>
              </a:rPr>
              <a:t>escondieron los negativos </a:t>
            </a:r>
            <a:r>
              <a:rPr sz="2700" spc="-10" dirty="0">
                <a:solidFill>
                  <a:srgbClr val="FFFFFF"/>
                </a:solidFill>
                <a:latin typeface="Arial"/>
                <a:cs typeface="Arial"/>
              </a:rPr>
              <a:t>en </a:t>
            </a:r>
            <a:r>
              <a:rPr sz="2700" spc="-5" dirty="0">
                <a:solidFill>
                  <a:srgbClr val="FFFFFF"/>
                </a:solidFill>
                <a:latin typeface="Arial"/>
                <a:cs typeface="Arial"/>
              </a:rPr>
              <a:t> una </a:t>
            </a:r>
            <a:r>
              <a:rPr sz="2700" spc="15" dirty="0">
                <a:solidFill>
                  <a:srgbClr val="FFFFFF"/>
                </a:solidFill>
                <a:latin typeface="Arial"/>
                <a:cs typeface="Arial"/>
              </a:rPr>
              <a:t>maleta </a:t>
            </a:r>
            <a:r>
              <a:rPr sz="2700" spc="-10" dirty="0">
                <a:solidFill>
                  <a:srgbClr val="FFFFFF"/>
                </a:solidFill>
                <a:latin typeface="Arial"/>
                <a:cs typeface="Arial"/>
              </a:rPr>
              <a:t>en </a:t>
            </a:r>
            <a:r>
              <a:rPr sz="2700" spc="-15" dirty="0">
                <a:solidFill>
                  <a:srgbClr val="FFFFFF"/>
                </a:solidFill>
                <a:latin typeface="Arial"/>
                <a:cs typeface="Arial"/>
              </a:rPr>
              <a:t>la </a:t>
            </a:r>
            <a:r>
              <a:rPr sz="2700" spc="15" dirty="0">
                <a:solidFill>
                  <a:srgbClr val="FFFFFF"/>
                </a:solidFill>
                <a:latin typeface="Arial"/>
                <a:cs typeface="Arial"/>
              </a:rPr>
              <a:t>casa </a:t>
            </a:r>
            <a:r>
              <a:rPr sz="2700" spc="40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2700" spc="25" dirty="0">
                <a:solidFill>
                  <a:srgbClr val="FFFFFF"/>
                </a:solidFill>
                <a:latin typeface="Arial"/>
                <a:cs typeface="Arial"/>
              </a:rPr>
              <a:t>unos </a:t>
            </a:r>
            <a:r>
              <a:rPr sz="2700" spc="5" dirty="0">
                <a:solidFill>
                  <a:srgbClr val="FFFFFF"/>
                </a:solidFill>
                <a:latin typeface="Arial"/>
                <a:cs typeface="Arial"/>
              </a:rPr>
              <a:t>granjeros </a:t>
            </a:r>
            <a:r>
              <a:rPr sz="2700" spc="40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2700" spc="-7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spc="5" dirty="0">
                <a:solidFill>
                  <a:srgbClr val="FFFFFF"/>
                </a:solidFill>
                <a:latin typeface="Arial"/>
                <a:cs typeface="Arial"/>
              </a:rPr>
              <a:t>Carcasona.</a:t>
            </a:r>
            <a:endParaRPr sz="2700">
              <a:latin typeface="Arial"/>
              <a:cs typeface="Arial"/>
            </a:endParaRPr>
          </a:p>
          <a:p>
            <a:pPr marL="359410" marR="5080" indent="-347345">
              <a:lnSpc>
                <a:spcPts val="2980"/>
              </a:lnSpc>
              <a:spcBef>
                <a:spcPts val="2615"/>
              </a:spcBef>
              <a:buSzPct val="124074"/>
              <a:buChar char="•"/>
              <a:tabLst>
                <a:tab pos="359410" algn="l"/>
                <a:tab pos="360045" algn="l"/>
              </a:tabLst>
            </a:pPr>
            <a:r>
              <a:rPr sz="2700" spc="-15" dirty="0">
                <a:solidFill>
                  <a:srgbClr val="FFFFFF"/>
                </a:solidFill>
                <a:latin typeface="Arial"/>
                <a:cs typeface="Arial"/>
              </a:rPr>
              <a:t>Al</a:t>
            </a:r>
            <a:r>
              <a:rPr sz="27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spc="-15" dirty="0">
                <a:solidFill>
                  <a:srgbClr val="FFFFFF"/>
                </a:solidFill>
                <a:latin typeface="Arial"/>
                <a:cs typeface="Arial"/>
              </a:rPr>
              <a:t>regresar</a:t>
            </a:r>
            <a:r>
              <a:rPr sz="27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spc="-4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7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spc="-10" dirty="0">
                <a:solidFill>
                  <a:srgbClr val="FFFFFF"/>
                </a:solidFill>
                <a:latin typeface="Arial"/>
                <a:cs typeface="Arial"/>
              </a:rPr>
              <a:t>España</a:t>
            </a:r>
            <a:r>
              <a:rPr sz="27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spc="10" dirty="0">
                <a:solidFill>
                  <a:srgbClr val="FFFFFF"/>
                </a:solidFill>
                <a:latin typeface="Arial"/>
                <a:cs typeface="Arial"/>
              </a:rPr>
              <a:t>fue</a:t>
            </a:r>
            <a:r>
              <a:rPr sz="27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spc="45" dirty="0">
                <a:solidFill>
                  <a:srgbClr val="FFFFFF"/>
                </a:solidFill>
                <a:latin typeface="Arial"/>
                <a:cs typeface="Arial"/>
              </a:rPr>
              <a:t>detenido</a:t>
            </a:r>
            <a:r>
              <a:rPr sz="27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spc="1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27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spc="25" dirty="0">
                <a:solidFill>
                  <a:srgbClr val="FFFFFF"/>
                </a:solidFill>
                <a:latin typeface="Arial"/>
                <a:cs typeface="Arial"/>
              </a:rPr>
              <a:t>juzgado </a:t>
            </a:r>
            <a:r>
              <a:rPr sz="2700" spc="-7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spc="-4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7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spc="10" dirty="0">
                <a:solidFill>
                  <a:srgbClr val="FFFFFF"/>
                </a:solidFill>
                <a:latin typeface="Arial"/>
                <a:cs typeface="Arial"/>
              </a:rPr>
              <a:t>arresto</a:t>
            </a:r>
            <a:r>
              <a:rPr sz="27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spc="35" dirty="0">
                <a:solidFill>
                  <a:srgbClr val="FFFFFF"/>
                </a:solidFill>
                <a:latin typeface="Arial"/>
                <a:cs typeface="Arial"/>
              </a:rPr>
              <a:t>domiciliario</a:t>
            </a:r>
            <a:r>
              <a:rPr sz="27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spc="25" dirty="0">
                <a:solidFill>
                  <a:srgbClr val="FFFFFF"/>
                </a:solidFill>
                <a:latin typeface="Arial"/>
                <a:cs typeface="Arial"/>
              </a:rPr>
              <a:t>durante</a:t>
            </a:r>
            <a:r>
              <a:rPr sz="27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spc="15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r>
              <a:rPr sz="27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spc="10" dirty="0">
                <a:solidFill>
                  <a:srgbClr val="FFFFFF"/>
                </a:solidFill>
                <a:latin typeface="Arial"/>
                <a:cs typeface="Arial"/>
              </a:rPr>
              <a:t>años.</a:t>
            </a:r>
            <a:endParaRPr sz="2700">
              <a:latin typeface="Arial"/>
              <a:cs typeface="Arial"/>
            </a:endParaRPr>
          </a:p>
          <a:p>
            <a:pPr marL="359410" marR="106045" indent="-347345">
              <a:lnSpc>
                <a:spcPts val="2980"/>
              </a:lnSpc>
              <a:spcBef>
                <a:spcPts val="2550"/>
              </a:spcBef>
              <a:buSzPct val="124074"/>
              <a:buChar char="•"/>
              <a:tabLst>
                <a:tab pos="359410" algn="l"/>
                <a:tab pos="360045" algn="l"/>
              </a:tabLst>
            </a:pPr>
            <a:r>
              <a:rPr sz="2700" dirty="0">
                <a:solidFill>
                  <a:srgbClr val="FFFFFF"/>
                </a:solidFill>
                <a:latin typeface="Arial"/>
                <a:cs typeface="Arial"/>
              </a:rPr>
              <a:t>Casi</a:t>
            </a:r>
            <a:r>
              <a:rPr sz="27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spc="15" dirty="0">
                <a:solidFill>
                  <a:srgbClr val="FFFFFF"/>
                </a:solidFill>
                <a:latin typeface="Arial"/>
                <a:cs typeface="Arial"/>
              </a:rPr>
              <a:t>32</a:t>
            </a:r>
            <a:r>
              <a:rPr sz="27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spc="15" dirty="0">
                <a:solidFill>
                  <a:srgbClr val="FFFFFF"/>
                </a:solidFill>
                <a:latin typeface="Arial"/>
                <a:cs typeface="Arial"/>
              </a:rPr>
              <a:t>años</a:t>
            </a:r>
            <a:r>
              <a:rPr sz="27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spc="25" dirty="0">
                <a:solidFill>
                  <a:srgbClr val="FFFFFF"/>
                </a:solidFill>
                <a:latin typeface="Arial"/>
                <a:cs typeface="Arial"/>
              </a:rPr>
              <a:t>después,</a:t>
            </a:r>
            <a:r>
              <a:rPr sz="27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spc="-10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27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spc="15" dirty="0">
                <a:solidFill>
                  <a:srgbClr val="FFFFFF"/>
                </a:solidFill>
                <a:latin typeface="Arial"/>
                <a:cs typeface="Arial"/>
              </a:rPr>
              <a:t>1976</a:t>
            </a:r>
            <a:r>
              <a:rPr sz="27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spc="65" dirty="0">
                <a:solidFill>
                  <a:srgbClr val="FFFFFF"/>
                </a:solidFill>
                <a:latin typeface="Arial"/>
                <a:cs typeface="Arial"/>
              </a:rPr>
              <a:t>con</a:t>
            </a:r>
            <a:r>
              <a:rPr sz="27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spc="15" dirty="0">
                <a:solidFill>
                  <a:srgbClr val="FFFFFF"/>
                </a:solidFill>
                <a:latin typeface="Arial"/>
                <a:cs typeface="Arial"/>
              </a:rPr>
              <a:t>Franco </a:t>
            </a:r>
            <a:r>
              <a:rPr sz="2700" spc="-7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spc="-10" dirty="0">
                <a:solidFill>
                  <a:srgbClr val="FFFFFF"/>
                </a:solidFill>
                <a:latin typeface="Arial"/>
                <a:cs typeface="Arial"/>
              </a:rPr>
              <a:t>ya </a:t>
            </a:r>
            <a:r>
              <a:rPr sz="2700" spc="35" dirty="0">
                <a:solidFill>
                  <a:srgbClr val="FFFFFF"/>
                </a:solidFill>
                <a:latin typeface="Arial"/>
                <a:cs typeface="Arial"/>
              </a:rPr>
              <a:t>muerto, </a:t>
            </a:r>
            <a:r>
              <a:rPr sz="2700" spc="5" dirty="0">
                <a:solidFill>
                  <a:srgbClr val="FFFFFF"/>
                </a:solidFill>
                <a:latin typeface="Arial"/>
                <a:cs typeface="Arial"/>
              </a:rPr>
              <a:t>Centelles </a:t>
            </a:r>
            <a:r>
              <a:rPr sz="2700" spc="10" dirty="0">
                <a:solidFill>
                  <a:srgbClr val="FFFFFF"/>
                </a:solidFill>
                <a:latin typeface="Arial"/>
                <a:cs typeface="Arial"/>
              </a:rPr>
              <a:t>fue </a:t>
            </a:r>
            <a:r>
              <a:rPr sz="2700" spc="-40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2700" spc="10" dirty="0">
                <a:solidFill>
                  <a:srgbClr val="FFFFFF"/>
                </a:solidFill>
                <a:latin typeface="Arial"/>
                <a:cs typeface="Arial"/>
              </a:rPr>
              <a:t>Carcasona </a:t>
            </a:r>
            <a:r>
              <a:rPr sz="2700" spc="-40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27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spc="10" dirty="0">
                <a:solidFill>
                  <a:srgbClr val="FFFFFF"/>
                </a:solidFill>
                <a:latin typeface="Arial"/>
                <a:cs typeface="Arial"/>
              </a:rPr>
              <a:t>recuperar </a:t>
            </a:r>
            <a:r>
              <a:rPr sz="2700" spc="5" dirty="0">
                <a:solidFill>
                  <a:srgbClr val="FFFFFF"/>
                </a:solidFill>
                <a:latin typeface="Arial"/>
                <a:cs typeface="Arial"/>
              </a:rPr>
              <a:t>aquella </a:t>
            </a:r>
            <a:r>
              <a:rPr sz="2700" spc="15" dirty="0">
                <a:solidFill>
                  <a:srgbClr val="FFFFFF"/>
                </a:solidFill>
                <a:latin typeface="Arial"/>
                <a:cs typeface="Arial"/>
              </a:rPr>
              <a:t>maleta </a:t>
            </a:r>
            <a:r>
              <a:rPr sz="2700" spc="55" dirty="0">
                <a:solidFill>
                  <a:srgbClr val="FFFFFF"/>
                </a:solidFill>
                <a:latin typeface="Arial"/>
                <a:cs typeface="Arial"/>
              </a:rPr>
              <a:t>donde </a:t>
            </a:r>
            <a:r>
              <a:rPr sz="2700" spc="20" dirty="0">
                <a:solidFill>
                  <a:srgbClr val="FFFFFF"/>
                </a:solidFill>
                <a:latin typeface="Arial"/>
                <a:cs typeface="Arial"/>
              </a:rPr>
              <a:t>guardaba </a:t>
            </a:r>
            <a:r>
              <a:rPr sz="27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spc="85" dirty="0">
                <a:solidFill>
                  <a:srgbClr val="FFFFFF"/>
                </a:solidFill>
                <a:latin typeface="Arial"/>
                <a:cs typeface="Arial"/>
              </a:rPr>
              <a:t>todo</a:t>
            </a:r>
            <a:r>
              <a:rPr sz="27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spc="15" dirty="0">
                <a:solidFill>
                  <a:srgbClr val="FFFFFF"/>
                </a:solidFill>
                <a:latin typeface="Arial"/>
                <a:cs typeface="Arial"/>
              </a:rPr>
              <a:t>su</a:t>
            </a:r>
            <a:r>
              <a:rPr sz="27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spc="30" dirty="0">
                <a:solidFill>
                  <a:srgbClr val="FFFFFF"/>
                </a:solidFill>
                <a:latin typeface="Arial"/>
                <a:cs typeface="Arial"/>
              </a:rPr>
              <a:t>trabajo.</a:t>
            </a:r>
            <a:endParaRPr sz="2700">
              <a:latin typeface="Arial"/>
              <a:cs typeface="Arial"/>
            </a:endParaRPr>
          </a:p>
          <a:p>
            <a:pPr marL="359410" marR="10795" indent="-347345">
              <a:lnSpc>
                <a:spcPts val="2980"/>
              </a:lnSpc>
              <a:spcBef>
                <a:spcPts val="2545"/>
              </a:spcBef>
              <a:buSzPct val="124074"/>
              <a:buChar char="•"/>
              <a:tabLst>
                <a:tab pos="359410" algn="l"/>
                <a:tab pos="360045" algn="l"/>
              </a:tabLst>
            </a:pPr>
            <a:r>
              <a:rPr sz="2700" spc="-10" dirty="0">
                <a:solidFill>
                  <a:srgbClr val="FFFFFF"/>
                </a:solidFill>
                <a:latin typeface="Arial"/>
                <a:cs typeface="Arial"/>
              </a:rPr>
              <a:t>Su</a:t>
            </a:r>
            <a:r>
              <a:rPr sz="27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spc="35" dirty="0">
                <a:solidFill>
                  <a:srgbClr val="FFFFFF"/>
                </a:solidFill>
                <a:latin typeface="Arial"/>
                <a:cs typeface="Arial"/>
              </a:rPr>
              <a:t>obra</a:t>
            </a:r>
            <a:r>
              <a:rPr sz="27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spc="10" dirty="0">
                <a:solidFill>
                  <a:srgbClr val="FFFFFF"/>
                </a:solidFill>
                <a:latin typeface="Arial"/>
                <a:cs typeface="Arial"/>
              </a:rPr>
              <a:t>fue</a:t>
            </a:r>
            <a:r>
              <a:rPr sz="27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spc="35" dirty="0">
                <a:solidFill>
                  <a:srgbClr val="FFFFFF"/>
                </a:solidFill>
                <a:latin typeface="Arial"/>
                <a:cs typeface="Arial"/>
              </a:rPr>
              <a:t>adquirida</a:t>
            </a:r>
            <a:r>
              <a:rPr sz="27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spc="60" dirty="0">
                <a:solidFill>
                  <a:srgbClr val="FFFFFF"/>
                </a:solidFill>
                <a:latin typeface="Arial"/>
                <a:cs typeface="Arial"/>
              </a:rPr>
              <a:t>por</a:t>
            </a:r>
            <a:r>
              <a:rPr sz="27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spc="-15" dirty="0">
                <a:solidFill>
                  <a:srgbClr val="FFFFFF"/>
                </a:solidFill>
                <a:latin typeface="Arial"/>
                <a:cs typeface="Arial"/>
              </a:rPr>
              <a:t>el</a:t>
            </a:r>
            <a:r>
              <a:rPr sz="27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spc="20" dirty="0">
                <a:solidFill>
                  <a:srgbClr val="FFFFFF"/>
                </a:solidFill>
                <a:latin typeface="Arial"/>
                <a:cs typeface="Arial"/>
              </a:rPr>
              <a:t>Estado</a:t>
            </a:r>
            <a:r>
              <a:rPr sz="27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spc="20" dirty="0">
                <a:solidFill>
                  <a:srgbClr val="FFFFFF"/>
                </a:solidFill>
                <a:latin typeface="Arial"/>
                <a:cs typeface="Arial"/>
              </a:rPr>
              <a:t>español </a:t>
            </a:r>
            <a:r>
              <a:rPr sz="2700" spc="-7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spc="40" dirty="0">
                <a:solidFill>
                  <a:srgbClr val="FFFFFF"/>
                </a:solidFill>
                <a:latin typeface="Arial"/>
                <a:cs typeface="Arial"/>
              </a:rPr>
              <a:t>no</a:t>
            </a:r>
            <a:r>
              <a:rPr sz="27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spc="10" dirty="0">
                <a:solidFill>
                  <a:srgbClr val="FFFFFF"/>
                </a:solidFill>
                <a:latin typeface="Arial"/>
                <a:cs typeface="Arial"/>
              </a:rPr>
              <a:t>sin</a:t>
            </a:r>
            <a:r>
              <a:rPr sz="27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spc="35" dirty="0">
                <a:solidFill>
                  <a:srgbClr val="FFFFFF"/>
                </a:solidFill>
                <a:latin typeface="Arial"/>
                <a:cs typeface="Arial"/>
              </a:rPr>
              <a:t>polémica.</a:t>
            </a:r>
            <a:endParaRPr sz="27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19729" y="1871193"/>
            <a:ext cx="12373610" cy="7169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500" b="1" spc="-70" dirty="0">
                <a:solidFill>
                  <a:srgbClr val="FFFFFF"/>
                </a:solidFill>
                <a:latin typeface="Arial"/>
                <a:cs typeface="Arial"/>
              </a:rPr>
              <a:t>Luis</a:t>
            </a:r>
            <a:r>
              <a:rPr sz="45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0" b="1" spc="-55" dirty="0">
                <a:solidFill>
                  <a:srgbClr val="FFFFFF"/>
                </a:solidFill>
                <a:latin typeface="Arial"/>
                <a:cs typeface="Arial"/>
              </a:rPr>
              <a:t>Vidal</a:t>
            </a:r>
            <a:r>
              <a:rPr sz="45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0" b="1" spc="10" dirty="0">
                <a:solidFill>
                  <a:srgbClr val="FFFFFF"/>
                </a:solidFill>
                <a:latin typeface="Arial"/>
                <a:cs typeface="Arial"/>
              </a:rPr>
              <a:t>Corella</a:t>
            </a:r>
            <a:r>
              <a:rPr sz="45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0" b="1" spc="15" dirty="0">
                <a:solidFill>
                  <a:srgbClr val="FFFFFF"/>
                </a:solidFill>
                <a:latin typeface="Arial"/>
                <a:cs typeface="Arial"/>
              </a:rPr>
              <a:t>1938</a:t>
            </a:r>
            <a:r>
              <a:rPr sz="45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0" b="1" spc="70" dirty="0">
                <a:solidFill>
                  <a:srgbClr val="FFFFFF"/>
                </a:solidFill>
                <a:latin typeface="Arial"/>
                <a:cs typeface="Arial"/>
              </a:rPr>
              <a:t>campo</a:t>
            </a:r>
            <a:r>
              <a:rPr sz="45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0" b="1" spc="30" dirty="0">
                <a:solidFill>
                  <a:srgbClr val="FFFFFF"/>
                </a:solidFill>
                <a:latin typeface="Arial"/>
                <a:cs typeface="Arial"/>
              </a:rPr>
              <a:t>concentración</a:t>
            </a:r>
            <a:endParaRPr sz="45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20999" y="4240708"/>
            <a:ext cx="10277582" cy="6768163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26666" y="1002893"/>
            <a:ext cx="13312775" cy="3784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300" b="1" spc="-5" dirty="0">
                <a:solidFill>
                  <a:srgbClr val="FFFFFF"/>
                </a:solidFill>
                <a:latin typeface="Arial"/>
                <a:cs typeface="Arial"/>
              </a:rPr>
              <a:t>Juan</a:t>
            </a:r>
            <a:r>
              <a:rPr sz="2300" b="1" spc="5" dirty="0">
                <a:solidFill>
                  <a:srgbClr val="FFFFFF"/>
                </a:solidFill>
                <a:latin typeface="Arial"/>
                <a:cs typeface="Arial"/>
              </a:rPr>
              <a:t> Pando.</a:t>
            </a:r>
            <a:r>
              <a:rPr sz="230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00" b="1" spc="5" dirty="0">
                <a:solidFill>
                  <a:srgbClr val="FFFFFF"/>
                </a:solidFill>
                <a:latin typeface="Arial"/>
                <a:cs typeface="Arial"/>
              </a:rPr>
              <a:t>1936. </a:t>
            </a:r>
            <a:r>
              <a:rPr sz="2300" b="1" spc="-5" dirty="0">
                <a:solidFill>
                  <a:srgbClr val="FFFFFF"/>
                </a:solidFill>
                <a:latin typeface="Arial"/>
                <a:cs typeface="Arial"/>
              </a:rPr>
              <a:t>Casino</a:t>
            </a:r>
            <a:r>
              <a:rPr sz="230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00" b="1" spc="2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23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00" b="1" spc="30" dirty="0">
                <a:solidFill>
                  <a:srgbClr val="FFFFFF"/>
                </a:solidFill>
                <a:latin typeface="Arial"/>
                <a:cs typeface="Arial"/>
              </a:rPr>
              <a:t>Madrid</a:t>
            </a:r>
            <a:r>
              <a:rPr sz="230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FFFFFF"/>
                </a:solidFill>
                <a:latin typeface="Arial"/>
                <a:cs typeface="Arial"/>
              </a:rPr>
              <a:t>convertido</a:t>
            </a:r>
            <a:r>
              <a:rPr sz="230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00" b="1" spc="5" dirty="0">
                <a:solidFill>
                  <a:srgbClr val="FFFFFF"/>
                </a:solidFill>
                <a:latin typeface="Arial"/>
                <a:cs typeface="Arial"/>
              </a:rPr>
              <a:t>en </a:t>
            </a:r>
            <a:r>
              <a:rPr sz="2300" b="1" spc="-10" dirty="0">
                <a:solidFill>
                  <a:srgbClr val="FFFFFF"/>
                </a:solidFill>
                <a:latin typeface="Arial"/>
                <a:cs typeface="Arial"/>
              </a:rPr>
              <a:t>hospital</a:t>
            </a:r>
            <a:r>
              <a:rPr sz="230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00" b="1" spc="2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23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00" b="1" spc="-5" dirty="0">
                <a:solidFill>
                  <a:srgbClr val="FFFFFF"/>
                </a:solidFill>
                <a:latin typeface="Arial"/>
                <a:cs typeface="Arial"/>
              </a:rPr>
              <a:t>sangre</a:t>
            </a:r>
            <a:r>
              <a:rPr sz="230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00" b="1" spc="5" dirty="0">
                <a:solidFill>
                  <a:srgbClr val="FFFFFF"/>
                </a:solidFill>
                <a:latin typeface="Arial"/>
                <a:cs typeface="Arial"/>
              </a:rPr>
              <a:t>por</a:t>
            </a:r>
            <a:r>
              <a:rPr sz="230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FFFFFF"/>
                </a:solidFill>
                <a:latin typeface="Arial"/>
                <a:cs typeface="Arial"/>
              </a:rPr>
              <a:t>el</a:t>
            </a:r>
            <a:r>
              <a:rPr sz="23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00" b="1" spc="20" dirty="0">
                <a:solidFill>
                  <a:srgbClr val="FFFFFF"/>
                </a:solidFill>
                <a:latin typeface="Arial"/>
                <a:cs typeface="Arial"/>
              </a:rPr>
              <a:t>doctor</a:t>
            </a:r>
            <a:r>
              <a:rPr sz="230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FFFFFF"/>
                </a:solidFill>
                <a:latin typeface="Arial"/>
                <a:cs typeface="Arial"/>
              </a:rPr>
              <a:t>Fumagallo.</a:t>
            </a:r>
            <a:endParaRPr sz="23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15813" y="1967732"/>
            <a:ext cx="11874193" cy="8702323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30017" y="8774292"/>
            <a:ext cx="17951450" cy="6889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350" b="1" spc="-40" dirty="0">
                <a:solidFill>
                  <a:srgbClr val="FFFFFF"/>
                </a:solidFill>
                <a:latin typeface="Arial"/>
                <a:cs typeface="Arial"/>
              </a:rPr>
              <a:t>Prisioneros</a:t>
            </a:r>
            <a:r>
              <a:rPr sz="435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350" b="1" spc="-20" dirty="0">
                <a:solidFill>
                  <a:srgbClr val="FFFFFF"/>
                </a:solidFill>
                <a:latin typeface="Arial"/>
                <a:cs typeface="Arial"/>
              </a:rPr>
              <a:t>republicanos</a:t>
            </a:r>
            <a:r>
              <a:rPr sz="435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350" b="1" spc="15" dirty="0">
                <a:solidFill>
                  <a:srgbClr val="FFFFFF"/>
                </a:solidFill>
                <a:latin typeface="Arial"/>
                <a:cs typeface="Arial"/>
              </a:rPr>
              <a:t>capturados</a:t>
            </a:r>
            <a:r>
              <a:rPr sz="4350" b="1" dirty="0">
                <a:solidFill>
                  <a:srgbClr val="FFFFFF"/>
                </a:solidFill>
                <a:latin typeface="Arial"/>
                <a:cs typeface="Arial"/>
              </a:rPr>
              <a:t> por </a:t>
            </a:r>
            <a:r>
              <a:rPr sz="4350" b="1" spc="-30" dirty="0">
                <a:solidFill>
                  <a:srgbClr val="FFFFFF"/>
                </a:solidFill>
                <a:latin typeface="Arial"/>
                <a:cs typeface="Arial"/>
              </a:rPr>
              <a:t>las</a:t>
            </a:r>
            <a:r>
              <a:rPr sz="4350" b="1" dirty="0">
                <a:solidFill>
                  <a:srgbClr val="FFFFFF"/>
                </a:solidFill>
                <a:latin typeface="Arial"/>
                <a:cs typeface="Arial"/>
              </a:rPr>
              <a:t> tropas </a:t>
            </a:r>
            <a:r>
              <a:rPr sz="4350" b="1" spc="-15" dirty="0">
                <a:solidFill>
                  <a:srgbClr val="FFFFFF"/>
                </a:solidFill>
                <a:latin typeface="Arial"/>
                <a:cs typeface="Arial"/>
              </a:rPr>
              <a:t>franquistas</a:t>
            </a:r>
            <a:r>
              <a:rPr sz="435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350" b="1" spc="-25" dirty="0">
                <a:solidFill>
                  <a:srgbClr val="FFFFFF"/>
                </a:solidFill>
                <a:latin typeface="Arial"/>
                <a:cs typeface="Arial"/>
              </a:rPr>
              <a:t>BNE</a:t>
            </a:r>
            <a:endParaRPr sz="435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6498" y="1269992"/>
            <a:ext cx="13813474" cy="7157421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19729" y="1871193"/>
            <a:ext cx="12394565" cy="7169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500" b="1" spc="-20" dirty="0">
                <a:solidFill>
                  <a:srgbClr val="FFFFFF"/>
                </a:solidFill>
                <a:latin typeface="Arial"/>
                <a:cs typeface="Arial"/>
              </a:rPr>
              <a:t>FAMILIA</a:t>
            </a:r>
            <a:r>
              <a:rPr sz="450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0" b="1" spc="-20" dirty="0">
                <a:solidFill>
                  <a:srgbClr val="FFFFFF"/>
                </a:solidFill>
                <a:latin typeface="Arial"/>
                <a:cs typeface="Arial"/>
              </a:rPr>
              <a:t>GRACIA.</a:t>
            </a:r>
            <a:r>
              <a:rPr sz="450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0" b="1" spc="15" dirty="0">
                <a:solidFill>
                  <a:srgbClr val="FFFFFF"/>
                </a:solidFill>
                <a:latin typeface="Arial"/>
                <a:cs typeface="Arial"/>
              </a:rPr>
              <a:t>1939.</a:t>
            </a:r>
            <a:r>
              <a:rPr sz="450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0" b="1" spc="45" dirty="0">
                <a:solidFill>
                  <a:srgbClr val="FFFFFF"/>
                </a:solidFill>
                <a:latin typeface="Arial"/>
                <a:cs typeface="Arial"/>
              </a:rPr>
              <a:t>Helène</a:t>
            </a:r>
            <a:r>
              <a:rPr sz="450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0" b="1" spc="35" dirty="0">
                <a:solidFill>
                  <a:srgbClr val="FFFFFF"/>
                </a:solidFill>
                <a:latin typeface="Arial"/>
                <a:cs typeface="Arial"/>
              </a:rPr>
              <a:t>Roger</a:t>
            </a:r>
            <a:r>
              <a:rPr sz="4500" b="1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0" b="1" spc="-35" dirty="0">
                <a:solidFill>
                  <a:srgbClr val="FFFFFF"/>
                </a:solidFill>
                <a:latin typeface="Arial"/>
                <a:cs typeface="Arial"/>
              </a:rPr>
              <a:t>Viollet.</a:t>
            </a:r>
            <a:endParaRPr sz="45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5032" y="3139982"/>
            <a:ext cx="5462434" cy="753255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761916" y="3221927"/>
            <a:ext cx="11462385" cy="6960870"/>
          </a:xfrm>
          <a:prstGeom prst="rect">
            <a:avLst/>
          </a:prstGeom>
        </p:spPr>
        <p:txBody>
          <a:bodyPr vert="horz" wrap="square" lIns="0" tIns="202565" rIns="0" bIns="0" rtlCol="0">
            <a:spAutoFit/>
          </a:bodyPr>
          <a:lstStyle/>
          <a:p>
            <a:pPr marL="409575" indent="-397510">
              <a:lnSpc>
                <a:spcPct val="100000"/>
              </a:lnSpc>
              <a:spcBef>
                <a:spcPts val="1595"/>
              </a:spcBef>
              <a:buSzPct val="124193"/>
              <a:buChar char="•"/>
              <a:tabLst>
                <a:tab pos="409575" algn="l"/>
                <a:tab pos="410209" algn="l"/>
              </a:tabLst>
            </a:pPr>
            <a:r>
              <a:rPr sz="3100" spc="30" dirty="0">
                <a:solidFill>
                  <a:srgbClr val="FFFFFF"/>
                </a:solidFill>
                <a:latin typeface="Arial"/>
                <a:cs typeface="Arial"/>
              </a:rPr>
              <a:t>Publicada</a:t>
            </a:r>
            <a:r>
              <a:rPr sz="31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-20" dirty="0">
                <a:solidFill>
                  <a:srgbClr val="FFFFFF"/>
                </a:solidFill>
                <a:latin typeface="Arial"/>
                <a:cs typeface="Arial"/>
              </a:rPr>
              <a:t>el</a:t>
            </a:r>
            <a:r>
              <a:rPr sz="31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10" dirty="0">
                <a:solidFill>
                  <a:srgbClr val="FFFFFF"/>
                </a:solidFill>
                <a:latin typeface="Arial"/>
                <a:cs typeface="Arial"/>
              </a:rPr>
              <a:t>18</a:t>
            </a:r>
            <a:r>
              <a:rPr sz="31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4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31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10" dirty="0">
                <a:solidFill>
                  <a:srgbClr val="FFFFFF"/>
                </a:solidFill>
                <a:latin typeface="Arial"/>
                <a:cs typeface="Arial"/>
              </a:rPr>
              <a:t>febrero</a:t>
            </a:r>
            <a:r>
              <a:rPr sz="31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4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31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10" dirty="0">
                <a:solidFill>
                  <a:srgbClr val="FFFFFF"/>
                </a:solidFill>
                <a:latin typeface="Arial"/>
                <a:cs typeface="Arial"/>
              </a:rPr>
              <a:t>1939</a:t>
            </a:r>
            <a:r>
              <a:rPr sz="31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-20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31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-80" dirty="0">
                <a:solidFill>
                  <a:srgbClr val="FFFFFF"/>
                </a:solidFill>
                <a:latin typeface="Arial"/>
                <a:cs typeface="Arial"/>
              </a:rPr>
              <a:t>El</a:t>
            </a:r>
            <a:r>
              <a:rPr sz="31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20" dirty="0">
                <a:solidFill>
                  <a:srgbClr val="FFFFFF"/>
                </a:solidFill>
                <a:latin typeface="Arial"/>
                <a:cs typeface="Arial"/>
              </a:rPr>
              <a:t>Illustration.</a:t>
            </a:r>
            <a:endParaRPr sz="3100">
              <a:latin typeface="Arial"/>
              <a:cs typeface="Arial"/>
            </a:endParaRPr>
          </a:p>
          <a:p>
            <a:pPr marL="409575" indent="-397510">
              <a:lnSpc>
                <a:spcPts val="3535"/>
              </a:lnSpc>
              <a:spcBef>
                <a:spcPts val="2560"/>
              </a:spcBef>
              <a:buSzPct val="124193"/>
              <a:buChar char="•"/>
              <a:tabLst>
                <a:tab pos="409575" algn="l"/>
                <a:tab pos="410209" algn="l"/>
              </a:tabLst>
            </a:pPr>
            <a:r>
              <a:rPr sz="3100" spc="25" dirty="0">
                <a:solidFill>
                  <a:srgbClr val="FFFFFF"/>
                </a:solidFill>
                <a:latin typeface="Arial"/>
                <a:cs typeface="Arial"/>
              </a:rPr>
              <a:t>Amadeo</a:t>
            </a:r>
            <a:r>
              <a:rPr sz="3100" dirty="0">
                <a:solidFill>
                  <a:srgbClr val="FFFFFF"/>
                </a:solidFill>
                <a:latin typeface="Arial"/>
                <a:cs typeface="Arial"/>
              </a:rPr>
              <a:t> aparece</a:t>
            </a:r>
            <a:r>
              <a:rPr sz="31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70" dirty="0">
                <a:solidFill>
                  <a:srgbClr val="FFFFFF"/>
                </a:solidFill>
                <a:latin typeface="Arial"/>
                <a:cs typeface="Arial"/>
              </a:rPr>
              <a:t>con</a:t>
            </a:r>
            <a:r>
              <a:rPr sz="3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-20" dirty="0">
                <a:solidFill>
                  <a:srgbClr val="FFFFFF"/>
                </a:solidFill>
                <a:latin typeface="Arial"/>
                <a:cs typeface="Arial"/>
              </a:rPr>
              <a:t>el</a:t>
            </a:r>
            <a:r>
              <a:rPr sz="31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20" dirty="0">
                <a:solidFill>
                  <a:srgbClr val="FFFFFF"/>
                </a:solidFill>
                <a:latin typeface="Arial"/>
                <a:cs typeface="Arial"/>
              </a:rPr>
              <a:t>resto</a:t>
            </a:r>
            <a:r>
              <a:rPr sz="31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4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3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10" dirty="0">
                <a:solidFill>
                  <a:srgbClr val="FFFFFF"/>
                </a:solidFill>
                <a:latin typeface="Arial"/>
                <a:cs typeface="Arial"/>
              </a:rPr>
              <a:t>su</a:t>
            </a:r>
            <a:r>
              <a:rPr sz="31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10" dirty="0">
                <a:solidFill>
                  <a:srgbClr val="FFFFFF"/>
                </a:solidFill>
                <a:latin typeface="Arial"/>
                <a:cs typeface="Arial"/>
              </a:rPr>
              <a:t>familia,</a:t>
            </a:r>
            <a:r>
              <a:rPr sz="31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30" dirty="0">
                <a:solidFill>
                  <a:srgbClr val="FFFFFF"/>
                </a:solidFill>
                <a:latin typeface="Arial"/>
                <a:cs typeface="Arial"/>
              </a:rPr>
              <a:t>que</a:t>
            </a:r>
            <a:r>
              <a:rPr sz="3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85" dirty="0">
                <a:solidFill>
                  <a:srgbClr val="FFFFFF"/>
                </a:solidFill>
                <a:latin typeface="Arial"/>
                <a:cs typeface="Arial"/>
              </a:rPr>
              <a:t>como</a:t>
            </a:r>
            <a:endParaRPr sz="3100">
              <a:latin typeface="Arial"/>
              <a:cs typeface="Arial"/>
            </a:endParaRPr>
          </a:p>
          <a:p>
            <a:pPr marL="409575" marR="5080">
              <a:lnSpc>
                <a:spcPts val="3350"/>
              </a:lnSpc>
              <a:spcBef>
                <a:spcPts val="234"/>
              </a:spcBef>
            </a:pPr>
            <a:r>
              <a:rPr sz="3100" spc="10" dirty="0">
                <a:solidFill>
                  <a:srgbClr val="FFFFFF"/>
                </a:solidFill>
                <a:latin typeface="Arial"/>
                <a:cs typeface="Arial"/>
              </a:rPr>
              <a:t>475.000</a:t>
            </a:r>
            <a:r>
              <a:rPr sz="3100" spc="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Arial"/>
                <a:cs typeface="Arial"/>
              </a:rPr>
              <a:t>personas</a:t>
            </a:r>
            <a:r>
              <a:rPr sz="3100" spc="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Arial"/>
                <a:cs typeface="Arial"/>
              </a:rPr>
              <a:t>más</a:t>
            </a:r>
            <a:r>
              <a:rPr sz="3100" spc="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10" dirty="0">
                <a:solidFill>
                  <a:srgbClr val="FFFFFF"/>
                </a:solidFill>
                <a:latin typeface="Arial"/>
                <a:cs typeface="Arial"/>
              </a:rPr>
              <a:t>cruzaron</a:t>
            </a:r>
            <a:r>
              <a:rPr sz="3100" spc="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-20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3100" spc="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10" dirty="0">
                <a:solidFill>
                  <a:srgbClr val="FFFFFF"/>
                </a:solidFill>
                <a:latin typeface="Arial"/>
                <a:cs typeface="Arial"/>
              </a:rPr>
              <a:t>febrero</a:t>
            </a:r>
            <a:r>
              <a:rPr sz="3100" spc="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4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3100" spc="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10" dirty="0">
                <a:solidFill>
                  <a:srgbClr val="FFFFFF"/>
                </a:solidFill>
                <a:latin typeface="Arial"/>
                <a:cs typeface="Arial"/>
              </a:rPr>
              <a:t>1939</a:t>
            </a:r>
            <a:r>
              <a:rPr sz="3100" spc="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-20" dirty="0">
                <a:solidFill>
                  <a:srgbClr val="FFFFFF"/>
                </a:solidFill>
                <a:latin typeface="Arial"/>
                <a:cs typeface="Arial"/>
              </a:rPr>
              <a:t>la </a:t>
            </a:r>
            <a:r>
              <a:rPr sz="31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Arial"/>
                <a:cs typeface="Arial"/>
              </a:rPr>
              <a:t>frontera</a:t>
            </a:r>
            <a:r>
              <a:rPr sz="31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40" dirty="0">
                <a:solidFill>
                  <a:srgbClr val="FFFFFF"/>
                </a:solidFill>
                <a:latin typeface="Arial"/>
                <a:cs typeface="Arial"/>
              </a:rPr>
              <a:t>cabe</a:t>
            </a:r>
            <a:r>
              <a:rPr sz="31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-20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31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-5" dirty="0">
                <a:solidFill>
                  <a:srgbClr val="FFFFFF"/>
                </a:solidFill>
                <a:latin typeface="Arial"/>
                <a:cs typeface="Arial"/>
              </a:rPr>
              <a:t>Francia</a:t>
            </a:r>
            <a:r>
              <a:rPr sz="3100" spc="30" dirty="0">
                <a:solidFill>
                  <a:srgbClr val="FFFFFF"/>
                </a:solidFill>
                <a:latin typeface="Arial"/>
                <a:cs typeface="Arial"/>
              </a:rPr>
              <a:t> huyendo</a:t>
            </a:r>
            <a:r>
              <a:rPr sz="31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4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31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-10" dirty="0">
                <a:solidFill>
                  <a:srgbClr val="FFFFFF"/>
                </a:solidFill>
                <a:latin typeface="Arial"/>
                <a:cs typeface="Arial"/>
              </a:rPr>
              <a:t>las</a:t>
            </a:r>
            <a:r>
              <a:rPr sz="31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40" dirty="0">
                <a:solidFill>
                  <a:srgbClr val="FFFFFF"/>
                </a:solidFill>
                <a:latin typeface="Arial"/>
                <a:cs typeface="Arial"/>
              </a:rPr>
              <a:t>tropas</a:t>
            </a:r>
            <a:r>
              <a:rPr sz="31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25" dirty="0">
                <a:solidFill>
                  <a:srgbClr val="FFFFFF"/>
                </a:solidFill>
                <a:latin typeface="Arial"/>
                <a:cs typeface="Arial"/>
              </a:rPr>
              <a:t>franquistas. </a:t>
            </a:r>
            <a:r>
              <a:rPr sz="31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-75" dirty="0">
                <a:solidFill>
                  <a:srgbClr val="FFFFFF"/>
                </a:solidFill>
                <a:latin typeface="Arial"/>
                <a:cs typeface="Arial"/>
              </a:rPr>
              <a:t>En </a:t>
            </a:r>
            <a:r>
              <a:rPr sz="3100" spc="30" dirty="0">
                <a:solidFill>
                  <a:srgbClr val="FFFFFF"/>
                </a:solidFill>
                <a:latin typeface="Arial"/>
                <a:cs typeface="Arial"/>
              </a:rPr>
              <a:t>primer </a:t>
            </a:r>
            <a:r>
              <a:rPr sz="3100" spc="35" dirty="0">
                <a:solidFill>
                  <a:srgbClr val="FFFFFF"/>
                </a:solidFill>
                <a:latin typeface="Arial"/>
                <a:cs typeface="Arial"/>
              </a:rPr>
              <a:t>plano </a:t>
            </a:r>
            <a:r>
              <a:rPr sz="3100" spc="10" dirty="0">
                <a:solidFill>
                  <a:srgbClr val="FFFFFF"/>
                </a:solidFill>
                <a:latin typeface="Arial"/>
                <a:cs typeface="Arial"/>
              </a:rPr>
              <a:t>está </a:t>
            </a:r>
            <a:r>
              <a:rPr sz="3100" spc="-20" dirty="0">
                <a:solidFill>
                  <a:srgbClr val="FFFFFF"/>
                </a:solidFill>
                <a:latin typeface="Arial"/>
                <a:cs typeface="Arial"/>
              </a:rPr>
              <a:t>el </a:t>
            </a:r>
            <a:r>
              <a:rPr sz="3100" spc="20" dirty="0">
                <a:solidFill>
                  <a:srgbClr val="FFFFFF"/>
                </a:solidFill>
                <a:latin typeface="Arial"/>
                <a:cs typeface="Arial"/>
              </a:rPr>
              <a:t>padre, Mariano </a:t>
            </a:r>
            <a:r>
              <a:rPr sz="3100" spc="-10" dirty="0">
                <a:solidFill>
                  <a:srgbClr val="FFFFFF"/>
                </a:solidFill>
                <a:latin typeface="Arial"/>
                <a:cs typeface="Arial"/>
              </a:rPr>
              <a:t>Garcia, </a:t>
            </a:r>
            <a:r>
              <a:rPr sz="3100" spc="70" dirty="0">
                <a:solidFill>
                  <a:srgbClr val="FFFFFF"/>
                </a:solidFill>
                <a:latin typeface="Arial"/>
                <a:cs typeface="Arial"/>
              </a:rPr>
              <a:t>con </a:t>
            </a:r>
            <a:r>
              <a:rPr sz="3100" spc="-10" dirty="0">
                <a:solidFill>
                  <a:srgbClr val="FFFFFF"/>
                </a:solidFill>
                <a:latin typeface="Arial"/>
                <a:cs typeface="Arial"/>
              </a:rPr>
              <a:t>una hija </a:t>
            </a:r>
            <a:r>
              <a:rPr sz="31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30" dirty="0">
                <a:solidFill>
                  <a:srgbClr val="FFFFFF"/>
                </a:solidFill>
                <a:latin typeface="Arial"/>
                <a:cs typeface="Arial"/>
              </a:rPr>
              <a:t>coja,</a:t>
            </a:r>
            <a:r>
              <a:rPr sz="3100" spc="5" dirty="0">
                <a:solidFill>
                  <a:srgbClr val="FFFFFF"/>
                </a:solidFill>
                <a:latin typeface="Arial"/>
                <a:cs typeface="Arial"/>
              </a:rPr>
              <a:t> Alicia.</a:t>
            </a:r>
            <a:r>
              <a:rPr sz="31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30" dirty="0">
                <a:solidFill>
                  <a:srgbClr val="FFFFFF"/>
                </a:solidFill>
                <a:latin typeface="Arial"/>
                <a:cs typeface="Arial"/>
              </a:rPr>
              <a:t>Los</a:t>
            </a:r>
            <a:r>
              <a:rPr sz="3100" spc="10" dirty="0">
                <a:solidFill>
                  <a:srgbClr val="FFFFFF"/>
                </a:solidFill>
                <a:latin typeface="Arial"/>
                <a:cs typeface="Arial"/>
              </a:rPr>
              <a:t> siguen</a:t>
            </a:r>
            <a:r>
              <a:rPr sz="31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70" dirty="0">
                <a:solidFill>
                  <a:srgbClr val="FFFFFF"/>
                </a:solidFill>
                <a:latin typeface="Arial"/>
                <a:cs typeface="Arial"/>
              </a:rPr>
              <a:t>dos</a:t>
            </a:r>
            <a:r>
              <a:rPr sz="3100" spc="10" dirty="0">
                <a:solidFill>
                  <a:srgbClr val="FFFFFF"/>
                </a:solidFill>
                <a:latin typeface="Arial"/>
                <a:cs typeface="Arial"/>
              </a:rPr>
              <a:t> hermanos </a:t>
            </a:r>
            <a:r>
              <a:rPr sz="3100" spc="15" dirty="0">
                <a:solidFill>
                  <a:srgbClr val="FFFFFF"/>
                </a:solidFill>
                <a:latin typeface="Arial"/>
                <a:cs typeface="Arial"/>
              </a:rPr>
              <a:t>más,</a:t>
            </a:r>
            <a:r>
              <a:rPr sz="31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35" dirty="0">
                <a:solidFill>
                  <a:srgbClr val="FFFFFF"/>
                </a:solidFill>
                <a:latin typeface="Arial"/>
                <a:cs typeface="Arial"/>
              </a:rPr>
              <a:t>Antonio</a:t>
            </a:r>
            <a:r>
              <a:rPr sz="31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70" dirty="0">
                <a:solidFill>
                  <a:srgbClr val="FFFFFF"/>
                </a:solidFill>
                <a:latin typeface="Arial"/>
                <a:cs typeface="Arial"/>
              </a:rPr>
              <a:t>-que</a:t>
            </a:r>
            <a:r>
              <a:rPr sz="31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-20" dirty="0">
                <a:solidFill>
                  <a:srgbClr val="FFFFFF"/>
                </a:solidFill>
                <a:latin typeface="Arial"/>
                <a:cs typeface="Arial"/>
              </a:rPr>
              <a:t>es</a:t>
            </a:r>
            <a:r>
              <a:rPr sz="31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35" dirty="0">
                <a:solidFill>
                  <a:srgbClr val="FFFFFF"/>
                </a:solidFill>
                <a:latin typeface="Arial"/>
                <a:cs typeface="Arial"/>
              </a:rPr>
              <a:t>lo </a:t>
            </a:r>
            <a:r>
              <a:rPr sz="3100" spc="-8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45" dirty="0">
                <a:solidFill>
                  <a:srgbClr val="FFFFFF"/>
                </a:solidFill>
                <a:latin typeface="Arial"/>
                <a:cs typeface="Arial"/>
              </a:rPr>
              <a:t>único </a:t>
            </a:r>
            <a:r>
              <a:rPr sz="3100" spc="30" dirty="0">
                <a:solidFill>
                  <a:srgbClr val="FFFFFF"/>
                </a:solidFill>
                <a:latin typeface="Arial"/>
                <a:cs typeface="Arial"/>
              </a:rPr>
              <a:t>que</a:t>
            </a:r>
            <a:r>
              <a:rPr sz="31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5" dirty="0">
                <a:solidFill>
                  <a:srgbClr val="FFFFFF"/>
                </a:solidFill>
                <a:latin typeface="Arial"/>
                <a:cs typeface="Arial"/>
              </a:rPr>
              <a:t>salió</a:t>
            </a:r>
            <a:r>
              <a:rPr sz="310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5" dirty="0">
                <a:solidFill>
                  <a:srgbClr val="FFFFFF"/>
                </a:solidFill>
                <a:latin typeface="Arial"/>
                <a:cs typeface="Arial"/>
              </a:rPr>
              <a:t>ileso</a:t>
            </a:r>
            <a:r>
              <a:rPr sz="31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30" dirty="0">
                <a:solidFill>
                  <a:srgbClr val="FFFFFF"/>
                </a:solidFill>
                <a:latin typeface="Arial"/>
                <a:cs typeface="Arial"/>
              </a:rPr>
              <a:t>del</a:t>
            </a:r>
            <a:r>
              <a:rPr sz="31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65" dirty="0">
                <a:solidFill>
                  <a:srgbClr val="FFFFFF"/>
                </a:solidFill>
                <a:latin typeface="Arial"/>
                <a:cs typeface="Arial"/>
              </a:rPr>
              <a:t>bombardeo-</a:t>
            </a:r>
            <a:r>
              <a:rPr sz="310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1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31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-20" dirty="0">
                <a:solidFill>
                  <a:srgbClr val="FFFFFF"/>
                </a:solidFill>
                <a:latin typeface="Arial"/>
                <a:cs typeface="Arial"/>
              </a:rPr>
              <a:t>el</a:t>
            </a:r>
            <a:r>
              <a:rPr sz="31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35" dirty="0">
                <a:solidFill>
                  <a:srgbClr val="FFFFFF"/>
                </a:solidFill>
                <a:latin typeface="Arial"/>
                <a:cs typeface="Arial"/>
              </a:rPr>
              <a:t>pequeño</a:t>
            </a:r>
            <a:r>
              <a:rPr sz="310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25" dirty="0">
                <a:solidFill>
                  <a:srgbClr val="FFFFFF"/>
                </a:solidFill>
                <a:latin typeface="Arial"/>
                <a:cs typeface="Arial"/>
              </a:rPr>
              <a:t>Amadeo </a:t>
            </a:r>
            <a:r>
              <a:rPr sz="31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40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3100" spc="10" dirty="0">
                <a:solidFill>
                  <a:srgbClr val="FFFFFF"/>
                </a:solidFill>
                <a:latin typeface="Arial"/>
                <a:cs typeface="Arial"/>
              </a:rPr>
              <a:t>4 años. </a:t>
            </a:r>
            <a:r>
              <a:rPr sz="3100" spc="-45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3100" spc="10" dirty="0">
                <a:solidFill>
                  <a:srgbClr val="FFFFFF"/>
                </a:solidFill>
                <a:latin typeface="Arial"/>
                <a:cs typeface="Arial"/>
              </a:rPr>
              <a:t>causa </a:t>
            </a:r>
            <a:r>
              <a:rPr sz="3100" spc="30" dirty="0">
                <a:solidFill>
                  <a:srgbClr val="FFFFFF"/>
                </a:solidFill>
                <a:latin typeface="Arial"/>
                <a:cs typeface="Arial"/>
              </a:rPr>
              <a:t>del </a:t>
            </a:r>
            <a:r>
              <a:rPr sz="3100" spc="45" dirty="0">
                <a:solidFill>
                  <a:srgbClr val="FFFFFF"/>
                </a:solidFill>
                <a:latin typeface="Arial"/>
                <a:cs typeface="Arial"/>
              </a:rPr>
              <a:t>bombardeo, </a:t>
            </a:r>
            <a:r>
              <a:rPr sz="3100" spc="-20" dirty="0">
                <a:solidFill>
                  <a:srgbClr val="FFFFFF"/>
                </a:solidFill>
                <a:latin typeface="Arial"/>
                <a:cs typeface="Arial"/>
              </a:rPr>
              <a:t>el </a:t>
            </a:r>
            <a:r>
              <a:rPr sz="3100" spc="10" dirty="0">
                <a:solidFill>
                  <a:srgbClr val="FFFFFF"/>
                </a:solidFill>
                <a:latin typeface="Arial"/>
                <a:cs typeface="Arial"/>
              </a:rPr>
              <a:t>20 </a:t>
            </a:r>
            <a:r>
              <a:rPr sz="3100" spc="40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3100" spc="15" dirty="0">
                <a:solidFill>
                  <a:srgbClr val="FFFFFF"/>
                </a:solidFill>
                <a:latin typeface="Arial"/>
                <a:cs typeface="Arial"/>
              </a:rPr>
              <a:t>noviembre </a:t>
            </a:r>
            <a:r>
              <a:rPr sz="3100" spc="40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31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10" dirty="0">
                <a:solidFill>
                  <a:srgbClr val="FFFFFF"/>
                </a:solidFill>
                <a:latin typeface="Arial"/>
                <a:cs typeface="Arial"/>
              </a:rPr>
              <a:t>1937, </a:t>
            </a:r>
            <a:r>
              <a:rPr sz="3100" spc="35" dirty="0">
                <a:solidFill>
                  <a:srgbClr val="FFFFFF"/>
                </a:solidFill>
                <a:latin typeface="Arial"/>
                <a:cs typeface="Arial"/>
              </a:rPr>
              <a:t>murió </a:t>
            </a:r>
            <a:r>
              <a:rPr sz="3100" spc="-20" dirty="0">
                <a:solidFill>
                  <a:srgbClr val="FFFFFF"/>
                </a:solidFill>
                <a:latin typeface="Arial"/>
                <a:cs typeface="Arial"/>
              </a:rPr>
              <a:t>la </a:t>
            </a:r>
            <a:r>
              <a:rPr sz="3100" spc="10" dirty="0">
                <a:solidFill>
                  <a:srgbClr val="FFFFFF"/>
                </a:solidFill>
                <a:latin typeface="Arial"/>
                <a:cs typeface="Arial"/>
              </a:rPr>
              <a:t>madre </a:t>
            </a:r>
            <a:r>
              <a:rPr sz="3100" spc="40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3100" spc="80" dirty="0">
                <a:solidFill>
                  <a:srgbClr val="FFFFFF"/>
                </a:solidFill>
                <a:latin typeface="Arial"/>
                <a:cs typeface="Arial"/>
              </a:rPr>
              <a:t>todos </a:t>
            </a:r>
            <a:r>
              <a:rPr sz="3100" spc="5" dirty="0">
                <a:solidFill>
                  <a:srgbClr val="FFFFFF"/>
                </a:solidFill>
                <a:latin typeface="Arial"/>
                <a:cs typeface="Arial"/>
              </a:rPr>
              <a:t>ellos. </a:t>
            </a:r>
            <a:r>
              <a:rPr sz="3100" spc="55" dirty="0">
                <a:solidFill>
                  <a:srgbClr val="FFFFFF"/>
                </a:solidFill>
                <a:latin typeface="Arial"/>
                <a:cs typeface="Arial"/>
              </a:rPr>
              <a:t>Poco </a:t>
            </a:r>
            <a:r>
              <a:rPr sz="3100" spc="15" dirty="0">
                <a:solidFill>
                  <a:srgbClr val="FFFFFF"/>
                </a:solidFill>
                <a:latin typeface="Arial"/>
                <a:cs typeface="Arial"/>
              </a:rPr>
              <a:t>más </a:t>
            </a:r>
            <a:r>
              <a:rPr sz="3100" spc="20" dirty="0">
                <a:solidFill>
                  <a:srgbClr val="FFFFFF"/>
                </a:solidFill>
                <a:latin typeface="Arial"/>
                <a:cs typeface="Arial"/>
              </a:rPr>
              <a:t>tarde </a:t>
            </a:r>
            <a:r>
              <a:rPr sz="3100" spc="35" dirty="0">
                <a:solidFill>
                  <a:srgbClr val="FFFFFF"/>
                </a:solidFill>
                <a:latin typeface="Arial"/>
                <a:cs typeface="Arial"/>
              </a:rPr>
              <a:t>murió </a:t>
            </a:r>
            <a:r>
              <a:rPr sz="3100" spc="-20" dirty="0">
                <a:solidFill>
                  <a:srgbClr val="FFFFFF"/>
                </a:solidFill>
                <a:latin typeface="Arial"/>
                <a:cs typeface="Arial"/>
              </a:rPr>
              <a:t>el </a:t>
            </a:r>
            <a:r>
              <a:rPr sz="3100" spc="-8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20" dirty="0">
                <a:solidFill>
                  <a:srgbClr val="FFFFFF"/>
                </a:solidFill>
                <a:latin typeface="Arial"/>
                <a:cs typeface="Arial"/>
              </a:rPr>
              <a:t>padre </a:t>
            </a:r>
            <a:r>
              <a:rPr sz="3100" spc="-20" dirty="0">
                <a:solidFill>
                  <a:srgbClr val="FFFFFF"/>
                </a:solidFill>
                <a:latin typeface="Arial"/>
                <a:cs typeface="Arial"/>
              </a:rPr>
              <a:t>en </a:t>
            </a:r>
            <a:r>
              <a:rPr sz="3100" spc="10" dirty="0">
                <a:solidFill>
                  <a:srgbClr val="FFFFFF"/>
                </a:solidFill>
                <a:latin typeface="Arial"/>
                <a:cs typeface="Arial"/>
              </a:rPr>
              <a:t>un </a:t>
            </a:r>
            <a:r>
              <a:rPr sz="3100" spc="70" dirty="0">
                <a:solidFill>
                  <a:srgbClr val="FFFFFF"/>
                </a:solidFill>
                <a:latin typeface="Arial"/>
                <a:cs typeface="Arial"/>
              </a:rPr>
              <a:t>campo </a:t>
            </a:r>
            <a:r>
              <a:rPr sz="3100" spc="40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3100" spc="45" dirty="0">
                <a:solidFill>
                  <a:srgbClr val="FFFFFF"/>
                </a:solidFill>
                <a:latin typeface="Arial"/>
                <a:cs typeface="Arial"/>
              </a:rPr>
              <a:t>concentración </a:t>
            </a:r>
            <a:r>
              <a:rPr sz="3100" spc="15" dirty="0">
                <a:solidFill>
                  <a:srgbClr val="FFFFFF"/>
                </a:solidFill>
                <a:latin typeface="Arial"/>
                <a:cs typeface="Arial"/>
              </a:rPr>
              <a:t>francés. </a:t>
            </a:r>
            <a:r>
              <a:rPr sz="3100" spc="30" dirty="0">
                <a:solidFill>
                  <a:srgbClr val="FFFFFF"/>
                </a:solidFill>
                <a:latin typeface="Arial"/>
                <a:cs typeface="Arial"/>
              </a:rPr>
              <a:t>Los </a:t>
            </a:r>
            <a:r>
              <a:rPr sz="3100" spc="20" dirty="0">
                <a:solidFill>
                  <a:srgbClr val="FFFFFF"/>
                </a:solidFill>
                <a:latin typeface="Arial"/>
                <a:cs typeface="Arial"/>
              </a:rPr>
              <a:t>niños </a:t>
            </a:r>
            <a:r>
              <a:rPr sz="31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10" dirty="0">
                <a:solidFill>
                  <a:srgbClr val="FFFFFF"/>
                </a:solidFill>
                <a:latin typeface="Arial"/>
                <a:cs typeface="Arial"/>
              </a:rPr>
              <a:t>fueron</a:t>
            </a:r>
            <a:r>
              <a:rPr sz="31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30" dirty="0">
                <a:solidFill>
                  <a:srgbClr val="FFFFFF"/>
                </a:solidFill>
                <a:latin typeface="Arial"/>
                <a:cs typeface="Arial"/>
              </a:rPr>
              <a:t>devueltos</a:t>
            </a:r>
            <a:r>
              <a:rPr sz="31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-5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1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-15" dirty="0">
                <a:solidFill>
                  <a:srgbClr val="FFFFFF"/>
                </a:solidFill>
                <a:latin typeface="Arial"/>
                <a:cs typeface="Arial"/>
              </a:rPr>
              <a:t>España.</a:t>
            </a:r>
            <a:r>
              <a:rPr sz="31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Arial"/>
                <a:cs typeface="Arial"/>
              </a:rPr>
              <a:t>Dos</a:t>
            </a:r>
            <a:r>
              <a:rPr sz="31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4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31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5" dirty="0">
                <a:solidFill>
                  <a:srgbClr val="FFFFFF"/>
                </a:solidFill>
                <a:latin typeface="Arial"/>
                <a:cs typeface="Arial"/>
              </a:rPr>
              <a:t>ellos </a:t>
            </a:r>
            <a:r>
              <a:rPr sz="3100" spc="20" dirty="0">
                <a:solidFill>
                  <a:srgbClr val="FFFFFF"/>
                </a:solidFill>
                <a:latin typeface="Arial"/>
                <a:cs typeface="Arial"/>
              </a:rPr>
              <a:t>encerrados</a:t>
            </a:r>
            <a:r>
              <a:rPr sz="31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-20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31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10" dirty="0">
                <a:solidFill>
                  <a:srgbClr val="FFFFFF"/>
                </a:solidFill>
                <a:latin typeface="Arial"/>
                <a:cs typeface="Arial"/>
              </a:rPr>
              <a:t>un </a:t>
            </a:r>
            <a:r>
              <a:rPr sz="31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30" dirty="0">
                <a:solidFill>
                  <a:srgbClr val="FFFFFF"/>
                </a:solidFill>
                <a:latin typeface="Arial"/>
                <a:cs typeface="Arial"/>
              </a:rPr>
              <a:t>orfanato</a:t>
            </a:r>
            <a:r>
              <a:rPr sz="3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55" dirty="0">
                <a:solidFill>
                  <a:srgbClr val="FFFFFF"/>
                </a:solidFill>
                <a:latin typeface="Arial"/>
                <a:cs typeface="Arial"/>
              </a:rPr>
              <a:t>donde</a:t>
            </a:r>
            <a:r>
              <a:rPr sz="31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10" dirty="0">
                <a:solidFill>
                  <a:srgbClr val="FFFFFF"/>
                </a:solidFill>
                <a:latin typeface="Arial"/>
                <a:cs typeface="Arial"/>
              </a:rPr>
              <a:t>fueron</a:t>
            </a:r>
            <a:r>
              <a:rPr sz="31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35" dirty="0">
                <a:solidFill>
                  <a:srgbClr val="FFFFFF"/>
                </a:solidFill>
                <a:latin typeface="Arial"/>
                <a:cs typeface="Arial"/>
              </a:rPr>
              <a:t>maltratados.</a:t>
            </a:r>
            <a:endParaRPr sz="3100">
              <a:latin typeface="Arial"/>
              <a:cs typeface="Arial"/>
            </a:endParaRPr>
          </a:p>
          <a:p>
            <a:pPr marL="409575" marR="2969260" indent="-397510">
              <a:lnSpc>
                <a:spcPts val="3350"/>
              </a:lnSpc>
              <a:spcBef>
                <a:spcPts val="2910"/>
              </a:spcBef>
              <a:buSzPct val="124193"/>
              <a:buChar char="•"/>
              <a:tabLst>
                <a:tab pos="409575" algn="l"/>
                <a:tab pos="410209" algn="l"/>
              </a:tabLst>
            </a:pPr>
            <a:r>
              <a:rPr sz="3100" spc="-125" dirty="0">
                <a:solidFill>
                  <a:srgbClr val="FFFFFF"/>
                </a:solidFill>
                <a:latin typeface="Arial"/>
                <a:cs typeface="Arial"/>
              </a:rPr>
              <a:t>Ver</a:t>
            </a:r>
            <a:r>
              <a:rPr sz="31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60" dirty="0">
                <a:solidFill>
                  <a:srgbClr val="FFFFFF"/>
                </a:solidFill>
                <a:latin typeface="Arial"/>
                <a:cs typeface="Arial"/>
              </a:rPr>
              <a:t>https://elpais.com/diario/2011/11/27/eps/ </a:t>
            </a:r>
            <a:r>
              <a:rPr sz="3100" spc="-84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10" dirty="0">
                <a:solidFill>
                  <a:srgbClr val="FFFFFF"/>
                </a:solidFill>
                <a:latin typeface="Arial"/>
                <a:cs typeface="Arial"/>
              </a:rPr>
              <a:t>1322378841_850215.html</a:t>
            </a:r>
            <a:endParaRPr sz="3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19729" y="1871193"/>
            <a:ext cx="17878425" cy="7169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500" b="1" spc="45" dirty="0">
                <a:solidFill>
                  <a:srgbClr val="FFFFFF"/>
                </a:solidFill>
                <a:latin typeface="Arial"/>
                <a:cs typeface="Arial"/>
              </a:rPr>
              <a:t>Reg</a:t>
            </a:r>
            <a:r>
              <a:rPr sz="4500" b="1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0" b="1" dirty="0">
                <a:solidFill>
                  <a:srgbClr val="FFFFFF"/>
                </a:solidFill>
                <a:latin typeface="Arial"/>
                <a:cs typeface="Arial"/>
              </a:rPr>
              <a:t>Speller</a:t>
            </a:r>
            <a:r>
              <a:rPr sz="4500" b="1" spc="15" dirty="0">
                <a:solidFill>
                  <a:srgbClr val="FFFFFF"/>
                </a:solidFill>
                <a:latin typeface="Arial"/>
                <a:cs typeface="Arial"/>
              </a:rPr>
              <a:t> 25</a:t>
            </a:r>
            <a:r>
              <a:rPr sz="4500" b="1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0" b="1" spc="35" dirty="0">
                <a:solidFill>
                  <a:srgbClr val="FFFFFF"/>
                </a:solidFill>
                <a:latin typeface="Arial"/>
                <a:cs typeface="Arial"/>
              </a:rPr>
              <a:t>sept</a:t>
            </a:r>
            <a:r>
              <a:rPr sz="4500" b="1" spc="15" dirty="0">
                <a:solidFill>
                  <a:srgbClr val="FFFFFF"/>
                </a:solidFill>
                <a:latin typeface="Arial"/>
                <a:cs typeface="Arial"/>
              </a:rPr>
              <a:t> 1937 </a:t>
            </a:r>
            <a:r>
              <a:rPr sz="4500" b="1" spc="40" dirty="0">
                <a:solidFill>
                  <a:srgbClr val="FFFFFF"/>
                </a:solidFill>
                <a:latin typeface="Arial"/>
                <a:cs typeface="Arial"/>
              </a:rPr>
              <a:t>Kent</a:t>
            </a:r>
            <a:r>
              <a:rPr sz="4500" b="1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0" b="1" spc="35" dirty="0">
                <a:solidFill>
                  <a:srgbClr val="FFFFFF"/>
                </a:solidFill>
                <a:latin typeface="Arial"/>
                <a:cs typeface="Arial"/>
              </a:rPr>
              <a:t>Inglaterra</a:t>
            </a:r>
            <a:r>
              <a:rPr sz="4500" b="1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0" b="1" spc="-50" dirty="0">
                <a:solidFill>
                  <a:srgbClr val="FFFFFF"/>
                </a:solidFill>
                <a:latin typeface="Arial"/>
                <a:cs typeface="Arial"/>
              </a:rPr>
              <a:t>niños</a:t>
            </a:r>
            <a:r>
              <a:rPr sz="4500" b="1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0" b="1" spc="-5" dirty="0">
                <a:solidFill>
                  <a:srgbClr val="FFFFFF"/>
                </a:solidFill>
                <a:latin typeface="Arial"/>
                <a:cs typeface="Arial"/>
              </a:rPr>
              <a:t>refugiados</a:t>
            </a:r>
            <a:r>
              <a:rPr sz="4500" b="1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0" b="1" spc="-10" dirty="0">
                <a:solidFill>
                  <a:srgbClr val="FFFFFF"/>
                </a:solidFill>
                <a:latin typeface="Arial"/>
                <a:cs typeface="Arial"/>
              </a:rPr>
              <a:t>vascos</a:t>
            </a:r>
            <a:endParaRPr sz="45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3211" y="2963487"/>
            <a:ext cx="11392647" cy="788554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800" cy="9753600"/>
          </a:xfrm>
          <a:custGeom>
            <a:avLst/>
            <a:gdLst/>
            <a:ahLst/>
            <a:cxnLst/>
            <a:rect l="l" t="t" r="r" b="b"/>
            <a:pathLst>
              <a:path w="13004800" h="9753600">
                <a:moveTo>
                  <a:pt x="13004800" y="0"/>
                </a:moveTo>
                <a:lnTo>
                  <a:pt x="0" y="0"/>
                </a:lnTo>
                <a:lnTo>
                  <a:pt x="0" y="9753600"/>
                </a:lnTo>
                <a:lnTo>
                  <a:pt x="13004800" y="9753600"/>
                </a:lnTo>
                <a:lnTo>
                  <a:pt x="130048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61100" y="165100"/>
            <a:ext cx="6502400" cy="95885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98500" y="552832"/>
            <a:ext cx="2833370" cy="1574800"/>
          </a:xfrm>
          <a:prstGeom prst="rect">
            <a:avLst/>
          </a:prstGeom>
        </p:spPr>
        <p:txBody>
          <a:bodyPr vert="horz" wrap="square" lIns="0" tIns="1016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0"/>
              </a:spcBef>
            </a:pPr>
            <a:r>
              <a:rPr sz="4500" spc="-58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4500" spc="-5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0" spc="25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4500" spc="-5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4500" spc="-5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0" spc="-33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4500" spc="-5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0" spc="-58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endParaRPr sz="45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sz="4500" spc="-250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4500" spc="-5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0" spc="-33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4500" spc="-5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0" spc="25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4500" spc="-5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0" spc="-17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4500" spc="-5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0" spc="25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4500" spc="-5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0" spc="25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endParaRPr sz="45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98500" y="2867191"/>
            <a:ext cx="4982210" cy="329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8605" marR="116205" indent="-255904">
              <a:lnSpc>
                <a:spcPct val="115399"/>
              </a:lnSpc>
              <a:spcBef>
                <a:spcPts val="100"/>
              </a:spcBef>
              <a:buClr>
                <a:srgbClr val="646464"/>
              </a:buClr>
              <a:buSzPct val="89743"/>
              <a:buChar char="•"/>
              <a:tabLst>
                <a:tab pos="267970" algn="l"/>
                <a:tab pos="268605" algn="l"/>
              </a:tabLst>
            </a:pPr>
            <a:r>
              <a:rPr sz="1950" spc="-5" dirty="0">
                <a:solidFill>
                  <a:srgbClr val="FFFFFF"/>
                </a:solidFill>
                <a:latin typeface="Arial"/>
                <a:cs typeface="Arial"/>
              </a:rPr>
              <a:t>Nace en </a:t>
            </a:r>
            <a:r>
              <a:rPr sz="1950" spc="5" dirty="0">
                <a:solidFill>
                  <a:srgbClr val="FFFFFF"/>
                </a:solidFill>
                <a:latin typeface="Arial"/>
                <a:cs typeface="Arial"/>
              </a:rPr>
              <a:t>Inglaterra </a:t>
            </a:r>
            <a:r>
              <a:rPr sz="1950" spc="-75" dirty="0">
                <a:solidFill>
                  <a:srgbClr val="FFFFFF"/>
                </a:solidFill>
                <a:latin typeface="Arial"/>
                <a:cs typeface="Arial"/>
              </a:rPr>
              <a:t>y </a:t>
            </a:r>
            <a:r>
              <a:rPr sz="1950" dirty="0">
                <a:solidFill>
                  <a:srgbClr val="FFFFFF"/>
                </a:solidFill>
                <a:latin typeface="Arial"/>
                <a:cs typeface="Arial"/>
              </a:rPr>
              <a:t>estudia Derecho </a:t>
            </a:r>
            <a:r>
              <a:rPr sz="1950" spc="-5" dirty="0">
                <a:solidFill>
                  <a:srgbClr val="FFFFFF"/>
                </a:solidFill>
                <a:latin typeface="Arial"/>
                <a:cs typeface="Arial"/>
              </a:rPr>
              <a:t>en </a:t>
            </a:r>
            <a:r>
              <a:rPr sz="19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-20" dirty="0">
                <a:solidFill>
                  <a:srgbClr val="FFFFFF"/>
                </a:solidFill>
                <a:latin typeface="Arial"/>
                <a:cs typeface="Arial"/>
              </a:rPr>
              <a:t>Londres.</a:t>
            </a:r>
            <a:r>
              <a:rPr sz="195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-75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195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-95" dirty="0">
                <a:solidFill>
                  <a:srgbClr val="FFFFFF"/>
                </a:solidFill>
                <a:latin typeface="Arial"/>
                <a:cs typeface="Arial"/>
              </a:rPr>
              <a:t>París</a:t>
            </a:r>
            <a:r>
              <a:rPr sz="195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FFFFFF"/>
                </a:solidFill>
                <a:latin typeface="Arial"/>
                <a:cs typeface="Arial"/>
              </a:rPr>
              <a:t>estudia</a:t>
            </a:r>
            <a:r>
              <a:rPr sz="195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-20" dirty="0">
                <a:solidFill>
                  <a:srgbClr val="FFFFFF"/>
                </a:solidFill>
                <a:latin typeface="Arial"/>
                <a:cs typeface="Arial"/>
              </a:rPr>
              <a:t>Pintura</a:t>
            </a:r>
            <a:r>
              <a:rPr sz="195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-75" dirty="0">
                <a:solidFill>
                  <a:srgbClr val="FFFFFF"/>
                </a:solidFill>
                <a:latin typeface="Arial"/>
                <a:cs typeface="Arial"/>
              </a:rPr>
              <a:t>y </a:t>
            </a:r>
            <a:r>
              <a:rPr sz="195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-10" dirty="0">
                <a:solidFill>
                  <a:srgbClr val="FFFFFF"/>
                </a:solidFill>
                <a:latin typeface="Arial"/>
                <a:cs typeface="Arial"/>
              </a:rPr>
              <a:t>empieza</a:t>
            </a:r>
            <a:r>
              <a:rPr sz="195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-7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95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25" dirty="0">
                <a:solidFill>
                  <a:srgbClr val="FFFFFF"/>
                </a:solidFill>
                <a:latin typeface="Arial"/>
                <a:cs typeface="Arial"/>
              </a:rPr>
              <a:t>tomar</a:t>
            </a:r>
            <a:r>
              <a:rPr sz="195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25" dirty="0">
                <a:solidFill>
                  <a:srgbClr val="FFFFFF"/>
                </a:solidFill>
                <a:latin typeface="Arial"/>
                <a:cs typeface="Arial"/>
              </a:rPr>
              <a:t>fotos</a:t>
            </a:r>
            <a:r>
              <a:rPr sz="195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-5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195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-20" dirty="0">
                <a:solidFill>
                  <a:srgbClr val="FFFFFF"/>
                </a:solidFill>
                <a:latin typeface="Arial"/>
                <a:cs typeface="Arial"/>
              </a:rPr>
              <a:t>Londres</a:t>
            </a:r>
            <a:r>
              <a:rPr sz="19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-7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95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25" dirty="0">
                <a:solidFill>
                  <a:srgbClr val="FFFFFF"/>
                </a:solidFill>
                <a:latin typeface="Arial"/>
                <a:cs typeface="Arial"/>
              </a:rPr>
              <a:t>partir </a:t>
            </a:r>
            <a:r>
              <a:rPr sz="1950" spc="-5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5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95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-65" dirty="0">
                <a:solidFill>
                  <a:srgbClr val="FFFFFF"/>
                </a:solidFill>
                <a:latin typeface="Arial"/>
                <a:cs typeface="Arial"/>
              </a:rPr>
              <a:t>1851.</a:t>
            </a:r>
            <a:endParaRPr sz="1950">
              <a:latin typeface="Arial"/>
              <a:cs typeface="Arial"/>
            </a:endParaRPr>
          </a:p>
          <a:p>
            <a:pPr marL="268605" marR="180340" indent="-255904">
              <a:lnSpc>
                <a:spcPct val="115399"/>
              </a:lnSpc>
              <a:spcBef>
                <a:spcPts val="2080"/>
              </a:spcBef>
              <a:buClr>
                <a:srgbClr val="646464"/>
              </a:buClr>
              <a:buSzPct val="89743"/>
              <a:buChar char="•"/>
              <a:tabLst>
                <a:tab pos="267970" algn="l"/>
                <a:tab pos="268605" algn="l"/>
              </a:tabLst>
            </a:pPr>
            <a:r>
              <a:rPr sz="1950" spc="-75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195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-75" dirty="0">
                <a:solidFill>
                  <a:srgbClr val="FFFFFF"/>
                </a:solidFill>
                <a:latin typeface="Arial"/>
                <a:cs typeface="Arial"/>
              </a:rPr>
              <a:t>1853</a:t>
            </a:r>
            <a:r>
              <a:rPr sz="195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-10" dirty="0">
                <a:solidFill>
                  <a:srgbClr val="FFFFFF"/>
                </a:solidFill>
                <a:latin typeface="Arial"/>
                <a:cs typeface="Arial"/>
              </a:rPr>
              <a:t>empieza</a:t>
            </a:r>
            <a:r>
              <a:rPr sz="195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-7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95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FFFFFF"/>
                </a:solidFill>
                <a:latin typeface="Arial"/>
                <a:cs typeface="Arial"/>
              </a:rPr>
              <a:t>trabajar</a:t>
            </a:r>
            <a:r>
              <a:rPr sz="195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-10" dirty="0">
                <a:solidFill>
                  <a:srgbClr val="FFFFFF"/>
                </a:solidFill>
                <a:latin typeface="Arial"/>
                <a:cs typeface="Arial"/>
              </a:rPr>
              <a:t>para</a:t>
            </a:r>
            <a:r>
              <a:rPr sz="195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5" dirty="0">
                <a:solidFill>
                  <a:srgbClr val="FFFFFF"/>
                </a:solidFill>
                <a:latin typeface="Arial"/>
                <a:cs typeface="Arial"/>
              </a:rPr>
              <a:t>el</a:t>
            </a:r>
            <a:r>
              <a:rPr sz="195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-10" dirty="0">
                <a:solidFill>
                  <a:srgbClr val="FFFFFF"/>
                </a:solidFill>
                <a:latin typeface="Arial"/>
                <a:cs typeface="Arial"/>
              </a:rPr>
              <a:t>British </a:t>
            </a:r>
            <a:r>
              <a:rPr sz="1950" spc="-5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-5" dirty="0">
                <a:solidFill>
                  <a:srgbClr val="FFFFFF"/>
                </a:solidFill>
                <a:latin typeface="Arial"/>
                <a:cs typeface="Arial"/>
              </a:rPr>
              <a:t>Museum.</a:t>
            </a:r>
            <a:endParaRPr sz="1950">
              <a:latin typeface="Arial"/>
              <a:cs typeface="Arial"/>
            </a:endParaRPr>
          </a:p>
          <a:p>
            <a:pPr marL="268605" marR="5080" indent="-255904">
              <a:lnSpc>
                <a:spcPct val="115399"/>
              </a:lnSpc>
              <a:spcBef>
                <a:spcPts val="2075"/>
              </a:spcBef>
              <a:buClr>
                <a:srgbClr val="646464"/>
              </a:buClr>
              <a:buSzPct val="89743"/>
              <a:buChar char="•"/>
              <a:tabLst>
                <a:tab pos="267970" algn="l"/>
                <a:tab pos="268605" algn="l"/>
              </a:tabLst>
            </a:pPr>
            <a:r>
              <a:rPr sz="1950" spc="-75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195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-75" dirty="0">
                <a:solidFill>
                  <a:srgbClr val="FFFFFF"/>
                </a:solidFill>
                <a:latin typeface="Arial"/>
                <a:cs typeface="Arial"/>
              </a:rPr>
              <a:t>1855</a:t>
            </a:r>
            <a:r>
              <a:rPr sz="195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-75" dirty="0">
                <a:solidFill>
                  <a:srgbClr val="FFFFFF"/>
                </a:solidFill>
                <a:latin typeface="Arial"/>
                <a:cs typeface="Arial"/>
              </a:rPr>
              <a:t>es</a:t>
            </a:r>
            <a:r>
              <a:rPr sz="195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0" dirty="0">
                <a:solidFill>
                  <a:srgbClr val="FFFFFF"/>
                </a:solidFill>
                <a:latin typeface="Arial"/>
                <a:cs typeface="Arial"/>
              </a:rPr>
              <a:t>enviado</a:t>
            </a:r>
            <a:r>
              <a:rPr sz="195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60" dirty="0">
                <a:solidFill>
                  <a:srgbClr val="FFFFFF"/>
                </a:solidFill>
                <a:latin typeface="Arial"/>
                <a:cs typeface="Arial"/>
              </a:rPr>
              <a:t>por</a:t>
            </a:r>
            <a:r>
              <a:rPr sz="195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-20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195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-5" dirty="0">
                <a:solidFill>
                  <a:srgbClr val="FFFFFF"/>
                </a:solidFill>
                <a:latin typeface="Arial"/>
                <a:cs typeface="Arial"/>
              </a:rPr>
              <a:t>Corona</a:t>
            </a:r>
            <a:r>
              <a:rPr sz="195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0" dirty="0">
                <a:solidFill>
                  <a:srgbClr val="FFFFFF"/>
                </a:solidFill>
                <a:latin typeface="Arial"/>
                <a:cs typeface="Arial"/>
              </a:rPr>
              <a:t>británica </a:t>
            </a:r>
            <a:r>
              <a:rPr sz="1950" spc="-5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-7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95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25" dirty="0">
                <a:solidFill>
                  <a:srgbClr val="FFFFFF"/>
                </a:solidFill>
                <a:latin typeface="Arial"/>
                <a:cs typeface="Arial"/>
              </a:rPr>
              <a:t>fotografiar</a:t>
            </a:r>
            <a:r>
              <a:rPr sz="195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-20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195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-15" dirty="0">
                <a:solidFill>
                  <a:srgbClr val="FFFFFF"/>
                </a:solidFill>
                <a:latin typeface="Arial"/>
                <a:cs typeface="Arial"/>
              </a:rPr>
              <a:t>Guerra</a:t>
            </a:r>
            <a:r>
              <a:rPr sz="195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5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95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-15" dirty="0">
                <a:solidFill>
                  <a:srgbClr val="FFFFFF"/>
                </a:solidFill>
                <a:latin typeface="Arial"/>
                <a:cs typeface="Arial"/>
              </a:rPr>
              <a:t>Crimea.</a:t>
            </a:r>
            <a:endParaRPr sz="19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98500" y="6463369"/>
            <a:ext cx="137160" cy="2933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750" spc="260" dirty="0">
                <a:solidFill>
                  <a:srgbClr val="646464"/>
                </a:solidFill>
                <a:latin typeface="Arial"/>
                <a:cs typeface="Arial"/>
              </a:rPr>
              <a:t>•</a:t>
            </a:r>
            <a:endParaRPr sz="17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98500" y="6402871"/>
            <a:ext cx="4926330" cy="2346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8605" marR="73025" indent="64135">
              <a:lnSpc>
                <a:spcPct val="115399"/>
              </a:lnSpc>
              <a:spcBef>
                <a:spcPts val="100"/>
              </a:spcBef>
            </a:pPr>
            <a:r>
              <a:rPr sz="1950" spc="-40" dirty="0">
                <a:solidFill>
                  <a:srgbClr val="FFFFFF"/>
                </a:solidFill>
                <a:latin typeface="Arial"/>
                <a:cs typeface="Arial"/>
              </a:rPr>
              <a:t>Fue </a:t>
            </a:r>
            <a:r>
              <a:rPr sz="1950" spc="45" dirty="0">
                <a:solidFill>
                  <a:srgbClr val="FFFFFF"/>
                </a:solidFill>
                <a:latin typeface="Arial"/>
                <a:cs typeface="Arial"/>
              </a:rPr>
              <a:t>fotógrafo </a:t>
            </a:r>
            <a:r>
              <a:rPr sz="1950" spc="50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1950" spc="-20" dirty="0">
                <a:solidFill>
                  <a:srgbClr val="FFFFFF"/>
                </a:solidFill>
                <a:latin typeface="Arial"/>
                <a:cs typeface="Arial"/>
              </a:rPr>
              <a:t>la reina </a:t>
            </a:r>
            <a:r>
              <a:rPr sz="1950" spc="-5" dirty="0">
                <a:solidFill>
                  <a:srgbClr val="FFFFFF"/>
                </a:solidFill>
                <a:latin typeface="Arial"/>
                <a:cs typeface="Arial"/>
              </a:rPr>
              <a:t>Victoria. </a:t>
            </a:r>
            <a:r>
              <a:rPr sz="1950" spc="-110" dirty="0">
                <a:solidFill>
                  <a:srgbClr val="FFFFFF"/>
                </a:solidFill>
                <a:latin typeface="Arial"/>
                <a:cs typeface="Arial"/>
              </a:rPr>
              <a:t>Su </a:t>
            </a:r>
            <a:r>
              <a:rPr sz="195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45" dirty="0">
                <a:solidFill>
                  <a:srgbClr val="FFFFFF"/>
                </a:solidFill>
                <a:latin typeface="Arial"/>
                <a:cs typeface="Arial"/>
              </a:rPr>
              <a:t>último</a:t>
            </a:r>
            <a:r>
              <a:rPr sz="195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25" dirty="0">
                <a:solidFill>
                  <a:srgbClr val="FFFFFF"/>
                </a:solidFill>
                <a:latin typeface="Arial"/>
                <a:cs typeface="Arial"/>
              </a:rPr>
              <a:t>proyecto</a:t>
            </a:r>
            <a:r>
              <a:rPr sz="195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0" dirty="0">
                <a:solidFill>
                  <a:srgbClr val="FFFFFF"/>
                </a:solidFill>
                <a:latin typeface="Arial"/>
                <a:cs typeface="Arial"/>
              </a:rPr>
              <a:t>fue</a:t>
            </a:r>
            <a:r>
              <a:rPr sz="195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-20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195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35" dirty="0">
                <a:solidFill>
                  <a:srgbClr val="FFFFFF"/>
                </a:solidFill>
                <a:latin typeface="Arial"/>
                <a:cs typeface="Arial"/>
              </a:rPr>
              <a:t>toma</a:t>
            </a:r>
            <a:r>
              <a:rPr sz="195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5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95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-60" dirty="0">
                <a:solidFill>
                  <a:srgbClr val="FFFFFF"/>
                </a:solidFill>
                <a:latin typeface="Arial"/>
                <a:cs typeface="Arial"/>
              </a:rPr>
              <a:t>más</a:t>
            </a:r>
            <a:r>
              <a:rPr sz="195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5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95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-75" dirty="0">
                <a:solidFill>
                  <a:srgbClr val="FFFFFF"/>
                </a:solidFill>
                <a:latin typeface="Arial"/>
                <a:cs typeface="Arial"/>
              </a:rPr>
              <a:t>40 </a:t>
            </a:r>
            <a:r>
              <a:rPr sz="1950" spc="-5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-35" dirty="0">
                <a:solidFill>
                  <a:srgbClr val="FFFFFF"/>
                </a:solidFill>
                <a:latin typeface="Arial"/>
                <a:cs typeface="Arial"/>
              </a:rPr>
              <a:t>naturalezas</a:t>
            </a:r>
            <a:r>
              <a:rPr sz="195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-15" dirty="0">
                <a:solidFill>
                  <a:srgbClr val="FFFFFF"/>
                </a:solidFill>
                <a:latin typeface="Arial"/>
                <a:cs typeface="Arial"/>
              </a:rPr>
              <a:t>muertas.</a:t>
            </a:r>
            <a:endParaRPr sz="1950">
              <a:latin typeface="Arial"/>
              <a:cs typeface="Arial"/>
            </a:endParaRPr>
          </a:p>
          <a:p>
            <a:pPr marL="268605" marR="5080" indent="-255904">
              <a:lnSpc>
                <a:spcPct val="115399"/>
              </a:lnSpc>
              <a:spcBef>
                <a:spcPts val="2080"/>
              </a:spcBef>
              <a:buClr>
                <a:srgbClr val="646464"/>
              </a:buClr>
              <a:buSzPct val="89743"/>
              <a:buChar char="•"/>
              <a:tabLst>
                <a:tab pos="267970" algn="l"/>
                <a:tab pos="268605" algn="l"/>
              </a:tabLst>
            </a:pPr>
            <a:r>
              <a:rPr sz="1950" spc="-75" dirty="0">
                <a:solidFill>
                  <a:srgbClr val="FFFFFF"/>
                </a:solidFill>
                <a:latin typeface="Arial"/>
                <a:cs typeface="Arial"/>
              </a:rPr>
              <a:t>En 1862 </a:t>
            </a:r>
            <a:r>
              <a:rPr sz="1950" spc="20" dirty="0">
                <a:solidFill>
                  <a:srgbClr val="FFFFFF"/>
                </a:solidFill>
                <a:latin typeface="Arial"/>
                <a:cs typeface="Arial"/>
              </a:rPr>
              <a:t>vendió </a:t>
            </a:r>
            <a:r>
              <a:rPr sz="1950" spc="-75" dirty="0">
                <a:solidFill>
                  <a:srgbClr val="FFFFFF"/>
                </a:solidFill>
                <a:latin typeface="Arial"/>
                <a:cs typeface="Arial"/>
              </a:rPr>
              <a:t>su </a:t>
            </a:r>
            <a:r>
              <a:rPr sz="1950" spc="50" dirty="0">
                <a:solidFill>
                  <a:srgbClr val="FFFFFF"/>
                </a:solidFill>
                <a:latin typeface="Arial"/>
                <a:cs typeface="Arial"/>
              </a:rPr>
              <a:t>equipo </a:t>
            </a:r>
            <a:r>
              <a:rPr sz="1950" spc="35" dirty="0">
                <a:solidFill>
                  <a:srgbClr val="FFFFFF"/>
                </a:solidFill>
                <a:latin typeface="Arial"/>
                <a:cs typeface="Arial"/>
              </a:rPr>
              <a:t>fotográfico </a:t>
            </a:r>
            <a:r>
              <a:rPr sz="1950" spc="-75" dirty="0">
                <a:solidFill>
                  <a:srgbClr val="FFFFFF"/>
                </a:solidFill>
                <a:latin typeface="Arial"/>
                <a:cs typeface="Arial"/>
              </a:rPr>
              <a:t>y </a:t>
            </a:r>
            <a:r>
              <a:rPr sz="195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5" dirty="0">
                <a:solidFill>
                  <a:srgbClr val="FFFFFF"/>
                </a:solidFill>
                <a:latin typeface="Arial"/>
                <a:cs typeface="Arial"/>
              </a:rPr>
              <a:t>ejerció</a:t>
            </a:r>
            <a:r>
              <a:rPr sz="195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35" dirty="0">
                <a:solidFill>
                  <a:srgbClr val="FFFFFF"/>
                </a:solidFill>
                <a:latin typeface="Arial"/>
                <a:cs typeface="Arial"/>
              </a:rPr>
              <a:t>como</a:t>
            </a:r>
            <a:r>
              <a:rPr sz="195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45" dirty="0">
                <a:solidFill>
                  <a:srgbClr val="FFFFFF"/>
                </a:solidFill>
                <a:latin typeface="Arial"/>
                <a:cs typeface="Arial"/>
              </a:rPr>
              <a:t>abogado</a:t>
            </a:r>
            <a:r>
              <a:rPr sz="195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-40" dirty="0">
                <a:solidFill>
                  <a:srgbClr val="FFFFFF"/>
                </a:solidFill>
                <a:latin typeface="Arial"/>
                <a:cs typeface="Arial"/>
              </a:rPr>
              <a:t>hasta</a:t>
            </a:r>
            <a:r>
              <a:rPr sz="195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-75" dirty="0">
                <a:solidFill>
                  <a:srgbClr val="FFFFFF"/>
                </a:solidFill>
                <a:latin typeface="Arial"/>
                <a:cs typeface="Arial"/>
              </a:rPr>
              <a:t>su</a:t>
            </a:r>
            <a:r>
              <a:rPr sz="195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20" dirty="0">
                <a:solidFill>
                  <a:srgbClr val="FFFFFF"/>
                </a:solidFill>
                <a:latin typeface="Arial"/>
                <a:cs typeface="Arial"/>
              </a:rPr>
              <a:t>muerte</a:t>
            </a:r>
            <a:r>
              <a:rPr sz="195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-5" dirty="0">
                <a:solidFill>
                  <a:srgbClr val="FFFFFF"/>
                </a:solidFill>
                <a:latin typeface="Arial"/>
                <a:cs typeface="Arial"/>
              </a:rPr>
              <a:t>en </a:t>
            </a:r>
            <a:r>
              <a:rPr sz="1950" spc="-5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-65" dirty="0">
                <a:solidFill>
                  <a:srgbClr val="FFFFFF"/>
                </a:solidFill>
                <a:latin typeface="Arial"/>
                <a:cs typeface="Arial"/>
              </a:rPr>
              <a:t>1869.</a:t>
            </a:r>
            <a:endParaRPr sz="19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19729" y="1871042"/>
            <a:ext cx="17811115" cy="4749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950" b="1" spc="5" dirty="0">
                <a:solidFill>
                  <a:srgbClr val="FFFFFF"/>
                </a:solidFill>
                <a:latin typeface="Arial"/>
                <a:cs typeface="Arial"/>
              </a:rPr>
              <a:t>Diego </a:t>
            </a:r>
            <a:r>
              <a:rPr sz="2950" b="1" spc="-20" dirty="0">
                <a:solidFill>
                  <a:srgbClr val="FFFFFF"/>
                </a:solidFill>
                <a:latin typeface="Arial"/>
                <a:cs typeface="Arial"/>
              </a:rPr>
              <a:t>Quiroga</a:t>
            </a:r>
            <a:r>
              <a:rPr sz="295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50" b="1" spc="-114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295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50" b="1" spc="-5" dirty="0">
                <a:solidFill>
                  <a:srgbClr val="FFFFFF"/>
                </a:solidFill>
                <a:latin typeface="Arial"/>
                <a:cs typeface="Arial"/>
              </a:rPr>
              <a:t>Losada</a:t>
            </a:r>
            <a:r>
              <a:rPr sz="295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50" b="1" spc="20" dirty="0">
                <a:solidFill>
                  <a:srgbClr val="FFFFFF"/>
                </a:solidFill>
                <a:latin typeface="Arial"/>
                <a:cs typeface="Arial"/>
              </a:rPr>
              <a:t>Marques</a:t>
            </a:r>
            <a:r>
              <a:rPr sz="2950" b="1" spc="5" dirty="0">
                <a:solidFill>
                  <a:srgbClr val="FFFFFF"/>
                </a:solidFill>
                <a:latin typeface="Arial"/>
                <a:cs typeface="Arial"/>
              </a:rPr>
              <a:t> Santa</a:t>
            </a:r>
            <a:r>
              <a:rPr sz="295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50" b="1" spc="50" dirty="0">
                <a:solidFill>
                  <a:srgbClr val="FFFFFF"/>
                </a:solidFill>
                <a:latin typeface="Arial"/>
                <a:cs typeface="Arial"/>
              </a:rPr>
              <a:t>Maria</a:t>
            </a:r>
            <a:r>
              <a:rPr sz="295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50" b="1" spc="-50" dirty="0">
                <a:solidFill>
                  <a:srgbClr val="FFFFFF"/>
                </a:solidFill>
                <a:latin typeface="Arial"/>
                <a:cs typeface="Arial"/>
              </a:rPr>
              <a:t>Villar</a:t>
            </a:r>
            <a:r>
              <a:rPr sz="295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50" b="1" spc="-10" dirty="0">
                <a:solidFill>
                  <a:srgbClr val="FFFFFF"/>
                </a:solidFill>
                <a:latin typeface="Arial"/>
                <a:cs typeface="Arial"/>
              </a:rPr>
              <a:t>Regiones</a:t>
            </a:r>
            <a:r>
              <a:rPr sz="295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50" b="1" spc="5" dirty="0">
                <a:solidFill>
                  <a:srgbClr val="FFFFFF"/>
                </a:solidFill>
                <a:latin typeface="Arial"/>
                <a:cs typeface="Arial"/>
              </a:rPr>
              <a:t>Devastadas </a:t>
            </a:r>
            <a:r>
              <a:rPr sz="2950" b="1" dirty="0">
                <a:solidFill>
                  <a:srgbClr val="FFFFFF"/>
                </a:solidFill>
                <a:latin typeface="Arial"/>
                <a:cs typeface="Arial"/>
              </a:rPr>
              <a:t>Ministerio</a:t>
            </a:r>
            <a:r>
              <a:rPr sz="295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50" b="1" dirty="0">
                <a:solidFill>
                  <a:srgbClr val="FFFFFF"/>
                </a:solidFill>
                <a:latin typeface="Arial"/>
                <a:cs typeface="Arial"/>
              </a:rPr>
              <a:t>Interior</a:t>
            </a:r>
            <a:r>
              <a:rPr sz="295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50" b="1" spc="-5" dirty="0">
                <a:solidFill>
                  <a:srgbClr val="FFFFFF"/>
                </a:solidFill>
                <a:latin typeface="Arial"/>
                <a:cs typeface="Arial"/>
              </a:rPr>
              <a:t>Franco</a:t>
            </a:r>
            <a:endParaRPr sz="295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7898" y="2953033"/>
            <a:ext cx="9746538" cy="7543298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96215">
              <a:lnSpc>
                <a:spcPct val="100000"/>
              </a:lnSpc>
              <a:spcBef>
                <a:spcPts val="135"/>
              </a:spcBef>
              <a:tabLst>
                <a:tab pos="2962275" algn="l"/>
              </a:tabLst>
            </a:pPr>
            <a:r>
              <a:rPr spc="445" dirty="0"/>
              <a:t>ASIGN</a:t>
            </a:r>
            <a:r>
              <a:rPr spc="-305" dirty="0"/>
              <a:t> </a:t>
            </a:r>
            <a:r>
              <a:rPr spc="310" dirty="0"/>
              <a:t>ATURA	</a:t>
            </a:r>
            <a:r>
              <a:rPr spc="500" dirty="0"/>
              <a:t>FOTOPERIODISMO</a:t>
            </a:r>
            <a:r>
              <a:rPr spc="-305" dirty="0"/>
              <a:t> 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324894" y="5018159"/>
            <a:ext cx="9645650" cy="408749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7100" spc="110" dirty="0">
                <a:solidFill>
                  <a:srgbClr val="FFFFFF"/>
                </a:solidFill>
                <a:latin typeface="Trebuchet MS"/>
                <a:cs typeface="Trebuchet MS"/>
              </a:rPr>
              <a:t>P</a:t>
            </a:r>
            <a:r>
              <a:rPr sz="7100" spc="-10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7100" spc="7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7100" spc="-10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7100" spc="400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7100" spc="-10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7100" spc="525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7100" spc="-10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7100" spc="400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7100" spc="-10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7100" spc="985" dirty="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sz="7100" spc="-10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7100" spc="595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7100" spc="66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7100" spc="-10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7100" spc="740" dirty="0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sz="7100" spc="-10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7100" spc="-135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7100" spc="-10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7100" spc="1125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7100" spc="-10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7100" spc="985" dirty="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sz="7100" spc="-10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7100" spc="400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7100" spc="-10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7100" spc="525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endParaRPr sz="7100">
              <a:latin typeface="Trebuchet MS"/>
              <a:cs typeface="Trebuchet MS"/>
            </a:endParaRPr>
          </a:p>
          <a:p>
            <a:pPr marL="125095">
              <a:lnSpc>
                <a:spcPct val="100000"/>
              </a:lnSpc>
              <a:spcBef>
                <a:spcPts val="6850"/>
              </a:spcBef>
              <a:tabLst>
                <a:tab pos="1256665" algn="l"/>
                <a:tab pos="2720340" algn="l"/>
              </a:tabLst>
            </a:pPr>
            <a:r>
              <a:rPr sz="2600" spc="490" dirty="0">
                <a:solidFill>
                  <a:srgbClr val="55D7FF"/>
                </a:solidFill>
                <a:latin typeface="Gill Sans MT"/>
                <a:cs typeface="Gill Sans MT"/>
              </a:rPr>
              <a:t>DRA</a:t>
            </a:r>
            <a:r>
              <a:rPr sz="2600" spc="20" dirty="0">
                <a:solidFill>
                  <a:srgbClr val="55D7FF"/>
                </a:solidFill>
                <a:latin typeface="Gill Sans MT"/>
                <a:cs typeface="Gill Sans MT"/>
              </a:rPr>
              <a:t>.</a:t>
            </a:r>
            <a:r>
              <a:rPr sz="2600" dirty="0">
                <a:solidFill>
                  <a:srgbClr val="55D7FF"/>
                </a:solidFill>
                <a:latin typeface="Gill Sans MT"/>
                <a:cs typeface="Gill Sans MT"/>
              </a:rPr>
              <a:t>	</a:t>
            </a:r>
            <a:r>
              <a:rPr sz="2600" spc="165" dirty="0">
                <a:solidFill>
                  <a:srgbClr val="55D7FF"/>
                </a:solidFill>
                <a:latin typeface="Gill Sans MT"/>
                <a:cs typeface="Gill Sans MT"/>
              </a:rPr>
              <a:t>Y</a:t>
            </a:r>
            <a:r>
              <a:rPr sz="2600" spc="495" dirty="0">
                <a:solidFill>
                  <a:srgbClr val="55D7FF"/>
                </a:solidFill>
                <a:latin typeface="Gill Sans MT"/>
                <a:cs typeface="Gill Sans MT"/>
              </a:rPr>
              <a:t>ANE</a:t>
            </a:r>
            <a:r>
              <a:rPr sz="2600" spc="70" dirty="0">
                <a:solidFill>
                  <a:srgbClr val="55D7FF"/>
                </a:solidFill>
                <a:latin typeface="Gill Sans MT"/>
                <a:cs typeface="Gill Sans MT"/>
              </a:rPr>
              <a:t>T</a:t>
            </a:r>
            <a:r>
              <a:rPr sz="2600" dirty="0">
                <a:solidFill>
                  <a:srgbClr val="55D7FF"/>
                </a:solidFill>
                <a:latin typeface="Gill Sans MT"/>
                <a:cs typeface="Gill Sans MT"/>
              </a:rPr>
              <a:t>	</a:t>
            </a:r>
            <a:r>
              <a:rPr sz="2600" spc="535" dirty="0">
                <a:solidFill>
                  <a:srgbClr val="55D7FF"/>
                </a:solidFill>
                <a:latin typeface="Gill Sans MT"/>
                <a:cs typeface="Gill Sans MT"/>
              </a:rPr>
              <a:t>ACO</a:t>
            </a:r>
            <a:r>
              <a:rPr sz="2600" spc="70" dirty="0">
                <a:solidFill>
                  <a:srgbClr val="55D7FF"/>
                </a:solidFill>
                <a:latin typeface="Gill Sans MT"/>
                <a:cs typeface="Gill Sans MT"/>
              </a:rPr>
              <a:t>S</a:t>
            </a:r>
            <a:r>
              <a:rPr sz="2600" spc="-305" dirty="0">
                <a:solidFill>
                  <a:srgbClr val="55D7FF"/>
                </a:solidFill>
                <a:latin typeface="Gill Sans MT"/>
                <a:cs typeface="Gill Sans MT"/>
              </a:rPr>
              <a:t> </a:t>
            </a:r>
            <a:r>
              <a:rPr sz="2600" spc="180" dirty="0">
                <a:solidFill>
                  <a:srgbClr val="55D7FF"/>
                </a:solidFill>
                <a:latin typeface="Gill Sans MT"/>
                <a:cs typeface="Gill Sans MT"/>
              </a:rPr>
              <a:t>T</a:t>
            </a:r>
            <a:r>
              <a:rPr sz="2600" spc="75" dirty="0">
                <a:solidFill>
                  <a:srgbClr val="55D7FF"/>
                </a:solidFill>
                <a:latin typeface="Gill Sans MT"/>
                <a:cs typeface="Gill Sans MT"/>
              </a:rPr>
              <a:t>A</a:t>
            </a:r>
            <a:endParaRPr sz="26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3550">
              <a:latin typeface="Gill Sans MT"/>
              <a:cs typeface="Gill Sans MT"/>
            </a:endParaRPr>
          </a:p>
          <a:p>
            <a:pPr marL="125095">
              <a:lnSpc>
                <a:spcPct val="100000"/>
              </a:lnSpc>
              <a:tabLst>
                <a:tab pos="2225675" algn="l"/>
                <a:tab pos="4585970" algn="l"/>
                <a:tab pos="5894705" algn="l"/>
              </a:tabLst>
            </a:pPr>
            <a:r>
              <a:rPr sz="2600" spc="370" dirty="0">
                <a:solidFill>
                  <a:srgbClr val="55D7FF"/>
                </a:solidFill>
                <a:latin typeface="Gill Sans MT"/>
                <a:cs typeface="Gill Sans MT"/>
              </a:rPr>
              <a:t>CRE</a:t>
            </a:r>
            <a:r>
              <a:rPr sz="2600" spc="-300" dirty="0">
                <a:solidFill>
                  <a:srgbClr val="55D7FF"/>
                </a:solidFill>
                <a:latin typeface="Gill Sans MT"/>
                <a:cs typeface="Gill Sans MT"/>
              </a:rPr>
              <a:t> </a:t>
            </a:r>
            <a:r>
              <a:rPr sz="2600" spc="370" dirty="0">
                <a:solidFill>
                  <a:srgbClr val="55D7FF"/>
                </a:solidFill>
                <a:latin typeface="Gill Sans MT"/>
                <a:cs typeface="Gill Sans MT"/>
              </a:rPr>
              <a:t>ATIVE	</a:t>
            </a:r>
            <a:r>
              <a:rPr sz="2600" spc="509" dirty="0">
                <a:solidFill>
                  <a:srgbClr val="55D7FF"/>
                </a:solidFill>
                <a:latin typeface="Gill Sans MT"/>
                <a:cs typeface="Gill Sans MT"/>
              </a:rPr>
              <a:t>COMMONS	</a:t>
            </a:r>
            <a:r>
              <a:rPr sz="2600" spc="195" dirty="0">
                <a:solidFill>
                  <a:srgbClr val="55D7FF"/>
                </a:solidFill>
                <a:latin typeface="Gill Sans MT"/>
                <a:cs typeface="Gill Sans MT"/>
              </a:rPr>
              <a:t>B</a:t>
            </a:r>
            <a:r>
              <a:rPr sz="2600" spc="-300" dirty="0">
                <a:solidFill>
                  <a:srgbClr val="55D7FF"/>
                </a:solidFill>
                <a:latin typeface="Gill Sans MT"/>
                <a:cs typeface="Gill Sans MT"/>
              </a:rPr>
              <a:t> </a:t>
            </a:r>
            <a:r>
              <a:rPr sz="2600" spc="320" dirty="0">
                <a:solidFill>
                  <a:srgbClr val="55D7FF"/>
                </a:solidFill>
                <a:latin typeface="Gill Sans MT"/>
                <a:cs typeface="Gill Sans MT"/>
              </a:rPr>
              <a:t>Y-SA	</a:t>
            </a:r>
            <a:r>
              <a:rPr sz="2600" spc="445" dirty="0">
                <a:solidFill>
                  <a:srgbClr val="55D7FF"/>
                </a:solidFill>
                <a:latin typeface="Gill Sans MT"/>
                <a:cs typeface="Gill Sans MT"/>
              </a:rPr>
              <a:t>4.0</a:t>
            </a:r>
            <a:r>
              <a:rPr sz="2600" spc="-305" dirty="0">
                <a:solidFill>
                  <a:srgbClr val="55D7FF"/>
                </a:solidFill>
                <a:latin typeface="Gill Sans MT"/>
                <a:cs typeface="Gill Sans MT"/>
              </a:rPr>
              <a:t> </a:t>
            </a:r>
            <a:endParaRPr sz="2600">
              <a:latin typeface="Gill Sans MT"/>
              <a:cs typeface="Gill Sans MT"/>
            </a:endParaRPr>
          </a:p>
          <a:p>
            <a:pPr marL="125095" marR="2660650">
              <a:lnSpc>
                <a:spcPct val="114599"/>
              </a:lnSpc>
              <a:spcBef>
                <a:spcPts val="50"/>
              </a:spcBef>
              <a:tabLst>
                <a:tab pos="564515" algn="l"/>
                <a:tab pos="1264285" algn="l"/>
                <a:tab pos="1746250" algn="l"/>
                <a:tab pos="2084705" algn="l"/>
                <a:tab pos="2359025" algn="l"/>
                <a:tab pos="2574925" algn="l"/>
                <a:tab pos="3023235" algn="l"/>
                <a:tab pos="3404235" algn="l"/>
                <a:tab pos="4245610" algn="l"/>
                <a:tab pos="5600700" algn="l"/>
                <a:tab pos="5870575" algn="l"/>
              </a:tabLst>
            </a:pPr>
            <a:r>
              <a:rPr sz="2600" spc="-155" dirty="0">
                <a:solidFill>
                  <a:srgbClr val="55D7FF"/>
                </a:solidFill>
                <a:latin typeface="Gill Sans MT"/>
                <a:cs typeface="Gill Sans MT"/>
              </a:rPr>
              <a:t>(</a:t>
            </a:r>
            <a:r>
              <a:rPr sz="2600" spc="-300" dirty="0">
                <a:solidFill>
                  <a:srgbClr val="55D7FF"/>
                </a:solidFill>
                <a:latin typeface="Gill Sans MT"/>
                <a:cs typeface="Gill Sans MT"/>
              </a:rPr>
              <a:t> </a:t>
            </a:r>
            <a:r>
              <a:rPr sz="1800" spc="254" dirty="0">
                <a:solidFill>
                  <a:srgbClr val="55D7FF"/>
                </a:solidFill>
                <a:latin typeface="Gill Sans MT"/>
                <a:cs typeface="Gill Sans MT"/>
              </a:rPr>
              <a:t>SA</a:t>
            </a:r>
            <a:r>
              <a:rPr sz="1800" spc="-204" dirty="0">
                <a:solidFill>
                  <a:srgbClr val="55D7FF"/>
                </a:solidFill>
                <a:latin typeface="Gill Sans MT"/>
                <a:cs typeface="Gill Sans MT"/>
              </a:rPr>
              <a:t> </a:t>
            </a:r>
            <a:r>
              <a:rPr sz="1800" spc="160" dirty="0">
                <a:solidFill>
                  <a:srgbClr val="55D7FF"/>
                </a:solidFill>
                <a:latin typeface="Gill Sans MT"/>
                <a:cs typeface="Gill Sans MT"/>
              </a:rPr>
              <a:t>LVO	</a:t>
            </a:r>
            <a:r>
              <a:rPr sz="1800" spc="225" dirty="0">
                <a:solidFill>
                  <a:srgbClr val="55D7FF"/>
                </a:solidFill>
                <a:latin typeface="Gill Sans MT"/>
                <a:cs typeface="Gill Sans MT"/>
              </a:rPr>
              <a:t>DE	</a:t>
            </a:r>
            <a:r>
              <a:rPr sz="1800" spc="275" dirty="0">
                <a:solidFill>
                  <a:srgbClr val="55D7FF"/>
                </a:solidFill>
                <a:latin typeface="Gill Sans MT"/>
                <a:cs typeface="Gill Sans MT"/>
              </a:rPr>
              <a:t>LAS	</a:t>
            </a:r>
            <a:r>
              <a:rPr sz="1800" spc="305" dirty="0">
                <a:solidFill>
                  <a:srgbClr val="55D7FF"/>
                </a:solidFill>
                <a:latin typeface="Gill Sans MT"/>
                <a:cs typeface="Gill Sans MT"/>
              </a:rPr>
              <a:t>OBRAS	</a:t>
            </a:r>
            <a:r>
              <a:rPr sz="1800" spc="130" dirty="0">
                <a:solidFill>
                  <a:srgbClr val="55D7FF"/>
                </a:solidFill>
                <a:latin typeface="Gill Sans MT"/>
                <a:cs typeface="Gill Sans MT"/>
              </a:rPr>
              <a:t>CU</a:t>
            </a:r>
            <a:r>
              <a:rPr sz="1800" spc="-210" dirty="0">
                <a:solidFill>
                  <a:srgbClr val="55D7FF"/>
                </a:solidFill>
                <a:latin typeface="Gill Sans MT"/>
                <a:cs typeface="Gill Sans MT"/>
              </a:rPr>
              <a:t> </a:t>
            </a:r>
            <a:r>
              <a:rPr sz="1800" spc="75" dirty="0">
                <a:solidFill>
                  <a:srgbClr val="55D7FF"/>
                </a:solidFill>
                <a:latin typeface="Gill Sans MT"/>
                <a:cs typeface="Gill Sans MT"/>
              </a:rPr>
              <a:t>YA	</a:t>
            </a:r>
            <a:r>
              <a:rPr sz="1800" spc="254" dirty="0">
                <a:solidFill>
                  <a:srgbClr val="55D7FF"/>
                </a:solidFill>
                <a:latin typeface="Gill Sans MT"/>
                <a:cs typeface="Gill Sans MT"/>
              </a:rPr>
              <a:t>AUTORÍA	</a:t>
            </a:r>
            <a:r>
              <a:rPr sz="1800" spc="-50" dirty="0">
                <a:solidFill>
                  <a:srgbClr val="55D7FF"/>
                </a:solidFill>
                <a:latin typeface="Gill Sans MT"/>
                <a:cs typeface="Gill Sans MT"/>
              </a:rPr>
              <a:t>Y	</a:t>
            </a:r>
            <a:r>
              <a:rPr sz="1800" spc="290" dirty="0">
                <a:solidFill>
                  <a:srgbClr val="55D7FF"/>
                </a:solidFill>
                <a:latin typeface="Gill Sans MT"/>
                <a:cs typeface="Gill Sans MT"/>
              </a:rPr>
              <a:t>ORIGEN </a:t>
            </a:r>
            <a:r>
              <a:rPr sz="1800" spc="-484" dirty="0">
                <a:solidFill>
                  <a:srgbClr val="55D7FF"/>
                </a:solidFill>
                <a:latin typeface="Gill Sans MT"/>
                <a:cs typeface="Gill Sans MT"/>
              </a:rPr>
              <a:t> </a:t>
            </a:r>
            <a:r>
              <a:rPr sz="1800" spc="459" dirty="0">
                <a:solidFill>
                  <a:srgbClr val="55D7FF"/>
                </a:solidFill>
                <a:latin typeface="Gill Sans MT"/>
                <a:cs typeface="Gill Sans MT"/>
              </a:rPr>
              <a:t>S</a:t>
            </a:r>
            <a:r>
              <a:rPr sz="1800" spc="185" dirty="0">
                <a:solidFill>
                  <a:srgbClr val="55D7FF"/>
                </a:solidFill>
                <a:latin typeface="Gill Sans MT"/>
                <a:cs typeface="Gill Sans MT"/>
              </a:rPr>
              <a:t>E</a:t>
            </a:r>
            <a:r>
              <a:rPr sz="1800" dirty="0">
                <a:solidFill>
                  <a:srgbClr val="55D7FF"/>
                </a:solidFill>
                <a:latin typeface="Gill Sans MT"/>
                <a:cs typeface="Gill Sans MT"/>
              </a:rPr>
              <a:t>	</a:t>
            </a:r>
            <a:r>
              <a:rPr sz="1800" spc="325" dirty="0">
                <a:solidFill>
                  <a:srgbClr val="55D7FF"/>
                </a:solidFill>
                <a:latin typeface="Gill Sans MT"/>
                <a:cs typeface="Gill Sans MT"/>
              </a:rPr>
              <a:t>EXPLIC</a:t>
            </a:r>
            <a:r>
              <a:rPr sz="1800" spc="15" dirty="0">
                <a:solidFill>
                  <a:srgbClr val="55D7FF"/>
                </a:solidFill>
                <a:latin typeface="Gill Sans MT"/>
                <a:cs typeface="Gill Sans MT"/>
              </a:rPr>
              <a:t>I</a:t>
            </a:r>
            <a:r>
              <a:rPr sz="1800" spc="-210" dirty="0">
                <a:solidFill>
                  <a:srgbClr val="55D7FF"/>
                </a:solidFill>
                <a:latin typeface="Gill Sans MT"/>
                <a:cs typeface="Gill Sans MT"/>
              </a:rPr>
              <a:t> </a:t>
            </a:r>
            <a:r>
              <a:rPr sz="1800" spc="114" dirty="0">
                <a:solidFill>
                  <a:srgbClr val="55D7FF"/>
                </a:solidFill>
                <a:latin typeface="Gill Sans MT"/>
                <a:cs typeface="Gill Sans MT"/>
              </a:rPr>
              <a:t>T</a:t>
            </a:r>
            <a:r>
              <a:rPr sz="1800" spc="40" dirty="0">
                <a:solidFill>
                  <a:srgbClr val="55D7FF"/>
                </a:solidFill>
                <a:latin typeface="Gill Sans MT"/>
                <a:cs typeface="Gill Sans MT"/>
              </a:rPr>
              <a:t>A</a:t>
            </a:r>
            <a:r>
              <a:rPr sz="1800" dirty="0">
                <a:solidFill>
                  <a:srgbClr val="55D7FF"/>
                </a:solidFill>
                <a:latin typeface="Gill Sans MT"/>
                <a:cs typeface="Gill Sans MT"/>
              </a:rPr>
              <a:t>	</a:t>
            </a:r>
            <a:r>
              <a:rPr sz="1800" spc="360" dirty="0">
                <a:solidFill>
                  <a:srgbClr val="55D7FF"/>
                </a:solidFill>
                <a:latin typeface="Gill Sans MT"/>
                <a:cs typeface="Gill Sans MT"/>
              </a:rPr>
              <a:t>E</a:t>
            </a:r>
            <a:r>
              <a:rPr sz="1800" spc="110" dirty="0">
                <a:solidFill>
                  <a:srgbClr val="55D7FF"/>
                </a:solidFill>
                <a:latin typeface="Gill Sans MT"/>
                <a:cs typeface="Gill Sans MT"/>
              </a:rPr>
              <a:t>N</a:t>
            </a:r>
            <a:r>
              <a:rPr sz="1800" dirty="0">
                <a:solidFill>
                  <a:srgbClr val="55D7FF"/>
                </a:solidFill>
                <a:latin typeface="Gill Sans MT"/>
                <a:cs typeface="Gill Sans MT"/>
              </a:rPr>
              <a:t>	</a:t>
            </a:r>
            <a:r>
              <a:rPr sz="1800" spc="315" dirty="0">
                <a:solidFill>
                  <a:srgbClr val="55D7FF"/>
                </a:solidFill>
                <a:latin typeface="Gill Sans MT"/>
                <a:cs typeface="Gill Sans MT"/>
              </a:rPr>
              <a:t>L</a:t>
            </a:r>
            <a:r>
              <a:rPr sz="1800" spc="35" dirty="0">
                <a:solidFill>
                  <a:srgbClr val="55D7FF"/>
                </a:solidFill>
                <a:latin typeface="Gill Sans MT"/>
                <a:cs typeface="Gill Sans MT"/>
              </a:rPr>
              <a:t>A</a:t>
            </a:r>
            <a:r>
              <a:rPr sz="1800" dirty="0">
                <a:solidFill>
                  <a:srgbClr val="55D7FF"/>
                </a:solidFill>
                <a:latin typeface="Gill Sans MT"/>
                <a:cs typeface="Gill Sans MT"/>
              </a:rPr>
              <a:t>	</a:t>
            </a:r>
            <a:r>
              <a:rPr sz="1800" spc="390" dirty="0">
                <a:solidFill>
                  <a:srgbClr val="55D7FF"/>
                </a:solidFill>
                <a:latin typeface="Gill Sans MT"/>
                <a:cs typeface="Gill Sans MT"/>
              </a:rPr>
              <a:t>PRESE</a:t>
            </a:r>
            <a:r>
              <a:rPr sz="1800" spc="150" dirty="0">
                <a:solidFill>
                  <a:srgbClr val="55D7FF"/>
                </a:solidFill>
                <a:latin typeface="Gill Sans MT"/>
                <a:cs typeface="Gill Sans MT"/>
              </a:rPr>
              <a:t>N</a:t>
            </a:r>
            <a:r>
              <a:rPr sz="1800" spc="-210" dirty="0">
                <a:solidFill>
                  <a:srgbClr val="55D7FF"/>
                </a:solidFill>
                <a:latin typeface="Gill Sans MT"/>
                <a:cs typeface="Gill Sans MT"/>
              </a:rPr>
              <a:t> </a:t>
            </a:r>
            <a:r>
              <a:rPr sz="1800" spc="114" dirty="0">
                <a:solidFill>
                  <a:srgbClr val="55D7FF"/>
                </a:solidFill>
                <a:latin typeface="Gill Sans MT"/>
                <a:cs typeface="Gill Sans MT"/>
              </a:rPr>
              <a:t>T</a:t>
            </a:r>
            <a:r>
              <a:rPr sz="1800" spc="290" dirty="0">
                <a:solidFill>
                  <a:srgbClr val="55D7FF"/>
                </a:solidFill>
                <a:latin typeface="Gill Sans MT"/>
                <a:cs typeface="Gill Sans MT"/>
              </a:rPr>
              <a:t>ACIÓN</a:t>
            </a:r>
            <a:r>
              <a:rPr sz="1800" dirty="0">
                <a:solidFill>
                  <a:srgbClr val="55D7FF"/>
                </a:solidFill>
                <a:latin typeface="Gill Sans MT"/>
                <a:cs typeface="Gill Sans MT"/>
              </a:rPr>
              <a:t>)</a:t>
            </a:r>
            <a:r>
              <a:rPr sz="1800" spc="-210" dirty="0">
                <a:solidFill>
                  <a:srgbClr val="55D7FF"/>
                </a:solidFill>
                <a:latin typeface="Gill Sans MT"/>
                <a:cs typeface="Gill Sans MT"/>
              </a:rPr>
              <a:t> </a:t>
            </a:r>
            <a:endParaRPr sz="1800">
              <a:latin typeface="Gill Sans MT"/>
              <a:cs typeface="Gill Sans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75360" y="465494"/>
            <a:ext cx="4167085" cy="2341225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19728" y="9777080"/>
            <a:ext cx="3244215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b="1" spc="35" dirty="0">
                <a:solidFill>
                  <a:srgbClr val="FFFFFF"/>
                </a:solidFill>
                <a:latin typeface="Arial"/>
                <a:cs typeface="Arial"/>
              </a:rPr>
              <a:t>Dra.</a:t>
            </a:r>
            <a:r>
              <a:rPr sz="2950" b="1" spc="-25" dirty="0">
                <a:solidFill>
                  <a:srgbClr val="FFFFFF"/>
                </a:solidFill>
                <a:latin typeface="Arial"/>
                <a:cs typeface="Arial"/>
              </a:rPr>
              <a:t> Yanet </a:t>
            </a:r>
            <a:r>
              <a:rPr sz="2950" b="1" spc="5" dirty="0">
                <a:solidFill>
                  <a:srgbClr val="FFFFFF"/>
                </a:solidFill>
                <a:latin typeface="Arial"/>
                <a:cs typeface="Arial"/>
              </a:rPr>
              <a:t>Acosta</a:t>
            </a:r>
            <a:endParaRPr sz="295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23915" y="4418776"/>
            <a:ext cx="14229080" cy="14833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50" b="1" spc="-270" dirty="0">
                <a:solidFill>
                  <a:srgbClr val="FFFFFF"/>
                </a:solidFill>
                <a:latin typeface="Arial"/>
                <a:cs typeface="Arial"/>
              </a:rPr>
              <a:t>T4&amp;5</a:t>
            </a:r>
            <a:r>
              <a:rPr sz="9550" b="1" spc="-35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9550" b="1" spc="-3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550" b="1" spc="-270" dirty="0">
                <a:solidFill>
                  <a:srgbClr val="FFFFFF"/>
                </a:solidFill>
                <a:latin typeface="Arial"/>
                <a:cs typeface="Arial"/>
              </a:rPr>
              <a:t>Edició</a:t>
            </a:r>
            <a:r>
              <a:rPr sz="9550" b="1" spc="-9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9550" b="1" spc="-3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550" b="1" spc="-350" dirty="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sz="9550" b="1" spc="-3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550" b="1" spc="-240" dirty="0">
                <a:solidFill>
                  <a:srgbClr val="FFFFFF"/>
                </a:solidFill>
                <a:latin typeface="Arial"/>
                <a:cs typeface="Arial"/>
              </a:rPr>
              <a:t>Agencias</a:t>
            </a:r>
            <a:endParaRPr sz="95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31892" y="766841"/>
            <a:ext cx="6044565" cy="1093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000" b="1" spc="-170" dirty="0">
                <a:solidFill>
                  <a:srgbClr val="FFFFFF"/>
                </a:solidFill>
                <a:latin typeface="Arial"/>
                <a:cs typeface="Arial"/>
              </a:rPr>
              <a:t>John</a:t>
            </a:r>
            <a:r>
              <a:rPr sz="7000" b="1" spc="-3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0" b="1" spc="-135" dirty="0">
                <a:solidFill>
                  <a:srgbClr val="FFFFFF"/>
                </a:solidFill>
                <a:latin typeface="Arial"/>
                <a:cs typeface="Arial"/>
              </a:rPr>
              <a:t>G.</a:t>
            </a:r>
            <a:r>
              <a:rPr sz="7000" b="1" spc="-3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0" b="1" spc="-105" dirty="0">
                <a:solidFill>
                  <a:srgbClr val="FFFFFF"/>
                </a:solidFill>
                <a:latin typeface="Arial"/>
                <a:cs typeface="Arial"/>
              </a:rPr>
              <a:t>Morris</a:t>
            </a:r>
            <a:endParaRPr sz="7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74554" y="2387442"/>
            <a:ext cx="9385300" cy="7914005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259715" marR="1556385" indent="-247650">
              <a:lnSpc>
                <a:spcPct val="102200"/>
              </a:lnSpc>
              <a:spcBef>
                <a:spcPts val="45"/>
              </a:spcBef>
              <a:buSzPct val="123076"/>
              <a:buChar char="•"/>
              <a:tabLst>
                <a:tab pos="259715" algn="l"/>
                <a:tab pos="260350" algn="l"/>
              </a:tabLst>
            </a:pPr>
            <a:r>
              <a:rPr sz="1950" b="1" spc="-15" dirty="0">
                <a:solidFill>
                  <a:srgbClr val="FFFFFF"/>
                </a:solidFill>
                <a:latin typeface="Arial"/>
                <a:cs typeface="Arial"/>
              </a:rPr>
              <a:t>Autor</a:t>
            </a:r>
            <a:r>
              <a:rPr sz="195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1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95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5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195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5" dirty="0">
                <a:solidFill>
                  <a:srgbClr val="FFFFFF"/>
                </a:solidFill>
                <a:latin typeface="Arial"/>
                <a:cs typeface="Arial"/>
              </a:rPr>
              <a:t>biografía</a:t>
            </a:r>
            <a:r>
              <a:rPr sz="195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25" dirty="0">
                <a:solidFill>
                  <a:srgbClr val="FFFFFF"/>
                </a:solidFill>
                <a:latin typeface="Arial"/>
                <a:cs typeface="Arial"/>
              </a:rPr>
              <a:t>¡Consigue</a:t>
            </a:r>
            <a:r>
              <a:rPr sz="195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5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195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15" dirty="0">
                <a:solidFill>
                  <a:srgbClr val="FFFFFF"/>
                </a:solidFill>
                <a:latin typeface="Arial"/>
                <a:cs typeface="Arial"/>
              </a:rPr>
              <a:t>foto!</a:t>
            </a:r>
            <a:r>
              <a:rPr sz="195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10" dirty="0">
                <a:solidFill>
                  <a:srgbClr val="FFFFFF"/>
                </a:solidFill>
                <a:latin typeface="Arial"/>
                <a:cs typeface="Arial"/>
              </a:rPr>
              <a:t>Una </a:t>
            </a:r>
            <a:r>
              <a:rPr sz="1950" b="1" spc="-10" dirty="0">
                <a:solidFill>
                  <a:srgbClr val="FFFFFF"/>
                </a:solidFill>
                <a:latin typeface="Arial"/>
                <a:cs typeface="Arial"/>
              </a:rPr>
              <a:t>historia</a:t>
            </a:r>
            <a:r>
              <a:rPr sz="195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10" dirty="0">
                <a:solidFill>
                  <a:srgbClr val="FFFFFF"/>
                </a:solidFill>
                <a:latin typeface="Arial"/>
                <a:cs typeface="Arial"/>
              </a:rPr>
              <a:t>personal</a:t>
            </a:r>
            <a:r>
              <a:rPr sz="195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5" dirty="0">
                <a:solidFill>
                  <a:srgbClr val="FFFFFF"/>
                </a:solidFill>
                <a:latin typeface="Arial"/>
                <a:cs typeface="Arial"/>
              </a:rPr>
              <a:t>del </a:t>
            </a:r>
            <a:r>
              <a:rPr sz="1950" b="1" spc="-5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5" dirty="0">
                <a:solidFill>
                  <a:srgbClr val="FFFFFF"/>
                </a:solidFill>
                <a:latin typeface="Arial"/>
                <a:cs typeface="Arial"/>
              </a:rPr>
              <a:t>fotoperiodismo.</a:t>
            </a:r>
            <a:endParaRPr sz="19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FFFFFF"/>
              </a:buClr>
              <a:buFont typeface="Arial"/>
              <a:buChar char="•"/>
            </a:pPr>
            <a:endParaRPr sz="2100">
              <a:latin typeface="Arial"/>
              <a:cs typeface="Arial"/>
            </a:endParaRPr>
          </a:p>
          <a:p>
            <a:pPr marL="259715" indent="-247650">
              <a:lnSpc>
                <a:spcPct val="100000"/>
              </a:lnSpc>
              <a:buSzPct val="123076"/>
              <a:buChar char="•"/>
              <a:tabLst>
                <a:tab pos="259715" algn="l"/>
                <a:tab pos="260350" algn="l"/>
              </a:tabLst>
            </a:pPr>
            <a:r>
              <a:rPr sz="1950" b="1" spc="-10" dirty="0">
                <a:solidFill>
                  <a:srgbClr val="FFFFFF"/>
                </a:solidFill>
                <a:latin typeface="Arial"/>
                <a:cs typeface="Arial"/>
              </a:rPr>
              <a:t>Entró</a:t>
            </a:r>
            <a:r>
              <a:rPr sz="195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3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95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15" dirty="0">
                <a:solidFill>
                  <a:srgbClr val="FFFFFF"/>
                </a:solidFill>
                <a:latin typeface="Arial"/>
                <a:cs typeface="Arial"/>
              </a:rPr>
              <a:t>trabajar</a:t>
            </a:r>
            <a:r>
              <a:rPr sz="1950" b="1" dirty="0">
                <a:solidFill>
                  <a:srgbClr val="FFFFFF"/>
                </a:solidFill>
                <a:latin typeface="Arial"/>
                <a:cs typeface="Arial"/>
              </a:rPr>
              <a:t> en</a:t>
            </a:r>
            <a:r>
              <a:rPr sz="195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5" dirty="0">
                <a:solidFill>
                  <a:srgbClr val="FFFFFF"/>
                </a:solidFill>
                <a:latin typeface="Arial"/>
                <a:cs typeface="Arial"/>
              </a:rPr>
              <a:t>1938</a:t>
            </a:r>
            <a:r>
              <a:rPr sz="195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15" dirty="0">
                <a:solidFill>
                  <a:srgbClr val="FFFFFF"/>
                </a:solidFill>
                <a:latin typeface="Arial"/>
                <a:cs typeface="Arial"/>
              </a:rPr>
              <a:t>como</a:t>
            </a:r>
            <a:r>
              <a:rPr sz="195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5" dirty="0">
                <a:solidFill>
                  <a:srgbClr val="FFFFFF"/>
                </a:solidFill>
                <a:latin typeface="Arial"/>
                <a:cs typeface="Arial"/>
              </a:rPr>
              <a:t>editor </a:t>
            </a:r>
            <a:r>
              <a:rPr sz="1950" b="1" spc="10" dirty="0">
                <a:solidFill>
                  <a:srgbClr val="FFFFFF"/>
                </a:solidFill>
                <a:latin typeface="Arial"/>
                <a:cs typeface="Arial"/>
              </a:rPr>
              <a:t>gráfico</a:t>
            </a:r>
            <a:r>
              <a:rPr sz="195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1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95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5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195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10" dirty="0">
                <a:solidFill>
                  <a:srgbClr val="FFFFFF"/>
                </a:solidFill>
                <a:latin typeface="Arial"/>
                <a:cs typeface="Arial"/>
              </a:rPr>
              <a:t>mítica</a:t>
            </a:r>
            <a:r>
              <a:rPr sz="195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15" dirty="0">
                <a:solidFill>
                  <a:srgbClr val="FFFFFF"/>
                </a:solidFill>
                <a:latin typeface="Arial"/>
                <a:cs typeface="Arial"/>
              </a:rPr>
              <a:t>revista</a:t>
            </a:r>
            <a:r>
              <a:rPr sz="195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10" dirty="0">
                <a:solidFill>
                  <a:srgbClr val="FFFFFF"/>
                </a:solidFill>
                <a:latin typeface="Arial"/>
                <a:cs typeface="Arial"/>
              </a:rPr>
              <a:t>‘Life’.</a:t>
            </a:r>
            <a:endParaRPr sz="1950">
              <a:latin typeface="Arial"/>
              <a:cs typeface="Arial"/>
            </a:endParaRPr>
          </a:p>
          <a:p>
            <a:pPr marL="259715" marR="137795" indent="-247650">
              <a:lnSpc>
                <a:spcPct val="102200"/>
              </a:lnSpc>
              <a:spcBef>
                <a:spcPts val="2390"/>
              </a:spcBef>
              <a:buSzPct val="123076"/>
              <a:buChar char="•"/>
              <a:tabLst>
                <a:tab pos="259715" algn="l"/>
                <a:tab pos="260350" algn="l"/>
              </a:tabLst>
            </a:pPr>
            <a:r>
              <a:rPr sz="1950" b="1" spc="-40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195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5" dirty="0">
                <a:solidFill>
                  <a:srgbClr val="FFFFFF"/>
                </a:solidFill>
                <a:latin typeface="Arial"/>
                <a:cs typeface="Arial"/>
              </a:rPr>
              <a:t>1953</a:t>
            </a:r>
            <a:r>
              <a:rPr sz="195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dirty="0">
                <a:solidFill>
                  <a:srgbClr val="FFFFFF"/>
                </a:solidFill>
                <a:latin typeface="Arial"/>
                <a:cs typeface="Arial"/>
              </a:rPr>
              <a:t>fue</a:t>
            </a:r>
            <a:r>
              <a:rPr sz="1950" b="1" spc="5" dirty="0">
                <a:solidFill>
                  <a:srgbClr val="FFFFFF"/>
                </a:solidFill>
                <a:latin typeface="Arial"/>
                <a:cs typeface="Arial"/>
              </a:rPr>
              <a:t> Director </a:t>
            </a:r>
            <a:r>
              <a:rPr sz="1950" b="1" spc="-10" dirty="0">
                <a:solidFill>
                  <a:srgbClr val="FFFFFF"/>
                </a:solidFill>
                <a:latin typeface="Arial"/>
                <a:cs typeface="Arial"/>
              </a:rPr>
              <a:t>Ejecutivo</a:t>
            </a:r>
            <a:r>
              <a:rPr sz="195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1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95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5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195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10" dirty="0">
                <a:solidFill>
                  <a:srgbClr val="FFFFFF"/>
                </a:solidFill>
                <a:latin typeface="Arial"/>
                <a:cs typeface="Arial"/>
              </a:rPr>
              <a:t>Agencia</a:t>
            </a:r>
            <a:r>
              <a:rPr sz="195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20" dirty="0">
                <a:solidFill>
                  <a:srgbClr val="FFFFFF"/>
                </a:solidFill>
                <a:latin typeface="Arial"/>
                <a:cs typeface="Arial"/>
              </a:rPr>
              <a:t>Magnum.</a:t>
            </a:r>
            <a:r>
              <a:rPr sz="195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50" dirty="0">
                <a:solidFill>
                  <a:srgbClr val="FFFFFF"/>
                </a:solidFill>
                <a:latin typeface="Arial"/>
                <a:cs typeface="Arial"/>
              </a:rPr>
              <a:t>Allí</a:t>
            </a:r>
            <a:r>
              <a:rPr sz="195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15" dirty="0">
                <a:solidFill>
                  <a:srgbClr val="FFFFFF"/>
                </a:solidFill>
                <a:latin typeface="Arial"/>
                <a:cs typeface="Arial"/>
              </a:rPr>
              <a:t>estuvo</a:t>
            </a:r>
            <a:r>
              <a:rPr sz="195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15" dirty="0">
                <a:solidFill>
                  <a:srgbClr val="FFFFFF"/>
                </a:solidFill>
                <a:latin typeface="Arial"/>
                <a:cs typeface="Arial"/>
              </a:rPr>
              <a:t>doce</a:t>
            </a:r>
            <a:r>
              <a:rPr sz="195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10" dirty="0">
                <a:solidFill>
                  <a:srgbClr val="FFFFFF"/>
                </a:solidFill>
                <a:latin typeface="Arial"/>
                <a:cs typeface="Arial"/>
              </a:rPr>
              <a:t>años </a:t>
            </a:r>
            <a:r>
              <a:rPr sz="1950" b="1" spc="-5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10" dirty="0">
                <a:solidFill>
                  <a:srgbClr val="FFFFFF"/>
                </a:solidFill>
                <a:latin typeface="Arial"/>
                <a:cs typeface="Arial"/>
              </a:rPr>
              <a:t>trabajando</a:t>
            </a:r>
            <a:r>
              <a:rPr sz="195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5" dirty="0">
                <a:solidFill>
                  <a:srgbClr val="FFFFFF"/>
                </a:solidFill>
                <a:latin typeface="Arial"/>
                <a:cs typeface="Arial"/>
              </a:rPr>
              <a:t>codo </a:t>
            </a:r>
            <a:r>
              <a:rPr sz="1950" b="1" dirty="0">
                <a:solidFill>
                  <a:srgbClr val="FFFFFF"/>
                </a:solidFill>
                <a:latin typeface="Arial"/>
                <a:cs typeface="Arial"/>
              </a:rPr>
              <a:t>con </a:t>
            </a:r>
            <a:r>
              <a:rPr sz="1950" b="1" spc="5" dirty="0">
                <a:solidFill>
                  <a:srgbClr val="FFFFFF"/>
                </a:solidFill>
                <a:latin typeface="Arial"/>
                <a:cs typeface="Arial"/>
              </a:rPr>
              <a:t>codo </a:t>
            </a:r>
            <a:r>
              <a:rPr sz="1950" b="1" dirty="0">
                <a:solidFill>
                  <a:srgbClr val="FFFFFF"/>
                </a:solidFill>
                <a:latin typeface="Arial"/>
                <a:cs typeface="Arial"/>
              </a:rPr>
              <a:t>con </a:t>
            </a:r>
            <a:r>
              <a:rPr sz="1950" b="1" spc="-5" dirty="0">
                <a:solidFill>
                  <a:srgbClr val="FFFFFF"/>
                </a:solidFill>
                <a:latin typeface="Arial"/>
                <a:cs typeface="Arial"/>
              </a:rPr>
              <a:t>Henri</a:t>
            </a:r>
            <a:r>
              <a:rPr sz="195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10" dirty="0">
                <a:solidFill>
                  <a:srgbClr val="FFFFFF"/>
                </a:solidFill>
                <a:latin typeface="Arial"/>
                <a:cs typeface="Arial"/>
              </a:rPr>
              <a:t>Cartier</a:t>
            </a:r>
            <a:r>
              <a:rPr sz="195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25" dirty="0">
                <a:solidFill>
                  <a:srgbClr val="FFFFFF"/>
                </a:solidFill>
                <a:latin typeface="Arial"/>
                <a:cs typeface="Arial"/>
              </a:rPr>
              <a:t>Bresson</a:t>
            </a:r>
            <a:r>
              <a:rPr sz="195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15" dirty="0">
                <a:solidFill>
                  <a:srgbClr val="FFFFFF"/>
                </a:solidFill>
                <a:latin typeface="Arial"/>
                <a:cs typeface="Arial"/>
              </a:rPr>
              <a:t>para</a:t>
            </a:r>
            <a:r>
              <a:rPr sz="195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5" dirty="0">
                <a:solidFill>
                  <a:srgbClr val="FFFFFF"/>
                </a:solidFill>
                <a:latin typeface="Arial"/>
                <a:cs typeface="Arial"/>
              </a:rPr>
              <a:t>levantar </a:t>
            </a:r>
            <a:r>
              <a:rPr sz="195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10" dirty="0">
                <a:solidFill>
                  <a:srgbClr val="FFFFFF"/>
                </a:solidFill>
                <a:latin typeface="Arial"/>
                <a:cs typeface="Arial"/>
              </a:rPr>
              <a:t>económicamente</a:t>
            </a:r>
            <a:r>
              <a:rPr sz="195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5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195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10" dirty="0">
                <a:solidFill>
                  <a:srgbClr val="FFFFFF"/>
                </a:solidFill>
                <a:latin typeface="Arial"/>
                <a:cs typeface="Arial"/>
              </a:rPr>
              <a:t>mítica</a:t>
            </a:r>
            <a:r>
              <a:rPr sz="1950" b="1" spc="5" dirty="0">
                <a:solidFill>
                  <a:srgbClr val="FFFFFF"/>
                </a:solidFill>
                <a:latin typeface="Arial"/>
                <a:cs typeface="Arial"/>
              </a:rPr>
              <a:t> agencia </a:t>
            </a:r>
            <a:r>
              <a:rPr sz="1950" b="1" spc="1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95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dirty="0">
                <a:solidFill>
                  <a:srgbClr val="FFFFFF"/>
                </a:solidFill>
                <a:latin typeface="Arial"/>
                <a:cs typeface="Arial"/>
              </a:rPr>
              <a:t>fotógrafos</a:t>
            </a:r>
            <a:r>
              <a:rPr sz="195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195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5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195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dirty="0">
                <a:solidFill>
                  <a:srgbClr val="FFFFFF"/>
                </a:solidFill>
                <a:latin typeface="Arial"/>
                <a:cs typeface="Arial"/>
              </a:rPr>
              <a:t>que</a:t>
            </a:r>
            <a:r>
              <a:rPr sz="195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20" dirty="0">
                <a:solidFill>
                  <a:srgbClr val="FFFFFF"/>
                </a:solidFill>
                <a:latin typeface="Arial"/>
                <a:cs typeface="Arial"/>
              </a:rPr>
              <a:t>ellos</a:t>
            </a:r>
            <a:r>
              <a:rPr sz="195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10" dirty="0">
                <a:solidFill>
                  <a:srgbClr val="FFFFFF"/>
                </a:solidFill>
                <a:latin typeface="Arial"/>
                <a:cs typeface="Arial"/>
              </a:rPr>
              <a:t>mismos </a:t>
            </a:r>
            <a:r>
              <a:rPr sz="195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5" dirty="0">
                <a:solidFill>
                  <a:srgbClr val="FFFFFF"/>
                </a:solidFill>
                <a:latin typeface="Arial"/>
                <a:cs typeface="Arial"/>
              </a:rPr>
              <a:t>eran</a:t>
            </a:r>
            <a:r>
              <a:rPr sz="195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30" dirty="0">
                <a:solidFill>
                  <a:srgbClr val="FFFFFF"/>
                </a:solidFill>
                <a:latin typeface="Arial"/>
                <a:cs typeface="Arial"/>
              </a:rPr>
              <a:t>los</a:t>
            </a:r>
            <a:r>
              <a:rPr sz="195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15" dirty="0">
                <a:solidFill>
                  <a:srgbClr val="FFFFFF"/>
                </a:solidFill>
                <a:latin typeface="Arial"/>
                <a:cs typeface="Arial"/>
              </a:rPr>
              <a:t>dueños</a:t>
            </a:r>
            <a:r>
              <a:rPr sz="195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1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95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30" dirty="0">
                <a:solidFill>
                  <a:srgbClr val="FFFFFF"/>
                </a:solidFill>
                <a:latin typeface="Arial"/>
                <a:cs typeface="Arial"/>
              </a:rPr>
              <a:t>los</a:t>
            </a:r>
            <a:r>
              <a:rPr sz="195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10" dirty="0">
                <a:solidFill>
                  <a:srgbClr val="FFFFFF"/>
                </a:solidFill>
                <a:latin typeface="Arial"/>
                <a:cs typeface="Arial"/>
              </a:rPr>
              <a:t>negativos.</a:t>
            </a:r>
            <a:r>
              <a:rPr sz="195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3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95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25" dirty="0">
                <a:solidFill>
                  <a:srgbClr val="FFFFFF"/>
                </a:solidFill>
                <a:latin typeface="Arial"/>
                <a:cs typeface="Arial"/>
              </a:rPr>
              <a:t>allí</a:t>
            </a:r>
            <a:r>
              <a:rPr sz="1950" b="1" spc="5" dirty="0">
                <a:solidFill>
                  <a:srgbClr val="FFFFFF"/>
                </a:solidFill>
                <a:latin typeface="Arial"/>
                <a:cs typeface="Arial"/>
              </a:rPr>
              <a:t> partió</a:t>
            </a:r>
            <a:r>
              <a:rPr sz="195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5" dirty="0">
                <a:solidFill>
                  <a:srgbClr val="FFFFFF"/>
                </a:solidFill>
                <a:latin typeface="Arial"/>
                <a:cs typeface="Arial"/>
              </a:rPr>
              <a:t>al</a:t>
            </a:r>
            <a:r>
              <a:rPr sz="195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15" dirty="0">
                <a:solidFill>
                  <a:srgbClr val="FFFFFF"/>
                </a:solidFill>
                <a:latin typeface="Arial"/>
                <a:cs typeface="Arial"/>
              </a:rPr>
              <a:t>'The</a:t>
            </a:r>
            <a:r>
              <a:rPr sz="195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20" dirty="0">
                <a:solidFill>
                  <a:srgbClr val="FFFFFF"/>
                </a:solidFill>
                <a:latin typeface="Arial"/>
                <a:cs typeface="Arial"/>
              </a:rPr>
              <a:t>Washington</a:t>
            </a:r>
            <a:r>
              <a:rPr sz="195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15" dirty="0">
                <a:solidFill>
                  <a:srgbClr val="FFFFFF"/>
                </a:solidFill>
                <a:latin typeface="Arial"/>
                <a:cs typeface="Arial"/>
              </a:rPr>
              <a:t>Post'</a:t>
            </a:r>
            <a:r>
              <a:rPr sz="195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75" dirty="0">
                <a:solidFill>
                  <a:srgbClr val="FFFFFF"/>
                </a:solidFill>
                <a:latin typeface="Arial"/>
                <a:cs typeface="Arial"/>
              </a:rPr>
              <a:t>y </a:t>
            </a:r>
            <a:r>
              <a:rPr sz="195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10" dirty="0">
                <a:solidFill>
                  <a:srgbClr val="FFFFFF"/>
                </a:solidFill>
                <a:latin typeface="Arial"/>
                <a:cs typeface="Arial"/>
              </a:rPr>
              <a:t>después</a:t>
            </a:r>
            <a:r>
              <a:rPr sz="1950" b="1" spc="-5" dirty="0">
                <a:solidFill>
                  <a:srgbClr val="FFFFFF"/>
                </a:solidFill>
                <a:latin typeface="Arial"/>
                <a:cs typeface="Arial"/>
              </a:rPr>
              <a:t> al</a:t>
            </a:r>
            <a:r>
              <a:rPr sz="195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15" dirty="0">
                <a:solidFill>
                  <a:srgbClr val="FFFFFF"/>
                </a:solidFill>
                <a:latin typeface="Arial"/>
                <a:cs typeface="Arial"/>
              </a:rPr>
              <a:t>'The</a:t>
            </a:r>
            <a:r>
              <a:rPr sz="195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45" dirty="0">
                <a:solidFill>
                  <a:srgbClr val="FFFFFF"/>
                </a:solidFill>
                <a:latin typeface="Arial"/>
                <a:cs typeface="Arial"/>
              </a:rPr>
              <a:t>New</a:t>
            </a:r>
            <a:r>
              <a:rPr sz="195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50" dirty="0">
                <a:solidFill>
                  <a:srgbClr val="FFFFFF"/>
                </a:solidFill>
                <a:latin typeface="Arial"/>
                <a:cs typeface="Arial"/>
              </a:rPr>
              <a:t>York</a:t>
            </a:r>
            <a:r>
              <a:rPr sz="195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10" dirty="0">
                <a:solidFill>
                  <a:srgbClr val="FFFFFF"/>
                </a:solidFill>
                <a:latin typeface="Arial"/>
                <a:cs typeface="Arial"/>
              </a:rPr>
              <a:t>Times'.</a:t>
            </a:r>
            <a:endParaRPr sz="19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FFFFFF"/>
              </a:buClr>
              <a:buFont typeface="Arial"/>
              <a:buChar char="•"/>
            </a:pPr>
            <a:endParaRPr sz="2100">
              <a:latin typeface="Arial"/>
              <a:cs typeface="Arial"/>
            </a:endParaRPr>
          </a:p>
          <a:p>
            <a:pPr marL="259715" indent="-247650">
              <a:lnSpc>
                <a:spcPct val="100000"/>
              </a:lnSpc>
              <a:buSzPct val="123076"/>
              <a:buChar char="•"/>
              <a:tabLst>
                <a:tab pos="259715" algn="l"/>
                <a:tab pos="260350" algn="l"/>
              </a:tabLst>
            </a:pPr>
            <a:r>
              <a:rPr sz="1950" b="1" spc="10" dirty="0">
                <a:solidFill>
                  <a:srgbClr val="FFFFFF"/>
                </a:solidFill>
                <a:latin typeface="Arial"/>
                <a:cs typeface="Arial"/>
              </a:rPr>
              <a:t>Desde</a:t>
            </a:r>
            <a:r>
              <a:rPr sz="195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5" dirty="0">
                <a:solidFill>
                  <a:srgbClr val="FFFFFF"/>
                </a:solidFill>
                <a:latin typeface="Arial"/>
                <a:cs typeface="Arial"/>
              </a:rPr>
              <a:t>1983</a:t>
            </a:r>
            <a:r>
              <a:rPr sz="1950" b="1" dirty="0">
                <a:solidFill>
                  <a:srgbClr val="FFFFFF"/>
                </a:solidFill>
                <a:latin typeface="Arial"/>
                <a:cs typeface="Arial"/>
              </a:rPr>
              <a:t> fue </a:t>
            </a:r>
            <a:r>
              <a:rPr sz="1950" b="1" spc="5" dirty="0">
                <a:solidFill>
                  <a:srgbClr val="FFFFFF"/>
                </a:solidFill>
                <a:latin typeface="Arial"/>
                <a:cs typeface="Arial"/>
              </a:rPr>
              <a:t>editor</a:t>
            </a:r>
            <a:r>
              <a:rPr sz="195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10" dirty="0">
                <a:solidFill>
                  <a:srgbClr val="FFFFFF"/>
                </a:solidFill>
                <a:latin typeface="Arial"/>
                <a:cs typeface="Arial"/>
              </a:rPr>
              <a:t>gráfico</a:t>
            </a:r>
            <a:r>
              <a:rPr sz="195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1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95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15" dirty="0">
                <a:solidFill>
                  <a:srgbClr val="FFFFFF"/>
                </a:solidFill>
                <a:latin typeface="Arial"/>
                <a:cs typeface="Arial"/>
              </a:rPr>
              <a:t>'The</a:t>
            </a:r>
            <a:r>
              <a:rPr sz="1950" b="1" dirty="0">
                <a:solidFill>
                  <a:srgbClr val="FFFFFF"/>
                </a:solidFill>
                <a:latin typeface="Arial"/>
                <a:cs typeface="Arial"/>
              </a:rPr>
              <a:t> National </a:t>
            </a:r>
            <a:r>
              <a:rPr sz="1950" b="1" spc="5" dirty="0">
                <a:solidFill>
                  <a:srgbClr val="FFFFFF"/>
                </a:solidFill>
                <a:latin typeface="Arial"/>
                <a:cs typeface="Arial"/>
              </a:rPr>
              <a:t>Geographic'.</a:t>
            </a:r>
            <a:endParaRPr sz="1950">
              <a:latin typeface="Arial"/>
              <a:cs typeface="Arial"/>
            </a:endParaRPr>
          </a:p>
          <a:p>
            <a:pPr marL="259715" indent="-247650">
              <a:lnSpc>
                <a:spcPct val="100000"/>
              </a:lnSpc>
              <a:spcBef>
                <a:spcPts val="2445"/>
              </a:spcBef>
              <a:buSzPct val="123076"/>
              <a:buChar char="•"/>
              <a:tabLst>
                <a:tab pos="259715" algn="l"/>
                <a:tab pos="260350" algn="l"/>
              </a:tabLst>
            </a:pPr>
            <a:r>
              <a:rPr sz="1950" b="1" spc="-30" dirty="0">
                <a:solidFill>
                  <a:srgbClr val="FFFFFF"/>
                </a:solidFill>
                <a:latin typeface="Arial"/>
                <a:cs typeface="Arial"/>
              </a:rPr>
              <a:t>Algunas</a:t>
            </a:r>
            <a:r>
              <a:rPr sz="195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1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95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40" dirty="0">
                <a:solidFill>
                  <a:srgbClr val="FFFFFF"/>
                </a:solidFill>
                <a:latin typeface="Arial"/>
                <a:cs typeface="Arial"/>
              </a:rPr>
              <a:t>sus</a:t>
            </a:r>
            <a:r>
              <a:rPr sz="195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20" dirty="0">
                <a:solidFill>
                  <a:srgbClr val="FFFFFF"/>
                </a:solidFill>
                <a:latin typeface="Arial"/>
                <a:cs typeface="Arial"/>
              </a:rPr>
              <a:t>reflexiones:</a:t>
            </a:r>
            <a:endParaRPr sz="1950">
              <a:latin typeface="Arial"/>
              <a:cs typeface="Arial"/>
            </a:endParaRPr>
          </a:p>
          <a:p>
            <a:pPr marL="12700" marR="5080">
              <a:lnSpc>
                <a:spcPct val="102200"/>
              </a:lnSpc>
              <a:spcBef>
                <a:spcPts val="2390"/>
              </a:spcBef>
            </a:pPr>
            <a:r>
              <a:rPr sz="1950" b="1" spc="-5" dirty="0">
                <a:solidFill>
                  <a:srgbClr val="FFFFFF"/>
                </a:solidFill>
                <a:latin typeface="Arial"/>
                <a:cs typeface="Arial"/>
              </a:rPr>
              <a:t>"Uno</a:t>
            </a:r>
            <a:r>
              <a:rPr sz="195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1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95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30" dirty="0">
                <a:solidFill>
                  <a:srgbClr val="FFFFFF"/>
                </a:solidFill>
                <a:latin typeface="Arial"/>
                <a:cs typeface="Arial"/>
              </a:rPr>
              <a:t>los</a:t>
            </a:r>
            <a:r>
              <a:rPr sz="195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15" dirty="0">
                <a:solidFill>
                  <a:srgbClr val="FFFFFF"/>
                </a:solidFill>
                <a:latin typeface="Arial"/>
                <a:cs typeface="Arial"/>
              </a:rPr>
              <a:t>motivos</a:t>
            </a:r>
            <a:r>
              <a:rPr sz="1950" b="1" dirty="0">
                <a:solidFill>
                  <a:srgbClr val="FFFFFF"/>
                </a:solidFill>
                <a:latin typeface="Arial"/>
                <a:cs typeface="Arial"/>
              </a:rPr>
              <a:t> por</a:t>
            </a:r>
            <a:r>
              <a:rPr sz="195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30" dirty="0">
                <a:solidFill>
                  <a:srgbClr val="FFFFFF"/>
                </a:solidFill>
                <a:latin typeface="Arial"/>
                <a:cs typeface="Arial"/>
              </a:rPr>
              <a:t>los</a:t>
            </a:r>
            <a:r>
              <a:rPr sz="1950" b="1" dirty="0">
                <a:solidFill>
                  <a:srgbClr val="FFFFFF"/>
                </a:solidFill>
                <a:latin typeface="Arial"/>
                <a:cs typeface="Arial"/>
              </a:rPr>
              <a:t> que</a:t>
            </a:r>
            <a:r>
              <a:rPr sz="195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5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195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10" dirty="0">
                <a:solidFill>
                  <a:srgbClr val="FFFFFF"/>
                </a:solidFill>
                <a:latin typeface="Arial"/>
                <a:cs typeface="Arial"/>
              </a:rPr>
              <a:t>Gran</a:t>
            </a:r>
            <a:r>
              <a:rPr sz="195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5" dirty="0">
                <a:solidFill>
                  <a:srgbClr val="FFFFFF"/>
                </a:solidFill>
                <a:latin typeface="Arial"/>
                <a:cs typeface="Arial"/>
              </a:rPr>
              <a:t>Guerra</a:t>
            </a:r>
            <a:r>
              <a:rPr sz="195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5" dirty="0">
                <a:solidFill>
                  <a:srgbClr val="FFFFFF"/>
                </a:solidFill>
                <a:latin typeface="Arial"/>
                <a:cs typeface="Arial"/>
              </a:rPr>
              <a:t>se</a:t>
            </a:r>
            <a:r>
              <a:rPr sz="195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15" dirty="0">
                <a:solidFill>
                  <a:srgbClr val="FFFFFF"/>
                </a:solidFill>
                <a:latin typeface="Arial"/>
                <a:cs typeface="Arial"/>
              </a:rPr>
              <a:t>prolongó</a:t>
            </a:r>
            <a:r>
              <a:rPr sz="1950" b="1" spc="5" dirty="0">
                <a:solidFill>
                  <a:srgbClr val="FFFFFF"/>
                </a:solidFill>
                <a:latin typeface="Arial"/>
                <a:cs typeface="Arial"/>
              </a:rPr>
              <a:t> tantos</a:t>
            </a:r>
            <a:r>
              <a:rPr sz="195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10" dirty="0">
                <a:solidFill>
                  <a:srgbClr val="FFFFFF"/>
                </a:solidFill>
                <a:latin typeface="Arial"/>
                <a:cs typeface="Arial"/>
              </a:rPr>
              <a:t>años</a:t>
            </a:r>
            <a:r>
              <a:rPr sz="195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5" dirty="0">
                <a:solidFill>
                  <a:srgbClr val="FFFFFF"/>
                </a:solidFill>
                <a:latin typeface="Arial"/>
                <a:cs typeface="Arial"/>
              </a:rPr>
              <a:t>es</a:t>
            </a:r>
            <a:r>
              <a:rPr sz="1950" b="1" dirty="0">
                <a:solidFill>
                  <a:srgbClr val="FFFFFF"/>
                </a:solidFill>
                <a:latin typeface="Arial"/>
                <a:cs typeface="Arial"/>
              </a:rPr>
              <a:t> que </a:t>
            </a:r>
            <a:r>
              <a:rPr sz="1950" b="1" spc="-5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10" dirty="0">
                <a:solidFill>
                  <a:srgbClr val="FFFFFF"/>
                </a:solidFill>
                <a:latin typeface="Arial"/>
                <a:cs typeface="Arial"/>
              </a:rPr>
              <a:t>viéramos</a:t>
            </a:r>
            <a:r>
              <a:rPr sz="195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10" dirty="0">
                <a:solidFill>
                  <a:srgbClr val="FFFFFF"/>
                </a:solidFill>
                <a:latin typeface="Arial"/>
                <a:cs typeface="Arial"/>
              </a:rPr>
              <a:t>tan </a:t>
            </a:r>
            <a:r>
              <a:rPr sz="1950" b="1" spc="5" dirty="0">
                <a:solidFill>
                  <a:srgbClr val="FFFFFF"/>
                </a:solidFill>
                <a:latin typeface="Arial"/>
                <a:cs typeface="Arial"/>
              </a:rPr>
              <a:t>pocas</a:t>
            </a:r>
            <a:r>
              <a:rPr sz="195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dirty="0">
                <a:solidFill>
                  <a:srgbClr val="FFFFFF"/>
                </a:solidFill>
                <a:latin typeface="Arial"/>
                <a:cs typeface="Arial"/>
              </a:rPr>
              <a:t>fotografías</a:t>
            </a:r>
            <a:r>
              <a:rPr sz="195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5" dirty="0">
                <a:solidFill>
                  <a:srgbClr val="FFFFFF"/>
                </a:solidFill>
                <a:latin typeface="Arial"/>
                <a:cs typeface="Arial"/>
              </a:rPr>
              <a:t>del</a:t>
            </a:r>
            <a:r>
              <a:rPr sz="195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dirty="0">
                <a:solidFill>
                  <a:srgbClr val="FFFFFF"/>
                </a:solidFill>
                <a:latin typeface="Arial"/>
                <a:cs typeface="Arial"/>
              </a:rPr>
              <a:t>conflicto.</a:t>
            </a:r>
            <a:r>
              <a:rPr sz="195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dirty="0">
                <a:solidFill>
                  <a:srgbClr val="FFFFFF"/>
                </a:solidFill>
                <a:latin typeface="Arial"/>
                <a:cs typeface="Arial"/>
              </a:rPr>
              <a:t>Un</a:t>
            </a:r>
            <a:r>
              <a:rPr sz="195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5" dirty="0">
                <a:solidFill>
                  <a:srgbClr val="FFFFFF"/>
                </a:solidFill>
                <a:latin typeface="Arial"/>
                <a:cs typeface="Arial"/>
              </a:rPr>
              <a:t>fotógrafo </a:t>
            </a:r>
            <a:r>
              <a:rPr sz="1950" b="1" dirty="0">
                <a:solidFill>
                  <a:srgbClr val="FFFFFF"/>
                </a:solidFill>
                <a:latin typeface="Arial"/>
                <a:cs typeface="Arial"/>
              </a:rPr>
              <a:t>llamado</a:t>
            </a:r>
            <a:r>
              <a:rPr sz="195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10" dirty="0">
                <a:solidFill>
                  <a:srgbClr val="FFFFFF"/>
                </a:solidFill>
                <a:latin typeface="Arial"/>
                <a:cs typeface="Arial"/>
              </a:rPr>
              <a:t>Jimmy</a:t>
            </a:r>
            <a:r>
              <a:rPr sz="195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15" dirty="0">
                <a:solidFill>
                  <a:srgbClr val="FFFFFF"/>
                </a:solidFill>
                <a:latin typeface="Arial"/>
                <a:cs typeface="Arial"/>
              </a:rPr>
              <a:t>Hare </a:t>
            </a:r>
            <a:r>
              <a:rPr sz="1950" b="1" spc="-5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20" dirty="0">
                <a:solidFill>
                  <a:srgbClr val="FFFFFF"/>
                </a:solidFill>
                <a:latin typeface="Arial"/>
                <a:cs typeface="Arial"/>
              </a:rPr>
              <a:t>trató</a:t>
            </a:r>
            <a:r>
              <a:rPr sz="195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1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95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20" dirty="0">
                <a:solidFill>
                  <a:srgbClr val="FFFFFF"/>
                </a:solidFill>
                <a:latin typeface="Arial"/>
                <a:cs typeface="Arial"/>
              </a:rPr>
              <a:t>tomar</a:t>
            </a:r>
            <a:r>
              <a:rPr sz="195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dirty="0">
                <a:solidFill>
                  <a:srgbClr val="FFFFFF"/>
                </a:solidFill>
                <a:latin typeface="Arial"/>
                <a:cs typeface="Arial"/>
              </a:rPr>
              <a:t>fotos</a:t>
            </a:r>
            <a:r>
              <a:rPr sz="195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195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5" dirty="0">
                <a:solidFill>
                  <a:srgbClr val="FFFFFF"/>
                </a:solidFill>
                <a:latin typeface="Arial"/>
                <a:cs typeface="Arial"/>
              </a:rPr>
              <a:t>el</a:t>
            </a:r>
            <a:r>
              <a:rPr sz="195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dirty="0">
                <a:solidFill>
                  <a:srgbClr val="FFFFFF"/>
                </a:solidFill>
                <a:latin typeface="Arial"/>
                <a:cs typeface="Arial"/>
              </a:rPr>
              <a:t>frente.</a:t>
            </a:r>
            <a:r>
              <a:rPr sz="195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40" dirty="0">
                <a:solidFill>
                  <a:srgbClr val="FFFFFF"/>
                </a:solidFill>
                <a:latin typeface="Arial"/>
                <a:cs typeface="Arial"/>
              </a:rPr>
              <a:t>El</a:t>
            </a:r>
            <a:r>
              <a:rPr sz="195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5" dirty="0">
                <a:solidFill>
                  <a:srgbClr val="FFFFFF"/>
                </a:solidFill>
                <a:latin typeface="Arial"/>
                <a:cs typeface="Arial"/>
              </a:rPr>
              <a:t>espionaje</a:t>
            </a:r>
            <a:r>
              <a:rPr sz="195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dirty="0">
                <a:solidFill>
                  <a:srgbClr val="FFFFFF"/>
                </a:solidFill>
                <a:latin typeface="Arial"/>
                <a:cs typeface="Arial"/>
              </a:rPr>
              <a:t>francés</a:t>
            </a:r>
            <a:r>
              <a:rPr sz="195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5" dirty="0">
                <a:solidFill>
                  <a:srgbClr val="FFFFFF"/>
                </a:solidFill>
                <a:latin typeface="Arial"/>
                <a:cs typeface="Arial"/>
              </a:rPr>
              <a:t>confiscó</a:t>
            </a:r>
            <a:r>
              <a:rPr sz="195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40" dirty="0">
                <a:solidFill>
                  <a:srgbClr val="FFFFFF"/>
                </a:solidFill>
                <a:latin typeface="Arial"/>
                <a:cs typeface="Arial"/>
              </a:rPr>
              <a:t>su</a:t>
            </a:r>
            <a:r>
              <a:rPr sz="195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25" dirty="0">
                <a:solidFill>
                  <a:srgbClr val="FFFFFF"/>
                </a:solidFill>
                <a:latin typeface="Arial"/>
                <a:cs typeface="Arial"/>
              </a:rPr>
              <a:t>cámara</a:t>
            </a:r>
            <a:r>
              <a:rPr sz="195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7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95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40" dirty="0">
                <a:solidFill>
                  <a:srgbClr val="FFFFFF"/>
                </a:solidFill>
                <a:latin typeface="Arial"/>
                <a:cs typeface="Arial"/>
              </a:rPr>
              <a:t>su </a:t>
            </a:r>
            <a:r>
              <a:rPr sz="195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10" dirty="0">
                <a:solidFill>
                  <a:srgbClr val="FFFFFF"/>
                </a:solidFill>
                <a:latin typeface="Arial"/>
                <a:cs typeface="Arial"/>
              </a:rPr>
              <a:t>película.</a:t>
            </a:r>
            <a:r>
              <a:rPr sz="1950" b="1" dirty="0">
                <a:solidFill>
                  <a:srgbClr val="FFFFFF"/>
                </a:solidFill>
                <a:latin typeface="Arial"/>
                <a:cs typeface="Arial"/>
              </a:rPr>
              <a:t> La</a:t>
            </a:r>
            <a:r>
              <a:rPr sz="1950" b="1" spc="5" dirty="0">
                <a:solidFill>
                  <a:srgbClr val="FFFFFF"/>
                </a:solidFill>
                <a:latin typeface="Arial"/>
                <a:cs typeface="Arial"/>
              </a:rPr>
              <a:t> Fuerza </a:t>
            </a:r>
            <a:r>
              <a:rPr sz="1950" b="1" spc="-10" dirty="0">
                <a:solidFill>
                  <a:srgbClr val="FFFFFF"/>
                </a:solidFill>
                <a:latin typeface="Arial"/>
                <a:cs typeface="Arial"/>
              </a:rPr>
              <a:t>Expedicionaria</a:t>
            </a:r>
            <a:r>
              <a:rPr sz="195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10" dirty="0">
                <a:solidFill>
                  <a:srgbClr val="FFFFFF"/>
                </a:solidFill>
                <a:latin typeface="Arial"/>
                <a:cs typeface="Arial"/>
              </a:rPr>
              <a:t>Estadounidense,</a:t>
            </a:r>
            <a:r>
              <a:rPr sz="195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dirty="0">
                <a:solidFill>
                  <a:srgbClr val="FFFFFF"/>
                </a:solidFill>
                <a:latin typeface="Arial"/>
                <a:cs typeface="Arial"/>
              </a:rPr>
              <a:t>que</a:t>
            </a:r>
            <a:r>
              <a:rPr sz="195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5" dirty="0">
                <a:solidFill>
                  <a:srgbClr val="FFFFFF"/>
                </a:solidFill>
                <a:latin typeface="Arial"/>
                <a:cs typeface="Arial"/>
              </a:rPr>
              <a:t>se</a:t>
            </a:r>
            <a:r>
              <a:rPr sz="195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10" dirty="0">
                <a:solidFill>
                  <a:srgbClr val="FFFFFF"/>
                </a:solidFill>
                <a:latin typeface="Arial"/>
                <a:cs typeface="Arial"/>
              </a:rPr>
              <a:t>sumó</a:t>
            </a:r>
            <a:r>
              <a:rPr sz="195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3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95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5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195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10" dirty="0">
                <a:solidFill>
                  <a:srgbClr val="FFFFFF"/>
                </a:solidFill>
                <a:latin typeface="Arial"/>
                <a:cs typeface="Arial"/>
              </a:rPr>
              <a:t>lucha </a:t>
            </a:r>
            <a:r>
              <a:rPr sz="195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20" dirty="0">
                <a:solidFill>
                  <a:srgbClr val="FFFFFF"/>
                </a:solidFill>
                <a:latin typeface="Arial"/>
                <a:cs typeface="Arial"/>
              </a:rPr>
              <a:t>armada</a:t>
            </a:r>
            <a:r>
              <a:rPr sz="195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195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5" dirty="0">
                <a:solidFill>
                  <a:srgbClr val="FFFFFF"/>
                </a:solidFill>
                <a:latin typeface="Arial"/>
                <a:cs typeface="Arial"/>
              </a:rPr>
              <a:t>1917,</a:t>
            </a:r>
            <a:r>
              <a:rPr sz="195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5" dirty="0">
                <a:solidFill>
                  <a:srgbClr val="FFFFFF"/>
                </a:solidFill>
                <a:latin typeface="Arial"/>
                <a:cs typeface="Arial"/>
              </a:rPr>
              <a:t>se</a:t>
            </a:r>
            <a:r>
              <a:rPr sz="195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10" dirty="0">
                <a:solidFill>
                  <a:srgbClr val="FFFFFF"/>
                </a:solidFill>
                <a:latin typeface="Arial"/>
                <a:cs typeface="Arial"/>
              </a:rPr>
              <a:t>paresuró</a:t>
            </a:r>
            <a:r>
              <a:rPr sz="195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195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20" dirty="0">
                <a:solidFill>
                  <a:srgbClr val="FFFFFF"/>
                </a:solidFill>
                <a:latin typeface="Arial"/>
                <a:cs typeface="Arial"/>
              </a:rPr>
              <a:t>suscribir</a:t>
            </a:r>
            <a:r>
              <a:rPr sz="195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5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195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5" dirty="0">
                <a:solidFill>
                  <a:srgbClr val="FFFFFF"/>
                </a:solidFill>
                <a:latin typeface="Arial"/>
                <a:cs typeface="Arial"/>
              </a:rPr>
              <a:t>censura</a:t>
            </a:r>
            <a:r>
              <a:rPr sz="195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dirty="0">
                <a:solidFill>
                  <a:srgbClr val="FFFFFF"/>
                </a:solidFill>
                <a:latin typeface="Arial"/>
                <a:cs typeface="Arial"/>
              </a:rPr>
              <a:t>aliada</a:t>
            </a:r>
            <a:r>
              <a:rPr sz="195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10" dirty="0">
                <a:solidFill>
                  <a:srgbClr val="FFFFFF"/>
                </a:solidFill>
                <a:latin typeface="Arial"/>
                <a:cs typeface="Arial"/>
              </a:rPr>
              <a:t>sobre</a:t>
            </a:r>
            <a:r>
              <a:rPr sz="195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5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195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5" dirty="0">
                <a:solidFill>
                  <a:srgbClr val="FFFFFF"/>
                </a:solidFill>
                <a:latin typeface="Arial"/>
                <a:cs typeface="Arial"/>
              </a:rPr>
              <a:t>fotografía </a:t>
            </a:r>
            <a:r>
              <a:rPr sz="195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1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95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5" dirty="0">
                <a:solidFill>
                  <a:srgbClr val="FFFFFF"/>
                </a:solidFill>
                <a:latin typeface="Arial"/>
                <a:cs typeface="Arial"/>
              </a:rPr>
              <a:t>prensa...</a:t>
            </a:r>
            <a:r>
              <a:rPr sz="195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40" dirty="0">
                <a:solidFill>
                  <a:srgbClr val="FFFFFF"/>
                </a:solidFill>
                <a:latin typeface="Arial"/>
                <a:cs typeface="Arial"/>
              </a:rPr>
              <a:t>Si</a:t>
            </a:r>
            <a:r>
              <a:rPr sz="195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5" dirty="0">
                <a:solidFill>
                  <a:srgbClr val="FFFFFF"/>
                </a:solidFill>
                <a:latin typeface="Arial"/>
                <a:cs typeface="Arial"/>
              </a:rPr>
              <a:t>el</a:t>
            </a:r>
            <a:r>
              <a:rPr sz="195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15" dirty="0">
                <a:solidFill>
                  <a:srgbClr val="FFFFFF"/>
                </a:solidFill>
                <a:latin typeface="Arial"/>
                <a:cs typeface="Arial"/>
              </a:rPr>
              <a:t>público</a:t>
            </a:r>
            <a:r>
              <a:rPr sz="195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10" dirty="0">
                <a:solidFill>
                  <a:srgbClr val="FFFFFF"/>
                </a:solidFill>
                <a:latin typeface="Arial"/>
                <a:cs typeface="Arial"/>
              </a:rPr>
              <a:t>hubiera</a:t>
            </a:r>
            <a:r>
              <a:rPr sz="195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25" dirty="0">
                <a:solidFill>
                  <a:srgbClr val="FFFFFF"/>
                </a:solidFill>
                <a:latin typeface="Arial"/>
                <a:cs typeface="Arial"/>
              </a:rPr>
              <a:t>visto</a:t>
            </a:r>
            <a:r>
              <a:rPr sz="195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5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1950" b="1" spc="5" dirty="0">
                <a:solidFill>
                  <a:srgbClr val="FFFFFF"/>
                </a:solidFill>
                <a:latin typeface="Arial"/>
                <a:cs typeface="Arial"/>
              </a:rPr>
              <a:t> carnicería</a:t>
            </a:r>
            <a:r>
              <a:rPr sz="1950" b="1" dirty="0">
                <a:solidFill>
                  <a:srgbClr val="FFFFFF"/>
                </a:solidFill>
                <a:latin typeface="Arial"/>
                <a:cs typeface="Arial"/>
              </a:rPr>
              <a:t> que</a:t>
            </a:r>
            <a:r>
              <a:rPr sz="195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5" dirty="0">
                <a:solidFill>
                  <a:srgbClr val="FFFFFF"/>
                </a:solidFill>
                <a:latin typeface="Arial"/>
                <a:cs typeface="Arial"/>
              </a:rPr>
              <a:t>se</a:t>
            </a:r>
            <a:r>
              <a:rPr sz="195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40" dirty="0">
                <a:solidFill>
                  <a:srgbClr val="FFFFFF"/>
                </a:solidFill>
                <a:latin typeface="Arial"/>
                <a:cs typeface="Arial"/>
              </a:rPr>
              <a:t>vivía</a:t>
            </a:r>
            <a:r>
              <a:rPr sz="195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dirty="0">
                <a:solidFill>
                  <a:srgbClr val="FFFFFF"/>
                </a:solidFill>
                <a:latin typeface="Arial"/>
                <a:cs typeface="Arial"/>
              </a:rPr>
              <a:t>en </a:t>
            </a:r>
            <a:r>
              <a:rPr sz="1950" b="1" spc="-15" dirty="0">
                <a:solidFill>
                  <a:srgbClr val="FFFFFF"/>
                </a:solidFill>
                <a:latin typeface="Arial"/>
                <a:cs typeface="Arial"/>
              </a:rPr>
              <a:t>las </a:t>
            </a:r>
            <a:r>
              <a:rPr sz="195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5" dirty="0">
                <a:solidFill>
                  <a:srgbClr val="FFFFFF"/>
                </a:solidFill>
                <a:latin typeface="Arial"/>
                <a:cs typeface="Arial"/>
              </a:rPr>
              <a:t>trincheras,</a:t>
            </a:r>
            <a:r>
              <a:rPr sz="195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10" dirty="0">
                <a:solidFill>
                  <a:srgbClr val="FFFFFF"/>
                </a:solidFill>
                <a:latin typeface="Arial"/>
                <a:cs typeface="Arial"/>
              </a:rPr>
              <a:t>¿cuánto</a:t>
            </a:r>
            <a:r>
              <a:rPr sz="195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5" dirty="0">
                <a:solidFill>
                  <a:srgbClr val="FFFFFF"/>
                </a:solidFill>
                <a:latin typeface="Arial"/>
                <a:cs typeface="Arial"/>
              </a:rPr>
              <a:t>menos</a:t>
            </a:r>
            <a:r>
              <a:rPr sz="195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5" dirty="0">
                <a:solidFill>
                  <a:srgbClr val="FFFFFF"/>
                </a:solidFill>
                <a:latin typeface="Arial"/>
                <a:cs typeface="Arial"/>
              </a:rPr>
              <a:t>habría</a:t>
            </a:r>
            <a:r>
              <a:rPr sz="195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dirty="0">
                <a:solidFill>
                  <a:srgbClr val="FFFFFF"/>
                </a:solidFill>
                <a:latin typeface="Arial"/>
                <a:cs typeface="Arial"/>
              </a:rPr>
              <a:t>durado </a:t>
            </a:r>
            <a:r>
              <a:rPr sz="1950" b="1" spc="-5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195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5" dirty="0">
                <a:solidFill>
                  <a:srgbClr val="FFFFFF"/>
                </a:solidFill>
                <a:latin typeface="Arial"/>
                <a:cs typeface="Arial"/>
              </a:rPr>
              <a:t>guerra</a:t>
            </a:r>
            <a:r>
              <a:rPr sz="1950" b="1" dirty="0">
                <a:solidFill>
                  <a:srgbClr val="FFFFFF"/>
                </a:solidFill>
                <a:latin typeface="Arial"/>
                <a:cs typeface="Arial"/>
              </a:rPr>
              <a:t> en</a:t>
            </a:r>
            <a:r>
              <a:rPr sz="195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5" dirty="0">
                <a:solidFill>
                  <a:srgbClr val="FFFFFF"/>
                </a:solidFill>
                <a:latin typeface="Arial"/>
                <a:cs typeface="Arial"/>
              </a:rPr>
              <a:t>el</a:t>
            </a:r>
            <a:r>
              <a:rPr sz="195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5" dirty="0">
                <a:solidFill>
                  <a:srgbClr val="FFFFFF"/>
                </a:solidFill>
                <a:latin typeface="Arial"/>
                <a:cs typeface="Arial"/>
              </a:rPr>
              <a:t>frente</a:t>
            </a:r>
            <a:r>
              <a:rPr sz="195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10" dirty="0">
                <a:solidFill>
                  <a:srgbClr val="FFFFFF"/>
                </a:solidFill>
                <a:latin typeface="Arial"/>
                <a:cs typeface="Arial"/>
              </a:rPr>
              <a:t>occidental?”</a:t>
            </a:r>
            <a:endParaRPr sz="19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050">
              <a:latin typeface="Arial"/>
              <a:cs typeface="Arial"/>
            </a:endParaRPr>
          </a:p>
          <a:p>
            <a:pPr marL="12700" marR="28575">
              <a:lnSpc>
                <a:spcPct val="102200"/>
              </a:lnSpc>
            </a:pPr>
            <a:r>
              <a:rPr sz="1950" b="1" spc="-25" dirty="0">
                <a:solidFill>
                  <a:srgbClr val="FFFFFF"/>
                </a:solidFill>
                <a:latin typeface="Arial"/>
                <a:cs typeface="Arial"/>
              </a:rPr>
              <a:t>“La</a:t>
            </a:r>
            <a:r>
              <a:rPr sz="195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10" dirty="0">
                <a:solidFill>
                  <a:srgbClr val="FFFFFF"/>
                </a:solidFill>
                <a:latin typeface="Arial"/>
                <a:cs typeface="Arial"/>
              </a:rPr>
              <a:t>bomba</a:t>
            </a:r>
            <a:r>
              <a:rPr sz="195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15" dirty="0">
                <a:solidFill>
                  <a:srgbClr val="FFFFFF"/>
                </a:solidFill>
                <a:latin typeface="Arial"/>
                <a:cs typeface="Arial"/>
              </a:rPr>
              <a:t>atómica</a:t>
            </a:r>
            <a:r>
              <a:rPr sz="195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5" dirty="0">
                <a:solidFill>
                  <a:srgbClr val="FFFFFF"/>
                </a:solidFill>
                <a:latin typeface="Arial"/>
                <a:cs typeface="Arial"/>
              </a:rPr>
              <a:t>se</a:t>
            </a:r>
            <a:r>
              <a:rPr sz="195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5" dirty="0">
                <a:solidFill>
                  <a:srgbClr val="FFFFFF"/>
                </a:solidFill>
                <a:latin typeface="Arial"/>
                <a:cs typeface="Arial"/>
              </a:rPr>
              <a:t>presentó</a:t>
            </a:r>
            <a:r>
              <a:rPr sz="195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15" dirty="0">
                <a:solidFill>
                  <a:srgbClr val="FFFFFF"/>
                </a:solidFill>
                <a:latin typeface="Arial"/>
                <a:cs typeface="Arial"/>
              </a:rPr>
              <a:t>como</a:t>
            </a:r>
            <a:r>
              <a:rPr sz="195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35" dirty="0">
                <a:solidFill>
                  <a:srgbClr val="FFFFFF"/>
                </a:solidFill>
                <a:latin typeface="Arial"/>
                <a:cs typeface="Arial"/>
              </a:rPr>
              <a:t>un</a:t>
            </a:r>
            <a:r>
              <a:rPr sz="195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5" dirty="0">
                <a:solidFill>
                  <a:srgbClr val="FFFFFF"/>
                </a:solidFill>
                <a:latin typeface="Arial"/>
                <a:cs typeface="Arial"/>
              </a:rPr>
              <a:t>espectáculo </a:t>
            </a:r>
            <a:r>
              <a:rPr sz="1950" b="1" spc="1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95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5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1950" b="1" spc="10" dirty="0">
                <a:solidFill>
                  <a:srgbClr val="FFFFFF"/>
                </a:solidFill>
                <a:latin typeface="Arial"/>
                <a:cs typeface="Arial"/>
              </a:rPr>
              <a:t> naturaleza</a:t>
            </a:r>
            <a:r>
              <a:rPr sz="195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7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95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10" dirty="0">
                <a:solidFill>
                  <a:srgbClr val="FFFFFF"/>
                </a:solidFill>
                <a:latin typeface="Arial"/>
                <a:cs typeface="Arial"/>
              </a:rPr>
              <a:t>fuerza </a:t>
            </a:r>
            <a:r>
              <a:rPr sz="1950" b="1" spc="-5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5" dirty="0">
                <a:solidFill>
                  <a:srgbClr val="FFFFFF"/>
                </a:solidFill>
                <a:latin typeface="Arial"/>
                <a:cs typeface="Arial"/>
              </a:rPr>
              <a:t>del</a:t>
            </a:r>
            <a:r>
              <a:rPr sz="195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5" dirty="0">
                <a:solidFill>
                  <a:srgbClr val="FFFFFF"/>
                </a:solidFill>
                <a:latin typeface="Arial"/>
                <a:cs typeface="Arial"/>
              </a:rPr>
              <a:t>hombre,</a:t>
            </a:r>
            <a:r>
              <a:rPr sz="195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195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dirty="0">
                <a:solidFill>
                  <a:srgbClr val="FFFFFF"/>
                </a:solidFill>
                <a:latin typeface="Arial"/>
                <a:cs typeface="Arial"/>
              </a:rPr>
              <a:t>vez </a:t>
            </a:r>
            <a:r>
              <a:rPr sz="1950" b="1" spc="1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950" b="1" spc="5" dirty="0">
                <a:solidFill>
                  <a:srgbClr val="FFFFFF"/>
                </a:solidFill>
                <a:latin typeface="Arial"/>
                <a:cs typeface="Arial"/>
              </a:rPr>
              <a:t> mostrar </a:t>
            </a:r>
            <a:r>
              <a:rPr sz="1950" b="1" spc="-30" dirty="0">
                <a:solidFill>
                  <a:srgbClr val="FFFFFF"/>
                </a:solidFill>
                <a:latin typeface="Arial"/>
                <a:cs typeface="Arial"/>
              </a:rPr>
              <a:t>los</a:t>
            </a:r>
            <a:r>
              <a:rPr sz="1950" b="1" dirty="0">
                <a:solidFill>
                  <a:srgbClr val="FFFFFF"/>
                </a:solidFill>
                <a:latin typeface="Arial"/>
                <a:cs typeface="Arial"/>
              </a:rPr>
              <a:t> estragos</a:t>
            </a:r>
            <a:r>
              <a:rPr sz="195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dirty="0">
                <a:solidFill>
                  <a:srgbClr val="FFFFFF"/>
                </a:solidFill>
                <a:latin typeface="Arial"/>
                <a:cs typeface="Arial"/>
              </a:rPr>
              <a:t>que</a:t>
            </a:r>
            <a:r>
              <a:rPr sz="1950" b="1" spc="5" dirty="0">
                <a:solidFill>
                  <a:srgbClr val="FFFFFF"/>
                </a:solidFill>
                <a:latin typeface="Arial"/>
                <a:cs typeface="Arial"/>
              </a:rPr>
              <a:t> causaba.</a:t>
            </a:r>
            <a:r>
              <a:rPr sz="195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40" dirty="0">
                <a:solidFill>
                  <a:srgbClr val="FFFFFF"/>
                </a:solidFill>
                <a:latin typeface="Arial"/>
                <a:cs typeface="Arial"/>
              </a:rPr>
              <a:t>El</a:t>
            </a:r>
            <a:r>
              <a:rPr sz="195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10" dirty="0">
                <a:solidFill>
                  <a:srgbClr val="FFFFFF"/>
                </a:solidFill>
                <a:latin typeface="Arial"/>
                <a:cs typeface="Arial"/>
              </a:rPr>
              <a:t>espectacular </a:t>
            </a:r>
            <a:r>
              <a:rPr sz="1950" b="1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15" dirty="0">
                <a:solidFill>
                  <a:srgbClr val="FFFFFF"/>
                </a:solidFill>
                <a:latin typeface="Arial"/>
                <a:cs typeface="Arial"/>
              </a:rPr>
              <a:t>hongo</a:t>
            </a:r>
            <a:r>
              <a:rPr sz="1950" b="1" dirty="0">
                <a:solidFill>
                  <a:srgbClr val="FFFFFF"/>
                </a:solidFill>
                <a:latin typeface="Arial"/>
                <a:cs typeface="Arial"/>
              </a:rPr>
              <a:t> en vez </a:t>
            </a:r>
            <a:r>
              <a:rPr sz="1950" b="1" spc="1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95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30" dirty="0">
                <a:solidFill>
                  <a:srgbClr val="FFFFFF"/>
                </a:solidFill>
                <a:latin typeface="Arial"/>
                <a:cs typeface="Arial"/>
              </a:rPr>
              <a:t>los</a:t>
            </a:r>
            <a:r>
              <a:rPr sz="195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20" dirty="0">
                <a:solidFill>
                  <a:srgbClr val="FFFFFF"/>
                </a:solidFill>
                <a:latin typeface="Arial"/>
                <a:cs typeface="Arial"/>
              </a:rPr>
              <a:t>jirones</a:t>
            </a:r>
            <a:r>
              <a:rPr sz="195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1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95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15" dirty="0">
                <a:solidFill>
                  <a:srgbClr val="FFFFFF"/>
                </a:solidFill>
                <a:latin typeface="Arial"/>
                <a:cs typeface="Arial"/>
              </a:rPr>
              <a:t>piel</a:t>
            </a:r>
            <a:r>
              <a:rPr sz="195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1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95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15" dirty="0">
                <a:solidFill>
                  <a:srgbClr val="FFFFFF"/>
                </a:solidFill>
                <a:latin typeface="Arial"/>
                <a:cs typeface="Arial"/>
              </a:rPr>
              <a:t>quien</a:t>
            </a:r>
            <a:r>
              <a:rPr sz="195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dirty="0">
                <a:solidFill>
                  <a:srgbClr val="FFFFFF"/>
                </a:solidFill>
                <a:latin typeface="Arial"/>
                <a:cs typeface="Arial"/>
              </a:rPr>
              <a:t>lograba </a:t>
            </a:r>
            <a:r>
              <a:rPr sz="1950" b="1" spc="-30" dirty="0">
                <a:solidFill>
                  <a:srgbClr val="FFFFFF"/>
                </a:solidFill>
                <a:latin typeface="Arial"/>
                <a:cs typeface="Arial"/>
              </a:rPr>
              <a:t>sobrevivir"</a:t>
            </a:r>
            <a:endParaRPr sz="195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373701" y="544012"/>
            <a:ext cx="7898010" cy="4437678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316461" y="501718"/>
            <a:ext cx="8369201" cy="562019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1443" y="4492843"/>
            <a:ext cx="10563427" cy="5554318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3917" y="784027"/>
            <a:ext cx="11107420" cy="1093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000" b="1" spc="-110" dirty="0">
                <a:solidFill>
                  <a:srgbClr val="FFFFFF"/>
                </a:solidFill>
                <a:latin typeface="Arial"/>
                <a:cs typeface="Arial"/>
              </a:rPr>
              <a:t>Creación</a:t>
            </a:r>
            <a:r>
              <a:rPr sz="7000" b="1" spc="-3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0" b="1" spc="-145" dirty="0">
                <a:solidFill>
                  <a:srgbClr val="FFFFFF"/>
                </a:solidFill>
                <a:latin typeface="Arial"/>
                <a:cs typeface="Arial"/>
              </a:rPr>
              <a:t>Agencia</a:t>
            </a:r>
            <a:r>
              <a:rPr sz="7000" b="1" spc="-3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0" b="1" spc="-55" dirty="0">
                <a:solidFill>
                  <a:srgbClr val="FFFFFF"/>
                </a:solidFill>
                <a:latin typeface="Arial"/>
                <a:cs typeface="Arial"/>
              </a:rPr>
              <a:t>Magnum</a:t>
            </a:r>
            <a:endParaRPr sz="7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9593" y="1586167"/>
            <a:ext cx="18065750" cy="9199880"/>
          </a:xfrm>
          <a:prstGeom prst="rect">
            <a:avLst/>
          </a:prstGeom>
        </p:spPr>
        <p:txBody>
          <a:bodyPr vert="horz" wrap="square" lIns="0" tIns="301625" rIns="0" bIns="0" rtlCol="0">
            <a:spAutoFit/>
          </a:bodyPr>
          <a:lstStyle/>
          <a:p>
            <a:pPr marL="122555">
              <a:lnSpc>
                <a:spcPct val="100000"/>
              </a:lnSpc>
              <a:spcBef>
                <a:spcPts val="2375"/>
              </a:spcBef>
            </a:pPr>
            <a:r>
              <a:rPr sz="4500" b="1" spc="-40" dirty="0">
                <a:solidFill>
                  <a:srgbClr val="FFFFFF"/>
                </a:solidFill>
                <a:latin typeface="Arial"/>
                <a:cs typeface="Arial"/>
              </a:rPr>
              <a:t>Los</a:t>
            </a:r>
            <a:r>
              <a:rPr sz="450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0" b="1" spc="25" dirty="0">
                <a:solidFill>
                  <a:srgbClr val="FFFFFF"/>
                </a:solidFill>
                <a:latin typeface="Arial"/>
                <a:cs typeface="Arial"/>
              </a:rPr>
              <a:t>fotógrafos</a:t>
            </a:r>
            <a:r>
              <a:rPr sz="450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0" b="1" spc="-40" dirty="0">
                <a:solidFill>
                  <a:srgbClr val="FFFFFF"/>
                </a:solidFill>
                <a:latin typeface="Arial"/>
                <a:cs typeface="Arial"/>
              </a:rPr>
              <a:t>son</a:t>
            </a:r>
            <a:r>
              <a:rPr sz="450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0" b="1" spc="5" dirty="0">
                <a:solidFill>
                  <a:srgbClr val="FFFFFF"/>
                </a:solidFill>
                <a:latin typeface="Arial"/>
                <a:cs typeface="Arial"/>
              </a:rPr>
              <a:t>propietarios</a:t>
            </a:r>
            <a:r>
              <a:rPr sz="450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0" b="1" spc="6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4500" b="1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0" b="1" spc="-65" dirty="0">
                <a:solidFill>
                  <a:srgbClr val="FFFFFF"/>
                </a:solidFill>
                <a:latin typeface="Arial"/>
                <a:cs typeface="Arial"/>
              </a:rPr>
              <a:t>sus</a:t>
            </a:r>
            <a:r>
              <a:rPr sz="450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0" b="1" spc="-5" dirty="0">
                <a:solidFill>
                  <a:srgbClr val="FFFFFF"/>
                </a:solidFill>
                <a:latin typeface="Arial"/>
                <a:cs typeface="Arial"/>
              </a:rPr>
              <a:t>negativos</a:t>
            </a:r>
            <a:endParaRPr sz="4500">
              <a:latin typeface="Arial"/>
              <a:cs typeface="Arial"/>
            </a:endParaRPr>
          </a:p>
          <a:p>
            <a:pPr marL="409575" indent="-397510">
              <a:lnSpc>
                <a:spcPct val="100000"/>
              </a:lnSpc>
              <a:spcBef>
                <a:spcPts val="2660"/>
              </a:spcBef>
              <a:buSzPct val="124193"/>
              <a:buChar char="•"/>
              <a:tabLst>
                <a:tab pos="409575" algn="l"/>
                <a:tab pos="410209" algn="l"/>
              </a:tabLst>
            </a:pPr>
            <a:r>
              <a:rPr sz="3100" spc="45" dirty="0">
                <a:solidFill>
                  <a:srgbClr val="FFFFFF"/>
                </a:solidFill>
                <a:latin typeface="Arial"/>
                <a:cs typeface="Arial"/>
              </a:rPr>
              <a:t>Magnum</a:t>
            </a:r>
            <a:r>
              <a:rPr sz="31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40" dirty="0">
                <a:solidFill>
                  <a:srgbClr val="FFFFFF"/>
                </a:solidFill>
                <a:latin typeface="Arial"/>
                <a:cs typeface="Arial"/>
              </a:rPr>
              <a:t>Photos</a:t>
            </a:r>
            <a:r>
              <a:rPr sz="3100" spc="10" dirty="0">
                <a:solidFill>
                  <a:srgbClr val="FFFFFF"/>
                </a:solidFill>
                <a:latin typeface="Arial"/>
                <a:cs typeface="Arial"/>
              </a:rPr>
              <a:t> fue creada </a:t>
            </a:r>
            <a:r>
              <a:rPr sz="3100" spc="-20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31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-10" dirty="0">
                <a:solidFill>
                  <a:srgbClr val="FFFFFF"/>
                </a:solidFill>
                <a:latin typeface="Arial"/>
                <a:cs typeface="Arial"/>
              </a:rPr>
              <a:t>Nueva</a:t>
            </a:r>
            <a:r>
              <a:rPr sz="31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-60" dirty="0">
                <a:solidFill>
                  <a:srgbClr val="FFFFFF"/>
                </a:solidFill>
                <a:latin typeface="Arial"/>
                <a:cs typeface="Arial"/>
              </a:rPr>
              <a:t>York</a:t>
            </a:r>
            <a:r>
              <a:rPr sz="31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-20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3100" spc="10" dirty="0">
                <a:solidFill>
                  <a:srgbClr val="FFFFFF"/>
                </a:solidFill>
                <a:latin typeface="Arial"/>
                <a:cs typeface="Arial"/>
              </a:rPr>
              <a:t> marzo </a:t>
            </a:r>
            <a:r>
              <a:rPr sz="3100" spc="4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3100" spc="10" dirty="0">
                <a:solidFill>
                  <a:srgbClr val="FFFFFF"/>
                </a:solidFill>
                <a:latin typeface="Arial"/>
                <a:cs typeface="Arial"/>
              </a:rPr>
              <a:t> 1947 </a:t>
            </a:r>
            <a:r>
              <a:rPr sz="3100" spc="85" dirty="0">
                <a:solidFill>
                  <a:srgbClr val="FFFFFF"/>
                </a:solidFill>
                <a:latin typeface="Arial"/>
                <a:cs typeface="Arial"/>
              </a:rPr>
              <a:t>como</a:t>
            </a:r>
            <a:r>
              <a:rPr sz="31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-10" dirty="0">
                <a:solidFill>
                  <a:srgbClr val="FFFFFF"/>
                </a:solidFill>
                <a:latin typeface="Arial"/>
                <a:cs typeface="Arial"/>
              </a:rPr>
              <a:t>una</a:t>
            </a:r>
            <a:r>
              <a:rPr sz="31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35" dirty="0">
                <a:solidFill>
                  <a:srgbClr val="FFFFFF"/>
                </a:solidFill>
                <a:latin typeface="Arial"/>
                <a:cs typeface="Arial"/>
              </a:rPr>
              <a:t>cooperativa</a:t>
            </a:r>
            <a:r>
              <a:rPr sz="31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4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31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45" dirty="0">
                <a:solidFill>
                  <a:srgbClr val="FFFFFF"/>
                </a:solidFill>
                <a:latin typeface="Arial"/>
                <a:cs typeface="Arial"/>
              </a:rPr>
              <a:t>fotógrafos.</a:t>
            </a:r>
            <a:endParaRPr sz="3100">
              <a:latin typeface="Arial"/>
              <a:cs typeface="Arial"/>
            </a:endParaRPr>
          </a:p>
          <a:p>
            <a:pPr marL="409575" marR="593725" indent="-397510">
              <a:lnSpc>
                <a:spcPts val="3350"/>
              </a:lnSpc>
              <a:spcBef>
                <a:spcPts val="2975"/>
              </a:spcBef>
              <a:buSzPct val="124193"/>
              <a:buChar char="•"/>
              <a:tabLst>
                <a:tab pos="409575" algn="l"/>
                <a:tab pos="410209" algn="l"/>
                <a:tab pos="9963150" algn="l"/>
              </a:tabLst>
            </a:pPr>
            <a:r>
              <a:rPr sz="3100" spc="-20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31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10" dirty="0">
                <a:solidFill>
                  <a:srgbClr val="FFFFFF"/>
                </a:solidFill>
                <a:latin typeface="Arial"/>
                <a:cs typeface="Arial"/>
              </a:rPr>
              <a:t>agencia</a:t>
            </a:r>
            <a:r>
              <a:rPr sz="31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10" dirty="0">
                <a:solidFill>
                  <a:srgbClr val="FFFFFF"/>
                </a:solidFill>
                <a:latin typeface="Arial"/>
                <a:cs typeface="Arial"/>
              </a:rPr>
              <a:t>fue</a:t>
            </a:r>
            <a:r>
              <a:rPr sz="31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35" dirty="0">
                <a:solidFill>
                  <a:srgbClr val="FFFFFF"/>
                </a:solidFill>
                <a:latin typeface="Arial"/>
                <a:cs typeface="Arial"/>
              </a:rPr>
              <a:t>fundada</a:t>
            </a:r>
            <a:r>
              <a:rPr sz="31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65" dirty="0">
                <a:solidFill>
                  <a:srgbClr val="FFFFFF"/>
                </a:solidFill>
                <a:latin typeface="Arial"/>
                <a:cs typeface="Arial"/>
              </a:rPr>
              <a:t>por</a:t>
            </a:r>
            <a:r>
              <a:rPr sz="31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-20" dirty="0">
                <a:solidFill>
                  <a:srgbClr val="FFFFFF"/>
                </a:solidFill>
                <a:latin typeface="Arial"/>
                <a:cs typeface="Arial"/>
              </a:rPr>
              <a:t>el</a:t>
            </a:r>
            <a:r>
              <a:rPr sz="31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10" dirty="0">
                <a:solidFill>
                  <a:srgbClr val="FFFFFF"/>
                </a:solidFill>
                <a:latin typeface="Arial"/>
                <a:cs typeface="Arial"/>
              </a:rPr>
              <a:t>húngaro</a:t>
            </a:r>
            <a:r>
              <a:rPr sz="31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30" dirty="0">
                <a:solidFill>
                  <a:srgbClr val="FFFFFF"/>
                </a:solidFill>
                <a:latin typeface="Arial"/>
                <a:cs typeface="Arial"/>
              </a:rPr>
              <a:t>Robert</a:t>
            </a:r>
            <a:r>
              <a:rPr sz="31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10" dirty="0">
                <a:solidFill>
                  <a:srgbClr val="FFFFFF"/>
                </a:solidFill>
                <a:latin typeface="Arial"/>
                <a:cs typeface="Arial"/>
              </a:rPr>
              <a:t>Capa,	</a:t>
            </a:r>
            <a:r>
              <a:rPr sz="3100" spc="-20" dirty="0">
                <a:solidFill>
                  <a:srgbClr val="FFFFFF"/>
                </a:solidFill>
                <a:latin typeface="Arial"/>
                <a:cs typeface="Arial"/>
              </a:rPr>
              <a:t>el </a:t>
            </a:r>
            <a:r>
              <a:rPr sz="3100" spc="15" dirty="0">
                <a:solidFill>
                  <a:srgbClr val="FFFFFF"/>
                </a:solidFill>
                <a:latin typeface="Arial"/>
                <a:cs typeface="Arial"/>
              </a:rPr>
              <a:t>francés </a:t>
            </a:r>
            <a:r>
              <a:rPr sz="3100" dirty="0">
                <a:solidFill>
                  <a:srgbClr val="FFFFFF"/>
                </a:solidFill>
                <a:latin typeface="Arial"/>
                <a:cs typeface="Arial"/>
              </a:rPr>
              <a:t>Henri </a:t>
            </a:r>
            <a:r>
              <a:rPr sz="3100" spc="10" dirty="0">
                <a:solidFill>
                  <a:srgbClr val="FFFFFF"/>
                </a:solidFill>
                <a:latin typeface="Arial"/>
                <a:cs typeface="Arial"/>
              </a:rPr>
              <a:t>Cartier-Bresson, </a:t>
            </a:r>
            <a:r>
              <a:rPr sz="3100" spc="-20" dirty="0">
                <a:solidFill>
                  <a:srgbClr val="FFFFFF"/>
                </a:solidFill>
                <a:latin typeface="Arial"/>
                <a:cs typeface="Arial"/>
              </a:rPr>
              <a:t>el </a:t>
            </a:r>
            <a:r>
              <a:rPr sz="3100" spc="60" dirty="0">
                <a:solidFill>
                  <a:srgbClr val="FFFFFF"/>
                </a:solidFill>
                <a:latin typeface="Arial"/>
                <a:cs typeface="Arial"/>
              </a:rPr>
              <a:t>polaco </a:t>
            </a:r>
            <a:r>
              <a:rPr sz="3100" spc="-84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10" dirty="0">
                <a:solidFill>
                  <a:srgbClr val="FFFFFF"/>
                </a:solidFill>
                <a:latin typeface="Arial"/>
                <a:cs typeface="Arial"/>
              </a:rPr>
              <a:t>David</a:t>
            </a:r>
            <a:r>
              <a:rPr sz="31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-25" dirty="0">
                <a:solidFill>
                  <a:srgbClr val="FFFFFF"/>
                </a:solidFill>
                <a:latin typeface="Arial"/>
                <a:cs typeface="Arial"/>
              </a:rPr>
              <a:t>Seymour,</a:t>
            </a:r>
            <a:r>
              <a:rPr sz="31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-20" dirty="0">
                <a:solidFill>
                  <a:srgbClr val="FFFFFF"/>
                </a:solidFill>
                <a:latin typeface="Arial"/>
                <a:cs typeface="Arial"/>
              </a:rPr>
              <a:t>el</a:t>
            </a:r>
            <a:r>
              <a:rPr sz="31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45" dirty="0">
                <a:solidFill>
                  <a:srgbClr val="FFFFFF"/>
                </a:solidFill>
                <a:latin typeface="Arial"/>
                <a:cs typeface="Arial"/>
              </a:rPr>
              <a:t>británico</a:t>
            </a:r>
            <a:r>
              <a:rPr sz="31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-15" dirty="0">
                <a:solidFill>
                  <a:srgbClr val="FFFFFF"/>
                </a:solidFill>
                <a:latin typeface="Arial"/>
                <a:cs typeface="Arial"/>
              </a:rPr>
              <a:t>George</a:t>
            </a:r>
            <a:r>
              <a:rPr sz="31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20" dirty="0">
                <a:solidFill>
                  <a:srgbClr val="FFFFFF"/>
                </a:solidFill>
                <a:latin typeface="Arial"/>
                <a:cs typeface="Arial"/>
              </a:rPr>
              <a:t>Rodger</a:t>
            </a:r>
            <a:r>
              <a:rPr sz="3100" spc="10" dirty="0">
                <a:solidFill>
                  <a:srgbClr val="FFFFFF"/>
                </a:solidFill>
                <a:latin typeface="Arial"/>
                <a:cs typeface="Arial"/>
              </a:rPr>
              <a:t> y </a:t>
            </a:r>
            <a:r>
              <a:rPr sz="3100" spc="-20" dirty="0">
                <a:solidFill>
                  <a:srgbClr val="FFFFFF"/>
                </a:solidFill>
                <a:latin typeface="Arial"/>
                <a:cs typeface="Arial"/>
              </a:rPr>
              <a:t>el</a:t>
            </a:r>
            <a:r>
              <a:rPr sz="31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20" dirty="0">
                <a:solidFill>
                  <a:srgbClr val="FFFFFF"/>
                </a:solidFill>
                <a:latin typeface="Arial"/>
                <a:cs typeface="Arial"/>
              </a:rPr>
              <a:t>norteamericano</a:t>
            </a:r>
            <a:r>
              <a:rPr sz="31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dirty="0">
                <a:solidFill>
                  <a:srgbClr val="FFFFFF"/>
                </a:solidFill>
                <a:latin typeface="Arial"/>
                <a:cs typeface="Arial"/>
              </a:rPr>
              <a:t>William</a:t>
            </a:r>
            <a:r>
              <a:rPr sz="31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-15" dirty="0">
                <a:solidFill>
                  <a:srgbClr val="FFFFFF"/>
                </a:solidFill>
                <a:latin typeface="Arial"/>
                <a:cs typeface="Arial"/>
              </a:rPr>
              <a:t>Vandivert.</a:t>
            </a:r>
            <a:endParaRPr sz="3100">
              <a:latin typeface="Arial"/>
              <a:cs typeface="Arial"/>
            </a:endParaRPr>
          </a:p>
          <a:p>
            <a:pPr marL="409575" marR="398780" indent="-397510">
              <a:lnSpc>
                <a:spcPts val="3350"/>
              </a:lnSpc>
              <a:spcBef>
                <a:spcPts val="2930"/>
              </a:spcBef>
              <a:buSzPct val="124193"/>
              <a:buChar char="•"/>
              <a:tabLst>
                <a:tab pos="409575" algn="l"/>
                <a:tab pos="410209" algn="l"/>
              </a:tabLst>
            </a:pPr>
            <a:r>
              <a:rPr sz="3100" spc="-35" dirty="0">
                <a:solidFill>
                  <a:srgbClr val="FFFFFF"/>
                </a:solidFill>
                <a:latin typeface="Arial"/>
                <a:cs typeface="Arial"/>
              </a:rPr>
              <a:t>Para </a:t>
            </a:r>
            <a:r>
              <a:rPr sz="3100" spc="25" dirty="0">
                <a:solidFill>
                  <a:srgbClr val="FFFFFF"/>
                </a:solidFill>
                <a:latin typeface="Arial"/>
                <a:cs typeface="Arial"/>
              </a:rPr>
              <a:t>los </a:t>
            </a:r>
            <a:r>
              <a:rPr sz="3100" spc="50" dirty="0">
                <a:solidFill>
                  <a:srgbClr val="FFFFFF"/>
                </a:solidFill>
                <a:latin typeface="Arial"/>
                <a:cs typeface="Arial"/>
              </a:rPr>
              <a:t>fotógrafos </a:t>
            </a:r>
            <a:r>
              <a:rPr sz="3100" spc="40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3100" spc="45" dirty="0">
                <a:solidFill>
                  <a:srgbClr val="FFFFFF"/>
                </a:solidFill>
                <a:latin typeface="Arial"/>
                <a:cs typeface="Arial"/>
              </a:rPr>
              <a:t>Magnum </a:t>
            </a:r>
            <a:r>
              <a:rPr sz="3100" spc="-30" dirty="0">
                <a:solidFill>
                  <a:srgbClr val="FFFFFF"/>
                </a:solidFill>
                <a:latin typeface="Arial"/>
                <a:cs typeface="Arial"/>
              </a:rPr>
              <a:t>era </a:t>
            </a:r>
            <a:r>
              <a:rPr sz="3100" spc="25" dirty="0">
                <a:solidFill>
                  <a:srgbClr val="FFFFFF"/>
                </a:solidFill>
                <a:latin typeface="Arial"/>
                <a:cs typeface="Arial"/>
              </a:rPr>
              <a:t>fundamental </a:t>
            </a:r>
            <a:r>
              <a:rPr sz="3100" spc="10" dirty="0">
                <a:solidFill>
                  <a:srgbClr val="FFFFFF"/>
                </a:solidFill>
                <a:latin typeface="Arial"/>
                <a:cs typeface="Arial"/>
              </a:rPr>
              <a:t>tener </a:t>
            </a:r>
            <a:r>
              <a:rPr sz="3100" spc="35" dirty="0">
                <a:solidFill>
                  <a:srgbClr val="FFFFFF"/>
                </a:solidFill>
                <a:latin typeface="Arial"/>
                <a:cs typeface="Arial"/>
              </a:rPr>
              <a:t>libertad </a:t>
            </a:r>
            <a:r>
              <a:rPr sz="3100" spc="10" dirty="0">
                <a:solidFill>
                  <a:srgbClr val="FFFFFF"/>
                </a:solidFill>
                <a:latin typeface="Arial"/>
                <a:cs typeface="Arial"/>
              </a:rPr>
              <a:t>para </a:t>
            </a:r>
            <a:r>
              <a:rPr sz="3100" dirty="0">
                <a:solidFill>
                  <a:srgbClr val="FFFFFF"/>
                </a:solidFill>
                <a:latin typeface="Arial"/>
                <a:cs typeface="Arial"/>
              </a:rPr>
              <a:t>elegir </a:t>
            </a:r>
            <a:r>
              <a:rPr sz="3100" spc="10" dirty="0">
                <a:solidFill>
                  <a:srgbClr val="FFFFFF"/>
                </a:solidFill>
                <a:latin typeface="Arial"/>
                <a:cs typeface="Arial"/>
              </a:rPr>
              <a:t>sus </a:t>
            </a:r>
            <a:r>
              <a:rPr sz="3100" spc="35" dirty="0">
                <a:solidFill>
                  <a:srgbClr val="FFFFFF"/>
                </a:solidFill>
                <a:latin typeface="Arial"/>
                <a:cs typeface="Arial"/>
              </a:rPr>
              <a:t>propias </a:t>
            </a:r>
            <a:r>
              <a:rPr sz="3100" spc="20" dirty="0">
                <a:solidFill>
                  <a:srgbClr val="FFFFFF"/>
                </a:solidFill>
                <a:latin typeface="Arial"/>
                <a:cs typeface="Arial"/>
              </a:rPr>
              <a:t>historias </a:t>
            </a:r>
            <a:r>
              <a:rPr sz="3100" spc="10" dirty="0">
                <a:solidFill>
                  <a:srgbClr val="FFFFFF"/>
                </a:solidFill>
                <a:latin typeface="Arial"/>
                <a:cs typeface="Arial"/>
              </a:rPr>
              <a:t>y </a:t>
            </a:r>
            <a:r>
              <a:rPr sz="3100" spc="15" dirty="0">
                <a:solidFill>
                  <a:srgbClr val="FFFFFF"/>
                </a:solidFill>
                <a:latin typeface="Arial"/>
                <a:cs typeface="Arial"/>
              </a:rPr>
              <a:t> trabajar </a:t>
            </a:r>
            <a:r>
              <a:rPr sz="3100" spc="-20" dirty="0">
                <a:solidFill>
                  <a:srgbClr val="FFFFFF"/>
                </a:solidFill>
                <a:latin typeface="Arial"/>
                <a:cs typeface="Arial"/>
              </a:rPr>
              <a:t>en </a:t>
            </a:r>
            <a:r>
              <a:rPr sz="3100" spc="-15" dirty="0">
                <a:solidFill>
                  <a:srgbClr val="FFFFFF"/>
                </a:solidFill>
                <a:latin typeface="Arial"/>
                <a:cs typeface="Arial"/>
              </a:rPr>
              <a:t>ellas </a:t>
            </a:r>
            <a:r>
              <a:rPr sz="3100" spc="25" dirty="0">
                <a:solidFill>
                  <a:srgbClr val="FFFFFF"/>
                </a:solidFill>
                <a:latin typeface="Arial"/>
                <a:cs typeface="Arial"/>
              </a:rPr>
              <a:t>durante </a:t>
            </a:r>
            <a:r>
              <a:rPr sz="3100" spc="5" dirty="0">
                <a:solidFill>
                  <a:srgbClr val="FFFFFF"/>
                </a:solidFill>
                <a:latin typeface="Arial"/>
                <a:cs typeface="Arial"/>
              </a:rPr>
              <a:t>largos </a:t>
            </a:r>
            <a:r>
              <a:rPr sz="3100" spc="25" dirty="0">
                <a:solidFill>
                  <a:srgbClr val="FFFFFF"/>
                </a:solidFill>
                <a:latin typeface="Arial"/>
                <a:cs typeface="Arial"/>
              </a:rPr>
              <a:t>períodos </a:t>
            </a:r>
            <a:r>
              <a:rPr sz="3100" spc="40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3100" spc="50" dirty="0">
                <a:solidFill>
                  <a:srgbClr val="FFFFFF"/>
                </a:solidFill>
                <a:latin typeface="Arial"/>
                <a:cs typeface="Arial"/>
              </a:rPr>
              <a:t>tiempo. </a:t>
            </a:r>
            <a:r>
              <a:rPr sz="3100" spc="-50" dirty="0">
                <a:solidFill>
                  <a:srgbClr val="FFFFFF"/>
                </a:solidFill>
                <a:latin typeface="Arial"/>
                <a:cs typeface="Arial"/>
              </a:rPr>
              <a:t>Creían </a:t>
            </a:r>
            <a:r>
              <a:rPr sz="3100" spc="30" dirty="0">
                <a:solidFill>
                  <a:srgbClr val="FFFFFF"/>
                </a:solidFill>
                <a:latin typeface="Arial"/>
                <a:cs typeface="Arial"/>
              </a:rPr>
              <a:t>que </a:t>
            </a:r>
            <a:r>
              <a:rPr sz="3100" spc="25" dirty="0">
                <a:solidFill>
                  <a:srgbClr val="FFFFFF"/>
                </a:solidFill>
                <a:latin typeface="Arial"/>
                <a:cs typeface="Arial"/>
              </a:rPr>
              <a:t>los </a:t>
            </a:r>
            <a:r>
              <a:rPr sz="3100" spc="50" dirty="0">
                <a:solidFill>
                  <a:srgbClr val="FFFFFF"/>
                </a:solidFill>
                <a:latin typeface="Arial"/>
                <a:cs typeface="Arial"/>
              </a:rPr>
              <a:t>fotógrafos </a:t>
            </a:r>
            <a:r>
              <a:rPr sz="3100" spc="-20" dirty="0">
                <a:solidFill>
                  <a:srgbClr val="FFFFFF"/>
                </a:solidFill>
                <a:latin typeface="Arial"/>
                <a:cs typeface="Arial"/>
              </a:rPr>
              <a:t>tenían </a:t>
            </a:r>
            <a:r>
              <a:rPr sz="3100" spc="30" dirty="0">
                <a:solidFill>
                  <a:srgbClr val="FFFFFF"/>
                </a:solidFill>
                <a:latin typeface="Arial"/>
                <a:cs typeface="Arial"/>
              </a:rPr>
              <a:t>que </a:t>
            </a:r>
            <a:r>
              <a:rPr sz="3100" spc="10" dirty="0">
                <a:solidFill>
                  <a:srgbClr val="FFFFFF"/>
                </a:solidFill>
                <a:latin typeface="Arial"/>
                <a:cs typeface="Arial"/>
              </a:rPr>
              <a:t>tener su </a:t>
            </a:r>
            <a:r>
              <a:rPr sz="3100" spc="-8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55" dirty="0">
                <a:solidFill>
                  <a:srgbClr val="FFFFFF"/>
                </a:solidFill>
                <a:latin typeface="Arial"/>
                <a:cs typeface="Arial"/>
              </a:rPr>
              <a:t>propio</a:t>
            </a:r>
            <a:r>
              <a:rPr sz="31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70" dirty="0">
                <a:solidFill>
                  <a:srgbClr val="FFFFFF"/>
                </a:solidFill>
                <a:latin typeface="Arial"/>
                <a:cs typeface="Arial"/>
              </a:rPr>
              <a:t>punto</a:t>
            </a:r>
            <a:r>
              <a:rPr sz="31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4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31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20" dirty="0">
                <a:solidFill>
                  <a:srgbClr val="FFFFFF"/>
                </a:solidFill>
                <a:latin typeface="Arial"/>
                <a:cs typeface="Arial"/>
              </a:rPr>
              <a:t>vista</a:t>
            </a:r>
            <a:r>
              <a:rPr sz="3100" spc="10" dirty="0">
                <a:solidFill>
                  <a:srgbClr val="FFFFFF"/>
                </a:solidFill>
                <a:latin typeface="Arial"/>
                <a:cs typeface="Arial"/>
              </a:rPr>
              <a:t> y </a:t>
            </a:r>
            <a:r>
              <a:rPr sz="3100" spc="40" dirty="0">
                <a:solidFill>
                  <a:srgbClr val="FFFFFF"/>
                </a:solidFill>
                <a:latin typeface="Arial"/>
                <a:cs typeface="Arial"/>
              </a:rPr>
              <a:t>no</a:t>
            </a:r>
            <a:r>
              <a:rPr sz="31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dirty="0">
                <a:solidFill>
                  <a:srgbClr val="FFFFFF"/>
                </a:solidFill>
                <a:latin typeface="Arial"/>
                <a:cs typeface="Arial"/>
              </a:rPr>
              <a:t>debían</a:t>
            </a:r>
            <a:r>
              <a:rPr sz="31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-10" dirty="0">
                <a:solidFill>
                  <a:srgbClr val="FFFFFF"/>
                </a:solidFill>
                <a:latin typeface="Arial"/>
                <a:cs typeface="Arial"/>
              </a:rPr>
              <a:t>ser</a:t>
            </a:r>
            <a:r>
              <a:rPr sz="31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45" dirty="0">
                <a:solidFill>
                  <a:srgbClr val="FFFFFF"/>
                </a:solidFill>
                <a:latin typeface="Arial"/>
                <a:cs typeface="Arial"/>
              </a:rPr>
              <a:t>controlados</a:t>
            </a:r>
            <a:r>
              <a:rPr sz="31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65" dirty="0">
                <a:solidFill>
                  <a:srgbClr val="FFFFFF"/>
                </a:solidFill>
                <a:latin typeface="Arial"/>
                <a:cs typeface="Arial"/>
              </a:rPr>
              <a:t>por</a:t>
            </a:r>
            <a:r>
              <a:rPr sz="31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-20" dirty="0">
                <a:solidFill>
                  <a:srgbClr val="FFFFFF"/>
                </a:solidFill>
                <a:latin typeface="Arial"/>
                <a:cs typeface="Arial"/>
              </a:rPr>
              <a:t>el</a:t>
            </a:r>
            <a:r>
              <a:rPr sz="31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45" dirty="0">
                <a:solidFill>
                  <a:srgbClr val="FFFFFF"/>
                </a:solidFill>
                <a:latin typeface="Arial"/>
                <a:cs typeface="Arial"/>
              </a:rPr>
              <a:t>editor</a:t>
            </a:r>
            <a:r>
              <a:rPr sz="31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4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31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-10" dirty="0">
                <a:solidFill>
                  <a:srgbClr val="FFFFFF"/>
                </a:solidFill>
                <a:latin typeface="Arial"/>
                <a:cs typeface="Arial"/>
              </a:rPr>
              <a:t>una</a:t>
            </a:r>
            <a:r>
              <a:rPr sz="31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45" dirty="0">
                <a:solidFill>
                  <a:srgbClr val="FFFFFF"/>
                </a:solidFill>
                <a:latin typeface="Arial"/>
                <a:cs typeface="Arial"/>
              </a:rPr>
              <a:t>publicación.</a:t>
            </a:r>
            <a:endParaRPr sz="3100">
              <a:latin typeface="Arial"/>
              <a:cs typeface="Arial"/>
            </a:endParaRPr>
          </a:p>
          <a:p>
            <a:pPr marL="409575" marR="5080" indent="-397510">
              <a:lnSpc>
                <a:spcPts val="3350"/>
              </a:lnSpc>
              <a:spcBef>
                <a:spcPts val="2925"/>
              </a:spcBef>
              <a:buSzPct val="124193"/>
              <a:buChar char="•"/>
              <a:tabLst>
                <a:tab pos="409575" algn="l"/>
                <a:tab pos="410209" algn="l"/>
              </a:tabLst>
            </a:pPr>
            <a:r>
              <a:rPr sz="3100" spc="-20" dirty="0">
                <a:solidFill>
                  <a:srgbClr val="FFFFFF"/>
                </a:solidFill>
                <a:latin typeface="Arial"/>
                <a:cs typeface="Arial"/>
              </a:rPr>
              <a:t>La </a:t>
            </a:r>
            <a:r>
              <a:rPr sz="3100" spc="10" dirty="0">
                <a:solidFill>
                  <a:srgbClr val="FFFFFF"/>
                </a:solidFill>
                <a:latin typeface="Arial"/>
                <a:cs typeface="Arial"/>
              </a:rPr>
              <a:t>Agencia </a:t>
            </a:r>
            <a:r>
              <a:rPr sz="3100" spc="-20" dirty="0">
                <a:solidFill>
                  <a:srgbClr val="FFFFFF"/>
                </a:solidFill>
                <a:latin typeface="Arial"/>
                <a:cs typeface="Arial"/>
              </a:rPr>
              <a:t>ha </a:t>
            </a:r>
            <a:r>
              <a:rPr sz="3100" spc="50" dirty="0">
                <a:solidFill>
                  <a:srgbClr val="FFFFFF"/>
                </a:solidFill>
                <a:latin typeface="Arial"/>
                <a:cs typeface="Arial"/>
              </a:rPr>
              <a:t>continuado </a:t>
            </a:r>
            <a:r>
              <a:rPr sz="3100" spc="35" dirty="0">
                <a:solidFill>
                  <a:srgbClr val="FFFFFF"/>
                </a:solidFill>
                <a:latin typeface="Arial"/>
                <a:cs typeface="Arial"/>
              </a:rPr>
              <a:t>creciendo </a:t>
            </a:r>
            <a:r>
              <a:rPr sz="3100" spc="10" dirty="0">
                <a:solidFill>
                  <a:srgbClr val="FFFFFF"/>
                </a:solidFill>
                <a:latin typeface="Arial"/>
                <a:cs typeface="Arial"/>
              </a:rPr>
              <a:t>y </a:t>
            </a:r>
            <a:r>
              <a:rPr sz="3100" spc="25" dirty="0">
                <a:solidFill>
                  <a:srgbClr val="FFFFFF"/>
                </a:solidFill>
                <a:latin typeface="Arial"/>
                <a:cs typeface="Arial"/>
              </a:rPr>
              <a:t>actualmente </a:t>
            </a:r>
            <a:r>
              <a:rPr sz="3100" spc="30" dirty="0">
                <a:solidFill>
                  <a:srgbClr val="FFFFFF"/>
                </a:solidFill>
                <a:latin typeface="Arial"/>
                <a:cs typeface="Arial"/>
              </a:rPr>
              <a:t>cuenta </a:t>
            </a:r>
            <a:r>
              <a:rPr sz="3100" spc="70" dirty="0">
                <a:solidFill>
                  <a:srgbClr val="FFFFFF"/>
                </a:solidFill>
                <a:latin typeface="Arial"/>
                <a:cs typeface="Arial"/>
              </a:rPr>
              <a:t>con </a:t>
            </a:r>
            <a:r>
              <a:rPr sz="3100" spc="-10" dirty="0">
                <a:solidFill>
                  <a:srgbClr val="FFFFFF"/>
                </a:solidFill>
                <a:latin typeface="Arial"/>
                <a:cs typeface="Arial"/>
              </a:rPr>
              <a:t>las </a:t>
            </a:r>
            <a:r>
              <a:rPr sz="3100" spc="35" dirty="0">
                <a:solidFill>
                  <a:srgbClr val="FFFFFF"/>
                </a:solidFill>
                <a:latin typeface="Arial"/>
                <a:cs typeface="Arial"/>
              </a:rPr>
              <a:t>fotógrafas </a:t>
            </a:r>
            <a:r>
              <a:rPr sz="3100" spc="10" dirty="0">
                <a:solidFill>
                  <a:srgbClr val="FFFFFF"/>
                </a:solidFill>
                <a:latin typeface="Arial"/>
                <a:cs typeface="Arial"/>
              </a:rPr>
              <a:t>españolas </a:t>
            </a:r>
            <a:r>
              <a:rPr sz="3100" spc="15" dirty="0">
                <a:solidFill>
                  <a:srgbClr val="FFFFFF"/>
                </a:solidFill>
                <a:latin typeface="Arial"/>
                <a:cs typeface="Arial"/>
              </a:rPr>
              <a:t>Cristina </a:t>
            </a:r>
            <a:r>
              <a:rPr sz="3100" spc="40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3100" spc="-8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50" dirty="0">
                <a:solidFill>
                  <a:srgbClr val="FFFFFF"/>
                </a:solidFill>
                <a:latin typeface="Arial"/>
                <a:cs typeface="Arial"/>
              </a:rPr>
              <a:t>Middel,</a:t>
            </a:r>
            <a:r>
              <a:rPr sz="31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-10" dirty="0">
                <a:solidFill>
                  <a:srgbClr val="FFFFFF"/>
                </a:solidFill>
                <a:latin typeface="Arial"/>
                <a:cs typeface="Arial"/>
              </a:rPr>
              <a:t>Lúa</a:t>
            </a:r>
            <a:r>
              <a:rPr sz="31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-10" dirty="0">
                <a:solidFill>
                  <a:srgbClr val="FFFFFF"/>
                </a:solidFill>
                <a:latin typeface="Arial"/>
                <a:cs typeface="Arial"/>
              </a:rPr>
              <a:t>Ribeira</a:t>
            </a:r>
            <a:r>
              <a:rPr sz="31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1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31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Arial"/>
                <a:cs typeface="Arial"/>
              </a:rPr>
              <a:t>Cristina</a:t>
            </a:r>
            <a:r>
              <a:rPr sz="31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-40" dirty="0">
                <a:solidFill>
                  <a:srgbClr val="FFFFFF"/>
                </a:solidFill>
                <a:latin typeface="Arial"/>
                <a:cs typeface="Arial"/>
              </a:rPr>
              <a:t>García</a:t>
            </a:r>
            <a:r>
              <a:rPr sz="31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10" dirty="0">
                <a:solidFill>
                  <a:srgbClr val="FFFFFF"/>
                </a:solidFill>
                <a:latin typeface="Arial"/>
                <a:cs typeface="Arial"/>
              </a:rPr>
              <a:t>Rodero.</a:t>
            </a:r>
            <a:endParaRPr sz="3100">
              <a:latin typeface="Arial"/>
              <a:cs typeface="Arial"/>
            </a:endParaRPr>
          </a:p>
          <a:p>
            <a:pPr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endParaRPr sz="3600">
              <a:latin typeface="Arial"/>
              <a:cs typeface="Arial"/>
            </a:endParaRPr>
          </a:p>
          <a:p>
            <a:pPr marL="409575" marR="3086100" indent="-397510">
              <a:lnSpc>
                <a:spcPts val="3350"/>
              </a:lnSpc>
              <a:spcBef>
                <a:spcPts val="2135"/>
              </a:spcBef>
              <a:buSzPct val="124193"/>
              <a:buChar char="•"/>
              <a:tabLst>
                <a:tab pos="409575" algn="l"/>
                <a:tab pos="410209" algn="l"/>
              </a:tabLst>
            </a:pPr>
            <a:r>
              <a:rPr sz="3100" spc="-20" dirty="0">
                <a:solidFill>
                  <a:srgbClr val="FFFFFF"/>
                </a:solidFill>
                <a:latin typeface="Arial"/>
                <a:cs typeface="Arial"/>
              </a:rPr>
              <a:t>Visita</a:t>
            </a:r>
            <a:r>
              <a:rPr sz="31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-10" dirty="0">
                <a:solidFill>
                  <a:srgbClr val="FFFFFF"/>
                </a:solidFill>
                <a:latin typeface="Arial"/>
                <a:cs typeface="Arial"/>
              </a:rPr>
              <a:t>las</a:t>
            </a:r>
            <a:r>
              <a:rPr sz="3100" spc="10" dirty="0">
                <a:solidFill>
                  <a:srgbClr val="FFFFFF"/>
                </a:solidFill>
                <a:latin typeface="Arial"/>
                <a:cs typeface="Arial"/>
              </a:rPr>
              <a:t> biografías </a:t>
            </a:r>
            <a:r>
              <a:rPr sz="3100" spc="4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31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25" dirty="0">
                <a:solidFill>
                  <a:srgbClr val="FFFFFF"/>
                </a:solidFill>
                <a:latin typeface="Arial"/>
                <a:cs typeface="Arial"/>
              </a:rPr>
              <a:t>los</a:t>
            </a:r>
            <a:r>
              <a:rPr sz="31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50" dirty="0">
                <a:solidFill>
                  <a:srgbClr val="FFFFFF"/>
                </a:solidFill>
                <a:latin typeface="Arial"/>
                <a:cs typeface="Arial"/>
              </a:rPr>
              <a:t>fotógrafos</a:t>
            </a:r>
            <a:r>
              <a:rPr sz="31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30" dirty="0">
                <a:solidFill>
                  <a:srgbClr val="FFFFFF"/>
                </a:solidFill>
                <a:latin typeface="Arial"/>
                <a:cs typeface="Arial"/>
              </a:rPr>
              <a:t>que</a:t>
            </a:r>
            <a:r>
              <a:rPr sz="31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-10" dirty="0">
                <a:solidFill>
                  <a:srgbClr val="FFFFFF"/>
                </a:solidFill>
                <a:latin typeface="Arial"/>
                <a:cs typeface="Arial"/>
              </a:rPr>
              <a:t>han</a:t>
            </a:r>
            <a:r>
              <a:rPr sz="31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50" dirty="0">
                <a:solidFill>
                  <a:srgbClr val="FFFFFF"/>
                </a:solidFill>
                <a:latin typeface="Arial"/>
                <a:cs typeface="Arial"/>
              </a:rPr>
              <a:t>sido</a:t>
            </a:r>
            <a:r>
              <a:rPr sz="31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30" dirty="0">
                <a:solidFill>
                  <a:srgbClr val="FFFFFF"/>
                </a:solidFill>
                <a:latin typeface="Arial"/>
                <a:cs typeface="Arial"/>
              </a:rPr>
              <a:t>parte</a:t>
            </a:r>
            <a:r>
              <a:rPr sz="31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4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31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45" dirty="0">
                <a:solidFill>
                  <a:srgbClr val="FFFFFF"/>
                </a:solidFill>
                <a:latin typeface="Arial"/>
                <a:cs typeface="Arial"/>
              </a:rPr>
              <a:t>Magnum</a:t>
            </a:r>
            <a:r>
              <a:rPr sz="31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-15" dirty="0">
                <a:solidFill>
                  <a:srgbClr val="FFFFFF"/>
                </a:solidFill>
                <a:latin typeface="Arial"/>
                <a:cs typeface="Arial"/>
              </a:rPr>
              <a:t>aquí:</a:t>
            </a:r>
            <a:r>
              <a:rPr sz="31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95" dirty="0">
                <a:solidFill>
                  <a:srgbClr val="FFFFFF"/>
                </a:solidFill>
                <a:latin typeface="Arial"/>
                <a:cs typeface="Arial"/>
              </a:rPr>
              <a:t>https:// </a:t>
            </a:r>
            <a:r>
              <a:rPr sz="3100" spc="-8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55" dirty="0">
                <a:solidFill>
                  <a:srgbClr val="FFFFFF"/>
                </a:solidFill>
                <a:latin typeface="Arial"/>
                <a:cs typeface="Arial"/>
                <a:hlinkClick r:id="rId2"/>
              </a:rPr>
              <a:t>www.magnumphotos.com/photographers/</a:t>
            </a:r>
            <a:endParaRPr sz="3100">
              <a:latin typeface="Arial"/>
              <a:cs typeface="Arial"/>
            </a:endParaRPr>
          </a:p>
          <a:p>
            <a:pPr marL="409575" marR="203200" indent="-397510">
              <a:lnSpc>
                <a:spcPts val="3350"/>
              </a:lnSpc>
              <a:spcBef>
                <a:spcPts val="2925"/>
              </a:spcBef>
              <a:buClr>
                <a:srgbClr val="FFFFFF"/>
              </a:buClr>
              <a:buSzPct val="124193"/>
              <a:buFont typeface="Arial"/>
              <a:buChar char="•"/>
              <a:tabLst>
                <a:tab pos="520065" algn="l"/>
                <a:tab pos="520700" algn="l"/>
              </a:tabLst>
            </a:pPr>
            <a:r>
              <a:rPr dirty="0"/>
              <a:t>	</a:t>
            </a:r>
            <a:r>
              <a:rPr sz="3100" spc="30" dirty="0">
                <a:solidFill>
                  <a:srgbClr val="FFFFFF"/>
                </a:solidFill>
                <a:latin typeface="Arial"/>
                <a:cs typeface="Arial"/>
              </a:rPr>
              <a:t>Hoy </a:t>
            </a:r>
            <a:r>
              <a:rPr sz="3100" spc="-20" dirty="0">
                <a:solidFill>
                  <a:srgbClr val="FFFFFF"/>
                </a:solidFill>
                <a:latin typeface="Arial"/>
                <a:cs typeface="Arial"/>
              </a:rPr>
              <a:t>en día, </a:t>
            </a:r>
            <a:r>
              <a:rPr sz="3100" spc="45" dirty="0">
                <a:solidFill>
                  <a:srgbClr val="FFFFFF"/>
                </a:solidFill>
                <a:latin typeface="Arial"/>
                <a:cs typeface="Arial"/>
              </a:rPr>
              <a:t>Magnum </a:t>
            </a:r>
            <a:r>
              <a:rPr sz="3100" spc="40" dirty="0">
                <a:solidFill>
                  <a:srgbClr val="FFFFFF"/>
                </a:solidFill>
                <a:latin typeface="Arial"/>
                <a:cs typeface="Arial"/>
              </a:rPr>
              <a:t>Photos </a:t>
            </a:r>
            <a:r>
              <a:rPr sz="3100" spc="35" dirty="0">
                <a:solidFill>
                  <a:srgbClr val="FFFFFF"/>
                </a:solidFill>
                <a:latin typeface="Arial"/>
                <a:cs typeface="Arial"/>
              </a:rPr>
              <a:t>cubre </a:t>
            </a:r>
            <a:r>
              <a:rPr sz="3100" spc="-20" dirty="0">
                <a:solidFill>
                  <a:srgbClr val="FFFFFF"/>
                </a:solidFill>
                <a:latin typeface="Arial"/>
                <a:cs typeface="Arial"/>
              </a:rPr>
              <a:t>la </a:t>
            </a:r>
            <a:r>
              <a:rPr sz="3100" spc="35" dirty="0">
                <a:solidFill>
                  <a:srgbClr val="FFFFFF"/>
                </a:solidFill>
                <a:latin typeface="Arial"/>
                <a:cs typeface="Arial"/>
              </a:rPr>
              <a:t>información </a:t>
            </a:r>
            <a:r>
              <a:rPr sz="3100" spc="-20" dirty="0">
                <a:solidFill>
                  <a:srgbClr val="FFFFFF"/>
                </a:solidFill>
                <a:latin typeface="Arial"/>
                <a:cs typeface="Arial"/>
              </a:rPr>
              <a:t>en </a:t>
            </a:r>
            <a:r>
              <a:rPr sz="3100" spc="95" dirty="0">
                <a:solidFill>
                  <a:srgbClr val="FFFFFF"/>
                </a:solidFill>
                <a:latin typeface="Arial"/>
                <a:cs typeface="Arial"/>
              </a:rPr>
              <a:t>todo </a:t>
            </a:r>
            <a:r>
              <a:rPr sz="3100" spc="-20" dirty="0">
                <a:solidFill>
                  <a:srgbClr val="FFFFFF"/>
                </a:solidFill>
                <a:latin typeface="Arial"/>
                <a:cs typeface="Arial"/>
              </a:rPr>
              <a:t>el </a:t>
            </a:r>
            <a:r>
              <a:rPr sz="3100" spc="60" dirty="0">
                <a:solidFill>
                  <a:srgbClr val="FFFFFF"/>
                </a:solidFill>
                <a:latin typeface="Arial"/>
                <a:cs typeface="Arial"/>
              </a:rPr>
              <a:t>mundo </a:t>
            </a:r>
            <a:r>
              <a:rPr sz="3100" spc="10" dirty="0">
                <a:solidFill>
                  <a:srgbClr val="FFFFFF"/>
                </a:solidFill>
                <a:latin typeface="Arial"/>
                <a:cs typeface="Arial"/>
              </a:rPr>
              <a:t>y </a:t>
            </a:r>
            <a:r>
              <a:rPr sz="3100" spc="30" dirty="0">
                <a:solidFill>
                  <a:srgbClr val="FFFFFF"/>
                </a:solidFill>
                <a:latin typeface="Arial"/>
                <a:cs typeface="Arial"/>
              </a:rPr>
              <a:t>cuenta </a:t>
            </a:r>
            <a:r>
              <a:rPr sz="3100" spc="70" dirty="0">
                <a:solidFill>
                  <a:srgbClr val="FFFFFF"/>
                </a:solidFill>
                <a:latin typeface="Arial"/>
                <a:cs typeface="Arial"/>
              </a:rPr>
              <a:t>con </a:t>
            </a:r>
            <a:r>
              <a:rPr sz="3100" spc="15" dirty="0">
                <a:solidFill>
                  <a:srgbClr val="FFFFFF"/>
                </a:solidFill>
                <a:latin typeface="Arial"/>
                <a:cs typeface="Arial"/>
              </a:rPr>
              <a:t>representación </a:t>
            </a:r>
            <a:r>
              <a:rPr sz="31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-20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31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-20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31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-15" dirty="0">
                <a:solidFill>
                  <a:srgbClr val="FFFFFF"/>
                </a:solidFill>
                <a:latin typeface="Arial"/>
                <a:cs typeface="Arial"/>
              </a:rPr>
              <a:t>mayoría</a:t>
            </a:r>
            <a:r>
              <a:rPr sz="31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4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31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25" dirty="0">
                <a:solidFill>
                  <a:srgbClr val="FFFFFF"/>
                </a:solidFill>
                <a:latin typeface="Arial"/>
                <a:cs typeface="Arial"/>
              </a:rPr>
              <a:t>los</a:t>
            </a:r>
            <a:r>
              <a:rPr sz="31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-15" dirty="0">
                <a:solidFill>
                  <a:srgbClr val="FFFFFF"/>
                </a:solidFill>
                <a:latin typeface="Arial"/>
                <a:cs typeface="Arial"/>
              </a:rPr>
              <a:t>países,</a:t>
            </a:r>
            <a:r>
              <a:rPr sz="31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70" dirty="0">
                <a:solidFill>
                  <a:srgbClr val="FFFFFF"/>
                </a:solidFill>
                <a:latin typeface="Arial"/>
                <a:cs typeface="Arial"/>
              </a:rPr>
              <a:t>con</a:t>
            </a:r>
            <a:r>
              <a:rPr sz="31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10" dirty="0">
                <a:solidFill>
                  <a:srgbClr val="FFFFFF"/>
                </a:solidFill>
                <a:latin typeface="Arial"/>
                <a:cs typeface="Arial"/>
              </a:rPr>
              <a:t>sedes </a:t>
            </a:r>
            <a:r>
              <a:rPr sz="3100" spc="-20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31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Arial"/>
                <a:cs typeface="Arial"/>
              </a:rPr>
              <a:t>Londres, </a:t>
            </a:r>
            <a:r>
              <a:rPr sz="3100" spc="-10" dirty="0">
                <a:solidFill>
                  <a:srgbClr val="FFFFFF"/>
                </a:solidFill>
                <a:latin typeface="Arial"/>
                <a:cs typeface="Arial"/>
              </a:rPr>
              <a:t>Nueva</a:t>
            </a:r>
            <a:r>
              <a:rPr sz="31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-50" dirty="0">
                <a:solidFill>
                  <a:srgbClr val="FFFFFF"/>
                </a:solidFill>
                <a:latin typeface="Arial"/>
                <a:cs typeface="Arial"/>
              </a:rPr>
              <a:t>York,</a:t>
            </a:r>
            <a:r>
              <a:rPr sz="31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-50" dirty="0">
                <a:solidFill>
                  <a:srgbClr val="FFFFFF"/>
                </a:solidFill>
                <a:latin typeface="Arial"/>
                <a:cs typeface="Arial"/>
              </a:rPr>
              <a:t>París</a:t>
            </a:r>
            <a:r>
              <a:rPr sz="3100" spc="10" dirty="0">
                <a:solidFill>
                  <a:srgbClr val="FFFFFF"/>
                </a:solidFill>
                <a:latin typeface="Arial"/>
                <a:cs typeface="Arial"/>
              </a:rPr>
              <a:t> y</a:t>
            </a:r>
            <a:r>
              <a:rPr sz="31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-40" dirty="0">
                <a:solidFill>
                  <a:srgbClr val="FFFFFF"/>
                </a:solidFill>
                <a:latin typeface="Arial"/>
                <a:cs typeface="Arial"/>
              </a:rPr>
              <a:t>Tokio.</a:t>
            </a:r>
            <a:r>
              <a:rPr sz="31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-5" dirty="0">
                <a:solidFill>
                  <a:srgbClr val="FFFFFF"/>
                </a:solidFill>
                <a:latin typeface="Arial"/>
                <a:cs typeface="Arial"/>
              </a:rPr>
              <a:t>Sus</a:t>
            </a:r>
            <a:r>
              <a:rPr sz="31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60" dirty="0">
                <a:solidFill>
                  <a:srgbClr val="FFFFFF"/>
                </a:solidFill>
                <a:latin typeface="Arial"/>
                <a:cs typeface="Arial"/>
              </a:rPr>
              <a:t>fondos</a:t>
            </a:r>
            <a:r>
              <a:rPr sz="31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10" dirty="0">
                <a:solidFill>
                  <a:srgbClr val="FFFFFF"/>
                </a:solidFill>
                <a:latin typeface="Arial"/>
                <a:cs typeface="Arial"/>
              </a:rPr>
              <a:t>superan </a:t>
            </a:r>
            <a:r>
              <a:rPr sz="3100" spc="-8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-20" dirty="0">
                <a:solidFill>
                  <a:srgbClr val="FFFFFF"/>
                </a:solidFill>
                <a:latin typeface="Arial"/>
                <a:cs typeface="Arial"/>
              </a:rPr>
              <a:t>el</a:t>
            </a:r>
            <a:r>
              <a:rPr sz="3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30" dirty="0">
                <a:solidFill>
                  <a:srgbClr val="FFFFFF"/>
                </a:solidFill>
                <a:latin typeface="Arial"/>
                <a:cs typeface="Arial"/>
              </a:rPr>
              <a:t>millón</a:t>
            </a:r>
            <a:r>
              <a:rPr sz="31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4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3100" spc="5" dirty="0">
                <a:solidFill>
                  <a:srgbClr val="FFFFFF"/>
                </a:solidFill>
                <a:latin typeface="Arial"/>
                <a:cs typeface="Arial"/>
              </a:rPr>
              <a:t> imágenes.</a:t>
            </a:r>
            <a:endParaRPr sz="3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3917" y="793310"/>
            <a:ext cx="7929880" cy="9334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950" b="1" spc="-120" dirty="0">
                <a:solidFill>
                  <a:srgbClr val="FFFFFF"/>
                </a:solidFill>
                <a:latin typeface="Arial"/>
                <a:cs typeface="Arial"/>
              </a:rPr>
              <a:t>Cristina</a:t>
            </a:r>
            <a:r>
              <a:rPr sz="5950" b="1" spc="-25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950" b="1" spc="-105" dirty="0">
                <a:solidFill>
                  <a:srgbClr val="FFFFFF"/>
                </a:solidFill>
                <a:latin typeface="Arial"/>
                <a:cs typeface="Arial"/>
              </a:rPr>
              <a:t>García</a:t>
            </a:r>
            <a:r>
              <a:rPr sz="5950" b="1" spc="-25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950" b="1" spc="-100" dirty="0">
                <a:solidFill>
                  <a:srgbClr val="FFFFFF"/>
                </a:solidFill>
                <a:latin typeface="Arial"/>
                <a:cs typeface="Arial"/>
              </a:rPr>
              <a:t>Rodero</a:t>
            </a:r>
            <a:endParaRPr sz="595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52050" y="1042017"/>
            <a:ext cx="9004961" cy="9224849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3917" y="784027"/>
            <a:ext cx="7419975" cy="1093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000" b="1" spc="-145" dirty="0">
                <a:solidFill>
                  <a:srgbClr val="FFFFFF"/>
                </a:solidFill>
                <a:latin typeface="Arial"/>
                <a:cs typeface="Arial"/>
              </a:rPr>
              <a:t>Cristina</a:t>
            </a:r>
            <a:r>
              <a:rPr sz="7000" b="1" spc="-3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0" b="1" spc="-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7000" b="1" spc="-3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0" b="1" spc="-80" dirty="0">
                <a:solidFill>
                  <a:srgbClr val="FFFFFF"/>
                </a:solidFill>
                <a:latin typeface="Arial"/>
                <a:cs typeface="Arial"/>
              </a:rPr>
              <a:t>Middel</a:t>
            </a:r>
            <a:endParaRPr sz="7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52050" y="1042017"/>
            <a:ext cx="9004961" cy="9224849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3917" y="784027"/>
            <a:ext cx="4662805" cy="1093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000" b="1" spc="-185" dirty="0">
                <a:solidFill>
                  <a:srgbClr val="FFFFFF"/>
                </a:solidFill>
                <a:latin typeface="Arial"/>
                <a:cs typeface="Arial"/>
              </a:rPr>
              <a:t>Lú</a:t>
            </a:r>
            <a:r>
              <a:rPr sz="7000" b="1" spc="-3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7000" b="1" spc="-2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0" b="1" spc="-145" dirty="0">
                <a:solidFill>
                  <a:srgbClr val="FFFFFF"/>
                </a:solidFill>
                <a:latin typeface="Arial"/>
                <a:cs typeface="Arial"/>
              </a:rPr>
              <a:t>Ribeira</a:t>
            </a:r>
            <a:endParaRPr sz="7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52050" y="1042017"/>
            <a:ext cx="9004961" cy="9224849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3917" y="784027"/>
            <a:ext cx="9130665" cy="1093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000" b="1" spc="-110" dirty="0">
                <a:solidFill>
                  <a:srgbClr val="FFFFFF"/>
                </a:solidFill>
                <a:latin typeface="Arial"/>
                <a:cs typeface="Arial"/>
              </a:rPr>
              <a:t>Creación</a:t>
            </a:r>
            <a:r>
              <a:rPr sz="7000" b="1" spc="-3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0" b="1" spc="-90" dirty="0">
                <a:solidFill>
                  <a:srgbClr val="FFFFFF"/>
                </a:solidFill>
                <a:latin typeface="Arial"/>
                <a:cs typeface="Arial"/>
              </a:rPr>
              <a:t>Getti</a:t>
            </a:r>
            <a:r>
              <a:rPr sz="7000" b="1" spc="-3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0" b="1" spc="-85" dirty="0">
                <a:solidFill>
                  <a:srgbClr val="FFFFFF"/>
                </a:solidFill>
                <a:latin typeface="Arial"/>
                <a:cs typeface="Arial"/>
              </a:rPr>
              <a:t>Images</a:t>
            </a:r>
            <a:endParaRPr sz="7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9593" y="1546736"/>
            <a:ext cx="18089880" cy="8970645"/>
          </a:xfrm>
          <a:prstGeom prst="rect">
            <a:avLst/>
          </a:prstGeom>
        </p:spPr>
        <p:txBody>
          <a:bodyPr vert="horz" wrap="square" lIns="0" tIns="341630" rIns="0" bIns="0" rtlCol="0">
            <a:spAutoFit/>
          </a:bodyPr>
          <a:lstStyle/>
          <a:p>
            <a:pPr marL="122555">
              <a:lnSpc>
                <a:spcPct val="100000"/>
              </a:lnSpc>
              <a:spcBef>
                <a:spcPts val="2690"/>
              </a:spcBef>
            </a:pPr>
            <a:r>
              <a:rPr sz="4500" b="1" spc="20" dirty="0">
                <a:solidFill>
                  <a:srgbClr val="FFFFFF"/>
                </a:solidFill>
                <a:latin typeface="Arial"/>
                <a:cs typeface="Arial"/>
              </a:rPr>
              <a:t>Banco</a:t>
            </a:r>
            <a:r>
              <a:rPr sz="45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0" b="1" spc="6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45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0" b="1" spc="25" dirty="0">
                <a:solidFill>
                  <a:srgbClr val="FFFFFF"/>
                </a:solidFill>
                <a:latin typeface="Arial"/>
                <a:cs typeface="Arial"/>
              </a:rPr>
              <a:t>imágenes</a:t>
            </a:r>
            <a:endParaRPr sz="4500">
              <a:latin typeface="Arial"/>
              <a:cs typeface="Arial"/>
            </a:endParaRPr>
          </a:p>
          <a:p>
            <a:pPr marL="384175" marR="5080" indent="-372110">
              <a:lnSpc>
                <a:spcPts val="3200"/>
              </a:lnSpc>
              <a:spcBef>
                <a:spcPts val="3075"/>
              </a:spcBef>
              <a:buSzPct val="124137"/>
              <a:buChar char="•"/>
              <a:tabLst>
                <a:tab pos="384175" algn="l"/>
                <a:tab pos="384810" algn="l"/>
                <a:tab pos="2719705" algn="l"/>
                <a:tab pos="7969884" algn="l"/>
              </a:tabLst>
            </a:pPr>
            <a:r>
              <a:rPr sz="2900" spc="-65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29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00" spc="15" dirty="0">
                <a:solidFill>
                  <a:srgbClr val="FFFFFF"/>
                </a:solidFill>
                <a:latin typeface="Arial"/>
                <a:cs typeface="Arial"/>
              </a:rPr>
              <a:t>1995</a:t>
            </a:r>
            <a:r>
              <a:rPr sz="29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00" spc="-15" dirty="0">
                <a:solidFill>
                  <a:srgbClr val="FFFFFF"/>
                </a:solidFill>
                <a:latin typeface="Arial"/>
                <a:cs typeface="Arial"/>
              </a:rPr>
              <a:t>se</a:t>
            </a:r>
            <a:r>
              <a:rPr sz="29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00" spc="35" dirty="0">
                <a:solidFill>
                  <a:srgbClr val="FFFFFF"/>
                </a:solidFill>
                <a:latin typeface="Arial"/>
                <a:cs typeface="Arial"/>
              </a:rPr>
              <a:t>funda</a:t>
            </a:r>
            <a:r>
              <a:rPr sz="29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00" spc="30" dirty="0">
                <a:solidFill>
                  <a:srgbClr val="FFFFFF"/>
                </a:solidFill>
                <a:latin typeface="Arial"/>
                <a:cs typeface="Arial"/>
              </a:rPr>
              <a:t>Getty</a:t>
            </a:r>
            <a:r>
              <a:rPr sz="29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00" spc="65" dirty="0">
                <a:solidFill>
                  <a:srgbClr val="FFFFFF"/>
                </a:solidFill>
                <a:latin typeface="Arial"/>
                <a:cs typeface="Arial"/>
              </a:rPr>
              <a:t>con</a:t>
            </a:r>
            <a:r>
              <a:rPr sz="29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00" spc="-20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2900" spc="10" dirty="0">
                <a:solidFill>
                  <a:srgbClr val="FFFFFF"/>
                </a:solidFill>
                <a:latin typeface="Arial"/>
                <a:cs typeface="Arial"/>
              </a:rPr>
              <a:t> idea </a:t>
            </a:r>
            <a:r>
              <a:rPr sz="2900" spc="4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29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00" spc="15" dirty="0">
                <a:solidFill>
                  <a:srgbClr val="FFFFFF"/>
                </a:solidFill>
                <a:latin typeface="Arial"/>
                <a:cs typeface="Arial"/>
              </a:rPr>
              <a:t>ofrecer</a:t>
            </a:r>
            <a:r>
              <a:rPr sz="29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00" spc="-5" dirty="0">
                <a:solidFill>
                  <a:srgbClr val="FFFFFF"/>
                </a:solidFill>
                <a:latin typeface="Arial"/>
                <a:cs typeface="Arial"/>
              </a:rPr>
              <a:t>una</a:t>
            </a:r>
            <a:r>
              <a:rPr sz="2900" spc="10" dirty="0">
                <a:solidFill>
                  <a:srgbClr val="FFFFFF"/>
                </a:solidFill>
                <a:latin typeface="Arial"/>
                <a:cs typeface="Arial"/>
              </a:rPr>
              <a:t> agencia </a:t>
            </a:r>
            <a:r>
              <a:rPr sz="2900" spc="30" dirty="0">
                <a:solidFill>
                  <a:srgbClr val="FFFFFF"/>
                </a:solidFill>
                <a:latin typeface="Arial"/>
                <a:cs typeface="Arial"/>
              </a:rPr>
              <a:t>moderna.</a:t>
            </a:r>
            <a:r>
              <a:rPr sz="29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00" spc="-65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29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00" spc="-20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29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00" spc="35" dirty="0">
                <a:solidFill>
                  <a:srgbClr val="FFFFFF"/>
                </a:solidFill>
                <a:latin typeface="Arial"/>
                <a:cs typeface="Arial"/>
              </a:rPr>
              <a:t>actualidad</a:t>
            </a:r>
            <a:r>
              <a:rPr sz="2900" spc="10" dirty="0">
                <a:solidFill>
                  <a:srgbClr val="FFFFFF"/>
                </a:solidFill>
                <a:latin typeface="Arial"/>
                <a:cs typeface="Arial"/>
              </a:rPr>
              <a:t> y </a:t>
            </a:r>
            <a:r>
              <a:rPr sz="2900" spc="25" dirty="0">
                <a:solidFill>
                  <a:srgbClr val="FFFFFF"/>
                </a:solidFill>
                <a:latin typeface="Arial"/>
                <a:cs typeface="Arial"/>
              </a:rPr>
              <a:t>tras</a:t>
            </a:r>
            <a:r>
              <a:rPr sz="2900" spc="10" dirty="0">
                <a:solidFill>
                  <a:srgbClr val="FFFFFF"/>
                </a:solidFill>
                <a:latin typeface="Arial"/>
                <a:cs typeface="Arial"/>
              </a:rPr>
              <a:t> diversas </a:t>
            </a:r>
            <a:r>
              <a:rPr sz="29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00" spc="30" dirty="0">
                <a:solidFill>
                  <a:srgbClr val="FFFFFF"/>
                </a:solidFill>
                <a:latin typeface="Arial"/>
                <a:cs typeface="Arial"/>
              </a:rPr>
              <a:t>adquisiciones </a:t>
            </a:r>
            <a:r>
              <a:rPr sz="2900" spc="10" dirty="0">
                <a:solidFill>
                  <a:srgbClr val="FFFFFF"/>
                </a:solidFill>
                <a:latin typeface="Arial"/>
                <a:cs typeface="Arial"/>
              </a:rPr>
              <a:t>y </a:t>
            </a:r>
            <a:r>
              <a:rPr sz="2900" spc="15" dirty="0">
                <a:solidFill>
                  <a:srgbClr val="FFFFFF"/>
                </a:solidFill>
                <a:latin typeface="Arial"/>
                <a:cs typeface="Arial"/>
              </a:rPr>
              <a:t>fusiones </a:t>
            </a:r>
            <a:r>
              <a:rPr sz="2900" spc="65" dirty="0">
                <a:solidFill>
                  <a:srgbClr val="FFFFFF"/>
                </a:solidFill>
                <a:latin typeface="Arial"/>
                <a:cs typeface="Arial"/>
              </a:rPr>
              <a:t>con </a:t>
            </a:r>
            <a:r>
              <a:rPr sz="2900" spc="30" dirty="0">
                <a:solidFill>
                  <a:srgbClr val="FFFFFF"/>
                </a:solidFill>
                <a:latin typeface="Arial"/>
                <a:cs typeface="Arial"/>
              </a:rPr>
              <a:t>otras </a:t>
            </a:r>
            <a:r>
              <a:rPr sz="2900" spc="5" dirty="0">
                <a:solidFill>
                  <a:srgbClr val="FFFFFF"/>
                </a:solidFill>
                <a:latin typeface="Arial"/>
                <a:cs typeface="Arial"/>
              </a:rPr>
              <a:t>empresas, </a:t>
            </a:r>
            <a:r>
              <a:rPr sz="2900" spc="-65" dirty="0">
                <a:solidFill>
                  <a:srgbClr val="FFFFFF"/>
                </a:solidFill>
                <a:latin typeface="Arial"/>
                <a:cs typeface="Arial"/>
              </a:rPr>
              <a:t>así </a:t>
            </a:r>
            <a:r>
              <a:rPr sz="2900" spc="85" dirty="0">
                <a:solidFill>
                  <a:srgbClr val="FFFFFF"/>
                </a:solidFill>
                <a:latin typeface="Arial"/>
                <a:cs typeface="Arial"/>
              </a:rPr>
              <a:t>como </a:t>
            </a:r>
            <a:r>
              <a:rPr sz="2900" spc="40" dirty="0">
                <a:solidFill>
                  <a:srgbClr val="FFFFFF"/>
                </a:solidFill>
                <a:latin typeface="Arial"/>
                <a:cs typeface="Arial"/>
              </a:rPr>
              <a:t>adquisición de </a:t>
            </a:r>
            <a:r>
              <a:rPr sz="2900" spc="50" dirty="0">
                <a:solidFill>
                  <a:srgbClr val="FFFFFF"/>
                </a:solidFill>
                <a:latin typeface="Arial"/>
                <a:cs typeface="Arial"/>
              </a:rPr>
              <a:t>fondos, </a:t>
            </a:r>
            <a:r>
              <a:rPr sz="2900" spc="20" dirty="0">
                <a:solidFill>
                  <a:srgbClr val="FFFFFF"/>
                </a:solidFill>
                <a:latin typeface="Arial"/>
                <a:cs typeface="Arial"/>
              </a:rPr>
              <a:t>ofrece </a:t>
            </a:r>
            <a:r>
              <a:rPr sz="2900" spc="15" dirty="0">
                <a:solidFill>
                  <a:srgbClr val="FFFFFF"/>
                </a:solidFill>
                <a:latin typeface="Arial"/>
                <a:cs typeface="Arial"/>
              </a:rPr>
              <a:t>un </a:t>
            </a:r>
            <a:r>
              <a:rPr sz="2900" spc="55" dirty="0">
                <a:solidFill>
                  <a:srgbClr val="FFFFFF"/>
                </a:solidFill>
                <a:latin typeface="Arial"/>
                <a:cs typeface="Arial"/>
              </a:rPr>
              <a:t>banco </a:t>
            </a:r>
            <a:r>
              <a:rPr sz="2900" spc="40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29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00" spc="5" dirty="0">
                <a:solidFill>
                  <a:srgbClr val="FFFFFF"/>
                </a:solidFill>
                <a:latin typeface="Arial"/>
                <a:cs typeface="Arial"/>
              </a:rPr>
              <a:t>imágenes</a:t>
            </a:r>
            <a:r>
              <a:rPr sz="29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00" spc="40" dirty="0">
                <a:solidFill>
                  <a:srgbClr val="FFFFFF"/>
                </a:solidFill>
                <a:latin typeface="Arial"/>
                <a:cs typeface="Arial"/>
              </a:rPr>
              <a:t>de	</a:t>
            </a:r>
            <a:r>
              <a:rPr sz="2900" spc="15" dirty="0">
                <a:solidFill>
                  <a:srgbClr val="FFFFFF"/>
                </a:solidFill>
                <a:latin typeface="Arial"/>
                <a:cs typeface="Arial"/>
              </a:rPr>
              <a:t>200 millones</a:t>
            </a:r>
            <a:r>
              <a:rPr sz="29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00" spc="4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29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00" spc="65" dirty="0">
                <a:solidFill>
                  <a:srgbClr val="FFFFFF"/>
                </a:solidFill>
                <a:latin typeface="Arial"/>
                <a:cs typeface="Arial"/>
              </a:rPr>
              <a:t>fotos</a:t>
            </a:r>
            <a:r>
              <a:rPr sz="29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00" spc="1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29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00" dirty="0">
                <a:solidFill>
                  <a:srgbClr val="FFFFFF"/>
                </a:solidFill>
                <a:latin typeface="Arial"/>
                <a:cs typeface="Arial"/>
              </a:rPr>
              <a:t>vídeos	</a:t>
            </a:r>
            <a:r>
              <a:rPr sz="2900" spc="1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29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00" spc="-20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29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00" spc="50" dirty="0">
                <a:solidFill>
                  <a:srgbClr val="FFFFFF"/>
                </a:solidFill>
                <a:latin typeface="Arial"/>
                <a:cs typeface="Arial"/>
              </a:rPr>
              <a:t>posibilidad</a:t>
            </a:r>
            <a:r>
              <a:rPr sz="29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00" spc="4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29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00" spc="25" dirty="0">
                <a:solidFill>
                  <a:srgbClr val="FFFFFF"/>
                </a:solidFill>
                <a:latin typeface="Arial"/>
                <a:cs typeface="Arial"/>
              </a:rPr>
              <a:t>incrustar</a:t>
            </a:r>
            <a:r>
              <a:rPr sz="29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00" spc="35" dirty="0">
                <a:solidFill>
                  <a:srgbClr val="FFFFFF"/>
                </a:solidFill>
                <a:latin typeface="Arial"/>
                <a:cs typeface="Arial"/>
              </a:rPr>
              <a:t>muchas</a:t>
            </a:r>
            <a:r>
              <a:rPr sz="29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00" spc="4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2900" spc="10" dirty="0">
                <a:solidFill>
                  <a:srgbClr val="FFFFFF"/>
                </a:solidFill>
                <a:latin typeface="Arial"/>
                <a:cs typeface="Arial"/>
              </a:rPr>
              <a:t> sus</a:t>
            </a:r>
            <a:r>
              <a:rPr sz="2900" spc="5" dirty="0">
                <a:solidFill>
                  <a:srgbClr val="FFFFFF"/>
                </a:solidFill>
                <a:latin typeface="Arial"/>
                <a:cs typeface="Arial"/>
              </a:rPr>
              <a:t> imágenes </a:t>
            </a:r>
            <a:r>
              <a:rPr sz="2900" spc="-15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2900" spc="10" dirty="0">
                <a:solidFill>
                  <a:srgbClr val="FFFFFF"/>
                </a:solidFill>
                <a:latin typeface="Arial"/>
                <a:cs typeface="Arial"/>
              </a:rPr>
              <a:t> alta </a:t>
            </a:r>
            <a:r>
              <a:rPr sz="2900" spc="-7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00" spc="40" dirty="0">
                <a:solidFill>
                  <a:srgbClr val="FFFFFF"/>
                </a:solidFill>
                <a:latin typeface="Arial"/>
                <a:cs typeface="Arial"/>
              </a:rPr>
              <a:t>calidad</a:t>
            </a:r>
            <a:r>
              <a:rPr sz="29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00" spc="-15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29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00" spc="20" dirty="0">
                <a:solidFill>
                  <a:srgbClr val="FFFFFF"/>
                </a:solidFill>
                <a:latin typeface="Arial"/>
                <a:cs typeface="Arial"/>
              </a:rPr>
              <a:t>páginas</a:t>
            </a:r>
            <a:r>
              <a:rPr sz="29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00" spc="65" dirty="0">
                <a:solidFill>
                  <a:srgbClr val="FFFFFF"/>
                </a:solidFill>
                <a:latin typeface="Arial"/>
                <a:cs typeface="Arial"/>
              </a:rPr>
              <a:t>web</a:t>
            </a:r>
            <a:r>
              <a:rPr sz="29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00" spc="10" dirty="0">
                <a:solidFill>
                  <a:srgbClr val="FFFFFF"/>
                </a:solidFill>
                <a:latin typeface="Arial"/>
                <a:cs typeface="Arial"/>
              </a:rPr>
              <a:t>sin</a:t>
            </a:r>
            <a:r>
              <a:rPr sz="29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00" spc="25" dirty="0">
                <a:solidFill>
                  <a:srgbClr val="FFFFFF"/>
                </a:solidFill>
                <a:latin typeface="Arial"/>
                <a:cs typeface="Arial"/>
              </a:rPr>
              <a:t>ánimo</a:t>
            </a:r>
            <a:r>
              <a:rPr sz="29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00" spc="4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29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00" spc="25" dirty="0">
                <a:solidFill>
                  <a:srgbClr val="FFFFFF"/>
                </a:solidFill>
                <a:latin typeface="Arial"/>
                <a:cs typeface="Arial"/>
              </a:rPr>
              <a:t>lucro,</a:t>
            </a:r>
            <a:r>
              <a:rPr sz="29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00" spc="15" dirty="0">
                <a:solidFill>
                  <a:srgbClr val="FFFFFF"/>
                </a:solidFill>
                <a:latin typeface="Arial"/>
                <a:cs typeface="Arial"/>
              </a:rPr>
              <a:t>aunque</a:t>
            </a:r>
            <a:r>
              <a:rPr sz="29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00" spc="65" dirty="0">
                <a:solidFill>
                  <a:srgbClr val="FFFFFF"/>
                </a:solidFill>
                <a:latin typeface="Arial"/>
                <a:cs typeface="Arial"/>
              </a:rPr>
              <a:t>con</a:t>
            </a:r>
            <a:r>
              <a:rPr sz="29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00" spc="60" dirty="0">
                <a:solidFill>
                  <a:srgbClr val="FFFFFF"/>
                </a:solidFill>
                <a:latin typeface="Arial"/>
                <a:cs typeface="Arial"/>
              </a:rPr>
              <a:t>publicidad</a:t>
            </a:r>
            <a:r>
              <a:rPr sz="29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00" spc="35" dirty="0">
                <a:solidFill>
                  <a:srgbClr val="FFFFFF"/>
                </a:solidFill>
                <a:latin typeface="Arial"/>
                <a:cs typeface="Arial"/>
              </a:rPr>
              <a:t>embebida.</a:t>
            </a:r>
            <a:endParaRPr sz="2900">
              <a:latin typeface="Arial"/>
              <a:cs typeface="Arial"/>
            </a:endParaRPr>
          </a:p>
          <a:p>
            <a:pPr marL="384175" marR="153035" indent="-372110">
              <a:lnSpc>
                <a:spcPts val="3200"/>
              </a:lnSpc>
              <a:spcBef>
                <a:spcPts val="2745"/>
              </a:spcBef>
              <a:buSzPct val="124137"/>
              <a:buChar char="•"/>
              <a:tabLst>
                <a:tab pos="384175" algn="l"/>
                <a:tab pos="384810" algn="l"/>
              </a:tabLst>
            </a:pPr>
            <a:r>
              <a:rPr sz="2900" spc="35" dirty="0">
                <a:solidFill>
                  <a:srgbClr val="FFFFFF"/>
                </a:solidFill>
                <a:latin typeface="Arial"/>
                <a:cs typeface="Arial"/>
              </a:rPr>
              <a:t>Distribución </a:t>
            </a:r>
            <a:r>
              <a:rPr sz="2900" spc="25" dirty="0">
                <a:solidFill>
                  <a:srgbClr val="FFFFFF"/>
                </a:solidFill>
                <a:latin typeface="Arial"/>
                <a:cs typeface="Arial"/>
              </a:rPr>
              <a:t>gratuita, </a:t>
            </a:r>
            <a:r>
              <a:rPr sz="2900" spc="35" dirty="0">
                <a:solidFill>
                  <a:srgbClr val="FFFFFF"/>
                </a:solidFill>
                <a:latin typeface="Arial"/>
                <a:cs typeface="Arial"/>
              </a:rPr>
              <a:t>precios muy </a:t>
            </a:r>
            <a:r>
              <a:rPr sz="2900" spc="25" dirty="0">
                <a:solidFill>
                  <a:srgbClr val="FFFFFF"/>
                </a:solidFill>
                <a:latin typeface="Arial"/>
                <a:cs typeface="Arial"/>
              </a:rPr>
              <a:t>ajustados, </a:t>
            </a:r>
            <a:r>
              <a:rPr sz="2900" spc="35" dirty="0">
                <a:solidFill>
                  <a:srgbClr val="FFFFFF"/>
                </a:solidFill>
                <a:latin typeface="Arial"/>
                <a:cs typeface="Arial"/>
              </a:rPr>
              <a:t>amplios </a:t>
            </a:r>
            <a:r>
              <a:rPr sz="2900" spc="25" dirty="0">
                <a:solidFill>
                  <a:srgbClr val="FFFFFF"/>
                </a:solidFill>
                <a:latin typeface="Arial"/>
                <a:cs typeface="Arial"/>
              </a:rPr>
              <a:t>derechos </a:t>
            </a:r>
            <a:r>
              <a:rPr sz="2900" spc="40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2900" spc="30" dirty="0">
                <a:solidFill>
                  <a:srgbClr val="FFFFFF"/>
                </a:solidFill>
                <a:latin typeface="Arial"/>
                <a:cs typeface="Arial"/>
              </a:rPr>
              <a:t>uso </a:t>
            </a:r>
            <a:r>
              <a:rPr sz="2900" spc="10" dirty="0">
                <a:solidFill>
                  <a:srgbClr val="FFFFFF"/>
                </a:solidFill>
                <a:latin typeface="Arial"/>
                <a:cs typeface="Arial"/>
              </a:rPr>
              <a:t>y </a:t>
            </a:r>
            <a:r>
              <a:rPr sz="2900" spc="-20" dirty="0">
                <a:solidFill>
                  <a:srgbClr val="FFFFFF"/>
                </a:solidFill>
                <a:latin typeface="Arial"/>
                <a:cs typeface="Arial"/>
              </a:rPr>
              <a:t>la </a:t>
            </a:r>
            <a:r>
              <a:rPr sz="2900" spc="25" dirty="0">
                <a:solidFill>
                  <a:srgbClr val="FFFFFF"/>
                </a:solidFill>
                <a:latin typeface="Arial"/>
                <a:cs typeface="Arial"/>
              </a:rPr>
              <a:t>inclusión </a:t>
            </a:r>
            <a:r>
              <a:rPr sz="2900" spc="40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2900" spc="55" dirty="0">
                <a:solidFill>
                  <a:srgbClr val="FFFFFF"/>
                </a:solidFill>
                <a:latin typeface="Arial"/>
                <a:cs typeface="Arial"/>
              </a:rPr>
              <a:t>fotoperiodismo </a:t>
            </a:r>
            <a:r>
              <a:rPr sz="290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00" spc="40" dirty="0">
                <a:solidFill>
                  <a:srgbClr val="FFFFFF"/>
                </a:solidFill>
                <a:latin typeface="Arial"/>
                <a:cs typeface="Arial"/>
              </a:rPr>
              <a:t>ciudadano </a:t>
            </a:r>
            <a:r>
              <a:rPr sz="2900" spc="-5" dirty="0">
                <a:solidFill>
                  <a:srgbClr val="FFFFFF"/>
                </a:solidFill>
                <a:latin typeface="Arial"/>
                <a:cs typeface="Arial"/>
              </a:rPr>
              <a:t>han </a:t>
            </a:r>
            <a:r>
              <a:rPr sz="2900" spc="50" dirty="0">
                <a:solidFill>
                  <a:srgbClr val="FFFFFF"/>
                </a:solidFill>
                <a:latin typeface="Arial"/>
                <a:cs typeface="Arial"/>
              </a:rPr>
              <a:t>sido </a:t>
            </a:r>
            <a:r>
              <a:rPr sz="2900" spc="25" dirty="0">
                <a:solidFill>
                  <a:srgbClr val="FFFFFF"/>
                </a:solidFill>
                <a:latin typeface="Arial"/>
                <a:cs typeface="Arial"/>
              </a:rPr>
              <a:t>temas </a:t>
            </a:r>
            <a:r>
              <a:rPr sz="2900" spc="45" dirty="0">
                <a:solidFill>
                  <a:srgbClr val="FFFFFF"/>
                </a:solidFill>
                <a:latin typeface="Arial"/>
                <a:cs typeface="Arial"/>
              </a:rPr>
              <a:t>controvertidos </a:t>
            </a:r>
            <a:r>
              <a:rPr sz="2900" spc="40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2900" spc="10" dirty="0">
                <a:solidFill>
                  <a:srgbClr val="FFFFFF"/>
                </a:solidFill>
                <a:latin typeface="Arial"/>
                <a:cs typeface="Arial"/>
              </a:rPr>
              <a:t>esta </a:t>
            </a:r>
            <a:r>
              <a:rPr sz="2900" spc="-10" dirty="0">
                <a:solidFill>
                  <a:srgbClr val="FFFFFF"/>
                </a:solidFill>
                <a:latin typeface="Arial"/>
                <a:cs typeface="Arial"/>
              </a:rPr>
              <a:t>nueva </a:t>
            </a:r>
            <a:r>
              <a:rPr sz="2900" spc="10" dirty="0">
                <a:solidFill>
                  <a:srgbClr val="FFFFFF"/>
                </a:solidFill>
                <a:latin typeface="Arial"/>
                <a:cs typeface="Arial"/>
              </a:rPr>
              <a:t>agencia, </a:t>
            </a:r>
            <a:r>
              <a:rPr sz="2900" spc="25" dirty="0">
                <a:solidFill>
                  <a:srgbClr val="FFFFFF"/>
                </a:solidFill>
                <a:latin typeface="Arial"/>
                <a:cs typeface="Arial"/>
              </a:rPr>
              <a:t>que, </a:t>
            </a:r>
            <a:r>
              <a:rPr sz="2900" spc="10" dirty="0">
                <a:solidFill>
                  <a:srgbClr val="FFFFFF"/>
                </a:solidFill>
                <a:latin typeface="Arial"/>
                <a:cs typeface="Arial"/>
              </a:rPr>
              <a:t>sin </a:t>
            </a:r>
            <a:r>
              <a:rPr sz="2900" spc="20" dirty="0">
                <a:solidFill>
                  <a:srgbClr val="FFFFFF"/>
                </a:solidFill>
                <a:latin typeface="Arial"/>
                <a:cs typeface="Arial"/>
              </a:rPr>
              <a:t>embargo, </a:t>
            </a:r>
            <a:r>
              <a:rPr sz="2900" spc="-15" dirty="0">
                <a:solidFill>
                  <a:srgbClr val="FFFFFF"/>
                </a:solidFill>
                <a:latin typeface="Arial"/>
                <a:cs typeface="Arial"/>
              </a:rPr>
              <a:t>se ha </a:t>
            </a:r>
            <a:r>
              <a:rPr sz="2900" spc="30" dirty="0">
                <a:solidFill>
                  <a:srgbClr val="FFFFFF"/>
                </a:solidFill>
                <a:latin typeface="Arial"/>
                <a:cs typeface="Arial"/>
              </a:rPr>
              <a:t>instalado </a:t>
            </a:r>
            <a:r>
              <a:rPr sz="2900" spc="-15" dirty="0">
                <a:solidFill>
                  <a:srgbClr val="FFFFFF"/>
                </a:solidFill>
                <a:latin typeface="Arial"/>
                <a:cs typeface="Arial"/>
              </a:rPr>
              <a:t>ya en </a:t>
            </a:r>
            <a:r>
              <a:rPr sz="2900" spc="-7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00" spc="-20" dirty="0">
                <a:solidFill>
                  <a:srgbClr val="FFFFFF"/>
                </a:solidFill>
                <a:latin typeface="Arial"/>
                <a:cs typeface="Arial"/>
              </a:rPr>
              <a:t>la </a:t>
            </a:r>
            <a:r>
              <a:rPr sz="2900" spc="10" dirty="0">
                <a:solidFill>
                  <a:srgbClr val="FFFFFF"/>
                </a:solidFill>
                <a:latin typeface="Arial"/>
                <a:cs typeface="Arial"/>
              </a:rPr>
              <a:t>realidad </a:t>
            </a:r>
            <a:r>
              <a:rPr sz="2900" spc="40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2900" spc="25" dirty="0">
                <a:solidFill>
                  <a:srgbClr val="FFFFFF"/>
                </a:solidFill>
                <a:latin typeface="Arial"/>
                <a:cs typeface="Arial"/>
              </a:rPr>
              <a:t>los </a:t>
            </a:r>
            <a:r>
              <a:rPr sz="2900" spc="40" dirty="0">
                <a:solidFill>
                  <a:srgbClr val="FFFFFF"/>
                </a:solidFill>
                <a:latin typeface="Arial"/>
                <a:cs typeface="Arial"/>
              </a:rPr>
              <a:t>medios de </a:t>
            </a:r>
            <a:r>
              <a:rPr sz="2900" spc="45" dirty="0">
                <a:solidFill>
                  <a:srgbClr val="FFFFFF"/>
                </a:solidFill>
                <a:latin typeface="Arial"/>
                <a:cs typeface="Arial"/>
              </a:rPr>
              <a:t>comunicación, </a:t>
            </a:r>
            <a:r>
              <a:rPr sz="2900" spc="40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2900" spc="25" dirty="0">
                <a:solidFill>
                  <a:srgbClr val="FFFFFF"/>
                </a:solidFill>
                <a:latin typeface="Arial"/>
                <a:cs typeface="Arial"/>
              </a:rPr>
              <a:t>los </a:t>
            </a:r>
            <a:r>
              <a:rPr sz="2900" spc="10" dirty="0">
                <a:solidFill>
                  <a:srgbClr val="FFFFFF"/>
                </a:solidFill>
                <a:latin typeface="Arial"/>
                <a:cs typeface="Arial"/>
              </a:rPr>
              <a:t>creadores </a:t>
            </a:r>
            <a:r>
              <a:rPr sz="2900" spc="35" dirty="0">
                <a:solidFill>
                  <a:srgbClr val="FFFFFF"/>
                </a:solidFill>
                <a:latin typeface="Arial"/>
                <a:cs typeface="Arial"/>
              </a:rPr>
              <a:t>gráficos </a:t>
            </a:r>
            <a:r>
              <a:rPr sz="2900" spc="10" dirty="0">
                <a:solidFill>
                  <a:srgbClr val="FFFFFF"/>
                </a:solidFill>
                <a:latin typeface="Arial"/>
                <a:cs typeface="Arial"/>
              </a:rPr>
              <a:t>y </a:t>
            </a:r>
            <a:r>
              <a:rPr sz="2900" spc="40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2900" spc="25" dirty="0">
                <a:solidFill>
                  <a:srgbClr val="FFFFFF"/>
                </a:solidFill>
                <a:latin typeface="Arial"/>
                <a:cs typeface="Arial"/>
              </a:rPr>
              <a:t>los </a:t>
            </a:r>
            <a:r>
              <a:rPr sz="2900" spc="35" dirty="0">
                <a:solidFill>
                  <a:srgbClr val="FFFFFF"/>
                </a:solidFill>
                <a:latin typeface="Arial"/>
                <a:cs typeface="Arial"/>
              </a:rPr>
              <a:t>departamentos </a:t>
            </a:r>
            <a:r>
              <a:rPr sz="2900" spc="40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29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00" spc="25" dirty="0">
                <a:solidFill>
                  <a:srgbClr val="FFFFFF"/>
                </a:solidFill>
                <a:latin typeface="Arial"/>
                <a:cs typeface="Arial"/>
              </a:rPr>
              <a:t>creatividad.</a:t>
            </a:r>
            <a:endParaRPr sz="2900">
              <a:latin typeface="Arial"/>
              <a:cs typeface="Arial"/>
            </a:endParaRPr>
          </a:p>
          <a:p>
            <a:pPr marL="384175" marR="619760" indent="-372110">
              <a:lnSpc>
                <a:spcPts val="3200"/>
              </a:lnSpc>
              <a:spcBef>
                <a:spcPts val="2740"/>
              </a:spcBef>
              <a:buSzPct val="124137"/>
              <a:buChar char="•"/>
              <a:tabLst>
                <a:tab pos="384175" algn="l"/>
                <a:tab pos="384810" algn="l"/>
              </a:tabLst>
            </a:pPr>
            <a:r>
              <a:rPr sz="2900" spc="15" dirty="0">
                <a:solidFill>
                  <a:srgbClr val="FFFFFF"/>
                </a:solidFill>
                <a:latin typeface="Arial"/>
                <a:cs typeface="Arial"/>
              </a:rPr>
              <a:t>Además, </a:t>
            </a:r>
            <a:r>
              <a:rPr sz="2900" spc="20" dirty="0">
                <a:solidFill>
                  <a:srgbClr val="FFFFFF"/>
                </a:solidFill>
                <a:latin typeface="Arial"/>
                <a:cs typeface="Arial"/>
              </a:rPr>
              <a:t>algunos</a:t>
            </a:r>
            <a:r>
              <a:rPr sz="29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00" spc="4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29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00" spc="10" dirty="0">
                <a:solidFill>
                  <a:srgbClr val="FFFFFF"/>
                </a:solidFill>
                <a:latin typeface="Arial"/>
                <a:cs typeface="Arial"/>
              </a:rPr>
              <a:t>sus</a:t>
            </a:r>
            <a:r>
              <a:rPr sz="29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00" spc="45" dirty="0">
                <a:solidFill>
                  <a:srgbClr val="FFFFFF"/>
                </a:solidFill>
                <a:latin typeface="Arial"/>
                <a:cs typeface="Arial"/>
              </a:rPr>
              <a:t>fotógrafos</a:t>
            </a:r>
            <a:r>
              <a:rPr sz="29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00" spc="-5" dirty="0">
                <a:solidFill>
                  <a:srgbClr val="FFFFFF"/>
                </a:solidFill>
                <a:latin typeface="Arial"/>
                <a:cs typeface="Arial"/>
              </a:rPr>
              <a:t>han</a:t>
            </a:r>
            <a:r>
              <a:rPr sz="29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00" spc="50" dirty="0">
                <a:solidFill>
                  <a:srgbClr val="FFFFFF"/>
                </a:solidFill>
                <a:latin typeface="Arial"/>
                <a:cs typeface="Arial"/>
              </a:rPr>
              <a:t>sido</a:t>
            </a:r>
            <a:r>
              <a:rPr sz="29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00" spc="45" dirty="0">
                <a:solidFill>
                  <a:srgbClr val="FFFFFF"/>
                </a:solidFill>
                <a:latin typeface="Arial"/>
                <a:cs typeface="Arial"/>
              </a:rPr>
              <a:t>reconocidos</a:t>
            </a:r>
            <a:r>
              <a:rPr sz="29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00" spc="65" dirty="0">
                <a:solidFill>
                  <a:srgbClr val="FFFFFF"/>
                </a:solidFill>
                <a:latin typeface="Arial"/>
                <a:cs typeface="Arial"/>
              </a:rPr>
              <a:t>con</a:t>
            </a:r>
            <a:r>
              <a:rPr sz="29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00" spc="65" dirty="0">
                <a:solidFill>
                  <a:srgbClr val="FFFFFF"/>
                </a:solidFill>
                <a:latin typeface="Arial"/>
                <a:cs typeface="Arial"/>
              </a:rPr>
              <a:t>con</a:t>
            </a:r>
            <a:r>
              <a:rPr sz="29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00" spc="30" dirty="0">
                <a:solidFill>
                  <a:srgbClr val="FFFFFF"/>
                </a:solidFill>
                <a:latin typeface="Arial"/>
                <a:cs typeface="Arial"/>
              </a:rPr>
              <a:t>prestigiosos</a:t>
            </a:r>
            <a:r>
              <a:rPr sz="29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00" spc="25" dirty="0">
                <a:solidFill>
                  <a:srgbClr val="FFFFFF"/>
                </a:solidFill>
                <a:latin typeface="Arial"/>
                <a:cs typeface="Arial"/>
              </a:rPr>
              <a:t>premios</a:t>
            </a:r>
            <a:r>
              <a:rPr sz="29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00" spc="85" dirty="0">
                <a:solidFill>
                  <a:srgbClr val="FFFFFF"/>
                </a:solidFill>
                <a:latin typeface="Arial"/>
                <a:cs typeface="Arial"/>
              </a:rPr>
              <a:t>como</a:t>
            </a:r>
            <a:r>
              <a:rPr sz="29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00" spc="-20" dirty="0">
                <a:solidFill>
                  <a:srgbClr val="FFFFFF"/>
                </a:solidFill>
                <a:latin typeface="Arial"/>
                <a:cs typeface="Arial"/>
              </a:rPr>
              <a:t>el</a:t>
            </a:r>
            <a:r>
              <a:rPr sz="29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00" dirty="0">
                <a:solidFill>
                  <a:srgbClr val="FFFFFF"/>
                </a:solidFill>
                <a:latin typeface="Arial"/>
                <a:cs typeface="Arial"/>
              </a:rPr>
              <a:t>World </a:t>
            </a:r>
            <a:r>
              <a:rPr sz="2900" spc="-7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00" spc="-20" dirty="0">
                <a:solidFill>
                  <a:srgbClr val="FFFFFF"/>
                </a:solidFill>
                <a:latin typeface="Arial"/>
                <a:cs typeface="Arial"/>
              </a:rPr>
              <a:t>Press</a:t>
            </a:r>
            <a:r>
              <a:rPr sz="29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00" spc="40" dirty="0">
                <a:solidFill>
                  <a:srgbClr val="FFFFFF"/>
                </a:solidFill>
                <a:latin typeface="Arial"/>
                <a:cs typeface="Arial"/>
              </a:rPr>
              <a:t>Photo.</a:t>
            </a:r>
            <a:endParaRPr sz="2900">
              <a:latin typeface="Arial"/>
              <a:cs typeface="Arial"/>
            </a:endParaRPr>
          </a:p>
          <a:p>
            <a:pPr marL="384175" marR="109855" indent="-372110">
              <a:lnSpc>
                <a:spcPts val="3200"/>
              </a:lnSpc>
              <a:spcBef>
                <a:spcPts val="2740"/>
              </a:spcBef>
              <a:buSzPct val="124137"/>
              <a:buChar char="•"/>
              <a:tabLst>
                <a:tab pos="384175" algn="l"/>
                <a:tab pos="384810" algn="l"/>
              </a:tabLst>
            </a:pPr>
            <a:r>
              <a:rPr sz="2900" spc="10" dirty="0">
                <a:solidFill>
                  <a:srgbClr val="FFFFFF"/>
                </a:solidFill>
                <a:latin typeface="Arial"/>
                <a:cs typeface="Arial"/>
              </a:rPr>
              <a:t>Por </a:t>
            </a:r>
            <a:r>
              <a:rPr sz="2900" spc="25" dirty="0">
                <a:solidFill>
                  <a:srgbClr val="FFFFFF"/>
                </a:solidFill>
                <a:latin typeface="Arial"/>
                <a:cs typeface="Arial"/>
              </a:rPr>
              <a:t>ejemplo, </a:t>
            </a:r>
            <a:r>
              <a:rPr sz="2900" spc="-15" dirty="0">
                <a:solidFill>
                  <a:srgbClr val="FFFFFF"/>
                </a:solidFill>
                <a:latin typeface="Arial"/>
                <a:cs typeface="Arial"/>
              </a:rPr>
              <a:t>ha </a:t>
            </a:r>
            <a:r>
              <a:rPr sz="2900" spc="45" dirty="0">
                <a:solidFill>
                  <a:srgbClr val="FFFFFF"/>
                </a:solidFill>
                <a:latin typeface="Arial"/>
                <a:cs typeface="Arial"/>
              </a:rPr>
              <a:t>recibido </a:t>
            </a:r>
            <a:r>
              <a:rPr sz="2900" spc="-20" dirty="0">
                <a:solidFill>
                  <a:srgbClr val="FFFFFF"/>
                </a:solidFill>
                <a:latin typeface="Arial"/>
                <a:cs typeface="Arial"/>
              </a:rPr>
              <a:t>el </a:t>
            </a:r>
            <a:r>
              <a:rPr sz="2900" spc="45" dirty="0">
                <a:solidFill>
                  <a:srgbClr val="FFFFFF"/>
                </a:solidFill>
                <a:latin typeface="Arial"/>
                <a:cs typeface="Arial"/>
              </a:rPr>
              <a:t>“World </a:t>
            </a:r>
            <a:r>
              <a:rPr sz="2900" spc="-20" dirty="0">
                <a:solidFill>
                  <a:srgbClr val="FFFFFF"/>
                </a:solidFill>
                <a:latin typeface="Arial"/>
                <a:cs typeface="Arial"/>
              </a:rPr>
              <a:t>Press </a:t>
            </a:r>
            <a:r>
              <a:rPr sz="2900" spc="40" dirty="0">
                <a:solidFill>
                  <a:srgbClr val="FFFFFF"/>
                </a:solidFill>
                <a:latin typeface="Arial"/>
                <a:cs typeface="Arial"/>
              </a:rPr>
              <a:t>Photo. Foto </a:t>
            </a:r>
            <a:r>
              <a:rPr sz="2900" spc="25" dirty="0">
                <a:solidFill>
                  <a:srgbClr val="FFFFFF"/>
                </a:solidFill>
                <a:latin typeface="Arial"/>
                <a:cs typeface="Arial"/>
              </a:rPr>
              <a:t>del </a:t>
            </a:r>
            <a:r>
              <a:rPr sz="2900" spc="10" dirty="0">
                <a:solidFill>
                  <a:srgbClr val="FFFFFF"/>
                </a:solidFill>
                <a:latin typeface="Arial"/>
                <a:cs typeface="Arial"/>
              </a:rPr>
              <a:t>año 2018. </a:t>
            </a:r>
            <a:r>
              <a:rPr sz="2900" spc="5" dirty="0">
                <a:solidFill>
                  <a:srgbClr val="FFFFFF"/>
                </a:solidFill>
                <a:latin typeface="Arial"/>
                <a:cs typeface="Arial"/>
              </a:rPr>
              <a:t>Primer </a:t>
            </a:r>
            <a:r>
              <a:rPr sz="2900" spc="30" dirty="0">
                <a:solidFill>
                  <a:srgbClr val="FFFFFF"/>
                </a:solidFill>
                <a:latin typeface="Arial"/>
                <a:cs typeface="Arial"/>
              </a:rPr>
              <a:t>premio </a:t>
            </a:r>
            <a:r>
              <a:rPr sz="2900" spc="35" dirty="0">
                <a:solidFill>
                  <a:srgbClr val="FFFFFF"/>
                </a:solidFill>
                <a:latin typeface="Arial"/>
                <a:cs typeface="Arial"/>
              </a:rPr>
              <a:t>Noticias </a:t>
            </a:r>
            <a:r>
              <a:rPr sz="2900" spc="40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2900" spc="60" dirty="0">
                <a:solidFill>
                  <a:srgbClr val="FFFFFF"/>
                </a:solidFill>
                <a:latin typeface="Arial"/>
                <a:cs typeface="Arial"/>
              </a:rPr>
              <a:t>Actualidad” </a:t>
            </a:r>
            <a:r>
              <a:rPr sz="2900" spc="-7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00" spc="65" dirty="0">
                <a:solidFill>
                  <a:srgbClr val="FFFFFF"/>
                </a:solidFill>
                <a:latin typeface="Arial"/>
                <a:cs typeface="Arial"/>
              </a:rPr>
              <a:t>por </a:t>
            </a:r>
            <a:r>
              <a:rPr sz="2900" spc="-20" dirty="0">
                <a:solidFill>
                  <a:srgbClr val="FFFFFF"/>
                </a:solidFill>
                <a:latin typeface="Arial"/>
                <a:cs typeface="Arial"/>
              </a:rPr>
              <a:t>la </a:t>
            </a:r>
            <a:r>
              <a:rPr sz="2900" spc="45" dirty="0">
                <a:solidFill>
                  <a:srgbClr val="FFFFFF"/>
                </a:solidFill>
                <a:latin typeface="Arial"/>
                <a:cs typeface="Arial"/>
              </a:rPr>
              <a:t>impactante </a:t>
            </a:r>
            <a:r>
              <a:rPr sz="2900" spc="15" dirty="0">
                <a:solidFill>
                  <a:srgbClr val="FFFFFF"/>
                </a:solidFill>
                <a:latin typeface="Arial"/>
                <a:cs typeface="Arial"/>
              </a:rPr>
              <a:t>imagen </a:t>
            </a:r>
            <a:r>
              <a:rPr sz="2900" spc="40" dirty="0">
                <a:solidFill>
                  <a:srgbClr val="FFFFFF"/>
                </a:solidFill>
                <a:latin typeface="Arial"/>
                <a:cs typeface="Arial"/>
              </a:rPr>
              <a:t>de John </a:t>
            </a:r>
            <a:r>
              <a:rPr sz="2900" spc="35" dirty="0">
                <a:solidFill>
                  <a:srgbClr val="FFFFFF"/>
                </a:solidFill>
                <a:latin typeface="Arial"/>
                <a:cs typeface="Arial"/>
              </a:rPr>
              <a:t>Moore </a:t>
            </a:r>
            <a:r>
              <a:rPr sz="2900" spc="-15" dirty="0">
                <a:solidFill>
                  <a:srgbClr val="FFFFFF"/>
                </a:solidFill>
                <a:latin typeface="Arial"/>
                <a:cs typeface="Arial"/>
              </a:rPr>
              <a:t>en </a:t>
            </a:r>
            <a:r>
              <a:rPr sz="2900" spc="-20" dirty="0">
                <a:solidFill>
                  <a:srgbClr val="FFFFFF"/>
                </a:solidFill>
                <a:latin typeface="Arial"/>
                <a:cs typeface="Arial"/>
              </a:rPr>
              <a:t>la </a:t>
            </a:r>
            <a:r>
              <a:rPr sz="2900" spc="30" dirty="0">
                <a:solidFill>
                  <a:srgbClr val="FFFFFF"/>
                </a:solidFill>
                <a:latin typeface="Arial"/>
                <a:cs typeface="Arial"/>
              </a:rPr>
              <a:t>que </a:t>
            </a:r>
            <a:r>
              <a:rPr sz="2900" spc="-20" dirty="0">
                <a:solidFill>
                  <a:srgbClr val="FFFFFF"/>
                </a:solidFill>
                <a:latin typeface="Arial"/>
                <a:cs typeface="Arial"/>
              </a:rPr>
              <a:t>la </a:t>
            </a:r>
            <a:r>
              <a:rPr sz="2900" spc="20" dirty="0">
                <a:solidFill>
                  <a:srgbClr val="FFFFFF"/>
                </a:solidFill>
                <a:latin typeface="Arial"/>
                <a:cs typeface="Arial"/>
              </a:rPr>
              <a:t>pequeña </a:t>
            </a:r>
            <a:r>
              <a:rPr sz="2900" spc="-70" dirty="0">
                <a:solidFill>
                  <a:srgbClr val="FFFFFF"/>
                </a:solidFill>
                <a:latin typeface="Arial"/>
                <a:cs typeface="Arial"/>
              </a:rPr>
              <a:t>Yanela </a:t>
            </a:r>
            <a:r>
              <a:rPr sz="2900" spc="-5" dirty="0">
                <a:solidFill>
                  <a:srgbClr val="FFFFFF"/>
                </a:solidFill>
                <a:latin typeface="Arial"/>
                <a:cs typeface="Arial"/>
              </a:rPr>
              <a:t>Sánchez </a:t>
            </a:r>
            <a:r>
              <a:rPr sz="2900" spc="5" dirty="0">
                <a:solidFill>
                  <a:srgbClr val="FFFFFF"/>
                </a:solidFill>
                <a:latin typeface="Arial"/>
                <a:cs typeface="Arial"/>
              </a:rPr>
              <a:t>llora </a:t>
            </a:r>
            <a:r>
              <a:rPr sz="2900" spc="20" dirty="0">
                <a:solidFill>
                  <a:srgbClr val="FFFFFF"/>
                </a:solidFill>
                <a:latin typeface="Arial"/>
                <a:cs typeface="Arial"/>
              </a:rPr>
              <a:t>mientras </a:t>
            </a:r>
            <a:r>
              <a:rPr sz="2900" spc="-20" dirty="0">
                <a:solidFill>
                  <a:srgbClr val="FFFFFF"/>
                </a:solidFill>
                <a:latin typeface="Arial"/>
                <a:cs typeface="Arial"/>
              </a:rPr>
              <a:t>ella </a:t>
            </a:r>
            <a:r>
              <a:rPr sz="2900" spc="10" dirty="0">
                <a:solidFill>
                  <a:srgbClr val="FFFFFF"/>
                </a:solidFill>
                <a:latin typeface="Arial"/>
                <a:cs typeface="Arial"/>
              </a:rPr>
              <a:t>y su </a:t>
            </a:r>
            <a:r>
              <a:rPr sz="29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00" spc="10" dirty="0">
                <a:solidFill>
                  <a:srgbClr val="FFFFFF"/>
                </a:solidFill>
                <a:latin typeface="Arial"/>
                <a:cs typeface="Arial"/>
              </a:rPr>
              <a:t>madre, </a:t>
            </a:r>
            <a:r>
              <a:rPr sz="2900" spc="5" dirty="0">
                <a:solidFill>
                  <a:srgbClr val="FFFFFF"/>
                </a:solidFill>
                <a:latin typeface="Arial"/>
                <a:cs typeface="Arial"/>
              </a:rPr>
              <a:t>Sandra </a:t>
            </a:r>
            <a:r>
              <a:rPr sz="2900" dirty="0">
                <a:solidFill>
                  <a:srgbClr val="FFFFFF"/>
                </a:solidFill>
                <a:latin typeface="Arial"/>
                <a:cs typeface="Arial"/>
              </a:rPr>
              <a:t>Sánchez, </a:t>
            </a:r>
            <a:r>
              <a:rPr sz="2900" spc="30" dirty="0">
                <a:solidFill>
                  <a:srgbClr val="FFFFFF"/>
                </a:solidFill>
                <a:latin typeface="Arial"/>
                <a:cs typeface="Arial"/>
              </a:rPr>
              <a:t>son detenidas </a:t>
            </a:r>
            <a:r>
              <a:rPr sz="2900" spc="65" dirty="0">
                <a:solidFill>
                  <a:srgbClr val="FFFFFF"/>
                </a:solidFill>
                <a:latin typeface="Arial"/>
                <a:cs typeface="Arial"/>
              </a:rPr>
              <a:t>por </a:t>
            </a:r>
            <a:r>
              <a:rPr sz="2900" spc="-20" dirty="0">
                <a:solidFill>
                  <a:srgbClr val="FFFFFF"/>
                </a:solidFill>
                <a:latin typeface="Arial"/>
                <a:cs typeface="Arial"/>
              </a:rPr>
              <a:t>la </a:t>
            </a:r>
            <a:r>
              <a:rPr sz="2900" spc="15" dirty="0">
                <a:solidFill>
                  <a:srgbClr val="FFFFFF"/>
                </a:solidFill>
                <a:latin typeface="Arial"/>
                <a:cs typeface="Arial"/>
              </a:rPr>
              <a:t>policía </a:t>
            </a:r>
            <a:r>
              <a:rPr sz="2900" spc="40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2900" spc="-20" dirty="0">
                <a:solidFill>
                  <a:srgbClr val="FFFFFF"/>
                </a:solidFill>
                <a:latin typeface="Arial"/>
                <a:cs typeface="Arial"/>
              </a:rPr>
              <a:t>la </a:t>
            </a:r>
            <a:r>
              <a:rPr sz="2900" spc="15" dirty="0">
                <a:solidFill>
                  <a:srgbClr val="FFFFFF"/>
                </a:solidFill>
                <a:latin typeface="Arial"/>
                <a:cs typeface="Arial"/>
              </a:rPr>
              <a:t>frontera </a:t>
            </a:r>
            <a:r>
              <a:rPr sz="2900" spc="25" dirty="0">
                <a:solidFill>
                  <a:srgbClr val="FFFFFF"/>
                </a:solidFill>
                <a:latin typeface="Arial"/>
                <a:cs typeface="Arial"/>
              </a:rPr>
              <a:t>estadounidense </a:t>
            </a:r>
            <a:r>
              <a:rPr sz="2900" spc="-15" dirty="0">
                <a:solidFill>
                  <a:srgbClr val="FFFFFF"/>
                </a:solidFill>
                <a:latin typeface="Arial"/>
                <a:cs typeface="Arial"/>
              </a:rPr>
              <a:t>en </a:t>
            </a:r>
            <a:r>
              <a:rPr sz="2900" spc="25" dirty="0">
                <a:solidFill>
                  <a:srgbClr val="FFFFFF"/>
                </a:solidFill>
                <a:latin typeface="Arial"/>
                <a:cs typeface="Arial"/>
              </a:rPr>
              <a:t>McAllen, </a:t>
            </a:r>
            <a:r>
              <a:rPr sz="2900" spc="-70" dirty="0">
                <a:solidFill>
                  <a:srgbClr val="FFFFFF"/>
                </a:solidFill>
                <a:latin typeface="Arial"/>
                <a:cs typeface="Arial"/>
              </a:rPr>
              <a:t>Texas, </a:t>
            </a:r>
            <a:r>
              <a:rPr sz="29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00" spc="20" dirty="0">
                <a:solidFill>
                  <a:srgbClr val="FFFFFF"/>
                </a:solidFill>
                <a:latin typeface="Arial"/>
                <a:cs typeface="Arial"/>
              </a:rPr>
              <a:t>Estados</a:t>
            </a:r>
            <a:r>
              <a:rPr sz="29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00" spc="35" dirty="0">
                <a:solidFill>
                  <a:srgbClr val="FFFFFF"/>
                </a:solidFill>
                <a:latin typeface="Arial"/>
                <a:cs typeface="Arial"/>
              </a:rPr>
              <a:t>Unidos,</a:t>
            </a:r>
            <a:r>
              <a:rPr sz="29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00" spc="-20" dirty="0">
                <a:solidFill>
                  <a:srgbClr val="FFFFFF"/>
                </a:solidFill>
                <a:latin typeface="Arial"/>
                <a:cs typeface="Arial"/>
              </a:rPr>
              <a:t>el</a:t>
            </a:r>
            <a:r>
              <a:rPr sz="29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00" spc="15" dirty="0">
                <a:solidFill>
                  <a:srgbClr val="FFFFFF"/>
                </a:solidFill>
                <a:latin typeface="Arial"/>
                <a:cs typeface="Arial"/>
              </a:rPr>
              <a:t>12 </a:t>
            </a:r>
            <a:r>
              <a:rPr sz="2900" spc="4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29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00" spc="20" dirty="0">
                <a:solidFill>
                  <a:srgbClr val="FFFFFF"/>
                </a:solidFill>
                <a:latin typeface="Arial"/>
                <a:cs typeface="Arial"/>
              </a:rPr>
              <a:t>junio</a:t>
            </a:r>
            <a:r>
              <a:rPr sz="29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00" spc="4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2900" spc="10" dirty="0">
                <a:solidFill>
                  <a:srgbClr val="FFFFFF"/>
                </a:solidFill>
                <a:latin typeface="Arial"/>
                <a:cs typeface="Arial"/>
              </a:rPr>
              <a:t> 2018.</a:t>
            </a:r>
            <a:r>
              <a:rPr sz="29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00" spc="-95" dirty="0">
                <a:solidFill>
                  <a:srgbClr val="FFFFFF"/>
                </a:solidFill>
                <a:latin typeface="Arial"/>
                <a:cs typeface="Arial"/>
              </a:rPr>
              <a:t>Tras</a:t>
            </a:r>
            <a:r>
              <a:rPr sz="29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00" spc="30" dirty="0">
                <a:solidFill>
                  <a:srgbClr val="FFFFFF"/>
                </a:solidFill>
                <a:latin typeface="Arial"/>
                <a:cs typeface="Arial"/>
              </a:rPr>
              <a:t>publicarse</a:t>
            </a:r>
            <a:r>
              <a:rPr sz="2900" spc="10" dirty="0">
                <a:solidFill>
                  <a:srgbClr val="FFFFFF"/>
                </a:solidFill>
                <a:latin typeface="Arial"/>
                <a:cs typeface="Arial"/>
              </a:rPr>
              <a:t> esta</a:t>
            </a:r>
            <a:r>
              <a:rPr sz="29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00" spc="20" dirty="0">
                <a:solidFill>
                  <a:srgbClr val="FFFFFF"/>
                </a:solidFill>
                <a:latin typeface="Arial"/>
                <a:cs typeface="Arial"/>
              </a:rPr>
              <a:t>fotografía</a:t>
            </a:r>
            <a:r>
              <a:rPr sz="29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00" spc="-4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9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00" dirty="0">
                <a:solidFill>
                  <a:srgbClr val="FFFFFF"/>
                </a:solidFill>
                <a:latin typeface="Arial"/>
                <a:cs typeface="Arial"/>
              </a:rPr>
              <a:t>nivel</a:t>
            </a:r>
            <a:r>
              <a:rPr sz="29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00" spc="25" dirty="0">
                <a:solidFill>
                  <a:srgbClr val="FFFFFF"/>
                </a:solidFill>
                <a:latin typeface="Arial"/>
                <a:cs typeface="Arial"/>
              </a:rPr>
              <a:t>mundial,</a:t>
            </a:r>
            <a:r>
              <a:rPr sz="29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00" spc="-20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29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00" spc="35" dirty="0">
                <a:solidFill>
                  <a:srgbClr val="FFFFFF"/>
                </a:solidFill>
                <a:latin typeface="Arial"/>
                <a:cs typeface="Arial"/>
              </a:rPr>
              <a:t>protesta</a:t>
            </a:r>
            <a:r>
              <a:rPr sz="29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00" spc="50" dirty="0">
                <a:solidFill>
                  <a:srgbClr val="FFFFFF"/>
                </a:solidFill>
                <a:latin typeface="Arial"/>
                <a:cs typeface="Arial"/>
              </a:rPr>
              <a:t>pública </a:t>
            </a:r>
            <a:r>
              <a:rPr sz="2900" spc="-7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00" spc="65" dirty="0">
                <a:solidFill>
                  <a:srgbClr val="FFFFFF"/>
                </a:solidFill>
                <a:latin typeface="Arial"/>
                <a:cs typeface="Arial"/>
              </a:rPr>
              <a:t>dio </a:t>
            </a:r>
            <a:r>
              <a:rPr sz="2900" spc="10" dirty="0">
                <a:solidFill>
                  <a:srgbClr val="FFFFFF"/>
                </a:solidFill>
                <a:latin typeface="Arial"/>
                <a:cs typeface="Arial"/>
              </a:rPr>
              <a:t>lugar </a:t>
            </a:r>
            <a:r>
              <a:rPr sz="2900" spc="-45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2900" spc="30" dirty="0">
                <a:solidFill>
                  <a:srgbClr val="FFFFFF"/>
                </a:solidFill>
                <a:latin typeface="Arial"/>
                <a:cs typeface="Arial"/>
              </a:rPr>
              <a:t>que </a:t>
            </a:r>
            <a:r>
              <a:rPr sz="2900" spc="-20" dirty="0">
                <a:solidFill>
                  <a:srgbClr val="FFFFFF"/>
                </a:solidFill>
                <a:latin typeface="Arial"/>
                <a:cs typeface="Arial"/>
              </a:rPr>
              <a:t>el </a:t>
            </a:r>
            <a:r>
              <a:rPr sz="2900" spc="20" dirty="0">
                <a:solidFill>
                  <a:srgbClr val="FFFFFF"/>
                </a:solidFill>
                <a:latin typeface="Arial"/>
                <a:cs typeface="Arial"/>
              </a:rPr>
              <a:t>presidente Donald </a:t>
            </a:r>
            <a:r>
              <a:rPr sz="2900" spc="-30" dirty="0">
                <a:solidFill>
                  <a:srgbClr val="FFFFFF"/>
                </a:solidFill>
                <a:latin typeface="Arial"/>
                <a:cs typeface="Arial"/>
              </a:rPr>
              <a:t>Trump </a:t>
            </a:r>
            <a:r>
              <a:rPr sz="2900" spc="-5" dirty="0">
                <a:solidFill>
                  <a:srgbClr val="FFFFFF"/>
                </a:solidFill>
                <a:latin typeface="Arial"/>
                <a:cs typeface="Arial"/>
              </a:rPr>
              <a:t>revirtiera </a:t>
            </a:r>
            <a:r>
              <a:rPr sz="2900" spc="-20" dirty="0">
                <a:solidFill>
                  <a:srgbClr val="FFFFFF"/>
                </a:solidFill>
                <a:latin typeface="Arial"/>
                <a:cs typeface="Arial"/>
              </a:rPr>
              <a:t>la </a:t>
            </a:r>
            <a:r>
              <a:rPr sz="2900" spc="30" dirty="0">
                <a:solidFill>
                  <a:srgbClr val="FFFFFF"/>
                </a:solidFill>
                <a:latin typeface="Arial"/>
                <a:cs typeface="Arial"/>
              </a:rPr>
              <a:t>política </a:t>
            </a:r>
            <a:r>
              <a:rPr sz="2900" spc="40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2900" spc="45" dirty="0">
                <a:solidFill>
                  <a:srgbClr val="FFFFFF"/>
                </a:solidFill>
                <a:latin typeface="Arial"/>
                <a:cs typeface="Arial"/>
              </a:rPr>
              <a:t>“tolerancia </a:t>
            </a:r>
            <a:r>
              <a:rPr sz="2900" spc="75" dirty="0">
                <a:solidFill>
                  <a:srgbClr val="FFFFFF"/>
                </a:solidFill>
                <a:latin typeface="Arial"/>
                <a:cs typeface="Arial"/>
              </a:rPr>
              <a:t>cero” </a:t>
            </a:r>
            <a:r>
              <a:rPr sz="2900" spc="-15" dirty="0">
                <a:solidFill>
                  <a:srgbClr val="FFFFFF"/>
                </a:solidFill>
                <a:latin typeface="Arial"/>
                <a:cs typeface="Arial"/>
              </a:rPr>
              <a:t>en </a:t>
            </a:r>
            <a:r>
              <a:rPr sz="2900" spc="-20" dirty="0">
                <a:solidFill>
                  <a:srgbClr val="FFFFFF"/>
                </a:solidFill>
                <a:latin typeface="Arial"/>
                <a:cs typeface="Arial"/>
              </a:rPr>
              <a:t>la </a:t>
            </a:r>
            <a:r>
              <a:rPr sz="2900" spc="15" dirty="0">
                <a:solidFill>
                  <a:srgbClr val="FFFFFF"/>
                </a:solidFill>
                <a:latin typeface="Arial"/>
                <a:cs typeface="Arial"/>
              </a:rPr>
              <a:t>frontera, </a:t>
            </a:r>
            <a:r>
              <a:rPr sz="2900" spc="30" dirty="0">
                <a:solidFill>
                  <a:srgbClr val="FFFFFF"/>
                </a:solidFill>
                <a:latin typeface="Arial"/>
                <a:cs typeface="Arial"/>
              </a:rPr>
              <a:t>que </a:t>
            </a:r>
            <a:r>
              <a:rPr sz="29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00" spc="30" dirty="0">
                <a:solidFill>
                  <a:srgbClr val="FFFFFF"/>
                </a:solidFill>
                <a:latin typeface="Arial"/>
                <a:cs typeface="Arial"/>
              </a:rPr>
              <a:t>procesaba</a:t>
            </a:r>
            <a:r>
              <a:rPr sz="29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00" spc="-4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9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00" spc="25" dirty="0">
                <a:solidFill>
                  <a:srgbClr val="FFFFFF"/>
                </a:solidFill>
                <a:latin typeface="Arial"/>
                <a:cs typeface="Arial"/>
              </a:rPr>
              <a:t>los</a:t>
            </a:r>
            <a:r>
              <a:rPr sz="29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00" spc="20" dirty="0">
                <a:solidFill>
                  <a:srgbClr val="FFFFFF"/>
                </a:solidFill>
                <a:latin typeface="Arial"/>
                <a:cs typeface="Arial"/>
              </a:rPr>
              <a:t>inmigrantes</a:t>
            </a:r>
            <a:r>
              <a:rPr sz="29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00" spc="-5" dirty="0">
                <a:solidFill>
                  <a:srgbClr val="FFFFFF"/>
                </a:solidFill>
                <a:latin typeface="Arial"/>
                <a:cs typeface="Arial"/>
              </a:rPr>
              <a:t>ilegales</a:t>
            </a:r>
            <a:r>
              <a:rPr sz="29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00" spc="40" dirty="0">
                <a:solidFill>
                  <a:srgbClr val="FFFFFF"/>
                </a:solidFill>
                <a:latin typeface="Arial"/>
                <a:cs typeface="Arial"/>
              </a:rPr>
              <a:t>detenidos</a:t>
            </a:r>
            <a:r>
              <a:rPr sz="29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00" spc="-15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29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00" spc="15" dirty="0">
                <a:solidFill>
                  <a:srgbClr val="FFFFFF"/>
                </a:solidFill>
                <a:latin typeface="Arial"/>
                <a:cs typeface="Arial"/>
              </a:rPr>
              <a:t>frontera </a:t>
            </a:r>
            <a:r>
              <a:rPr sz="2900" spc="10" dirty="0">
                <a:solidFill>
                  <a:srgbClr val="FFFFFF"/>
                </a:solidFill>
                <a:latin typeface="Arial"/>
                <a:cs typeface="Arial"/>
              </a:rPr>
              <a:t>y separaba</a:t>
            </a:r>
            <a:r>
              <a:rPr sz="29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00" spc="-4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9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00" spc="20" dirty="0">
                <a:solidFill>
                  <a:srgbClr val="FFFFFF"/>
                </a:solidFill>
                <a:latin typeface="Arial"/>
                <a:cs typeface="Arial"/>
              </a:rPr>
              <a:t>padres</a:t>
            </a:r>
            <a:r>
              <a:rPr sz="29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00" spc="10" dirty="0">
                <a:solidFill>
                  <a:srgbClr val="FFFFFF"/>
                </a:solidFill>
                <a:latin typeface="Arial"/>
                <a:cs typeface="Arial"/>
              </a:rPr>
              <a:t>y </a:t>
            </a:r>
            <a:r>
              <a:rPr sz="2900" spc="15" dirty="0">
                <a:solidFill>
                  <a:srgbClr val="FFFFFF"/>
                </a:solidFill>
                <a:latin typeface="Arial"/>
                <a:cs typeface="Arial"/>
              </a:rPr>
              <a:t>madres</a:t>
            </a:r>
            <a:r>
              <a:rPr sz="29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00" spc="4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29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00" spc="10" dirty="0">
                <a:solidFill>
                  <a:srgbClr val="FFFFFF"/>
                </a:solidFill>
                <a:latin typeface="Arial"/>
                <a:cs typeface="Arial"/>
              </a:rPr>
              <a:t>sus </a:t>
            </a:r>
            <a:r>
              <a:rPr sz="2900" spc="15" dirty="0">
                <a:solidFill>
                  <a:srgbClr val="FFFFFF"/>
                </a:solidFill>
                <a:latin typeface="Arial"/>
                <a:cs typeface="Arial"/>
              </a:rPr>
              <a:t>hijos.</a:t>
            </a:r>
            <a:endParaRPr sz="2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800" cy="9753600"/>
          </a:xfrm>
          <a:custGeom>
            <a:avLst/>
            <a:gdLst/>
            <a:ahLst/>
            <a:cxnLst/>
            <a:rect l="l" t="t" r="r" b="b"/>
            <a:pathLst>
              <a:path w="13004800" h="9753600">
                <a:moveTo>
                  <a:pt x="13004800" y="0"/>
                </a:moveTo>
                <a:lnTo>
                  <a:pt x="0" y="0"/>
                </a:lnTo>
                <a:lnTo>
                  <a:pt x="0" y="9753600"/>
                </a:lnTo>
                <a:lnTo>
                  <a:pt x="13004800" y="9753600"/>
                </a:lnTo>
                <a:lnTo>
                  <a:pt x="130048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717800"/>
            <a:ext cx="13004800" cy="70358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98500" y="495356"/>
            <a:ext cx="8888730" cy="1520825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  <a:tabLst>
                <a:tab pos="760095" algn="l"/>
                <a:tab pos="1964689" algn="l"/>
                <a:tab pos="2583180" algn="l"/>
                <a:tab pos="3157855" algn="l"/>
                <a:tab pos="4809490" algn="l"/>
                <a:tab pos="5427980" algn="l"/>
                <a:tab pos="6002655" algn="l"/>
                <a:tab pos="7780655" algn="l"/>
              </a:tabLst>
            </a:pPr>
            <a:r>
              <a:rPr sz="2300" spc="409" dirty="0">
                <a:solidFill>
                  <a:srgbClr val="FFFFFF"/>
                </a:solidFill>
              </a:rPr>
              <a:t>“EL	</a:t>
            </a:r>
            <a:r>
              <a:rPr sz="2300" spc="345" dirty="0">
                <a:solidFill>
                  <a:srgbClr val="FFFFFF"/>
                </a:solidFill>
              </a:rPr>
              <a:t>VALLE	</a:t>
            </a:r>
            <a:r>
              <a:rPr sz="2300" spc="300" dirty="0">
                <a:solidFill>
                  <a:srgbClr val="FFFFFF"/>
                </a:solidFill>
              </a:rPr>
              <a:t>DE	</a:t>
            </a:r>
            <a:r>
              <a:rPr sz="2300" spc="229" dirty="0">
                <a:solidFill>
                  <a:srgbClr val="FFFFFF"/>
                </a:solidFill>
              </a:rPr>
              <a:t>LA	</a:t>
            </a:r>
            <a:r>
              <a:rPr sz="2300" spc="440" dirty="0">
                <a:solidFill>
                  <a:srgbClr val="FFFFFF"/>
                </a:solidFill>
              </a:rPr>
              <a:t>SOMBRA	</a:t>
            </a:r>
            <a:r>
              <a:rPr sz="2300" spc="300" dirty="0">
                <a:solidFill>
                  <a:srgbClr val="FFFFFF"/>
                </a:solidFill>
              </a:rPr>
              <a:t>DE	</a:t>
            </a:r>
            <a:r>
              <a:rPr sz="2300" spc="229" dirty="0">
                <a:solidFill>
                  <a:srgbClr val="FFFFFF"/>
                </a:solidFill>
              </a:rPr>
              <a:t>LA	</a:t>
            </a:r>
            <a:r>
              <a:rPr sz="2300" spc="390" dirty="0">
                <a:solidFill>
                  <a:srgbClr val="FFFFFF"/>
                </a:solidFill>
              </a:rPr>
              <a:t>MUER</a:t>
            </a:r>
            <a:r>
              <a:rPr sz="2300" spc="-254" dirty="0">
                <a:solidFill>
                  <a:srgbClr val="FFFFFF"/>
                </a:solidFill>
              </a:rPr>
              <a:t> </a:t>
            </a:r>
            <a:r>
              <a:rPr sz="2300" spc="380" dirty="0">
                <a:solidFill>
                  <a:srgbClr val="FFFFFF"/>
                </a:solidFill>
              </a:rPr>
              <a:t>TE”	</a:t>
            </a:r>
            <a:r>
              <a:rPr sz="2300" spc="355" dirty="0">
                <a:solidFill>
                  <a:srgbClr val="FFFFFF"/>
                </a:solidFill>
              </a:rPr>
              <a:t>(1856)</a:t>
            </a:r>
            <a:r>
              <a:rPr sz="2300" spc="-270" dirty="0">
                <a:solidFill>
                  <a:srgbClr val="FFFFFF"/>
                </a:solidFill>
              </a:rPr>
              <a:t> </a:t>
            </a:r>
            <a:endParaRPr sz="2300"/>
          </a:p>
          <a:p>
            <a:pPr marL="12700">
              <a:lnSpc>
                <a:spcPct val="100000"/>
              </a:lnSpc>
              <a:spcBef>
                <a:spcPts val="1125"/>
              </a:spcBef>
              <a:tabLst>
                <a:tab pos="3642995" algn="l"/>
              </a:tabLst>
            </a:pPr>
            <a:r>
              <a:rPr sz="6200" spc="-80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6200" spc="-7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200" spc="34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6200" spc="-7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20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6200" spc="-7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200" spc="-459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6200" spc="-7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200" spc="-80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6200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6200" spc="-340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6200" spc="-7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200" spc="-459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6200" spc="-7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200" spc="34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6200" spc="-7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200" spc="-229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6200" spc="-7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200" spc="34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6200" spc="-7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200" spc="34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endParaRPr sz="6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19729" y="1871193"/>
            <a:ext cx="3311525" cy="7169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500" b="1" spc="-20" dirty="0">
                <a:solidFill>
                  <a:srgbClr val="FFFFFF"/>
                </a:solidFill>
                <a:latin typeface="Arial"/>
                <a:cs typeface="Arial"/>
              </a:rPr>
              <a:t>John</a:t>
            </a:r>
            <a:r>
              <a:rPr sz="45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0" b="1" spc="85" dirty="0">
                <a:solidFill>
                  <a:srgbClr val="FFFFFF"/>
                </a:solidFill>
                <a:latin typeface="Arial"/>
                <a:cs typeface="Arial"/>
              </a:rPr>
              <a:t>Moore</a:t>
            </a:r>
            <a:endParaRPr sz="45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49766" y="3645137"/>
            <a:ext cx="9502837" cy="6522242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3917" y="784027"/>
            <a:ext cx="7081520" cy="1093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000" b="1" spc="-45" dirty="0">
                <a:solidFill>
                  <a:srgbClr val="FFFFFF"/>
                </a:solidFill>
                <a:latin typeface="Arial"/>
                <a:cs typeface="Arial"/>
              </a:rPr>
              <a:t>Mar</a:t>
            </a:r>
            <a:r>
              <a:rPr sz="7000" b="1" spc="9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7000" b="1" spc="-2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0" b="1" spc="-240" dirty="0">
                <a:solidFill>
                  <a:srgbClr val="FFFFFF"/>
                </a:solidFill>
                <a:latin typeface="Arial"/>
                <a:cs typeface="Arial"/>
              </a:rPr>
              <a:t>Ann</a:t>
            </a:r>
            <a:r>
              <a:rPr sz="7000" b="1" spc="-8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7000" b="1" spc="-2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0" b="1" spc="-220" dirty="0">
                <a:solidFill>
                  <a:srgbClr val="FFFFFF"/>
                </a:solidFill>
                <a:latin typeface="Arial"/>
                <a:cs typeface="Arial"/>
              </a:rPr>
              <a:t>Golon</a:t>
            </a:r>
            <a:endParaRPr sz="7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23917" y="3438186"/>
            <a:ext cx="231140" cy="7302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4600" spc="5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endParaRPr sz="46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01390" y="3504872"/>
            <a:ext cx="6985000" cy="2129155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L="12700" marR="5080" indent="132715">
              <a:lnSpc>
                <a:spcPts val="4020"/>
              </a:lnSpc>
              <a:spcBef>
                <a:spcPts val="640"/>
              </a:spcBef>
            </a:pPr>
            <a:r>
              <a:rPr sz="3750" dirty="0">
                <a:solidFill>
                  <a:srgbClr val="FFFFFF"/>
                </a:solidFill>
                <a:latin typeface="Arial"/>
                <a:cs typeface="Arial"/>
              </a:rPr>
              <a:t>20 años </a:t>
            </a:r>
            <a:r>
              <a:rPr sz="3750" spc="90" dirty="0">
                <a:solidFill>
                  <a:srgbClr val="FFFFFF"/>
                </a:solidFill>
                <a:latin typeface="Arial"/>
                <a:cs typeface="Arial"/>
              </a:rPr>
              <a:t>como </a:t>
            </a:r>
            <a:r>
              <a:rPr sz="3750" spc="30" dirty="0">
                <a:solidFill>
                  <a:srgbClr val="FFFFFF"/>
                </a:solidFill>
                <a:latin typeface="Arial"/>
                <a:cs typeface="Arial"/>
              </a:rPr>
              <a:t>directora </a:t>
            </a:r>
            <a:r>
              <a:rPr sz="3750" spc="35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375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750" spc="-5" dirty="0">
                <a:solidFill>
                  <a:srgbClr val="FFFFFF"/>
                </a:solidFill>
                <a:latin typeface="Arial"/>
                <a:cs typeface="Arial"/>
              </a:rPr>
              <a:t>Fotografía </a:t>
            </a:r>
            <a:r>
              <a:rPr sz="3750" spc="35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3750" spc="-30" dirty="0">
                <a:solidFill>
                  <a:srgbClr val="FFFFFF"/>
                </a:solidFill>
                <a:latin typeface="Arial"/>
                <a:cs typeface="Arial"/>
              </a:rPr>
              <a:t>Time </a:t>
            </a:r>
            <a:r>
              <a:rPr sz="3750" spc="-10" dirty="0">
                <a:solidFill>
                  <a:srgbClr val="FFFFFF"/>
                </a:solidFill>
                <a:latin typeface="Arial"/>
                <a:cs typeface="Arial"/>
              </a:rPr>
              <a:t>Magazine </a:t>
            </a:r>
            <a:r>
              <a:rPr sz="3750" dirty="0">
                <a:solidFill>
                  <a:srgbClr val="FFFFFF"/>
                </a:solidFill>
                <a:latin typeface="Arial"/>
                <a:cs typeface="Arial"/>
              </a:rPr>
              <a:t>y </a:t>
            </a:r>
            <a:r>
              <a:rPr sz="375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750" spc="25" dirty="0">
                <a:solidFill>
                  <a:srgbClr val="FFFFFF"/>
                </a:solidFill>
                <a:latin typeface="Arial"/>
                <a:cs typeface="Arial"/>
              </a:rPr>
              <a:t>actual</a:t>
            </a:r>
            <a:r>
              <a:rPr sz="375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750" spc="30" dirty="0">
                <a:solidFill>
                  <a:srgbClr val="FFFFFF"/>
                </a:solidFill>
                <a:latin typeface="Arial"/>
                <a:cs typeface="Arial"/>
              </a:rPr>
              <a:t>directora</a:t>
            </a:r>
            <a:r>
              <a:rPr sz="37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750" spc="3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375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750" spc="-5" dirty="0">
                <a:solidFill>
                  <a:srgbClr val="FFFFFF"/>
                </a:solidFill>
                <a:latin typeface="Arial"/>
                <a:cs typeface="Arial"/>
              </a:rPr>
              <a:t>Fotografía </a:t>
            </a:r>
            <a:r>
              <a:rPr sz="3750" spc="35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3750" spc="-10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750" spc="-6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37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750" dirty="0">
                <a:solidFill>
                  <a:srgbClr val="FFFFFF"/>
                </a:solidFill>
                <a:latin typeface="Arial"/>
                <a:cs typeface="Arial"/>
              </a:rPr>
              <a:t>Washington </a:t>
            </a:r>
            <a:r>
              <a:rPr sz="3750" spc="30" dirty="0">
                <a:solidFill>
                  <a:srgbClr val="FFFFFF"/>
                </a:solidFill>
                <a:latin typeface="Arial"/>
                <a:cs typeface="Arial"/>
              </a:rPr>
              <a:t>Post.</a:t>
            </a:r>
            <a:endParaRPr sz="37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23917" y="5993391"/>
            <a:ext cx="7755890" cy="4170045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L="489584" marR="5080" indent="-477520">
              <a:lnSpc>
                <a:spcPts val="4020"/>
              </a:lnSpc>
              <a:spcBef>
                <a:spcPts val="640"/>
              </a:spcBef>
              <a:buSzPct val="122666"/>
              <a:buChar char="•"/>
              <a:tabLst>
                <a:tab pos="489584" algn="l"/>
                <a:tab pos="490220" algn="l"/>
              </a:tabLst>
            </a:pPr>
            <a:r>
              <a:rPr sz="3750" spc="25" dirty="0">
                <a:solidFill>
                  <a:srgbClr val="FFFFFF"/>
                </a:solidFill>
                <a:latin typeface="Arial"/>
                <a:cs typeface="Arial"/>
              </a:rPr>
              <a:t>Lideró </a:t>
            </a:r>
            <a:r>
              <a:rPr sz="3750" spc="-25" dirty="0">
                <a:solidFill>
                  <a:srgbClr val="FFFFFF"/>
                </a:solidFill>
                <a:latin typeface="Arial"/>
                <a:cs typeface="Arial"/>
              </a:rPr>
              <a:t>las </a:t>
            </a:r>
            <a:r>
              <a:rPr sz="3750" spc="15" dirty="0">
                <a:solidFill>
                  <a:srgbClr val="FFFFFF"/>
                </a:solidFill>
                <a:latin typeface="Arial"/>
                <a:cs typeface="Arial"/>
              </a:rPr>
              <a:t>fotografías </a:t>
            </a:r>
            <a:r>
              <a:rPr sz="3750" spc="25" dirty="0">
                <a:solidFill>
                  <a:srgbClr val="FFFFFF"/>
                </a:solidFill>
                <a:latin typeface="Arial"/>
                <a:cs typeface="Arial"/>
              </a:rPr>
              <a:t>del </a:t>
            </a:r>
            <a:r>
              <a:rPr sz="3750" dirty="0">
                <a:solidFill>
                  <a:srgbClr val="FFFFFF"/>
                </a:solidFill>
                <a:latin typeface="Arial"/>
                <a:cs typeface="Arial"/>
              </a:rPr>
              <a:t>Huracán </a:t>
            </a:r>
            <a:r>
              <a:rPr sz="3750" spc="-10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750" dirty="0">
                <a:solidFill>
                  <a:srgbClr val="FFFFFF"/>
                </a:solidFill>
                <a:latin typeface="Arial"/>
                <a:cs typeface="Arial"/>
              </a:rPr>
              <a:t>Katrina</a:t>
            </a:r>
            <a:r>
              <a:rPr sz="375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75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37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750" spc="-25" dirty="0">
                <a:solidFill>
                  <a:srgbClr val="FFFFFF"/>
                </a:solidFill>
                <a:latin typeface="Arial"/>
                <a:cs typeface="Arial"/>
              </a:rPr>
              <a:t>las</a:t>
            </a:r>
            <a:r>
              <a:rPr sz="37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750" spc="25" dirty="0">
                <a:solidFill>
                  <a:srgbClr val="FFFFFF"/>
                </a:solidFill>
                <a:latin typeface="Arial"/>
                <a:cs typeface="Arial"/>
              </a:rPr>
              <a:t>del</a:t>
            </a:r>
            <a:r>
              <a:rPr sz="37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750" dirty="0">
                <a:solidFill>
                  <a:srgbClr val="FFFFFF"/>
                </a:solidFill>
                <a:latin typeface="Arial"/>
                <a:cs typeface="Arial"/>
              </a:rPr>
              <a:t>11</a:t>
            </a:r>
            <a:r>
              <a:rPr sz="37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750" spc="3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37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750" spc="25" dirty="0">
                <a:solidFill>
                  <a:srgbClr val="FFFFFF"/>
                </a:solidFill>
                <a:latin typeface="Arial"/>
                <a:cs typeface="Arial"/>
              </a:rPr>
              <a:t>septiembre </a:t>
            </a:r>
            <a:r>
              <a:rPr sz="3750" spc="-10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750" spc="3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37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750" dirty="0">
                <a:solidFill>
                  <a:srgbClr val="FFFFFF"/>
                </a:solidFill>
                <a:latin typeface="Arial"/>
                <a:cs typeface="Arial"/>
              </a:rPr>
              <a:t>2001 </a:t>
            </a:r>
            <a:r>
              <a:rPr sz="3750" spc="-35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37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750" spc="-15" dirty="0">
                <a:solidFill>
                  <a:srgbClr val="FFFFFF"/>
                </a:solidFill>
                <a:latin typeface="Arial"/>
                <a:cs typeface="Arial"/>
              </a:rPr>
              <a:t>NYC.</a:t>
            </a:r>
            <a:r>
              <a:rPr sz="37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750" spc="-100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37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750" dirty="0">
                <a:solidFill>
                  <a:srgbClr val="FFFFFF"/>
                </a:solidFill>
                <a:latin typeface="Arial"/>
                <a:cs typeface="Arial"/>
              </a:rPr>
              <a:t>este </a:t>
            </a:r>
            <a:r>
              <a:rPr sz="375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750" spc="55" dirty="0">
                <a:solidFill>
                  <a:srgbClr val="FFFFFF"/>
                </a:solidFill>
                <a:latin typeface="Arial"/>
                <a:cs typeface="Arial"/>
              </a:rPr>
              <a:t>momento </a:t>
            </a:r>
            <a:r>
              <a:rPr sz="3750" spc="15" dirty="0">
                <a:solidFill>
                  <a:srgbClr val="FFFFFF"/>
                </a:solidFill>
                <a:latin typeface="Arial"/>
                <a:cs typeface="Arial"/>
              </a:rPr>
              <a:t>llegó </a:t>
            </a:r>
            <a:r>
              <a:rPr sz="3750" spc="-70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3750" spc="45" dirty="0">
                <a:solidFill>
                  <a:srgbClr val="FFFFFF"/>
                </a:solidFill>
                <a:latin typeface="Arial"/>
                <a:cs typeface="Arial"/>
              </a:rPr>
              <a:t>publicar </a:t>
            </a:r>
            <a:r>
              <a:rPr sz="3750" spc="-20" dirty="0">
                <a:solidFill>
                  <a:srgbClr val="FFFFFF"/>
                </a:solidFill>
                <a:latin typeface="Arial"/>
                <a:cs typeface="Arial"/>
              </a:rPr>
              <a:t>una </a:t>
            </a:r>
            <a:r>
              <a:rPr sz="3750" spc="35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375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750" spc="-25" dirty="0">
                <a:solidFill>
                  <a:srgbClr val="FFFFFF"/>
                </a:solidFill>
                <a:latin typeface="Arial"/>
                <a:cs typeface="Arial"/>
              </a:rPr>
              <a:t>las </a:t>
            </a:r>
            <a:r>
              <a:rPr sz="3750" spc="70" dirty="0">
                <a:solidFill>
                  <a:srgbClr val="FFFFFF"/>
                </a:solidFill>
                <a:latin typeface="Arial"/>
                <a:cs typeface="Arial"/>
              </a:rPr>
              <a:t>fotos </a:t>
            </a:r>
            <a:r>
              <a:rPr sz="3750" spc="5" dirty="0">
                <a:solidFill>
                  <a:srgbClr val="FFFFFF"/>
                </a:solidFill>
                <a:latin typeface="Arial"/>
                <a:cs typeface="Arial"/>
              </a:rPr>
              <a:t>más </a:t>
            </a:r>
            <a:r>
              <a:rPr sz="3750" spc="35" dirty="0">
                <a:solidFill>
                  <a:srgbClr val="FFFFFF"/>
                </a:solidFill>
                <a:latin typeface="Arial"/>
                <a:cs typeface="Arial"/>
              </a:rPr>
              <a:t>compleja </a:t>
            </a:r>
            <a:r>
              <a:rPr sz="3750" spc="70" dirty="0">
                <a:solidFill>
                  <a:srgbClr val="FFFFFF"/>
                </a:solidFill>
                <a:latin typeface="Arial"/>
                <a:cs typeface="Arial"/>
              </a:rPr>
              <a:t>por </a:t>
            </a:r>
            <a:r>
              <a:rPr sz="3750" spc="90" dirty="0">
                <a:solidFill>
                  <a:srgbClr val="FFFFFF"/>
                </a:solidFill>
                <a:latin typeface="Arial"/>
                <a:cs typeface="Arial"/>
              </a:rPr>
              <a:t>cómo </a:t>
            </a:r>
            <a:r>
              <a:rPr sz="3750" spc="-10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750" dirty="0">
                <a:solidFill>
                  <a:srgbClr val="FFFFFF"/>
                </a:solidFill>
                <a:latin typeface="Arial"/>
                <a:cs typeface="Arial"/>
              </a:rPr>
              <a:t>fueron </a:t>
            </a:r>
            <a:r>
              <a:rPr sz="3750" spc="10" dirty="0">
                <a:solidFill>
                  <a:srgbClr val="FFFFFF"/>
                </a:solidFill>
                <a:latin typeface="Arial"/>
                <a:cs typeface="Arial"/>
              </a:rPr>
              <a:t>vetadas, </a:t>
            </a:r>
            <a:r>
              <a:rPr sz="3750" spc="-35" dirty="0">
                <a:solidFill>
                  <a:srgbClr val="FFFFFF"/>
                </a:solidFill>
                <a:latin typeface="Arial"/>
                <a:cs typeface="Arial"/>
              </a:rPr>
              <a:t>se </a:t>
            </a:r>
            <a:r>
              <a:rPr sz="3750" spc="30" dirty="0">
                <a:solidFill>
                  <a:srgbClr val="FFFFFF"/>
                </a:solidFill>
                <a:latin typeface="Arial"/>
                <a:cs typeface="Arial"/>
              </a:rPr>
              <a:t>trata </a:t>
            </a:r>
            <a:r>
              <a:rPr sz="3750" spc="35" dirty="0">
                <a:solidFill>
                  <a:srgbClr val="FFFFFF"/>
                </a:solidFill>
                <a:latin typeface="Arial"/>
                <a:cs typeface="Arial"/>
              </a:rPr>
              <a:t>de “The </a:t>
            </a:r>
            <a:r>
              <a:rPr sz="375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750" spc="10" dirty="0">
                <a:solidFill>
                  <a:srgbClr val="FFFFFF"/>
                </a:solidFill>
                <a:latin typeface="Arial"/>
                <a:cs typeface="Arial"/>
              </a:rPr>
              <a:t>falling </a:t>
            </a:r>
            <a:r>
              <a:rPr sz="3750" spc="90" dirty="0">
                <a:solidFill>
                  <a:srgbClr val="FFFFFF"/>
                </a:solidFill>
                <a:latin typeface="Arial"/>
                <a:cs typeface="Arial"/>
              </a:rPr>
              <a:t>man” </a:t>
            </a:r>
            <a:r>
              <a:rPr sz="3750" spc="50" dirty="0">
                <a:solidFill>
                  <a:srgbClr val="FFFFFF"/>
                </a:solidFill>
                <a:latin typeface="Arial"/>
                <a:cs typeface="Arial"/>
              </a:rPr>
              <a:t>tomada </a:t>
            </a:r>
            <a:r>
              <a:rPr sz="3750" spc="70" dirty="0">
                <a:solidFill>
                  <a:srgbClr val="FFFFFF"/>
                </a:solidFill>
                <a:latin typeface="Arial"/>
                <a:cs typeface="Arial"/>
              </a:rPr>
              <a:t>por </a:t>
            </a:r>
            <a:r>
              <a:rPr sz="3750" dirty="0">
                <a:solidFill>
                  <a:srgbClr val="FFFFFF"/>
                </a:solidFill>
                <a:latin typeface="Arial"/>
                <a:cs typeface="Arial"/>
              </a:rPr>
              <a:t>Richard </a:t>
            </a:r>
            <a:r>
              <a:rPr sz="375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750" spc="-15" dirty="0">
                <a:solidFill>
                  <a:srgbClr val="FFFFFF"/>
                </a:solidFill>
                <a:latin typeface="Arial"/>
                <a:cs typeface="Arial"/>
              </a:rPr>
              <a:t>Drew</a:t>
            </a:r>
            <a:r>
              <a:rPr sz="37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750" spc="3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37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750" spc="-270" dirty="0">
                <a:solidFill>
                  <a:srgbClr val="FFFFFF"/>
                </a:solidFill>
                <a:latin typeface="Arial"/>
                <a:cs typeface="Arial"/>
              </a:rPr>
              <a:t>AP.</a:t>
            </a:r>
            <a:endParaRPr sz="3750"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52050" y="1042017"/>
            <a:ext cx="9004961" cy="9224849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30855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23917" y="9595762"/>
            <a:ext cx="9401810" cy="7169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500" b="1" spc="2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45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0" b="1" spc="-25" dirty="0">
                <a:solidFill>
                  <a:srgbClr val="FFFFFF"/>
                </a:solidFill>
                <a:latin typeface="Arial"/>
                <a:cs typeface="Arial"/>
              </a:rPr>
              <a:t>falling</a:t>
            </a:r>
            <a:r>
              <a:rPr sz="45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0" b="1" spc="35" dirty="0">
                <a:solidFill>
                  <a:srgbClr val="FFFFFF"/>
                </a:solidFill>
                <a:latin typeface="Arial"/>
                <a:cs typeface="Arial"/>
              </a:rPr>
              <a:t>man.</a:t>
            </a:r>
            <a:r>
              <a:rPr sz="45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0" b="1" dirty="0">
                <a:solidFill>
                  <a:srgbClr val="FFFFFF"/>
                </a:solidFill>
                <a:latin typeface="Arial"/>
                <a:cs typeface="Arial"/>
              </a:rPr>
              <a:t>Richard</a:t>
            </a:r>
            <a:r>
              <a:rPr sz="450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0" b="1" spc="15" dirty="0">
                <a:solidFill>
                  <a:srgbClr val="FFFFFF"/>
                </a:solidFill>
                <a:latin typeface="Arial"/>
                <a:cs typeface="Arial"/>
              </a:rPr>
              <a:t>Drew.</a:t>
            </a:r>
            <a:r>
              <a:rPr sz="45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0" b="1" spc="-310" dirty="0">
                <a:solidFill>
                  <a:srgbClr val="FFFFFF"/>
                </a:solidFill>
                <a:latin typeface="Arial"/>
                <a:cs typeface="Arial"/>
              </a:rPr>
              <a:t>AP.</a:t>
            </a:r>
            <a:endParaRPr sz="45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800" cy="9753600"/>
          </a:xfrm>
          <a:custGeom>
            <a:avLst/>
            <a:gdLst/>
            <a:ahLst/>
            <a:cxnLst/>
            <a:rect l="l" t="t" r="r" b="b"/>
            <a:pathLst>
              <a:path w="13004800" h="9753600">
                <a:moveTo>
                  <a:pt x="13004800" y="0"/>
                </a:moveTo>
                <a:lnTo>
                  <a:pt x="0" y="0"/>
                </a:lnTo>
                <a:lnTo>
                  <a:pt x="0" y="9753600"/>
                </a:lnTo>
                <a:lnTo>
                  <a:pt x="13004800" y="9753600"/>
                </a:lnTo>
                <a:lnTo>
                  <a:pt x="130048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98500" y="3546044"/>
            <a:ext cx="59505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529205" algn="l"/>
              </a:tabLst>
            </a:pPr>
            <a:r>
              <a:rPr sz="2400" spc="380" dirty="0"/>
              <a:t>ASIGN</a:t>
            </a:r>
            <a:r>
              <a:rPr sz="2400" spc="-285" dirty="0"/>
              <a:t> </a:t>
            </a:r>
            <a:r>
              <a:rPr sz="2400" spc="260" dirty="0"/>
              <a:t>ATURA	</a:t>
            </a:r>
            <a:r>
              <a:rPr sz="2400" spc="430" dirty="0"/>
              <a:t>FOTOPERIODISMO</a:t>
            </a:r>
            <a:r>
              <a:rPr sz="2400" spc="-285" dirty="0"/>
              <a:t> </a:t>
            </a:r>
            <a:endParaRPr sz="2400"/>
          </a:p>
        </p:txBody>
      </p:sp>
      <p:sp>
        <p:nvSpPr>
          <p:cNvPr id="4" name="object 4"/>
          <p:cNvSpPr txBox="1"/>
          <p:nvPr/>
        </p:nvSpPr>
        <p:spPr>
          <a:xfrm>
            <a:off x="698500" y="4334614"/>
            <a:ext cx="8437245" cy="3518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200" spc="100" dirty="0">
                <a:solidFill>
                  <a:srgbClr val="FFFFFF"/>
                </a:solidFill>
                <a:latin typeface="Trebuchet MS"/>
                <a:cs typeface="Trebuchet MS"/>
              </a:rPr>
              <a:t>P</a:t>
            </a:r>
            <a:r>
              <a:rPr sz="6200" spc="-8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6200" spc="65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6200" spc="-8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6200" spc="35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6200" spc="-8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6200" spc="465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6200" spc="-8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6200" spc="35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6200" spc="-8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6200" spc="865" dirty="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sz="6200" spc="-8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6200" spc="525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6200" spc="59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6200" spc="-8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6200" spc="655" dirty="0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sz="6200" spc="-8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6200" spc="-114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6200" spc="-8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6200" spc="99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6200" spc="-8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6200" spc="865" dirty="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sz="6200" spc="-8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6200" spc="35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6200" spc="-8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6200" spc="465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endParaRPr sz="6200">
              <a:latin typeface="Trebuchet MS"/>
              <a:cs typeface="Trebuchet MS"/>
            </a:endParaRPr>
          </a:p>
          <a:p>
            <a:pPr marL="109855">
              <a:lnSpc>
                <a:spcPct val="100000"/>
              </a:lnSpc>
              <a:spcBef>
                <a:spcPts val="4950"/>
              </a:spcBef>
              <a:tabLst>
                <a:tab pos="1138555" algn="l"/>
                <a:tab pos="2470785" algn="l"/>
              </a:tabLst>
            </a:pPr>
            <a:r>
              <a:rPr sz="2400" spc="420" dirty="0">
                <a:solidFill>
                  <a:srgbClr val="55D7FF"/>
                </a:solidFill>
                <a:latin typeface="Gill Sans MT"/>
                <a:cs typeface="Gill Sans MT"/>
              </a:rPr>
              <a:t>DRA</a:t>
            </a:r>
            <a:r>
              <a:rPr sz="2400" spc="10" dirty="0">
                <a:solidFill>
                  <a:srgbClr val="55D7FF"/>
                </a:solidFill>
                <a:latin typeface="Gill Sans MT"/>
                <a:cs typeface="Gill Sans MT"/>
              </a:rPr>
              <a:t>.</a:t>
            </a:r>
            <a:r>
              <a:rPr sz="2400" dirty="0">
                <a:solidFill>
                  <a:srgbClr val="55D7FF"/>
                </a:solidFill>
                <a:latin typeface="Gill Sans MT"/>
                <a:cs typeface="Gill Sans MT"/>
              </a:rPr>
              <a:t>	</a:t>
            </a:r>
            <a:r>
              <a:rPr sz="2400" spc="130" dirty="0">
                <a:solidFill>
                  <a:srgbClr val="55D7FF"/>
                </a:solidFill>
                <a:latin typeface="Gill Sans MT"/>
                <a:cs typeface="Gill Sans MT"/>
              </a:rPr>
              <a:t>Y</a:t>
            </a:r>
            <a:r>
              <a:rPr sz="2400" spc="425" dirty="0">
                <a:solidFill>
                  <a:srgbClr val="55D7FF"/>
                </a:solidFill>
                <a:latin typeface="Gill Sans MT"/>
                <a:cs typeface="Gill Sans MT"/>
              </a:rPr>
              <a:t>ANE</a:t>
            </a:r>
            <a:r>
              <a:rPr sz="2400" spc="45" dirty="0">
                <a:solidFill>
                  <a:srgbClr val="55D7FF"/>
                </a:solidFill>
                <a:latin typeface="Gill Sans MT"/>
                <a:cs typeface="Gill Sans MT"/>
              </a:rPr>
              <a:t>T</a:t>
            </a:r>
            <a:r>
              <a:rPr sz="2400" dirty="0">
                <a:solidFill>
                  <a:srgbClr val="55D7FF"/>
                </a:solidFill>
                <a:latin typeface="Gill Sans MT"/>
                <a:cs typeface="Gill Sans MT"/>
              </a:rPr>
              <a:t>	</a:t>
            </a:r>
            <a:r>
              <a:rPr sz="2400" spc="459" dirty="0">
                <a:solidFill>
                  <a:srgbClr val="55D7FF"/>
                </a:solidFill>
                <a:latin typeface="Gill Sans MT"/>
                <a:cs typeface="Gill Sans MT"/>
              </a:rPr>
              <a:t>ACO</a:t>
            </a:r>
            <a:r>
              <a:rPr sz="2400" spc="50" dirty="0">
                <a:solidFill>
                  <a:srgbClr val="55D7FF"/>
                </a:solidFill>
                <a:latin typeface="Gill Sans MT"/>
                <a:cs typeface="Gill Sans MT"/>
              </a:rPr>
              <a:t>S</a:t>
            </a:r>
            <a:r>
              <a:rPr sz="2400" spc="-285" dirty="0">
                <a:solidFill>
                  <a:srgbClr val="55D7FF"/>
                </a:solidFill>
                <a:latin typeface="Gill Sans MT"/>
                <a:cs typeface="Gill Sans MT"/>
              </a:rPr>
              <a:t> </a:t>
            </a:r>
            <a:r>
              <a:rPr sz="2400" spc="145" dirty="0">
                <a:solidFill>
                  <a:srgbClr val="55D7FF"/>
                </a:solidFill>
                <a:latin typeface="Gill Sans MT"/>
                <a:cs typeface="Gill Sans MT"/>
              </a:rPr>
              <a:t>T</a:t>
            </a:r>
            <a:r>
              <a:rPr sz="2400" spc="45" dirty="0">
                <a:solidFill>
                  <a:srgbClr val="55D7FF"/>
                </a:solidFill>
                <a:latin typeface="Gill Sans MT"/>
                <a:cs typeface="Gill Sans MT"/>
              </a:rPr>
              <a:t>A</a:t>
            </a:r>
            <a:endParaRPr sz="24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200">
              <a:latin typeface="Gill Sans MT"/>
              <a:cs typeface="Gill Sans MT"/>
            </a:endParaRPr>
          </a:p>
          <a:p>
            <a:pPr marL="109855">
              <a:lnSpc>
                <a:spcPct val="100000"/>
              </a:lnSpc>
              <a:spcBef>
                <a:spcPts val="5"/>
              </a:spcBef>
              <a:tabLst>
                <a:tab pos="2020570" algn="l"/>
                <a:tab pos="4167504" algn="l"/>
                <a:tab pos="5358130" algn="l"/>
              </a:tabLst>
            </a:pPr>
            <a:r>
              <a:rPr sz="2400" spc="315" dirty="0">
                <a:solidFill>
                  <a:srgbClr val="55D7FF"/>
                </a:solidFill>
                <a:latin typeface="Gill Sans MT"/>
                <a:cs typeface="Gill Sans MT"/>
              </a:rPr>
              <a:t>CRE</a:t>
            </a:r>
            <a:r>
              <a:rPr sz="2400" spc="-285" dirty="0">
                <a:solidFill>
                  <a:srgbClr val="55D7FF"/>
                </a:solidFill>
                <a:latin typeface="Gill Sans MT"/>
                <a:cs typeface="Gill Sans MT"/>
              </a:rPr>
              <a:t> </a:t>
            </a:r>
            <a:r>
              <a:rPr sz="2400" spc="320" dirty="0">
                <a:solidFill>
                  <a:srgbClr val="55D7FF"/>
                </a:solidFill>
                <a:latin typeface="Gill Sans MT"/>
                <a:cs typeface="Gill Sans MT"/>
              </a:rPr>
              <a:t>ATIVE	</a:t>
            </a:r>
            <a:r>
              <a:rPr sz="2400" spc="434" dirty="0">
                <a:solidFill>
                  <a:srgbClr val="55D7FF"/>
                </a:solidFill>
                <a:latin typeface="Gill Sans MT"/>
                <a:cs typeface="Gill Sans MT"/>
              </a:rPr>
              <a:t>COMMONS	</a:t>
            </a:r>
            <a:r>
              <a:rPr sz="2400" spc="160" dirty="0">
                <a:solidFill>
                  <a:srgbClr val="55D7FF"/>
                </a:solidFill>
                <a:latin typeface="Gill Sans MT"/>
                <a:cs typeface="Gill Sans MT"/>
              </a:rPr>
              <a:t>B</a:t>
            </a:r>
            <a:r>
              <a:rPr sz="2400" spc="-285" dirty="0">
                <a:solidFill>
                  <a:srgbClr val="55D7FF"/>
                </a:solidFill>
                <a:latin typeface="Gill Sans MT"/>
                <a:cs typeface="Gill Sans MT"/>
              </a:rPr>
              <a:t> </a:t>
            </a:r>
            <a:r>
              <a:rPr sz="2400" spc="275" dirty="0">
                <a:solidFill>
                  <a:srgbClr val="55D7FF"/>
                </a:solidFill>
                <a:latin typeface="Gill Sans MT"/>
                <a:cs typeface="Gill Sans MT"/>
              </a:rPr>
              <a:t>Y-SA	</a:t>
            </a:r>
            <a:r>
              <a:rPr sz="2400" spc="385" dirty="0">
                <a:solidFill>
                  <a:srgbClr val="55D7FF"/>
                </a:solidFill>
                <a:latin typeface="Gill Sans MT"/>
                <a:cs typeface="Gill Sans MT"/>
              </a:rPr>
              <a:t>4.0</a:t>
            </a:r>
            <a:r>
              <a:rPr sz="2400" spc="-285" dirty="0">
                <a:solidFill>
                  <a:srgbClr val="55D7FF"/>
                </a:solidFill>
                <a:latin typeface="Gill Sans MT"/>
                <a:cs typeface="Gill Sans MT"/>
              </a:rPr>
              <a:t> </a:t>
            </a:r>
            <a:endParaRPr sz="2400">
              <a:latin typeface="Gill Sans MT"/>
              <a:cs typeface="Gill Sans MT"/>
            </a:endParaRPr>
          </a:p>
          <a:p>
            <a:pPr marL="109855" marR="2272030">
              <a:lnSpc>
                <a:spcPct val="114300"/>
              </a:lnSpc>
              <a:spcBef>
                <a:spcPts val="5"/>
              </a:spcBef>
            </a:pPr>
            <a:r>
              <a:rPr sz="2400" spc="-155" dirty="0">
                <a:solidFill>
                  <a:srgbClr val="55D7FF"/>
                </a:solidFill>
                <a:latin typeface="Gill Sans MT"/>
                <a:cs typeface="Gill Sans MT"/>
              </a:rPr>
              <a:t>(</a:t>
            </a:r>
            <a:r>
              <a:rPr sz="2400" spc="-285" dirty="0">
                <a:solidFill>
                  <a:srgbClr val="55D7FF"/>
                </a:solidFill>
                <a:latin typeface="Gill Sans MT"/>
                <a:cs typeface="Gill Sans MT"/>
              </a:rPr>
              <a:t> </a:t>
            </a:r>
            <a:r>
              <a:rPr sz="1600" spc="330" dirty="0">
                <a:solidFill>
                  <a:srgbClr val="55D7FF"/>
                </a:solidFill>
                <a:latin typeface="Gill Sans MT"/>
                <a:cs typeface="Gill Sans MT"/>
              </a:rPr>
              <a:t>S</a:t>
            </a:r>
            <a:r>
              <a:rPr sz="1600" spc="110" dirty="0">
                <a:solidFill>
                  <a:srgbClr val="55D7FF"/>
                </a:solidFill>
                <a:latin typeface="Gill Sans MT"/>
                <a:cs typeface="Gill Sans MT"/>
              </a:rPr>
              <a:t>A</a:t>
            </a:r>
            <a:r>
              <a:rPr sz="1600" spc="-190" dirty="0">
                <a:solidFill>
                  <a:srgbClr val="55D7FF"/>
                </a:solidFill>
                <a:latin typeface="Gill Sans MT"/>
                <a:cs typeface="Gill Sans MT"/>
              </a:rPr>
              <a:t> </a:t>
            </a:r>
            <a:r>
              <a:rPr sz="1600" spc="120" dirty="0">
                <a:solidFill>
                  <a:srgbClr val="55D7FF"/>
                </a:solidFill>
                <a:latin typeface="Gill Sans MT"/>
                <a:cs typeface="Gill Sans MT"/>
              </a:rPr>
              <a:t>L</a:t>
            </a:r>
            <a:r>
              <a:rPr sz="1600" spc="265" dirty="0">
                <a:solidFill>
                  <a:srgbClr val="55D7FF"/>
                </a:solidFill>
                <a:latin typeface="Gill Sans MT"/>
                <a:cs typeface="Gill Sans MT"/>
              </a:rPr>
              <a:t>V</a:t>
            </a:r>
            <a:r>
              <a:rPr sz="1600" spc="15" dirty="0">
                <a:solidFill>
                  <a:srgbClr val="55D7FF"/>
                </a:solidFill>
                <a:latin typeface="Gill Sans MT"/>
                <a:cs typeface="Gill Sans MT"/>
              </a:rPr>
              <a:t>O</a:t>
            </a:r>
            <a:r>
              <a:rPr sz="1600" dirty="0">
                <a:solidFill>
                  <a:srgbClr val="55D7FF"/>
                </a:solidFill>
                <a:latin typeface="Gill Sans MT"/>
                <a:cs typeface="Gill Sans MT"/>
              </a:rPr>
              <a:t> </a:t>
            </a:r>
            <a:r>
              <a:rPr sz="1600" spc="65" dirty="0">
                <a:solidFill>
                  <a:srgbClr val="55D7FF"/>
                </a:solidFill>
                <a:latin typeface="Gill Sans MT"/>
                <a:cs typeface="Gill Sans MT"/>
              </a:rPr>
              <a:t> </a:t>
            </a:r>
            <a:r>
              <a:rPr sz="1600" spc="335" dirty="0">
                <a:solidFill>
                  <a:srgbClr val="55D7FF"/>
                </a:solidFill>
                <a:latin typeface="Gill Sans MT"/>
                <a:cs typeface="Gill Sans MT"/>
              </a:rPr>
              <a:t>D</a:t>
            </a:r>
            <a:r>
              <a:rPr sz="1600" spc="50" dirty="0">
                <a:solidFill>
                  <a:srgbClr val="55D7FF"/>
                </a:solidFill>
                <a:latin typeface="Gill Sans MT"/>
                <a:cs typeface="Gill Sans MT"/>
              </a:rPr>
              <a:t>E</a:t>
            </a:r>
            <a:r>
              <a:rPr sz="1600" dirty="0">
                <a:solidFill>
                  <a:srgbClr val="55D7FF"/>
                </a:solidFill>
                <a:latin typeface="Gill Sans MT"/>
                <a:cs typeface="Gill Sans MT"/>
              </a:rPr>
              <a:t> </a:t>
            </a:r>
            <a:r>
              <a:rPr sz="1600" spc="65" dirty="0">
                <a:solidFill>
                  <a:srgbClr val="55D7FF"/>
                </a:solidFill>
                <a:latin typeface="Gill Sans MT"/>
                <a:cs typeface="Gill Sans MT"/>
              </a:rPr>
              <a:t> </a:t>
            </a:r>
            <a:r>
              <a:rPr sz="1600" spc="325" dirty="0">
                <a:solidFill>
                  <a:srgbClr val="55D7FF"/>
                </a:solidFill>
                <a:latin typeface="Gill Sans MT"/>
                <a:cs typeface="Gill Sans MT"/>
              </a:rPr>
              <a:t>LA</a:t>
            </a:r>
            <a:r>
              <a:rPr sz="1600" spc="55" dirty="0">
                <a:solidFill>
                  <a:srgbClr val="55D7FF"/>
                </a:solidFill>
                <a:latin typeface="Gill Sans MT"/>
                <a:cs typeface="Gill Sans MT"/>
              </a:rPr>
              <a:t>S</a:t>
            </a:r>
            <a:r>
              <a:rPr sz="1600" dirty="0">
                <a:solidFill>
                  <a:srgbClr val="55D7FF"/>
                </a:solidFill>
                <a:latin typeface="Gill Sans MT"/>
                <a:cs typeface="Gill Sans MT"/>
              </a:rPr>
              <a:t> </a:t>
            </a:r>
            <a:r>
              <a:rPr sz="1600" spc="65" dirty="0">
                <a:solidFill>
                  <a:srgbClr val="55D7FF"/>
                </a:solidFill>
                <a:latin typeface="Gill Sans MT"/>
                <a:cs typeface="Gill Sans MT"/>
              </a:rPr>
              <a:t> </a:t>
            </a:r>
            <a:r>
              <a:rPr sz="1600" spc="315" dirty="0">
                <a:solidFill>
                  <a:srgbClr val="55D7FF"/>
                </a:solidFill>
                <a:latin typeface="Gill Sans MT"/>
                <a:cs typeface="Gill Sans MT"/>
              </a:rPr>
              <a:t>OBRA</a:t>
            </a:r>
            <a:r>
              <a:rPr sz="1600" spc="40" dirty="0">
                <a:solidFill>
                  <a:srgbClr val="55D7FF"/>
                </a:solidFill>
                <a:latin typeface="Gill Sans MT"/>
                <a:cs typeface="Gill Sans MT"/>
              </a:rPr>
              <a:t>S</a:t>
            </a:r>
            <a:r>
              <a:rPr sz="1600" dirty="0">
                <a:solidFill>
                  <a:srgbClr val="55D7FF"/>
                </a:solidFill>
                <a:latin typeface="Gill Sans MT"/>
                <a:cs typeface="Gill Sans MT"/>
              </a:rPr>
              <a:t> </a:t>
            </a:r>
            <a:r>
              <a:rPr sz="1600" spc="65" dirty="0">
                <a:solidFill>
                  <a:srgbClr val="55D7FF"/>
                </a:solidFill>
                <a:latin typeface="Gill Sans MT"/>
                <a:cs typeface="Gill Sans MT"/>
              </a:rPr>
              <a:t> </a:t>
            </a:r>
            <a:r>
              <a:rPr sz="1600" spc="229" dirty="0">
                <a:solidFill>
                  <a:srgbClr val="55D7FF"/>
                </a:solidFill>
                <a:latin typeface="Gill Sans MT"/>
                <a:cs typeface="Gill Sans MT"/>
              </a:rPr>
              <a:t>C</a:t>
            </a:r>
            <a:r>
              <a:rPr sz="1600" spc="-25" dirty="0">
                <a:solidFill>
                  <a:srgbClr val="55D7FF"/>
                </a:solidFill>
                <a:latin typeface="Gill Sans MT"/>
                <a:cs typeface="Gill Sans MT"/>
              </a:rPr>
              <a:t>U</a:t>
            </a:r>
            <a:r>
              <a:rPr sz="1600" spc="-190" dirty="0">
                <a:solidFill>
                  <a:srgbClr val="55D7FF"/>
                </a:solidFill>
                <a:latin typeface="Gill Sans MT"/>
                <a:cs typeface="Gill Sans MT"/>
              </a:rPr>
              <a:t> </a:t>
            </a:r>
            <a:r>
              <a:rPr sz="1600" spc="85" dirty="0">
                <a:solidFill>
                  <a:srgbClr val="55D7FF"/>
                </a:solidFill>
                <a:latin typeface="Gill Sans MT"/>
                <a:cs typeface="Gill Sans MT"/>
              </a:rPr>
              <a:t>Y</a:t>
            </a:r>
            <a:r>
              <a:rPr sz="1600" spc="30" dirty="0">
                <a:solidFill>
                  <a:srgbClr val="55D7FF"/>
                </a:solidFill>
                <a:latin typeface="Gill Sans MT"/>
                <a:cs typeface="Gill Sans MT"/>
              </a:rPr>
              <a:t>A</a:t>
            </a:r>
            <a:r>
              <a:rPr sz="1600" dirty="0">
                <a:solidFill>
                  <a:srgbClr val="55D7FF"/>
                </a:solidFill>
                <a:latin typeface="Gill Sans MT"/>
                <a:cs typeface="Gill Sans MT"/>
              </a:rPr>
              <a:t> </a:t>
            </a:r>
            <a:r>
              <a:rPr sz="1600" spc="65" dirty="0">
                <a:solidFill>
                  <a:srgbClr val="55D7FF"/>
                </a:solidFill>
                <a:latin typeface="Gill Sans MT"/>
                <a:cs typeface="Gill Sans MT"/>
              </a:rPr>
              <a:t> </a:t>
            </a:r>
            <a:r>
              <a:rPr sz="1600" spc="254" dirty="0">
                <a:solidFill>
                  <a:srgbClr val="55D7FF"/>
                </a:solidFill>
                <a:latin typeface="Gill Sans MT"/>
                <a:cs typeface="Gill Sans MT"/>
              </a:rPr>
              <a:t>AUTORÍ</a:t>
            </a:r>
            <a:r>
              <a:rPr sz="1600" dirty="0">
                <a:solidFill>
                  <a:srgbClr val="55D7FF"/>
                </a:solidFill>
                <a:latin typeface="Gill Sans MT"/>
                <a:cs typeface="Gill Sans MT"/>
              </a:rPr>
              <a:t>A </a:t>
            </a:r>
            <a:r>
              <a:rPr sz="1600" spc="65" dirty="0">
                <a:solidFill>
                  <a:srgbClr val="55D7FF"/>
                </a:solidFill>
                <a:latin typeface="Gill Sans MT"/>
                <a:cs typeface="Gill Sans MT"/>
              </a:rPr>
              <a:t> </a:t>
            </a:r>
            <a:r>
              <a:rPr sz="1600" spc="-50" dirty="0">
                <a:solidFill>
                  <a:srgbClr val="55D7FF"/>
                </a:solidFill>
                <a:latin typeface="Gill Sans MT"/>
                <a:cs typeface="Gill Sans MT"/>
              </a:rPr>
              <a:t>Y</a:t>
            </a:r>
            <a:r>
              <a:rPr sz="1600" dirty="0">
                <a:solidFill>
                  <a:srgbClr val="55D7FF"/>
                </a:solidFill>
                <a:latin typeface="Gill Sans MT"/>
                <a:cs typeface="Gill Sans MT"/>
              </a:rPr>
              <a:t> </a:t>
            </a:r>
            <a:r>
              <a:rPr sz="1600" spc="65" dirty="0">
                <a:solidFill>
                  <a:srgbClr val="55D7FF"/>
                </a:solidFill>
                <a:latin typeface="Gill Sans MT"/>
                <a:cs typeface="Gill Sans MT"/>
              </a:rPr>
              <a:t> </a:t>
            </a:r>
            <a:r>
              <a:rPr sz="1600" spc="290" dirty="0">
                <a:solidFill>
                  <a:srgbClr val="55D7FF"/>
                </a:solidFill>
                <a:latin typeface="Gill Sans MT"/>
                <a:cs typeface="Gill Sans MT"/>
              </a:rPr>
              <a:t>ORIGE</a:t>
            </a:r>
            <a:r>
              <a:rPr sz="1600" spc="30" dirty="0">
                <a:solidFill>
                  <a:srgbClr val="55D7FF"/>
                </a:solidFill>
                <a:latin typeface="Gill Sans MT"/>
                <a:cs typeface="Gill Sans MT"/>
              </a:rPr>
              <a:t>N </a:t>
            </a:r>
            <a:r>
              <a:rPr sz="1600" spc="-190" dirty="0">
                <a:solidFill>
                  <a:srgbClr val="55D7FF"/>
                </a:solidFill>
                <a:latin typeface="Gill Sans MT"/>
                <a:cs typeface="Gill Sans MT"/>
              </a:rPr>
              <a:t> </a:t>
            </a:r>
            <a:r>
              <a:rPr sz="1600" spc="400" dirty="0">
                <a:solidFill>
                  <a:srgbClr val="55D7FF"/>
                </a:solidFill>
                <a:latin typeface="Gill Sans MT"/>
                <a:cs typeface="Gill Sans MT"/>
              </a:rPr>
              <a:t>S</a:t>
            </a:r>
            <a:r>
              <a:rPr sz="1600" spc="155" dirty="0">
                <a:solidFill>
                  <a:srgbClr val="55D7FF"/>
                </a:solidFill>
                <a:latin typeface="Gill Sans MT"/>
                <a:cs typeface="Gill Sans MT"/>
              </a:rPr>
              <a:t>E</a:t>
            </a:r>
            <a:r>
              <a:rPr sz="1600" dirty="0">
                <a:solidFill>
                  <a:srgbClr val="55D7FF"/>
                </a:solidFill>
                <a:latin typeface="Gill Sans MT"/>
                <a:cs typeface="Gill Sans MT"/>
              </a:rPr>
              <a:t> </a:t>
            </a:r>
            <a:r>
              <a:rPr sz="1600" spc="65" dirty="0">
                <a:solidFill>
                  <a:srgbClr val="55D7FF"/>
                </a:solidFill>
                <a:latin typeface="Gill Sans MT"/>
                <a:cs typeface="Gill Sans MT"/>
              </a:rPr>
              <a:t> </a:t>
            </a:r>
            <a:r>
              <a:rPr sz="1600" spc="280" dirty="0">
                <a:solidFill>
                  <a:srgbClr val="55D7FF"/>
                </a:solidFill>
                <a:latin typeface="Gill Sans MT"/>
                <a:cs typeface="Gill Sans MT"/>
              </a:rPr>
              <a:t>EXPLIC</a:t>
            </a:r>
            <a:r>
              <a:rPr sz="1600" spc="10" dirty="0">
                <a:solidFill>
                  <a:srgbClr val="55D7FF"/>
                </a:solidFill>
                <a:latin typeface="Gill Sans MT"/>
                <a:cs typeface="Gill Sans MT"/>
              </a:rPr>
              <a:t>I</a:t>
            </a:r>
            <a:r>
              <a:rPr sz="1600" spc="-190" dirty="0">
                <a:solidFill>
                  <a:srgbClr val="55D7FF"/>
                </a:solidFill>
                <a:latin typeface="Gill Sans MT"/>
                <a:cs typeface="Gill Sans MT"/>
              </a:rPr>
              <a:t> </a:t>
            </a:r>
            <a:r>
              <a:rPr sz="1600" spc="95" dirty="0">
                <a:solidFill>
                  <a:srgbClr val="55D7FF"/>
                </a:solidFill>
                <a:latin typeface="Gill Sans MT"/>
                <a:cs typeface="Gill Sans MT"/>
              </a:rPr>
              <a:t>T</a:t>
            </a:r>
            <a:r>
              <a:rPr sz="1600" spc="30" dirty="0">
                <a:solidFill>
                  <a:srgbClr val="55D7FF"/>
                </a:solidFill>
                <a:latin typeface="Gill Sans MT"/>
                <a:cs typeface="Gill Sans MT"/>
              </a:rPr>
              <a:t>A</a:t>
            </a:r>
            <a:r>
              <a:rPr sz="1600" dirty="0">
                <a:solidFill>
                  <a:srgbClr val="55D7FF"/>
                </a:solidFill>
                <a:latin typeface="Gill Sans MT"/>
                <a:cs typeface="Gill Sans MT"/>
              </a:rPr>
              <a:t> </a:t>
            </a:r>
            <a:r>
              <a:rPr sz="1600" spc="65" dirty="0">
                <a:solidFill>
                  <a:srgbClr val="55D7FF"/>
                </a:solidFill>
                <a:latin typeface="Gill Sans MT"/>
                <a:cs typeface="Gill Sans MT"/>
              </a:rPr>
              <a:t> </a:t>
            </a:r>
            <a:r>
              <a:rPr sz="1600" spc="310" dirty="0">
                <a:solidFill>
                  <a:srgbClr val="55D7FF"/>
                </a:solidFill>
                <a:latin typeface="Gill Sans MT"/>
                <a:cs typeface="Gill Sans MT"/>
              </a:rPr>
              <a:t>E</a:t>
            </a:r>
            <a:r>
              <a:rPr sz="1600" spc="85" dirty="0">
                <a:solidFill>
                  <a:srgbClr val="55D7FF"/>
                </a:solidFill>
                <a:latin typeface="Gill Sans MT"/>
                <a:cs typeface="Gill Sans MT"/>
              </a:rPr>
              <a:t>N</a:t>
            </a:r>
            <a:r>
              <a:rPr sz="1600" dirty="0">
                <a:solidFill>
                  <a:srgbClr val="55D7FF"/>
                </a:solidFill>
                <a:latin typeface="Gill Sans MT"/>
                <a:cs typeface="Gill Sans MT"/>
              </a:rPr>
              <a:t> </a:t>
            </a:r>
            <a:r>
              <a:rPr sz="1600" spc="65" dirty="0">
                <a:solidFill>
                  <a:srgbClr val="55D7FF"/>
                </a:solidFill>
                <a:latin typeface="Gill Sans MT"/>
                <a:cs typeface="Gill Sans MT"/>
              </a:rPr>
              <a:t> </a:t>
            </a:r>
            <a:r>
              <a:rPr sz="1600" spc="270" dirty="0">
                <a:solidFill>
                  <a:srgbClr val="55D7FF"/>
                </a:solidFill>
                <a:latin typeface="Gill Sans MT"/>
                <a:cs typeface="Gill Sans MT"/>
              </a:rPr>
              <a:t>L</a:t>
            </a:r>
            <a:r>
              <a:rPr sz="1600" spc="25" dirty="0">
                <a:solidFill>
                  <a:srgbClr val="55D7FF"/>
                </a:solidFill>
                <a:latin typeface="Gill Sans MT"/>
                <a:cs typeface="Gill Sans MT"/>
              </a:rPr>
              <a:t>A</a:t>
            </a:r>
            <a:r>
              <a:rPr sz="1600" dirty="0">
                <a:solidFill>
                  <a:srgbClr val="55D7FF"/>
                </a:solidFill>
                <a:latin typeface="Gill Sans MT"/>
                <a:cs typeface="Gill Sans MT"/>
              </a:rPr>
              <a:t> </a:t>
            </a:r>
            <a:r>
              <a:rPr sz="1600" spc="65" dirty="0">
                <a:solidFill>
                  <a:srgbClr val="55D7FF"/>
                </a:solidFill>
                <a:latin typeface="Gill Sans MT"/>
                <a:cs typeface="Gill Sans MT"/>
              </a:rPr>
              <a:t> </a:t>
            </a:r>
            <a:r>
              <a:rPr sz="1600" spc="335" dirty="0">
                <a:solidFill>
                  <a:srgbClr val="55D7FF"/>
                </a:solidFill>
                <a:latin typeface="Gill Sans MT"/>
                <a:cs typeface="Gill Sans MT"/>
              </a:rPr>
              <a:t>PRESE</a:t>
            </a:r>
            <a:r>
              <a:rPr sz="1600" spc="120" dirty="0">
                <a:solidFill>
                  <a:srgbClr val="55D7FF"/>
                </a:solidFill>
                <a:latin typeface="Gill Sans MT"/>
                <a:cs typeface="Gill Sans MT"/>
              </a:rPr>
              <a:t>N</a:t>
            </a:r>
            <a:r>
              <a:rPr sz="1600" spc="-190" dirty="0">
                <a:solidFill>
                  <a:srgbClr val="55D7FF"/>
                </a:solidFill>
                <a:latin typeface="Gill Sans MT"/>
                <a:cs typeface="Gill Sans MT"/>
              </a:rPr>
              <a:t> </a:t>
            </a:r>
            <a:r>
              <a:rPr sz="1600" spc="95" dirty="0">
                <a:solidFill>
                  <a:srgbClr val="55D7FF"/>
                </a:solidFill>
                <a:latin typeface="Gill Sans MT"/>
                <a:cs typeface="Gill Sans MT"/>
              </a:rPr>
              <a:t>T</a:t>
            </a:r>
            <a:r>
              <a:rPr sz="1600" spc="245" dirty="0">
                <a:solidFill>
                  <a:srgbClr val="55D7FF"/>
                </a:solidFill>
                <a:latin typeface="Gill Sans MT"/>
                <a:cs typeface="Gill Sans MT"/>
              </a:rPr>
              <a:t>ACIÓN</a:t>
            </a:r>
            <a:r>
              <a:rPr sz="1600" spc="-5" dirty="0">
                <a:solidFill>
                  <a:srgbClr val="55D7FF"/>
                </a:solidFill>
                <a:latin typeface="Gill Sans MT"/>
                <a:cs typeface="Gill Sans MT"/>
              </a:rPr>
              <a:t>)</a:t>
            </a:r>
            <a:r>
              <a:rPr sz="1600" spc="-190" dirty="0">
                <a:solidFill>
                  <a:srgbClr val="55D7FF"/>
                </a:solidFill>
                <a:latin typeface="Gill Sans MT"/>
                <a:cs typeface="Gill Sans MT"/>
              </a:rPr>
              <a:t> </a:t>
            </a:r>
            <a:endParaRPr sz="1600">
              <a:latin typeface="Gill Sans MT"/>
              <a:cs typeface="Gill Sans MT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7522" y="401488"/>
            <a:ext cx="3594100" cy="2019300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800" cy="9753600"/>
          </a:xfrm>
          <a:custGeom>
            <a:avLst/>
            <a:gdLst/>
            <a:ahLst/>
            <a:cxnLst/>
            <a:rect l="l" t="t" r="r" b="b"/>
            <a:pathLst>
              <a:path w="13004800" h="9753600">
                <a:moveTo>
                  <a:pt x="13004800" y="0"/>
                </a:moveTo>
                <a:lnTo>
                  <a:pt x="0" y="0"/>
                </a:lnTo>
                <a:lnTo>
                  <a:pt x="0" y="9753600"/>
                </a:lnTo>
                <a:lnTo>
                  <a:pt x="13004800" y="9753600"/>
                </a:lnTo>
                <a:lnTo>
                  <a:pt x="130048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17011" y="3614423"/>
            <a:ext cx="6971030" cy="2463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36245" marR="5080" indent="-424180">
              <a:lnSpc>
                <a:spcPct val="100000"/>
              </a:lnSpc>
              <a:spcBef>
                <a:spcPts val="100"/>
              </a:spcBef>
            </a:pPr>
            <a:r>
              <a:rPr sz="8000" spc="-150" dirty="0">
                <a:solidFill>
                  <a:srgbClr val="FFFFFF"/>
                </a:solidFill>
                <a:latin typeface="Arial"/>
                <a:cs typeface="Arial"/>
              </a:rPr>
              <a:t>T6.</a:t>
            </a:r>
            <a:r>
              <a:rPr sz="80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0" spc="-5" dirty="0">
                <a:solidFill>
                  <a:srgbClr val="FFFFFF"/>
                </a:solidFill>
                <a:latin typeface="Arial"/>
                <a:cs typeface="Arial"/>
              </a:rPr>
              <a:t>Elaborar</a:t>
            </a:r>
            <a:r>
              <a:rPr sz="80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0" spc="-5" dirty="0">
                <a:solidFill>
                  <a:srgbClr val="FFFFFF"/>
                </a:solidFill>
                <a:latin typeface="Arial"/>
                <a:cs typeface="Arial"/>
              </a:rPr>
              <a:t>un </a:t>
            </a:r>
            <a:r>
              <a:rPr sz="8000" spc="-2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0" spc="30" dirty="0">
                <a:solidFill>
                  <a:srgbClr val="FFFFFF"/>
                </a:solidFill>
                <a:latin typeface="Arial"/>
                <a:cs typeface="Arial"/>
              </a:rPr>
              <a:t>fotorreportaje</a:t>
            </a:r>
            <a:endParaRPr sz="8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800" cy="9753600"/>
          </a:xfrm>
          <a:custGeom>
            <a:avLst/>
            <a:gdLst/>
            <a:ahLst/>
            <a:cxnLst/>
            <a:rect l="l" t="t" r="r" b="b"/>
            <a:pathLst>
              <a:path w="13004800" h="9753600">
                <a:moveTo>
                  <a:pt x="13004800" y="0"/>
                </a:moveTo>
                <a:lnTo>
                  <a:pt x="0" y="0"/>
                </a:lnTo>
                <a:lnTo>
                  <a:pt x="0" y="9753600"/>
                </a:lnTo>
                <a:lnTo>
                  <a:pt x="13004800" y="9753600"/>
                </a:lnTo>
                <a:lnTo>
                  <a:pt x="130048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990600" y="4349052"/>
            <a:ext cx="206375" cy="4597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50" spc="425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endParaRPr sz="285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435100" y="4270504"/>
            <a:ext cx="10236835" cy="1188720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 marR="5080">
              <a:lnSpc>
                <a:spcPct val="100899"/>
              </a:lnSpc>
              <a:spcBef>
                <a:spcPts val="55"/>
              </a:spcBef>
            </a:pPr>
            <a:r>
              <a:rPr sz="3800" spc="35" dirty="0">
                <a:solidFill>
                  <a:srgbClr val="FFFFFF"/>
                </a:solidFill>
                <a:latin typeface="Arial"/>
                <a:cs typeface="Arial"/>
              </a:rPr>
              <a:t>Conceptualización</a:t>
            </a:r>
            <a:r>
              <a:rPr sz="3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800" spc="10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3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800" spc="-5" dirty="0">
                <a:solidFill>
                  <a:srgbClr val="FFFFFF"/>
                </a:solidFill>
                <a:latin typeface="Arial"/>
                <a:cs typeface="Arial"/>
              </a:rPr>
              <a:t>lo</a:t>
            </a:r>
            <a:r>
              <a:rPr sz="3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800" spc="65" dirty="0">
                <a:solidFill>
                  <a:srgbClr val="FFFFFF"/>
                </a:solidFill>
                <a:latin typeface="Arial"/>
                <a:cs typeface="Arial"/>
              </a:rPr>
              <a:t>que</a:t>
            </a:r>
            <a:r>
              <a:rPr sz="3800" spc="-5" dirty="0">
                <a:solidFill>
                  <a:srgbClr val="FFFFFF"/>
                </a:solidFill>
                <a:latin typeface="Arial"/>
                <a:cs typeface="Arial"/>
              </a:rPr>
              <a:t> se</a:t>
            </a:r>
            <a:r>
              <a:rPr sz="3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800" spc="20" dirty="0">
                <a:solidFill>
                  <a:srgbClr val="FFFFFF"/>
                </a:solidFill>
                <a:latin typeface="Arial"/>
                <a:cs typeface="Arial"/>
              </a:rPr>
              <a:t>quiere</a:t>
            </a:r>
            <a:r>
              <a:rPr sz="3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800" spc="35" dirty="0">
                <a:solidFill>
                  <a:srgbClr val="FFFFFF"/>
                </a:solidFill>
                <a:latin typeface="Arial"/>
                <a:cs typeface="Arial"/>
              </a:rPr>
              <a:t>contar</a:t>
            </a:r>
            <a:r>
              <a:rPr sz="3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800" dirty="0">
                <a:solidFill>
                  <a:srgbClr val="FFFFFF"/>
                </a:solidFill>
                <a:latin typeface="Arial"/>
                <a:cs typeface="Arial"/>
              </a:rPr>
              <a:t>y </a:t>
            </a:r>
            <a:r>
              <a:rPr sz="3800" spc="-10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800" spc="80" dirty="0">
                <a:solidFill>
                  <a:srgbClr val="FFFFFF"/>
                </a:solidFill>
                <a:latin typeface="Arial"/>
                <a:cs typeface="Arial"/>
              </a:rPr>
              <a:t>desde</a:t>
            </a:r>
            <a:r>
              <a:rPr sz="3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800" spc="80" dirty="0">
                <a:solidFill>
                  <a:srgbClr val="FFFFFF"/>
                </a:solidFill>
                <a:latin typeface="Arial"/>
                <a:cs typeface="Arial"/>
              </a:rPr>
              <a:t>dónde</a:t>
            </a:r>
            <a:r>
              <a:rPr sz="3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800" spc="45" dirty="0">
                <a:solidFill>
                  <a:srgbClr val="FFFFFF"/>
                </a:solidFill>
                <a:latin typeface="Arial"/>
                <a:cs typeface="Arial"/>
              </a:rPr>
              <a:t>(perspectiva)</a:t>
            </a:r>
            <a:r>
              <a:rPr sz="3800" dirty="0">
                <a:solidFill>
                  <a:srgbClr val="FFFFFF"/>
                </a:solidFill>
                <a:latin typeface="Arial"/>
                <a:cs typeface="Arial"/>
              </a:rPr>
              <a:t> y </a:t>
            </a:r>
            <a:r>
              <a:rPr sz="3800" spc="70" dirty="0">
                <a:solidFill>
                  <a:srgbClr val="FFFFFF"/>
                </a:solidFill>
                <a:latin typeface="Arial"/>
                <a:cs typeface="Arial"/>
              </a:rPr>
              <a:t>con</a:t>
            </a:r>
            <a:r>
              <a:rPr sz="3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800" spc="65" dirty="0">
                <a:solidFill>
                  <a:srgbClr val="FFFFFF"/>
                </a:solidFill>
                <a:latin typeface="Arial"/>
                <a:cs typeface="Arial"/>
              </a:rPr>
              <a:t>qué</a:t>
            </a:r>
            <a:r>
              <a:rPr sz="3800" dirty="0">
                <a:solidFill>
                  <a:srgbClr val="FFFFFF"/>
                </a:solidFill>
                <a:latin typeface="Arial"/>
                <a:cs typeface="Arial"/>
              </a:rPr>
              <a:t> tono.</a:t>
            </a:r>
            <a:endParaRPr sz="3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800" cy="9753600"/>
          </a:xfrm>
          <a:custGeom>
            <a:avLst/>
            <a:gdLst/>
            <a:ahLst/>
            <a:cxnLst/>
            <a:rect l="l" t="t" r="r" b="b"/>
            <a:pathLst>
              <a:path w="13004800" h="9753600">
                <a:moveTo>
                  <a:pt x="13004800" y="0"/>
                </a:moveTo>
                <a:lnTo>
                  <a:pt x="0" y="0"/>
                </a:lnTo>
                <a:lnTo>
                  <a:pt x="0" y="9753600"/>
                </a:lnTo>
                <a:lnTo>
                  <a:pt x="13004800" y="9753600"/>
                </a:lnTo>
                <a:lnTo>
                  <a:pt x="130048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990600" y="3790252"/>
            <a:ext cx="206375" cy="4597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50" spc="425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endParaRPr sz="285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435100" y="3711704"/>
            <a:ext cx="10460355" cy="1188720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 marR="5080">
              <a:lnSpc>
                <a:spcPct val="100899"/>
              </a:lnSpc>
              <a:spcBef>
                <a:spcPts val="55"/>
              </a:spcBef>
            </a:pPr>
            <a:r>
              <a:rPr sz="3800" spc="-50" dirty="0">
                <a:solidFill>
                  <a:srgbClr val="FFFFFF"/>
                </a:solidFill>
                <a:latin typeface="Arial"/>
                <a:cs typeface="Arial"/>
              </a:rPr>
              <a:t>Temática:</a:t>
            </a:r>
            <a:r>
              <a:rPr sz="3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800" spc="-110" dirty="0">
                <a:solidFill>
                  <a:srgbClr val="FFFFFF"/>
                </a:solidFill>
                <a:latin typeface="Arial"/>
                <a:cs typeface="Arial"/>
              </a:rPr>
              <a:t>¿Qué</a:t>
            </a:r>
            <a:r>
              <a:rPr sz="3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800" spc="-5" dirty="0">
                <a:solidFill>
                  <a:srgbClr val="FFFFFF"/>
                </a:solidFill>
                <a:latin typeface="Arial"/>
                <a:cs typeface="Arial"/>
              </a:rPr>
              <a:t>contar?</a:t>
            </a:r>
            <a:r>
              <a:rPr sz="3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800" spc="-5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3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800" spc="-5" dirty="0">
                <a:solidFill>
                  <a:srgbClr val="FFFFFF"/>
                </a:solidFill>
                <a:latin typeface="Arial"/>
                <a:cs typeface="Arial"/>
              </a:rPr>
              <a:t>máxima</a:t>
            </a:r>
            <a:r>
              <a:rPr sz="3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800" spc="70" dirty="0">
                <a:solidFill>
                  <a:srgbClr val="FFFFFF"/>
                </a:solidFill>
                <a:latin typeface="Arial"/>
                <a:cs typeface="Arial"/>
              </a:rPr>
              <a:t>“no</a:t>
            </a:r>
            <a:r>
              <a:rPr sz="3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800" spc="25" dirty="0">
                <a:solidFill>
                  <a:srgbClr val="FFFFFF"/>
                </a:solidFill>
                <a:latin typeface="Arial"/>
                <a:cs typeface="Arial"/>
              </a:rPr>
              <a:t>cuentes, </a:t>
            </a:r>
            <a:r>
              <a:rPr sz="3800" spc="-10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800" spc="25" dirty="0">
                <a:solidFill>
                  <a:srgbClr val="FFFFFF"/>
                </a:solidFill>
                <a:latin typeface="Arial"/>
                <a:cs typeface="Arial"/>
              </a:rPr>
              <a:t>muestra”</a:t>
            </a:r>
            <a:r>
              <a:rPr sz="3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800" spc="-5" dirty="0">
                <a:solidFill>
                  <a:srgbClr val="FFFFFF"/>
                </a:solidFill>
                <a:latin typeface="Arial"/>
                <a:cs typeface="Arial"/>
              </a:rPr>
              <a:t>es</a:t>
            </a:r>
            <a:r>
              <a:rPr sz="3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800" spc="40" dirty="0">
                <a:solidFill>
                  <a:srgbClr val="FFFFFF"/>
                </a:solidFill>
                <a:latin typeface="Arial"/>
                <a:cs typeface="Arial"/>
              </a:rPr>
              <a:t>clave</a:t>
            </a:r>
            <a:r>
              <a:rPr sz="3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800" spc="-5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3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800" spc="-5" dirty="0">
                <a:solidFill>
                  <a:srgbClr val="FFFFFF"/>
                </a:solidFill>
                <a:latin typeface="Arial"/>
                <a:cs typeface="Arial"/>
              </a:rPr>
              <a:t>el</a:t>
            </a:r>
            <a:r>
              <a:rPr sz="3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800" spc="10" dirty="0">
                <a:solidFill>
                  <a:srgbClr val="FFFFFF"/>
                </a:solidFill>
                <a:latin typeface="Arial"/>
                <a:cs typeface="Arial"/>
              </a:rPr>
              <a:t>fotorreportaje.</a:t>
            </a:r>
            <a:endParaRPr sz="3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90600" y="5492052"/>
            <a:ext cx="206375" cy="4597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50" spc="425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endParaRPr sz="28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435100" y="5413504"/>
            <a:ext cx="4209415" cy="604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800" spc="-5" dirty="0">
                <a:solidFill>
                  <a:srgbClr val="FFFFFF"/>
                </a:solidFill>
                <a:latin typeface="Arial"/>
                <a:cs typeface="Arial"/>
              </a:rPr>
              <a:t>Huir</a:t>
            </a:r>
            <a:r>
              <a:rPr sz="38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800" spc="10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38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800" spc="-5" dirty="0">
                <a:solidFill>
                  <a:srgbClr val="FFFFFF"/>
                </a:solidFill>
                <a:latin typeface="Arial"/>
                <a:cs typeface="Arial"/>
              </a:rPr>
              <a:t>los</a:t>
            </a:r>
            <a:r>
              <a:rPr sz="3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800" spc="50" dirty="0">
                <a:solidFill>
                  <a:srgbClr val="FFFFFF"/>
                </a:solidFill>
                <a:latin typeface="Arial"/>
                <a:cs typeface="Arial"/>
              </a:rPr>
              <a:t>tópicos.</a:t>
            </a:r>
            <a:endParaRPr sz="3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800" cy="9753600"/>
          </a:xfrm>
          <a:custGeom>
            <a:avLst/>
            <a:gdLst/>
            <a:ahLst/>
            <a:cxnLst/>
            <a:rect l="l" t="t" r="r" b="b"/>
            <a:pathLst>
              <a:path w="13004800" h="9753600">
                <a:moveTo>
                  <a:pt x="13004800" y="0"/>
                </a:moveTo>
                <a:lnTo>
                  <a:pt x="0" y="0"/>
                </a:lnTo>
                <a:lnTo>
                  <a:pt x="0" y="9753600"/>
                </a:lnTo>
                <a:lnTo>
                  <a:pt x="13004800" y="9753600"/>
                </a:lnTo>
                <a:lnTo>
                  <a:pt x="130048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990600" y="3231452"/>
            <a:ext cx="206375" cy="4597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50" spc="425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endParaRPr sz="285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435100" y="3152904"/>
            <a:ext cx="10557510" cy="1188720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 marR="5080">
              <a:lnSpc>
                <a:spcPct val="100899"/>
              </a:lnSpc>
              <a:spcBef>
                <a:spcPts val="55"/>
              </a:spcBef>
            </a:pPr>
            <a:r>
              <a:rPr sz="3800" spc="15" dirty="0">
                <a:solidFill>
                  <a:srgbClr val="FFFFFF"/>
                </a:solidFill>
                <a:latin typeface="Arial"/>
                <a:cs typeface="Arial"/>
              </a:rPr>
              <a:t>Perspectiva:</a:t>
            </a:r>
            <a:r>
              <a:rPr sz="3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800" spc="40" dirty="0">
                <a:solidFill>
                  <a:srgbClr val="FFFFFF"/>
                </a:solidFill>
                <a:latin typeface="Arial"/>
                <a:cs typeface="Arial"/>
              </a:rPr>
              <a:t>Desde</a:t>
            </a:r>
            <a:r>
              <a:rPr sz="3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800" spc="20" dirty="0">
                <a:solidFill>
                  <a:srgbClr val="FFFFFF"/>
                </a:solidFill>
                <a:latin typeface="Arial"/>
                <a:cs typeface="Arial"/>
              </a:rPr>
              <a:t>dentro</a:t>
            </a:r>
            <a:r>
              <a:rPr sz="3800" spc="-5" dirty="0">
                <a:solidFill>
                  <a:srgbClr val="FFFFFF"/>
                </a:solidFill>
                <a:latin typeface="Arial"/>
                <a:cs typeface="Arial"/>
              </a:rPr>
              <a:t> o</a:t>
            </a:r>
            <a:r>
              <a:rPr sz="3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800" spc="80" dirty="0">
                <a:solidFill>
                  <a:srgbClr val="FFFFFF"/>
                </a:solidFill>
                <a:latin typeface="Arial"/>
                <a:cs typeface="Arial"/>
              </a:rPr>
              <a:t>desde</a:t>
            </a:r>
            <a:r>
              <a:rPr sz="3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800" dirty="0">
                <a:solidFill>
                  <a:srgbClr val="FFFFFF"/>
                </a:solidFill>
                <a:latin typeface="Arial"/>
                <a:cs typeface="Arial"/>
              </a:rPr>
              <a:t>fuera, </a:t>
            </a:r>
            <a:r>
              <a:rPr sz="3800" spc="80" dirty="0">
                <a:solidFill>
                  <a:srgbClr val="FFFFFF"/>
                </a:solidFill>
                <a:latin typeface="Arial"/>
                <a:cs typeface="Arial"/>
              </a:rPr>
              <a:t>desde </a:t>
            </a:r>
            <a:r>
              <a:rPr sz="3800" spc="-10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800" spc="40" dirty="0">
                <a:solidFill>
                  <a:srgbClr val="FFFFFF"/>
                </a:solidFill>
                <a:latin typeface="Arial"/>
                <a:cs typeface="Arial"/>
              </a:rPr>
              <a:t>abajo</a:t>
            </a:r>
            <a:r>
              <a:rPr sz="3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800" spc="-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3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800" spc="25" dirty="0">
                <a:solidFill>
                  <a:srgbClr val="FFFFFF"/>
                </a:solidFill>
                <a:latin typeface="Arial"/>
                <a:cs typeface="Arial"/>
              </a:rPr>
              <a:t>arriba.</a:t>
            </a:r>
            <a:r>
              <a:rPr sz="3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800" spc="40" dirty="0">
                <a:solidFill>
                  <a:srgbClr val="FFFFFF"/>
                </a:solidFill>
                <a:latin typeface="Arial"/>
                <a:cs typeface="Arial"/>
              </a:rPr>
              <a:t>Desde</a:t>
            </a:r>
            <a:r>
              <a:rPr sz="3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800" spc="-5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3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800" spc="-5" dirty="0">
                <a:solidFill>
                  <a:srgbClr val="FFFFFF"/>
                </a:solidFill>
                <a:latin typeface="Arial"/>
                <a:cs typeface="Arial"/>
              </a:rPr>
              <a:t>visión</a:t>
            </a:r>
            <a:r>
              <a:rPr sz="3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800" spc="10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3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800" spc="-5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3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800" spc="-60" dirty="0">
                <a:solidFill>
                  <a:srgbClr val="FFFFFF"/>
                </a:solidFill>
                <a:latin typeface="Arial"/>
                <a:cs typeface="Arial"/>
              </a:rPr>
              <a:t>mujer.</a:t>
            </a:r>
            <a:endParaRPr sz="3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90600" y="6050852"/>
            <a:ext cx="206375" cy="4597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50" spc="425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endParaRPr sz="28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435100" y="5972304"/>
            <a:ext cx="7000240" cy="604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800" spc="-130" dirty="0">
                <a:solidFill>
                  <a:srgbClr val="FFFFFF"/>
                </a:solidFill>
                <a:latin typeface="Arial"/>
                <a:cs typeface="Arial"/>
              </a:rPr>
              <a:t>Tono:</a:t>
            </a:r>
            <a:r>
              <a:rPr sz="38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800" spc="-60" dirty="0">
                <a:solidFill>
                  <a:srgbClr val="FFFFFF"/>
                </a:solidFill>
                <a:latin typeface="Arial"/>
                <a:cs typeface="Arial"/>
              </a:rPr>
              <a:t>humor,</a:t>
            </a:r>
            <a:r>
              <a:rPr sz="3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800" spc="40" dirty="0">
                <a:solidFill>
                  <a:srgbClr val="FFFFFF"/>
                </a:solidFill>
                <a:latin typeface="Arial"/>
                <a:cs typeface="Arial"/>
              </a:rPr>
              <a:t>combativo,</a:t>
            </a:r>
            <a:r>
              <a:rPr sz="3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800" spc="15" dirty="0">
                <a:solidFill>
                  <a:srgbClr val="FFFFFF"/>
                </a:solidFill>
                <a:latin typeface="Arial"/>
                <a:cs typeface="Arial"/>
              </a:rPr>
              <a:t>irónico.</a:t>
            </a:r>
            <a:endParaRPr sz="3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800" cy="9753600"/>
          </a:xfrm>
          <a:custGeom>
            <a:avLst/>
            <a:gdLst/>
            <a:ahLst/>
            <a:cxnLst/>
            <a:rect l="l" t="t" r="r" b="b"/>
            <a:pathLst>
              <a:path w="13004800" h="9753600">
                <a:moveTo>
                  <a:pt x="13004800" y="0"/>
                </a:moveTo>
                <a:lnTo>
                  <a:pt x="0" y="0"/>
                </a:lnTo>
                <a:lnTo>
                  <a:pt x="0" y="9753600"/>
                </a:lnTo>
                <a:lnTo>
                  <a:pt x="13004800" y="9753600"/>
                </a:lnTo>
                <a:lnTo>
                  <a:pt x="130048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990600" y="1427537"/>
            <a:ext cx="175895" cy="3860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350" spc="36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endParaRPr sz="235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359535" y="1361515"/>
            <a:ext cx="10428605" cy="1445895"/>
          </a:xfrm>
          <a:prstGeom prst="rect">
            <a:avLst/>
          </a:prstGeom>
        </p:spPr>
        <p:txBody>
          <a:bodyPr vert="horz" wrap="square" lIns="0" tIns="36194" rIns="0" bIns="0" rtlCol="0">
            <a:spAutoFit/>
          </a:bodyPr>
          <a:lstStyle/>
          <a:p>
            <a:pPr marL="12700" marR="5080">
              <a:lnSpc>
                <a:spcPts val="3700"/>
              </a:lnSpc>
              <a:spcBef>
                <a:spcPts val="284"/>
              </a:spcBef>
            </a:pPr>
            <a:r>
              <a:rPr sz="3150" spc="-35" dirty="0">
                <a:solidFill>
                  <a:srgbClr val="FFFFFF"/>
                </a:solidFill>
                <a:latin typeface="Arial"/>
                <a:cs typeface="Arial"/>
              </a:rPr>
              <a:t>Viajes: </a:t>
            </a:r>
            <a:r>
              <a:rPr sz="3150" spc="-45" dirty="0">
                <a:solidFill>
                  <a:srgbClr val="FFFFFF"/>
                </a:solidFill>
                <a:latin typeface="Arial"/>
                <a:cs typeface="Arial"/>
              </a:rPr>
              <a:t>¿Mostrar </a:t>
            </a:r>
            <a:r>
              <a:rPr sz="3150" dirty="0">
                <a:solidFill>
                  <a:srgbClr val="FFFFFF"/>
                </a:solidFill>
                <a:latin typeface="Arial"/>
                <a:cs typeface="Arial"/>
              </a:rPr>
              <a:t>la </a:t>
            </a:r>
            <a:r>
              <a:rPr sz="3150" spc="25" dirty="0">
                <a:solidFill>
                  <a:srgbClr val="FFFFFF"/>
                </a:solidFill>
                <a:latin typeface="Arial"/>
                <a:cs typeface="Arial"/>
              </a:rPr>
              <a:t>belleza </a:t>
            </a:r>
            <a:r>
              <a:rPr sz="3150" spc="85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3150" dirty="0">
                <a:solidFill>
                  <a:srgbClr val="FFFFFF"/>
                </a:solidFill>
                <a:latin typeface="Arial"/>
                <a:cs typeface="Arial"/>
              </a:rPr>
              <a:t>un </a:t>
            </a:r>
            <a:r>
              <a:rPr sz="3150" spc="-20" dirty="0">
                <a:solidFill>
                  <a:srgbClr val="FFFFFF"/>
                </a:solidFill>
                <a:latin typeface="Arial"/>
                <a:cs typeface="Arial"/>
              </a:rPr>
              <a:t>lugar, </a:t>
            </a:r>
            <a:r>
              <a:rPr sz="3150" dirty="0">
                <a:solidFill>
                  <a:srgbClr val="FFFFFF"/>
                </a:solidFill>
                <a:latin typeface="Arial"/>
                <a:cs typeface="Arial"/>
              </a:rPr>
              <a:t>la aventura o el </a:t>
            </a:r>
            <a:r>
              <a:rPr sz="315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50" dirty="0">
                <a:solidFill>
                  <a:srgbClr val="FFFFFF"/>
                </a:solidFill>
                <a:latin typeface="Arial"/>
                <a:cs typeface="Arial"/>
              </a:rPr>
              <a:t>tipismo? </a:t>
            </a:r>
            <a:r>
              <a:rPr sz="3150" spc="-60" dirty="0">
                <a:solidFill>
                  <a:srgbClr val="FFFFFF"/>
                </a:solidFill>
                <a:latin typeface="Arial"/>
                <a:cs typeface="Arial"/>
              </a:rPr>
              <a:t>Sal</a:t>
            </a:r>
            <a:r>
              <a:rPr sz="3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50" spc="55" dirty="0">
                <a:solidFill>
                  <a:srgbClr val="FFFFFF"/>
                </a:solidFill>
                <a:latin typeface="Arial"/>
                <a:cs typeface="Arial"/>
              </a:rPr>
              <a:t>del</a:t>
            </a:r>
            <a:r>
              <a:rPr sz="315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50" spc="50" dirty="0">
                <a:solidFill>
                  <a:srgbClr val="FFFFFF"/>
                </a:solidFill>
                <a:latin typeface="Arial"/>
                <a:cs typeface="Arial"/>
              </a:rPr>
              <a:t>tópico.</a:t>
            </a:r>
            <a:r>
              <a:rPr sz="3150" dirty="0">
                <a:solidFill>
                  <a:srgbClr val="FFFFFF"/>
                </a:solidFill>
                <a:latin typeface="Arial"/>
                <a:cs typeface="Arial"/>
              </a:rPr>
              <a:t> La </a:t>
            </a:r>
            <a:r>
              <a:rPr sz="3150" spc="-10" dirty="0">
                <a:solidFill>
                  <a:srgbClr val="FFFFFF"/>
                </a:solidFill>
                <a:latin typeface="Arial"/>
                <a:cs typeface="Arial"/>
              </a:rPr>
              <a:t>erosión</a:t>
            </a:r>
            <a:r>
              <a:rPr sz="315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50" spc="55" dirty="0">
                <a:solidFill>
                  <a:srgbClr val="FFFFFF"/>
                </a:solidFill>
                <a:latin typeface="Arial"/>
                <a:cs typeface="Arial"/>
              </a:rPr>
              <a:t>del</a:t>
            </a:r>
            <a:r>
              <a:rPr sz="3150" dirty="0">
                <a:solidFill>
                  <a:srgbClr val="FFFFFF"/>
                </a:solidFill>
                <a:latin typeface="Arial"/>
                <a:cs typeface="Arial"/>
              </a:rPr>
              <a:t> turismo,</a:t>
            </a:r>
            <a:r>
              <a:rPr sz="315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50" dirty="0">
                <a:solidFill>
                  <a:srgbClr val="FFFFFF"/>
                </a:solidFill>
                <a:latin typeface="Arial"/>
                <a:cs typeface="Arial"/>
              </a:rPr>
              <a:t>la </a:t>
            </a:r>
            <a:r>
              <a:rPr sz="3150" spc="40" dirty="0">
                <a:solidFill>
                  <a:srgbClr val="FFFFFF"/>
                </a:solidFill>
                <a:latin typeface="Arial"/>
                <a:cs typeface="Arial"/>
              </a:rPr>
              <a:t>vida</a:t>
            </a:r>
            <a:r>
              <a:rPr sz="3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50" spc="-15" dirty="0">
                <a:solidFill>
                  <a:srgbClr val="FFFFFF"/>
                </a:solidFill>
                <a:latin typeface="Arial"/>
                <a:cs typeface="Arial"/>
              </a:rPr>
              <a:t>real </a:t>
            </a:r>
            <a:r>
              <a:rPr sz="3150" spc="-8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50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31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50" dirty="0">
                <a:solidFill>
                  <a:srgbClr val="FFFFFF"/>
                </a:solidFill>
                <a:latin typeface="Arial"/>
                <a:cs typeface="Arial"/>
              </a:rPr>
              <a:t>un </a:t>
            </a:r>
            <a:r>
              <a:rPr sz="3150" spc="-20" dirty="0">
                <a:solidFill>
                  <a:srgbClr val="FFFFFF"/>
                </a:solidFill>
                <a:latin typeface="Arial"/>
                <a:cs typeface="Arial"/>
              </a:rPr>
              <a:t>lugar.</a:t>
            </a:r>
            <a:endParaRPr sz="31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90600" y="3279959"/>
            <a:ext cx="175895" cy="3860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350" spc="36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endParaRPr sz="23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59535" y="3213936"/>
            <a:ext cx="10111105" cy="1445895"/>
          </a:xfrm>
          <a:prstGeom prst="rect">
            <a:avLst/>
          </a:prstGeom>
        </p:spPr>
        <p:txBody>
          <a:bodyPr vert="horz" wrap="square" lIns="0" tIns="36194" rIns="0" bIns="0" rtlCol="0">
            <a:spAutoFit/>
          </a:bodyPr>
          <a:lstStyle/>
          <a:p>
            <a:pPr marL="12700" marR="5080" indent="111125">
              <a:lnSpc>
                <a:spcPts val="3700"/>
              </a:lnSpc>
              <a:spcBef>
                <a:spcPts val="284"/>
              </a:spcBef>
            </a:pPr>
            <a:r>
              <a:rPr sz="3150" spc="25" dirty="0">
                <a:solidFill>
                  <a:srgbClr val="FFFFFF"/>
                </a:solidFill>
                <a:latin typeface="Arial"/>
                <a:cs typeface="Arial"/>
              </a:rPr>
              <a:t>Música:</a:t>
            </a:r>
            <a:r>
              <a:rPr sz="31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50" spc="-130" dirty="0">
                <a:solidFill>
                  <a:srgbClr val="FFFFFF"/>
                </a:solidFill>
                <a:latin typeface="Arial"/>
                <a:cs typeface="Arial"/>
              </a:rPr>
              <a:t>Tema</a:t>
            </a:r>
            <a:r>
              <a:rPr sz="3150" dirty="0">
                <a:solidFill>
                  <a:srgbClr val="FFFFFF"/>
                </a:solidFill>
                <a:latin typeface="Arial"/>
                <a:cs typeface="Arial"/>
              </a:rPr>
              <a:t> no es</a:t>
            </a:r>
            <a:r>
              <a:rPr sz="31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50" dirty="0">
                <a:solidFill>
                  <a:srgbClr val="FFFFFF"/>
                </a:solidFill>
                <a:latin typeface="Arial"/>
                <a:cs typeface="Arial"/>
              </a:rPr>
              <a:t>solo </a:t>
            </a:r>
            <a:r>
              <a:rPr sz="3150" spc="25" dirty="0">
                <a:solidFill>
                  <a:srgbClr val="FFFFFF"/>
                </a:solidFill>
                <a:latin typeface="Arial"/>
                <a:cs typeface="Arial"/>
              </a:rPr>
              <a:t>música.</a:t>
            </a:r>
            <a:r>
              <a:rPr sz="3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50" spc="-90" dirty="0">
                <a:solidFill>
                  <a:srgbClr val="FFFFFF"/>
                </a:solidFill>
                <a:latin typeface="Arial"/>
                <a:cs typeface="Arial"/>
              </a:rPr>
              <a:t>Es</a:t>
            </a:r>
            <a:r>
              <a:rPr sz="31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50" spc="35" dirty="0">
                <a:solidFill>
                  <a:srgbClr val="FFFFFF"/>
                </a:solidFill>
                <a:latin typeface="Arial"/>
                <a:cs typeface="Arial"/>
              </a:rPr>
              <a:t>mucho</a:t>
            </a:r>
            <a:r>
              <a:rPr sz="3150" dirty="0">
                <a:solidFill>
                  <a:srgbClr val="FFFFFF"/>
                </a:solidFill>
                <a:latin typeface="Arial"/>
                <a:cs typeface="Arial"/>
              </a:rPr>
              <a:t> más. </a:t>
            </a:r>
            <a:r>
              <a:rPr sz="315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50" spc="20" dirty="0">
                <a:solidFill>
                  <a:srgbClr val="FFFFFF"/>
                </a:solidFill>
                <a:latin typeface="Arial"/>
                <a:cs typeface="Arial"/>
              </a:rPr>
              <a:t>Grandeza</a:t>
            </a:r>
            <a:r>
              <a:rPr sz="31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50" spc="8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31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50" dirty="0">
                <a:solidFill>
                  <a:srgbClr val="FFFFFF"/>
                </a:solidFill>
                <a:latin typeface="Arial"/>
                <a:cs typeface="Arial"/>
              </a:rPr>
              <a:t>un</a:t>
            </a:r>
            <a:r>
              <a:rPr sz="31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50" spc="20" dirty="0">
                <a:solidFill>
                  <a:srgbClr val="FFFFFF"/>
                </a:solidFill>
                <a:latin typeface="Arial"/>
                <a:cs typeface="Arial"/>
              </a:rPr>
              <a:t>cantante,</a:t>
            </a:r>
            <a:r>
              <a:rPr sz="31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50" dirty="0">
                <a:solidFill>
                  <a:srgbClr val="FFFFFF"/>
                </a:solidFill>
                <a:latin typeface="Arial"/>
                <a:cs typeface="Arial"/>
              </a:rPr>
              <a:t>su</a:t>
            </a:r>
            <a:r>
              <a:rPr sz="31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50" spc="40" dirty="0">
                <a:solidFill>
                  <a:srgbClr val="FFFFFF"/>
                </a:solidFill>
                <a:latin typeface="Arial"/>
                <a:cs typeface="Arial"/>
              </a:rPr>
              <a:t>humildad,</a:t>
            </a:r>
            <a:r>
              <a:rPr sz="31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50" dirty="0">
                <a:solidFill>
                  <a:srgbClr val="FFFFFF"/>
                </a:solidFill>
                <a:latin typeface="Arial"/>
                <a:cs typeface="Arial"/>
              </a:rPr>
              <a:t>su</a:t>
            </a:r>
            <a:r>
              <a:rPr sz="31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50" spc="45" dirty="0">
                <a:solidFill>
                  <a:srgbClr val="FFFFFF"/>
                </a:solidFill>
                <a:latin typeface="Arial"/>
                <a:cs typeface="Arial"/>
              </a:rPr>
              <a:t>espectáculo, </a:t>
            </a:r>
            <a:r>
              <a:rPr sz="3150" spc="-8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50" dirty="0">
                <a:solidFill>
                  <a:srgbClr val="FFFFFF"/>
                </a:solidFill>
                <a:latin typeface="Arial"/>
                <a:cs typeface="Arial"/>
              </a:rPr>
              <a:t>sus</a:t>
            </a:r>
            <a:r>
              <a:rPr sz="31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50" spc="25" dirty="0">
                <a:solidFill>
                  <a:srgbClr val="FFFFFF"/>
                </a:solidFill>
                <a:latin typeface="Arial"/>
                <a:cs typeface="Arial"/>
              </a:rPr>
              <a:t>seguidores,</a:t>
            </a:r>
            <a:r>
              <a:rPr sz="3150" dirty="0">
                <a:solidFill>
                  <a:srgbClr val="FFFFFF"/>
                </a:solidFill>
                <a:latin typeface="Arial"/>
                <a:cs typeface="Arial"/>
              </a:rPr>
              <a:t> sus </a:t>
            </a:r>
            <a:r>
              <a:rPr sz="3150" spc="25" dirty="0">
                <a:solidFill>
                  <a:srgbClr val="FFFFFF"/>
                </a:solidFill>
                <a:latin typeface="Arial"/>
                <a:cs typeface="Arial"/>
              </a:rPr>
              <a:t>detractores.</a:t>
            </a:r>
            <a:endParaRPr sz="31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90600" y="5132379"/>
            <a:ext cx="175895" cy="3860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350" spc="36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endParaRPr sz="23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59535" y="5066358"/>
            <a:ext cx="10650855" cy="975994"/>
          </a:xfrm>
          <a:prstGeom prst="rect">
            <a:avLst/>
          </a:prstGeom>
        </p:spPr>
        <p:txBody>
          <a:bodyPr vert="horz" wrap="square" lIns="0" tIns="36194" rIns="0" bIns="0" rtlCol="0">
            <a:spAutoFit/>
          </a:bodyPr>
          <a:lstStyle/>
          <a:p>
            <a:pPr marL="12700" marR="5080">
              <a:lnSpc>
                <a:spcPts val="3700"/>
              </a:lnSpc>
              <a:spcBef>
                <a:spcPts val="284"/>
              </a:spcBef>
            </a:pPr>
            <a:r>
              <a:rPr sz="3150" spc="15" dirty="0">
                <a:solidFill>
                  <a:srgbClr val="FFFFFF"/>
                </a:solidFill>
                <a:latin typeface="Arial"/>
                <a:cs typeface="Arial"/>
              </a:rPr>
              <a:t>Exposiciones:</a:t>
            </a:r>
            <a:r>
              <a:rPr sz="31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50" spc="-90" dirty="0">
                <a:solidFill>
                  <a:srgbClr val="FFFFFF"/>
                </a:solidFill>
                <a:latin typeface="Arial"/>
                <a:cs typeface="Arial"/>
              </a:rPr>
              <a:t>El</a:t>
            </a:r>
            <a:r>
              <a:rPr sz="3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50" spc="50" dirty="0">
                <a:solidFill>
                  <a:srgbClr val="FFFFFF"/>
                </a:solidFill>
                <a:latin typeface="Arial"/>
                <a:cs typeface="Arial"/>
              </a:rPr>
              <a:t>espacio</a:t>
            </a:r>
            <a:r>
              <a:rPr sz="3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50" spc="15" dirty="0">
                <a:solidFill>
                  <a:srgbClr val="FFFFFF"/>
                </a:solidFill>
                <a:latin typeface="Arial"/>
                <a:cs typeface="Arial"/>
              </a:rPr>
              <a:t>expositivo,</a:t>
            </a:r>
            <a:r>
              <a:rPr sz="31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50" dirty="0">
                <a:solidFill>
                  <a:srgbClr val="FFFFFF"/>
                </a:solidFill>
                <a:latin typeface="Arial"/>
                <a:cs typeface="Arial"/>
              </a:rPr>
              <a:t>el </a:t>
            </a:r>
            <a:r>
              <a:rPr sz="3150" spc="65" dirty="0">
                <a:solidFill>
                  <a:srgbClr val="FFFFFF"/>
                </a:solidFill>
                <a:latin typeface="Arial"/>
                <a:cs typeface="Arial"/>
              </a:rPr>
              <a:t>público,</a:t>
            </a:r>
            <a:r>
              <a:rPr sz="3150" dirty="0">
                <a:solidFill>
                  <a:srgbClr val="FFFFFF"/>
                </a:solidFill>
                <a:latin typeface="Arial"/>
                <a:cs typeface="Arial"/>
              </a:rPr>
              <a:t> los</a:t>
            </a:r>
            <a:r>
              <a:rPr sz="31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50" spc="5" dirty="0">
                <a:solidFill>
                  <a:srgbClr val="FFFFFF"/>
                </a:solidFill>
                <a:latin typeface="Arial"/>
                <a:cs typeface="Arial"/>
              </a:rPr>
              <a:t>artistas, </a:t>
            </a:r>
            <a:r>
              <a:rPr sz="3150" spc="-8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50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31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50" spc="35" dirty="0">
                <a:solidFill>
                  <a:srgbClr val="FFFFFF"/>
                </a:solidFill>
                <a:latin typeface="Arial"/>
                <a:cs typeface="Arial"/>
              </a:rPr>
              <a:t>obra.</a:t>
            </a:r>
            <a:endParaRPr sz="31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90600" y="6514901"/>
            <a:ext cx="175895" cy="3860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350" spc="36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endParaRPr sz="23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359535" y="6448880"/>
            <a:ext cx="10511155" cy="1915795"/>
          </a:xfrm>
          <a:prstGeom prst="rect">
            <a:avLst/>
          </a:prstGeom>
        </p:spPr>
        <p:txBody>
          <a:bodyPr vert="horz" wrap="square" lIns="0" tIns="36194" rIns="0" bIns="0" rtlCol="0">
            <a:spAutoFit/>
          </a:bodyPr>
          <a:lstStyle/>
          <a:p>
            <a:pPr marL="12700" marR="5080">
              <a:lnSpc>
                <a:spcPts val="3700"/>
              </a:lnSpc>
              <a:spcBef>
                <a:spcPts val="284"/>
              </a:spcBef>
            </a:pPr>
            <a:r>
              <a:rPr sz="3150" spc="10" dirty="0">
                <a:solidFill>
                  <a:srgbClr val="FFFFFF"/>
                </a:solidFill>
                <a:latin typeface="Arial"/>
                <a:cs typeface="Arial"/>
              </a:rPr>
              <a:t>Manifestaciones: </a:t>
            </a:r>
            <a:r>
              <a:rPr sz="3150" dirty="0">
                <a:solidFill>
                  <a:srgbClr val="FFFFFF"/>
                </a:solidFill>
                <a:latin typeface="Arial"/>
                <a:cs typeface="Arial"/>
              </a:rPr>
              <a:t>Diversas </a:t>
            </a:r>
            <a:r>
              <a:rPr sz="3150" spc="45" dirty="0">
                <a:solidFill>
                  <a:srgbClr val="FFFFFF"/>
                </a:solidFill>
                <a:latin typeface="Arial"/>
                <a:cs typeface="Arial"/>
              </a:rPr>
              <a:t>perspectivas </a:t>
            </a:r>
            <a:r>
              <a:rPr sz="3150" spc="55" dirty="0">
                <a:solidFill>
                  <a:srgbClr val="FFFFFF"/>
                </a:solidFill>
                <a:latin typeface="Arial"/>
                <a:cs typeface="Arial"/>
              </a:rPr>
              <a:t>(desde </a:t>
            </a:r>
            <a:r>
              <a:rPr sz="3150" spc="30" dirty="0">
                <a:solidFill>
                  <a:srgbClr val="FFFFFF"/>
                </a:solidFill>
                <a:latin typeface="Arial"/>
                <a:cs typeface="Arial"/>
              </a:rPr>
              <a:t>arriba </a:t>
            </a:r>
            <a:r>
              <a:rPr sz="315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50" dirty="0">
                <a:solidFill>
                  <a:srgbClr val="FFFFFF"/>
                </a:solidFill>
                <a:latin typeface="Arial"/>
                <a:cs typeface="Arial"/>
              </a:rPr>
              <a:t>muestra la </a:t>
            </a:r>
            <a:r>
              <a:rPr sz="3150" spc="35" dirty="0">
                <a:solidFill>
                  <a:srgbClr val="FFFFFF"/>
                </a:solidFill>
                <a:latin typeface="Arial"/>
                <a:cs typeface="Arial"/>
              </a:rPr>
              <a:t>magnitud), </a:t>
            </a:r>
            <a:r>
              <a:rPr sz="3150" spc="15" dirty="0">
                <a:solidFill>
                  <a:srgbClr val="FFFFFF"/>
                </a:solidFill>
                <a:latin typeface="Arial"/>
                <a:cs typeface="Arial"/>
              </a:rPr>
              <a:t>primeros </a:t>
            </a:r>
            <a:r>
              <a:rPr sz="3150" spc="25" dirty="0">
                <a:solidFill>
                  <a:srgbClr val="FFFFFF"/>
                </a:solidFill>
                <a:latin typeface="Arial"/>
                <a:cs typeface="Arial"/>
              </a:rPr>
              <a:t>planos, </a:t>
            </a:r>
            <a:r>
              <a:rPr sz="3150" spc="30" dirty="0">
                <a:solidFill>
                  <a:srgbClr val="FFFFFF"/>
                </a:solidFill>
                <a:latin typeface="Arial"/>
                <a:cs typeface="Arial"/>
              </a:rPr>
              <a:t>planos </a:t>
            </a:r>
            <a:r>
              <a:rPr sz="3150" spc="25" dirty="0">
                <a:solidFill>
                  <a:srgbClr val="FFFFFF"/>
                </a:solidFill>
                <a:latin typeface="Arial"/>
                <a:cs typeface="Arial"/>
              </a:rPr>
              <a:t>medios. </a:t>
            </a:r>
            <a:r>
              <a:rPr sz="315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50" spc="35" dirty="0">
                <a:solidFill>
                  <a:srgbClr val="FFFFFF"/>
                </a:solidFill>
                <a:latin typeface="Arial"/>
                <a:cs typeface="Arial"/>
              </a:rPr>
              <a:t>Desde</a:t>
            </a:r>
            <a:r>
              <a:rPr sz="3150" dirty="0">
                <a:solidFill>
                  <a:srgbClr val="FFFFFF"/>
                </a:solidFill>
                <a:latin typeface="Arial"/>
                <a:cs typeface="Arial"/>
              </a:rPr>
              <a:t> el </a:t>
            </a:r>
            <a:r>
              <a:rPr sz="3150" spc="35" dirty="0">
                <a:solidFill>
                  <a:srgbClr val="FFFFFF"/>
                </a:solidFill>
                <a:latin typeface="Arial"/>
                <a:cs typeface="Arial"/>
              </a:rPr>
              <a:t>punto</a:t>
            </a:r>
            <a:r>
              <a:rPr sz="3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50" spc="8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3150" dirty="0">
                <a:solidFill>
                  <a:srgbClr val="FFFFFF"/>
                </a:solidFill>
                <a:latin typeface="Arial"/>
                <a:cs typeface="Arial"/>
              </a:rPr>
              <a:t> vista </a:t>
            </a:r>
            <a:r>
              <a:rPr sz="3150" spc="55" dirty="0">
                <a:solidFill>
                  <a:srgbClr val="FFFFFF"/>
                </a:solidFill>
                <a:latin typeface="Arial"/>
                <a:cs typeface="Arial"/>
              </a:rPr>
              <a:t>del</a:t>
            </a:r>
            <a:r>
              <a:rPr sz="3150" dirty="0">
                <a:solidFill>
                  <a:srgbClr val="FFFFFF"/>
                </a:solidFill>
                <a:latin typeface="Arial"/>
                <a:cs typeface="Arial"/>
              </a:rPr>
              <a:t> manifestante o </a:t>
            </a:r>
            <a:r>
              <a:rPr sz="3150" spc="8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3150" dirty="0">
                <a:solidFill>
                  <a:srgbClr val="FFFFFF"/>
                </a:solidFill>
                <a:latin typeface="Arial"/>
                <a:cs typeface="Arial"/>
              </a:rPr>
              <a:t> la </a:t>
            </a:r>
            <a:r>
              <a:rPr sz="3150" spc="20" dirty="0">
                <a:solidFill>
                  <a:srgbClr val="FFFFFF"/>
                </a:solidFill>
                <a:latin typeface="Arial"/>
                <a:cs typeface="Arial"/>
              </a:rPr>
              <a:t>policía.</a:t>
            </a:r>
            <a:r>
              <a:rPr sz="3150" dirty="0">
                <a:solidFill>
                  <a:srgbClr val="FFFFFF"/>
                </a:solidFill>
                <a:latin typeface="Arial"/>
                <a:cs typeface="Arial"/>
              </a:rPr>
              <a:t> O </a:t>
            </a:r>
            <a:r>
              <a:rPr sz="3150" spc="-8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50" spc="60" dirty="0">
                <a:solidFill>
                  <a:srgbClr val="FFFFFF"/>
                </a:solidFill>
                <a:latin typeface="Arial"/>
                <a:cs typeface="Arial"/>
              </a:rPr>
              <a:t>captar</a:t>
            </a:r>
            <a:r>
              <a:rPr sz="31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50" dirty="0">
                <a:solidFill>
                  <a:srgbClr val="FFFFFF"/>
                </a:solidFill>
                <a:latin typeface="Arial"/>
                <a:cs typeface="Arial"/>
              </a:rPr>
              <a:t>los </a:t>
            </a:r>
            <a:r>
              <a:rPr sz="3150" spc="45" dirty="0">
                <a:solidFill>
                  <a:srgbClr val="FFFFFF"/>
                </a:solidFill>
                <a:latin typeface="Arial"/>
                <a:cs typeface="Arial"/>
              </a:rPr>
              <a:t>dos.</a:t>
            </a:r>
            <a:endParaRPr sz="31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800" cy="9753600"/>
          </a:xfrm>
          <a:custGeom>
            <a:avLst/>
            <a:gdLst/>
            <a:ahLst/>
            <a:cxnLst/>
            <a:rect l="l" t="t" r="r" b="b"/>
            <a:pathLst>
              <a:path w="13004800" h="9753600">
                <a:moveTo>
                  <a:pt x="13004800" y="0"/>
                </a:moveTo>
                <a:lnTo>
                  <a:pt x="0" y="0"/>
                </a:lnTo>
                <a:lnTo>
                  <a:pt x="0" y="9753600"/>
                </a:lnTo>
                <a:lnTo>
                  <a:pt x="13004800" y="9753600"/>
                </a:lnTo>
                <a:lnTo>
                  <a:pt x="130048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07459" y="680723"/>
            <a:ext cx="538988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0" spc="-114" dirty="0">
                <a:solidFill>
                  <a:srgbClr val="FFFFFF"/>
                </a:solidFill>
                <a:latin typeface="Arial"/>
                <a:cs typeface="Arial"/>
              </a:rPr>
              <a:t>Pies</a:t>
            </a:r>
            <a:r>
              <a:rPr sz="80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0" spc="21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80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0" dirty="0">
                <a:solidFill>
                  <a:srgbClr val="FFFFFF"/>
                </a:solidFill>
                <a:latin typeface="Arial"/>
                <a:cs typeface="Arial"/>
              </a:rPr>
              <a:t>foto</a:t>
            </a:r>
            <a:endParaRPr sz="8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90600" y="2957955"/>
            <a:ext cx="158115" cy="3429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050" spc="32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endParaRPr sz="20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74800" y="2894074"/>
            <a:ext cx="9267825" cy="448309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750" spc="10" dirty="0">
                <a:solidFill>
                  <a:srgbClr val="FFFFFF"/>
                </a:solidFill>
                <a:latin typeface="Arial"/>
                <a:cs typeface="Arial"/>
              </a:rPr>
              <a:t>Las</a:t>
            </a:r>
            <a:r>
              <a:rPr sz="275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50" spc="10" dirty="0">
                <a:solidFill>
                  <a:srgbClr val="FFFFFF"/>
                </a:solidFill>
                <a:latin typeface="Arial"/>
                <a:cs typeface="Arial"/>
              </a:rPr>
              <a:t>fotos</a:t>
            </a:r>
            <a:r>
              <a:rPr sz="275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50" spc="25" dirty="0">
                <a:solidFill>
                  <a:srgbClr val="FFFFFF"/>
                </a:solidFill>
                <a:latin typeface="Arial"/>
                <a:cs typeface="Arial"/>
              </a:rPr>
              <a:t>necesitan</a:t>
            </a:r>
            <a:r>
              <a:rPr sz="275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50" spc="45" dirty="0">
                <a:solidFill>
                  <a:srgbClr val="FFFFFF"/>
                </a:solidFill>
                <a:latin typeface="Arial"/>
                <a:cs typeface="Arial"/>
              </a:rPr>
              <a:t>palabras</a:t>
            </a:r>
            <a:r>
              <a:rPr sz="275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50" spc="45" dirty="0">
                <a:solidFill>
                  <a:srgbClr val="FFFFFF"/>
                </a:solidFill>
                <a:latin typeface="Arial"/>
                <a:cs typeface="Arial"/>
              </a:rPr>
              <a:t>para</a:t>
            </a:r>
            <a:r>
              <a:rPr sz="275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50" spc="70" dirty="0">
                <a:solidFill>
                  <a:srgbClr val="FFFFFF"/>
                </a:solidFill>
                <a:latin typeface="Arial"/>
                <a:cs typeface="Arial"/>
              </a:rPr>
              <a:t>poder</a:t>
            </a:r>
            <a:r>
              <a:rPr sz="275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50" spc="15" dirty="0">
                <a:solidFill>
                  <a:srgbClr val="FFFFFF"/>
                </a:solidFill>
                <a:latin typeface="Arial"/>
                <a:cs typeface="Arial"/>
              </a:rPr>
              <a:t>contextualizarlas.</a:t>
            </a:r>
            <a:endParaRPr sz="27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90600" y="3753737"/>
            <a:ext cx="158115" cy="3429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050" spc="32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endParaRPr sz="20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74800" y="3689856"/>
            <a:ext cx="9449435" cy="448309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750" spc="10" dirty="0">
                <a:solidFill>
                  <a:srgbClr val="FFFFFF"/>
                </a:solidFill>
                <a:latin typeface="Arial"/>
                <a:cs typeface="Arial"/>
              </a:rPr>
              <a:t>Las </a:t>
            </a:r>
            <a:r>
              <a:rPr sz="2750" spc="45" dirty="0">
                <a:solidFill>
                  <a:srgbClr val="FFFFFF"/>
                </a:solidFill>
                <a:latin typeface="Arial"/>
                <a:cs typeface="Arial"/>
              </a:rPr>
              <a:t>palabras</a:t>
            </a:r>
            <a:r>
              <a:rPr sz="275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50" spc="20" dirty="0">
                <a:solidFill>
                  <a:srgbClr val="FFFFFF"/>
                </a:solidFill>
                <a:latin typeface="Arial"/>
                <a:cs typeface="Arial"/>
              </a:rPr>
              <a:t>influencian</a:t>
            </a:r>
            <a:r>
              <a:rPr sz="275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50" spc="5" dirty="0">
                <a:solidFill>
                  <a:srgbClr val="FFFFFF"/>
                </a:solidFill>
                <a:latin typeface="Arial"/>
                <a:cs typeface="Arial"/>
              </a:rPr>
              <a:t>el</a:t>
            </a:r>
            <a:r>
              <a:rPr sz="275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50" spc="30" dirty="0">
                <a:solidFill>
                  <a:srgbClr val="FFFFFF"/>
                </a:solidFill>
                <a:latin typeface="Arial"/>
                <a:cs typeface="Arial"/>
              </a:rPr>
              <a:t>sentido</a:t>
            </a:r>
            <a:r>
              <a:rPr sz="275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50" spc="8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275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50" spc="5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275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50" spc="35" dirty="0">
                <a:solidFill>
                  <a:srgbClr val="FFFFFF"/>
                </a:solidFill>
                <a:latin typeface="Arial"/>
                <a:cs typeface="Arial"/>
              </a:rPr>
              <a:t>imagen</a:t>
            </a:r>
            <a:r>
              <a:rPr sz="275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50" spc="30" dirty="0">
                <a:solidFill>
                  <a:srgbClr val="FFFFFF"/>
                </a:solidFill>
                <a:latin typeface="Arial"/>
                <a:cs typeface="Arial"/>
              </a:rPr>
              <a:t>(Guernica)</a:t>
            </a:r>
            <a:endParaRPr sz="27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90600" y="4549519"/>
            <a:ext cx="158115" cy="3429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050" spc="32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endParaRPr sz="20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574800" y="4485638"/>
            <a:ext cx="4502785" cy="448309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750" spc="40" dirty="0">
                <a:solidFill>
                  <a:srgbClr val="FFFFFF"/>
                </a:solidFill>
                <a:latin typeface="Arial"/>
                <a:cs typeface="Arial"/>
              </a:rPr>
              <a:t>Deben</a:t>
            </a:r>
            <a:r>
              <a:rPr sz="275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50" spc="10" dirty="0">
                <a:solidFill>
                  <a:srgbClr val="FFFFFF"/>
                </a:solidFill>
                <a:latin typeface="Arial"/>
                <a:cs typeface="Arial"/>
              </a:rPr>
              <a:t>ser</a:t>
            </a:r>
            <a:r>
              <a:rPr sz="275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50" spc="25" dirty="0">
                <a:solidFill>
                  <a:srgbClr val="FFFFFF"/>
                </a:solidFill>
                <a:latin typeface="Arial"/>
                <a:cs typeface="Arial"/>
              </a:rPr>
              <a:t>claros</a:t>
            </a:r>
            <a:r>
              <a:rPr sz="27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50" spc="1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275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50" spc="50" dirty="0">
                <a:solidFill>
                  <a:srgbClr val="FFFFFF"/>
                </a:solidFill>
                <a:latin typeface="Arial"/>
                <a:cs typeface="Arial"/>
              </a:rPr>
              <a:t>concisos</a:t>
            </a:r>
            <a:endParaRPr sz="27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90600" y="5345301"/>
            <a:ext cx="158115" cy="3429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050" spc="32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endParaRPr sz="20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315085" y="5281421"/>
            <a:ext cx="10194925" cy="1261110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0" marR="5080" indent="259715">
              <a:lnSpc>
                <a:spcPts val="3200"/>
              </a:lnSpc>
              <a:spcBef>
                <a:spcPts val="310"/>
              </a:spcBef>
              <a:tabLst>
                <a:tab pos="4170045" algn="l"/>
              </a:tabLst>
            </a:pPr>
            <a:r>
              <a:rPr sz="2750" spc="10" dirty="0">
                <a:solidFill>
                  <a:srgbClr val="FFFFFF"/>
                </a:solidFill>
                <a:latin typeface="Arial"/>
                <a:cs typeface="Arial"/>
              </a:rPr>
              <a:t>Las </a:t>
            </a:r>
            <a:r>
              <a:rPr sz="2750" spc="30" dirty="0">
                <a:solidFill>
                  <a:srgbClr val="FFFFFF"/>
                </a:solidFill>
                <a:latin typeface="Arial"/>
                <a:cs typeface="Arial"/>
              </a:rPr>
              <a:t>primeras </a:t>
            </a:r>
            <a:r>
              <a:rPr sz="2750" spc="45" dirty="0">
                <a:solidFill>
                  <a:srgbClr val="FFFFFF"/>
                </a:solidFill>
                <a:latin typeface="Arial"/>
                <a:cs typeface="Arial"/>
              </a:rPr>
              <a:t>palabras </a:t>
            </a:r>
            <a:r>
              <a:rPr sz="2750" spc="10" dirty="0">
                <a:solidFill>
                  <a:srgbClr val="FFFFFF"/>
                </a:solidFill>
                <a:latin typeface="Arial"/>
                <a:cs typeface="Arial"/>
              </a:rPr>
              <a:t>e un </a:t>
            </a:r>
            <a:r>
              <a:rPr sz="2750" spc="60" dirty="0">
                <a:solidFill>
                  <a:srgbClr val="FFFFFF"/>
                </a:solidFill>
                <a:latin typeface="Arial"/>
                <a:cs typeface="Arial"/>
              </a:rPr>
              <a:t>pie </a:t>
            </a:r>
            <a:r>
              <a:rPr sz="2750" spc="10" dirty="0">
                <a:solidFill>
                  <a:srgbClr val="FFFFFF"/>
                </a:solidFill>
                <a:latin typeface="Arial"/>
                <a:cs typeface="Arial"/>
              </a:rPr>
              <a:t>han </a:t>
            </a:r>
            <a:r>
              <a:rPr sz="2750" spc="85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2750" spc="60" dirty="0">
                <a:solidFill>
                  <a:srgbClr val="FFFFFF"/>
                </a:solidFill>
                <a:latin typeface="Arial"/>
                <a:cs typeface="Arial"/>
              </a:rPr>
              <a:t>captar </a:t>
            </a:r>
            <a:r>
              <a:rPr sz="2750" spc="5" dirty="0">
                <a:solidFill>
                  <a:srgbClr val="FFFFFF"/>
                </a:solidFill>
                <a:latin typeface="Arial"/>
                <a:cs typeface="Arial"/>
              </a:rPr>
              <a:t>la </a:t>
            </a:r>
            <a:r>
              <a:rPr sz="2750" spc="30" dirty="0">
                <a:solidFill>
                  <a:srgbClr val="FFFFFF"/>
                </a:solidFill>
                <a:latin typeface="Arial"/>
                <a:cs typeface="Arial"/>
              </a:rPr>
              <a:t>atención </a:t>
            </a:r>
            <a:r>
              <a:rPr sz="2750" spc="60" dirty="0">
                <a:solidFill>
                  <a:srgbClr val="FFFFFF"/>
                </a:solidFill>
                <a:latin typeface="Arial"/>
                <a:cs typeface="Arial"/>
              </a:rPr>
              <a:t>del </a:t>
            </a:r>
            <a:r>
              <a:rPr sz="275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50" spc="35" dirty="0">
                <a:solidFill>
                  <a:srgbClr val="FFFFFF"/>
                </a:solidFill>
                <a:latin typeface="Arial"/>
                <a:cs typeface="Arial"/>
              </a:rPr>
              <a:t>lector</a:t>
            </a:r>
            <a:r>
              <a:rPr sz="275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50" spc="40" dirty="0">
                <a:solidFill>
                  <a:srgbClr val="FFFFFF"/>
                </a:solidFill>
                <a:latin typeface="Arial"/>
                <a:cs typeface="Arial"/>
              </a:rPr>
              <a:t>igual</a:t>
            </a:r>
            <a:r>
              <a:rPr sz="275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50" spc="60" dirty="0">
                <a:solidFill>
                  <a:srgbClr val="FFFFFF"/>
                </a:solidFill>
                <a:latin typeface="Arial"/>
                <a:cs typeface="Arial"/>
              </a:rPr>
              <a:t>que</a:t>
            </a:r>
            <a:r>
              <a:rPr sz="2750" spc="10" dirty="0">
                <a:solidFill>
                  <a:srgbClr val="FFFFFF"/>
                </a:solidFill>
                <a:latin typeface="Arial"/>
                <a:cs typeface="Arial"/>
              </a:rPr>
              <a:t> un </a:t>
            </a:r>
            <a:r>
              <a:rPr sz="2750" spc="-25" dirty="0">
                <a:solidFill>
                  <a:srgbClr val="FFFFFF"/>
                </a:solidFill>
                <a:latin typeface="Arial"/>
                <a:cs typeface="Arial"/>
              </a:rPr>
              <a:t>titular.	</a:t>
            </a:r>
            <a:r>
              <a:rPr sz="2750" spc="10" dirty="0">
                <a:solidFill>
                  <a:srgbClr val="FFFFFF"/>
                </a:solidFill>
                <a:latin typeface="Arial"/>
                <a:cs typeface="Arial"/>
              </a:rPr>
              <a:t>Contesta</a:t>
            </a:r>
            <a:r>
              <a:rPr sz="27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50" spc="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7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50" spc="-80" dirty="0">
                <a:solidFill>
                  <a:srgbClr val="FFFFFF"/>
                </a:solidFill>
                <a:latin typeface="Arial"/>
                <a:cs typeface="Arial"/>
              </a:rPr>
              <a:t>¿Qué?</a:t>
            </a:r>
            <a:r>
              <a:rPr sz="27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50" spc="-55" dirty="0">
                <a:solidFill>
                  <a:srgbClr val="FFFFFF"/>
                </a:solidFill>
                <a:latin typeface="Arial"/>
                <a:cs typeface="Arial"/>
              </a:rPr>
              <a:t>¿Quién?</a:t>
            </a:r>
            <a:r>
              <a:rPr sz="27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50" spc="-10" dirty="0">
                <a:solidFill>
                  <a:srgbClr val="FFFFFF"/>
                </a:solidFill>
                <a:latin typeface="Arial"/>
                <a:cs typeface="Arial"/>
              </a:rPr>
              <a:t>¿Cuándo</a:t>
            </a:r>
            <a:r>
              <a:rPr sz="27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50" spc="10" dirty="0">
                <a:solidFill>
                  <a:srgbClr val="FFFFFF"/>
                </a:solidFill>
                <a:latin typeface="Arial"/>
                <a:cs typeface="Arial"/>
              </a:rPr>
              <a:t>y </a:t>
            </a:r>
            <a:r>
              <a:rPr sz="2750" spc="-7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50" spc="35" dirty="0">
                <a:solidFill>
                  <a:srgbClr val="FFFFFF"/>
                </a:solidFill>
                <a:latin typeface="Arial"/>
                <a:cs typeface="Arial"/>
              </a:rPr>
              <a:t>dónde?</a:t>
            </a:r>
            <a:r>
              <a:rPr sz="27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50" spc="-105" dirty="0">
                <a:solidFill>
                  <a:srgbClr val="FFFFFF"/>
                </a:solidFill>
                <a:latin typeface="Arial"/>
                <a:cs typeface="Arial"/>
              </a:rPr>
              <a:t>¿Por</a:t>
            </a:r>
            <a:r>
              <a:rPr sz="275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50" spc="10" dirty="0">
                <a:solidFill>
                  <a:srgbClr val="FFFFFF"/>
                </a:solidFill>
                <a:latin typeface="Arial"/>
                <a:cs typeface="Arial"/>
              </a:rPr>
              <a:t>qué?</a:t>
            </a:r>
            <a:endParaRPr sz="27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90600" y="6953884"/>
            <a:ext cx="158115" cy="3429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050" spc="32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endParaRPr sz="20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510962" y="6890002"/>
            <a:ext cx="8966200" cy="448309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750" spc="10" dirty="0">
                <a:solidFill>
                  <a:srgbClr val="FFFFFF"/>
                </a:solidFill>
                <a:latin typeface="Arial"/>
                <a:cs typeface="Arial"/>
              </a:rPr>
              <a:t>Escritos</a:t>
            </a:r>
            <a:r>
              <a:rPr sz="275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50" spc="10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275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50" spc="20" dirty="0">
                <a:solidFill>
                  <a:srgbClr val="FFFFFF"/>
                </a:solidFill>
                <a:latin typeface="Arial"/>
                <a:cs typeface="Arial"/>
              </a:rPr>
              <a:t>presente</a:t>
            </a:r>
            <a:r>
              <a:rPr sz="275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50" spc="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75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50" spc="55" dirty="0">
                <a:solidFill>
                  <a:srgbClr val="FFFFFF"/>
                </a:solidFill>
                <a:latin typeface="Arial"/>
                <a:cs typeface="Arial"/>
              </a:rPr>
              <a:t>pasado.</a:t>
            </a:r>
            <a:r>
              <a:rPr sz="275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50" spc="10" dirty="0">
                <a:solidFill>
                  <a:srgbClr val="FFFFFF"/>
                </a:solidFill>
                <a:latin typeface="Arial"/>
                <a:cs typeface="Arial"/>
              </a:rPr>
              <a:t>(No</a:t>
            </a:r>
            <a:r>
              <a:rPr sz="275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50" spc="30" dirty="0">
                <a:solidFill>
                  <a:srgbClr val="FFFFFF"/>
                </a:solidFill>
                <a:latin typeface="Arial"/>
                <a:cs typeface="Arial"/>
              </a:rPr>
              <a:t>mezclar</a:t>
            </a:r>
            <a:r>
              <a:rPr sz="2750" spc="5" dirty="0">
                <a:solidFill>
                  <a:srgbClr val="FFFFFF"/>
                </a:solidFill>
                <a:latin typeface="Arial"/>
                <a:cs typeface="Arial"/>
              </a:rPr>
              <a:t> los</a:t>
            </a:r>
            <a:r>
              <a:rPr sz="275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50" spc="30" dirty="0">
                <a:solidFill>
                  <a:srgbClr val="FFFFFF"/>
                </a:solidFill>
                <a:latin typeface="Arial"/>
                <a:cs typeface="Arial"/>
              </a:rPr>
              <a:t>tiempos)</a:t>
            </a:r>
            <a:endParaRPr sz="27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90600" y="8156065"/>
            <a:ext cx="158115" cy="3429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050" spc="32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endParaRPr sz="20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574800" y="8092184"/>
            <a:ext cx="10415270" cy="448309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750" spc="-20" dirty="0">
                <a:solidFill>
                  <a:srgbClr val="FFFFFF"/>
                </a:solidFill>
                <a:latin typeface="Arial"/>
                <a:cs typeface="Arial"/>
              </a:rPr>
              <a:t>Evitar</a:t>
            </a:r>
            <a:r>
              <a:rPr sz="275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50" spc="60" dirty="0">
                <a:solidFill>
                  <a:srgbClr val="FFFFFF"/>
                </a:solidFill>
                <a:latin typeface="Arial"/>
                <a:cs typeface="Arial"/>
              </a:rPr>
              <a:t>describir</a:t>
            </a:r>
            <a:r>
              <a:rPr sz="2750" spc="5" dirty="0">
                <a:solidFill>
                  <a:srgbClr val="FFFFFF"/>
                </a:solidFill>
                <a:latin typeface="Arial"/>
                <a:cs typeface="Arial"/>
              </a:rPr>
              <a:t> lo </a:t>
            </a:r>
            <a:r>
              <a:rPr sz="2750" spc="40" dirty="0">
                <a:solidFill>
                  <a:srgbClr val="FFFFFF"/>
                </a:solidFill>
                <a:latin typeface="Arial"/>
                <a:cs typeface="Arial"/>
              </a:rPr>
              <a:t>obvio</a:t>
            </a:r>
            <a:r>
              <a:rPr sz="275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50" spc="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75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50" spc="45" dirty="0">
                <a:solidFill>
                  <a:srgbClr val="FFFFFF"/>
                </a:solidFill>
                <a:latin typeface="Arial"/>
                <a:cs typeface="Arial"/>
              </a:rPr>
              <a:t>especular</a:t>
            </a:r>
            <a:r>
              <a:rPr sz="275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50" spc="30" dirty="0">
                <a:solidFill>
                  <a:srgbClr val="FFFFFF"/>
                </a:solidFill>
                <a:latin typeface="Arial"/>
                <a:cs typeface="Arial"/>
              </a:rPr>
              <a:t>sobre</a:t>
            </a:r>
            <a:r>
              <a:rPr sz="2750" spc="5" dirty="0">
                <a:solidFill>
                  <a:srgbClr val="FFFFFF"/>
                </a:solidFill>
                <a:latin typeface="Arial"/>
                <a:cs typeface="Arial"/>
              </a:rPr>
              <a:t> lo</a:t>
            </a:r>
            <a:r>
              <a:rPr sz="275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50" spc="60" dirty="0">
                <a:solidFill>
                  <a:srgbClr val="FFFFFF"/>
                </a:solidFill>
                <a:latin typeface="Arial"/>
                <a:cs typeface="Arial"/>
              </a:rPr>
              <a:t>que</a:t>
            </a:r>
            <a:r>
              <a:rPr sz="275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50" spc="35" dirty="0">
                <a:solidFill>
                  <a:srgbClr val="FFFFFF"/>
                </a:solidFill>
                <a:latin typeface="Arial"/>
                <a:cs typeface="Arial"/>
              </a:rPr>
              <a:t>piensa</a:t>
            </a:r>
            <a:r>
              <a:rPr sz="2750" spc="5" dirty="0">
                <a:solidFill>
                  <a:srgbClr val="FFFFFF"/>
                </a:solidFill>
                <a:latin typeface="Arial"/>
                <a:cs typeface="Arial"/>
              </a:rPr>
              <a:t> el </a:t>
            </a:r>
            <a:r>
              <a:rPr sz="2750" spc="10" dirty="0">
                <a:solidFill>
                  <a:srgbClr val="FFFFFF"/>
                </a:solidFill>
                <a:latin typeface="Arial"/>
                <a:cs typeface="Arial"/>
              </a:rPr>
              <a:t>sujeto.</a:t>
            </a:r>
            <a:endParaRPr sz="2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800" cy="9753600"/>
          </a:xfrm>
          <a:custGeom>
            <a:avLst/>
            <a:gdLst/>
            <a:ahLst/>
            <a:cxnLst/>
            <a:rect l="l" t="t" r="r" b="b"/>
            <a:pathLst>
              <a:path w="13004800" h="9753600">
                <a:moveTo>
                  <a:pt x="13004800" y="0"/>
                </a:moveTo>
                <a:lnTo>
                  <a:pt x="0" y="0"/>
                </a:lnTo>
                <a:lnTo>
                  <a:pt x="0" y="9753600"/>
                </a:lnTo>
                <a:lnTo>
                  <a:pt x="13004800" y="9753600"/>
                </a:lnTo>
                <a:lnTo>
                  <a:pt x="130048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52379" y="355847"/>
            <a:ext cx="3009900" cy="27051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36302" y="349497"/>
            <a:ext cx="3225800" cy="251460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98463" y="3397250"/>
            <a:ext cx="2743200" cy="295910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648918" y="6889501"/>
            <a:ext cx="4571999" cy="177800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107929" y="3568700"/>
            <a:ext cx="3098800" cy="2616200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800" cy="9753600"/>
          </a:xfrm>
          <a:custGeom>
            <a:avLst/>
            <a:gdLst/>
            <a:ahLst/>
            <a:cxnLst/>
            <a:rect l="l" t="t" r="r" b="b"/>
            <a:pathLst>
              <a:path w="13004800" h="9753600">
                <a:moveTo>
                  <a:pt x="13004800" y="0"/>
                </a:moveTo>
                <a:lnTo>
                  <a:pt x="0" y="0"/>
                </a:lnTo>
                <a:lnTo>
                  <a:pt x="0" y="9753600"/>
                </a:lnTo>
                <a:lnTo>
                  <a:pt x="13004800" y="9753600"/>
                </a:lnTo>
                <a:lnTo>
                  <a:pt x="130048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440684" y="2407923"/>
            <a:ext cx="6123940" cy="2463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80059">
              <a:lnSpc>
                <a:spcPct val="100000"/>
              </a:lnSpc>
              <a:spcBef>
                <a:spcPts val="100"/>
              </a:spcBef>
            </a:pPr>
            <a:r>
              <a:rPr sz="8000" spc="-5" dirty="0">
                <a:solidFill>
                  <a:srgbClr val="FFFFFF"/>
                </a:solidFill>
                <a:latin typeface="Arial"/>
                <a:cs typeface="Arial"/>
              </a:rPr>
              <a:t>Ejemplo </a:t>
            </a:r>
            <a:r>
              <a:rPr sz="8000" spc="215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8000" spc="2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0" dirty="0">
                <a:solidFill>
                  <a:srgbClr val="FFFFFF"/>
                </a:solidFill>
                <a:latin typeface="Arial"/>
                <a:cs typeface="Arial"/>
              </a:rPr>
              <a:t>fotor</a:t>
            </a:r>
            <a:r>
              <a:rPr sz="8000" spc="-14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8000" spc="120" dirty="0">
                <a:solidFill>
                  <a:srgbClr val="FFFFFF"/>
                </a:solidFill>
                <a:latin typeface="Arial"/>
                <a:cs typeface="Arial"/>
              </a:rPr>
              <a:t>epo</a:t>
            </a:r>
            <a:r>
              <a:rPr sz="8000" spc="21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8000" spc="-5" dirty="0">
                <a:solidFill>
                  <a:srgbClr val="FFFFFF"/>
                </a:solidFill>
                <a:latin typeface="Arial"/>
                <a:cs typeface="Arial"/>
              </a:rPr>
              <a:t>taje</a:t>
            </a:r>
            <a:endParaRPr sz="8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800" cy="9753600"/>
          </a:xfrm>
          <a:custGeom>
            <a:avLst/>
            <a:gdLst/>
            <a:ahLst/>
            <a:cxnLst/>
            <a:rect l="l" t="t" r="r" b="b"/>
            <a:pathLst>
              <a:path w="13004800" h="9753600">
                <a:moveTo>
                  <a:pt x="13004800" y="0"/>
                </a:moveTo>
                <a:lnTo>
                  <a:pt x="0" y="0"/>
                </a:lnTo>
                <a:lnTo>
                  <a:pt x="0" y="9753600"/>
                </a:lnTo>
                <a:lnTo>
                  <a:pt x="13004800" y="9753600"/>
                </a:lnTo>
                <a:lnTo>
                  <a:pt x="130048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7500" y="95250"/>
            <a:ext cx="12687300" cy="9658350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719939" cy="849118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94059" y="8531947"/>
            <a:ext cx="12571095" cy="9594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635">
              <a:lnSpc>
                <a:spcPct val="145900"/>
              </a:lnSpc>
              <a:spcBef>
                <a:spcPts val="95"/>
              </a:spcBef>
            </a:pPr>
            <a:r>
              <a:rPr sz="2100" spc="-60" dirty="0">
                <a:solidFill>
                  <a:srgbClr val="363636"/>
                </a:solidFill>
                <a:latin typeface="Arial"/>
                <a:cs typeface="Arial"/>
              </a:rPr>
              <a:t>AP</a:t>
            </a:r>
            <a:r>
              <a:rPr sz="2100" spc="-245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2100" spc="15" dirty="0">
                <a:solidFill>
                  <a:srgbClr val="363636"/>
                </a:solidFill>
                <a:latin typeface="Arial"/>
                <a:cs typeface="Arial"/>
              </a:rPr>
              <a:t>Photo</a:t>
            </a:r>
            <a:r>
              <a:rPr sz="2100" spc="-30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2100" spc="10" dirty="0">
                <a:solidFill>
                  <a:srgbClr val="363636"/>
                </a:solidFill>
                <a:latin typeface="Arial"/>
                <a:cs typeface="Arial"/>
              </a:rPr>
              <a:t>/</a:t>
            </a:r>
            <a:r>
              <a:rPr sz="2100" spc="185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2100" spc="20" dirty="0">
                <a:solidFill>
                  <a:srgbClr val="363636"/>
                </a:solidFill>
                <a:latin typeface="Arial"/>
                <a:cs typeface="Arial"/>
              </a:rPr>
              <a:t>Arturo</a:t>
            </a:r>
            <a:r>
              <a:rPr sz="2100" spc="-110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2100" spc="-60" dirty="0">
                <a:solidFill>
                  <a:srgbClr val="363636"/>
                </a:solidFill>
                <a:latin typeface="Arial"/>
                <a:cs typeface="Arial"/>
              </a:rPr>
              <a:t>Rodríguez</a:t>
            </a:r>
            <a:r>
              <a:rPr sz="2100" spc="30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2100" spc="-35" dirty="0">
                <a:solidFill>
                  <a:srgbClr val="363636"/>
                </a:solidFill>
                <a:latin typeface="Arial"/>
                <a:cs typeface="Arial"/>
              </a:rPr>
              <a:t>-</a:t>
            </a:r>
            <a:r>
              <a:rPr sz="2100" spc="160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2100" spc="-15" dirty="0">
                <a:solidFill>
                  <a:srgbClr val="363636"/>
                </a:solidFill>
                <a:latin typeface="Arial"/>
                <a:cs typeface="Arial"/>
              </a:rPr>
              <a:t>La</a:t>
            </a:r>
            <a:r>
              <a:rPr sz="2100" spc="-265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2100" spc="-15" dirty="0">
                <a:solidFill>
                  <a:srgbClr val="363636"/>
                </a:solidFill>
                <a:latin typeface="Arial"/>
                <a:cs typeface="Arial"/>
              </a:rPr>
              <a:t>joven</a:t>
            </a:r>
            <a:r>
              <a:rPr sz="2100" spc="-75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2100" spc="-65" dirty="0">
                <a:solidFill>
                  <a:srgbClr val="363636"/>
                </a:solidFill>
                <a:latin typeface="Arial"/>
                <a:cs typeface="Arial"/>
              </a:rPr>
              <a:t>Azucena</a:t>
            </a:r>
            <a:r>
              <a:rPr sz="2100" spc="-50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2100" spc="-25" dirty="0">
                <a:solidFill>
                  <a:srgbClr val="363636"/>
                </a:solidFill>
                <a:latin typeface="Arial"/>
                <a:cs typeface="Arial"/>
              </a:rPr>
              <a:t>prepara</a:t>
            </a:r>
            <a:r>
              <a:rPr sz="2100" spc="-75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2100" spc="70" dirty="0">
                <a:solidFill>
                  <a:srgbClr val="363636"/>
                </a:solidFill>
                <a:latin typeface="Arial"/>
                <a:cs typeface="Arial"/>
              </a:rPr>
              <a:t>a</a:t>
            </a:r>
            <a:r>
              <a:rPr sz="2100" spc="-315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2100" spc="5" dirty="0">
                <a:solidFill>
                  <a:srgbClr val="363636"/>
                </a:solidFill>
                <a:latin typeface="Arial"/>
                <a:cs typeface="Arial"/>
              </a:rPr>
              <a:t>uno</a:t>
            </a:r>
            <a:r>
              <a:rPr sz="2100" spc="-45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2100" spc="-30" dirty="0">
                <a:solidFill>
                  <a:srgbClr val="363636"/>
                </a:solidFill>
                <a:latin typeface="Arial"/>
                <a:cs typeface="Arial"/>
              </a:rPr>
              <a:t>de</a:t>
            </a:r>
            <a:r>
              <a:rPr sz="2100" spc="-150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2100" spc="-25" dirty="0">
                <a:solidFill>
                  <a:srgbClr val="363636"/>
                </a:solidFill>
                <a:latin typeface="Arial"/>
                <a:cs typeface="Arial"/>
              </a:rPr>
              <a:t>sus</a:t>
            </a:r>
            <a:r>
              <a:rPr sz="2100" spc="-125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2100" spc="5" dirty="0">
                <a:solidFill>
                  <a:srgbClr val="363636"/>
                </a:solidFill>
                <a:latin typeface="Arial"/>
                <a:cs typeface="Arial"/>
              </a:rPr>
              <a:t>hijos</a:t>
            </a:r>
            <a:r>
              <a:rPr sz="2100" spc="-120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2100" spc="5" dirty="0">
                <a:solidFill>
                  <a:srgbClr val="363636"/>
                </a:solidFill>
                <a:latin typeface="Arial"/>
                <a:cs typeface="Arial"/>
              </a:rPr>
              <a:t>para</a:t>
            </a:r>
            <a:r>
              <a:rPr sz="2100" spc="-204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2100" spc="35" dirty="0">
                <a:solidFill>
                  <a:srgbClr val="363636"/>
                </a:solidFill>
                <a:latin typeface="Arial"/>
                <a:cs typeface="Arial"/>
              </a:rPr>
              <a:t>ir</a:t>
            </a:r>
            <a:r>
              <a:rPr sz="2100" spc="-140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2100" spc="30" dirty="0">
                <a:solidFill>
                  <a:srgbClr val="363636"/>
                </a:solidFill>
                <a:latin typeface="Arial"/>
                <a:cs typeface="Arial"/>
              </a:rPr>
              <a:t>al</a:t>
            </a:r>
            <a:r>
              <a:rPr sz="2100" spc="-185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2100" spc="-40" dirty="0">
                <a:solidFill>
                  <a:srgbClr val="363636"/>
                </a:solidFill>
                <a:latin typeface="Arial"/>
                <a:cs typeface="Arial"/>
              </a:rPr>
              <a:t>colegio</a:t>
            </a:r>
            <a:r>
              <a:rPr sz="2100" spc="35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2100" spc="-5" dirty="0">
                <a:solidFill>
                  <a:srgbClr val="363636"/>
                </a:solidFill>
                <a:latin typeface="Arial"/>
                <a:cs typeface="Arial"/>
              </a:rPr>
              <a:t>antes</a:t>
            </a:r>
            <a:r>
              <a:rPr sz="2100" spc="-75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2100" spc="-30" dirty="0">
                <a:solidFill>
                  <a:srgbClr val="363636"/>
                </a:solidFill>
                <a:latin typeface="Arial"/>
                <a:cs typeface="Arial"/>
              </a:rPr>
              <a:t>de</a:t>
            </a:r>
            <a:r>
              <a:rPr sz="2100" spc="-160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2100" spc="-5" dirty="0">
                <a:solidFill>
                  <a:srgbClr val="363636"/>
                </a:solidFill>
                <a:latin typeface="Arial"/>
                <a:cs typeface="Arial"/>
              </a:rPr>
              <a:t>que</a:t>
            </a:r>
            <a:r>
              <a:rPr sz="2100" spc="-140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2100" spc="-35" dirty="0">
                <a:solidFill>
                  <a:srgbClr val="363636"/>
                </a:solidFill>
                <a:latin typeface="Arial"/>
                <a:cs typeface="Arial"/>
              </a:rPr>
              <a:t>se </a:t>
            </a:r>
            <a:r>
              <a:rPr sz="2100" spc="-565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2100" spc="-40" dirty="0">
                <a:solidFill>
                  <a:srgbClr val="363636"/>
                </a:solidFill>
                <a:latin typeface="Arial"/>
                <a:cs typeface="Arial"/>
              </a:rPr>
              <a:t>produzca</a:t>
            </a:r>
            <a:r>
              <a:rPr sz="2100" spc="-75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2100" spc="30" dirty="0">
                <a:solidFill>
                  <a:srgbClr val="363636"/>
                </a:solidFill>
                <a:latin typeface="Arial"/>
                <a:cs typeface="Arial"/>
              </a:rPr>
              <a:t>el</a:t>
            </a:r>
            <a:r>
              <a:rPr sz="2100" spc="-170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2100" spc="-50" dirty="0">
                <a:solidFill>
                  <a:srgbClr val="363636"/>
                </a:solidFill>
                <a:latin typeface="Arial"/>
                <a:cs typeface="Arial"/>
              </a:rPr>
              <a:t>desahucio.</a:t>
            </a:r>
            <a:endParaRPr sz="2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5613" y="17261"/>
            <a:ext cx="12687940" cy="850215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37804" y="8535647"/>
            <a:ext cx="12390755" cy="960119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 indent="635">
              <a:lnSpc>
                <a:spcPct val="145300"/>
              </a:lnSpc>
              <a:spcBef>
                <a:spcPts val="70"/>
              </a:spcBef>
            </a:pPr>
            <a:r>
              <a:rPr sz="2100" spc="-75" dirty="0">
                <a:solidFill>
                  <a:srgbClr val="363636"/>
                </a:solidFill>
                <a:latin typeface="Arial"/>
                <a:cs typeface="Arial"/>
              </a:rPr>
              <a:t>AP</a:t>
            </a:r>
            <a:r>
              <a:rPr sz="2100" spc="-245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2100" spc="5" dirty="0">
                <a:solidFill>
                  <a:srgbClr val="363636"/>
                </a:solidFill>
                <a:latin typeface="Arial"/>
                <a:cs typeface="Arial"/>
              </a:rPr>
              <a:t>Photo</a:t>
            </a:r>
            <a:r>
              <a:rPr sz="2100" spc="-25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2100" spc="5" dirty="0">
                <a:solidFill>
                  <a:srgbClr val="363636"/>
                </a:solidFill>
                <a:latin typeface="Arial"/>
                <a:cs typeface="Arial"/>
              </a:rPr>
              <a:t>/</a:t>
            </a:r>
            <a:r>
              <a:rPr sz="2100" spc="185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2100" spc="15" dirty="0">
                <a:solidFill>
                  <a:srgbClr val="363636"/>
                </a:solidFill>
                <a:latin typeface="Arial"/>
                <a:cs typeface="Arial"/>
              </a:rPr>
              <a:t>Arturo</a:t>
            </a:r>
            <a:r>
              <a:rPr sz="2100" spc="-110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2100" spc="-70" dirty="0">
                <a:solidFill>
                  <a:srgbClr val="363636"/>
                </a:solidFill>
                <a:latin typeface="Arial"/>
                <a:cs typeface="Arial"/>
              </a:rPr>
              <a:t>Rodríguez</a:t>
            </a:r>
            <a:r>
              <a:rPr sz="2100" spc="40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2100" spc="-45" dirty="0">
                <a:solidFill>
                  <a:srgbClr val="363636"/>
                </a:solidFill>
                <a:latin typeface="Arial"/>
                <a:cs typeface="Arial"/>
              </a:rPr>
              <a:t>-</a:t>
            </a:r>
            <a:r>
              <a:rPr sz="2100" spc="160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2100" spc="-25" dirty="0">
                <a:solidFill>
                  <a:srgbClr val="363636"/>
                </a:solidFill>
                <a:latin typeface="Arial"/>
                <a:cs typeface="Arial"/>
              </a:rPr>
              <a:t>La</a:t>
            </a:r>
            <a:r>
              <a:rPr sz="2100" spc="-235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2100" spc="-35" dirty="0">
                <a:solidFill>
                  <a:srgbClr val="363636"/>
                </a:solidFill>
                <a:latin typeface="Arial"/>
                <a:cs typeface="Arial"/>
              </a:rPr>
              <a:t>abuela</a:t>
            </a:r>
            <a:r>
              <a:rPr sz="2100" spc="-160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2100" spc="-5" dirty="0">
                <a:solidFill>
                  <a:srgbClr val="363636"/>
                </a:solidFill>
                <a:latin typeface="Arial"/>
                <a:cs typeface="Arial"/>
              </a:rPr>
              <a:t>de</a:t>
            </a:r>
            <a:r>
              <a:rPr sz="2100" spc="-150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2100" spc="-80" dirty="0">
                <a:solidFill>
                  <a:srgbClr val="363636"/>
                </a:solidFill>
                <a:latin typeface="Arial"/>
                <a:cs typeface="Arial"/>
              </a:rPr>
              <a:t>Azucena,</a:t>
            </a:r>
            <a:r>
              <a:rPr sz="2100" spc="-75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2100" spc="-80" dirty="0">
                <a:solidFill>
                  <a:srgbClr val="363636"/>
                </a:solidFill>
                <a:latin typeface="Arial"/>
                <a:cs typeface="Arial"/>
              </a:rPr>
              <a:t>Tomasa</a:t>
            </a:r>
            <a:r>
              <a:rPr sz="2100" spc="-75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2100" spc="-10" dirty="0">
                <a:solidFill>
                  <a:srgbClr val="363636"/>
                </a:solidFill>
                <a:latin typeface="Arial"/>
                <a:cs typeface="Arial"/>
              </a:rPr>
              <a:t>Morcillo,</a:t>
            </a:r>
            <a:r>
              <a:rPr sz="2100" spc="-90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2100" spc="-5" dirty="0">
                <a:solidFill>
                  <a:srgbClr val="363636"/>
                </a:solidFill>
                <a:latin typeface="Arial"/>
                <a:cs typeface="Arial"/>
              </a:rPr>
              <a:t>de</a:t>
            </a:r>
            <a:r>
              <a:rPr sz="2100" spc="-240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2100" spc="80" dirty="0">
                <a:solidFill>
                  <a:srgbClr val="363636"/>
                </a:solidFill>
                <a:latin typeface="Arial"/>
                <a:cs typeface="Arial"/>
              </a:rPr>
              <a:t>87</a:t>
            </a:r>
            <a:r>
              <a:rPr sz="2100" spc="-110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2100" spc="-45" dirty="0">
                <a:solidFill>
                  <a:srgbClr val="363636"/>
                </a:solidFill>
                <a:latin typeface="Arial"/>
                <a:cs typeface="Arial"/>
              </a:rPr>
              <a:t>años,</a:t>
            </a:r>
            <a:r>
              <a:rPr sz="2100" spc="-120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2100" spc="-55" dirty="0">
                <a:solidFill>
                  <a:srgbClr val="363636"/>
                </a:solidFill>
                <a:latin typeface="Arial"/>
                <a:cs typeface="Arial"/>
              </a:rPr>
              <a:t>recoge</a:t>
            </a:r>
            <a:r>
              <a:rPr sz="2100" spc="-75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2100" spc="-35" dirty="0">
                <a:solidFill>
                  <a:srgbClr val="363636"/>
                </a:solidFill>
                <a:latin typeface="Arial"/>
                <a:cs typeface="Arial"/>
              </a:rPr>
              <a:t>sus</a:t>
            </a:r>
            <a:r>
              <a:rPr sz="2100" spc="-125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2100" spc="-35" dirty="0">
                <a:solidFill>
                  <a:srgbClr val="363636"/>
                </a:solidFill>
                <a:latin typeface="Arial"/>
                <a:cs typeface="Arial"/>
              </a:rPr>
              <a:t>pertenencias </a:t>
            </a:r>
            <a:r>
              <a:rPr sz="2100" spc="-570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2100" spc="-45" dirty="0">
                <a:solidFill>
                  <a:srgbClr val="363636"/>
                </a:solidFill>
                <a:latin typeface="Arial"/>
                <a:cs typeface="Arial"/>
              </a:rPr>
              <a:t>personales,</a:t>
            </a:r>
            <a:r>
              <a:rPr sz="2100" spc="-40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2100" spc="-15" dirty="0">
                <a:solidFill>
                  <a:srgbClr val="363636"/>
                </a:solidFill>
                <a:latin typeface="Arial"/>
                <a:cs typeface="Arial"/>
              </a:rPr>
              <a:t>antes</a:t>
            </a:r>
            <a:r>
              <a:rPr sz="2100" spc="-80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2100" spc="-5" dirty="0">
                <a:solidFill>
                  <a:srgbClr val="363636"/>
                </a:solidFill>
                <a:latin typeface="Arial"/>
                <a:cs typeface="Arial"/>
              </a:rPr>
              <a:t>de</a:t>
            </a:r>
            <a:r>
              <a:rPr sz="2100" spc="-165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2100" spc="-15" dirty="0">
                <a:solidFill>
                  <a:srgbClr val="363636"/>
                </a:solidFill>
                <a:latin typeface="Arial"/>
                <a:cs typeface="Arial"/>
              </a:rPr>
              <a:t>que</a:t>
            </a:r>
            <a:r>
              <a:rPr sz="2100" spc="-155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2100" spc="-5" dirty="0">
                <a:solidFill>
                  <a:srgbClr val="363636"/>
                </a:solidFill>
                <a:latin typeface="Arial"/>
                <a:cs typeface="Arial"/>
              </a:rPr>
              <a:t>ella</a:t>
            </a:r>
            <a:r>
              <a:rPr sz="2100" spc="-175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2150" spc="-35" dirty="0">
                <a:solidFill>
                  <a:srgbClr val="363636"/>
                </a:solidFill>
                <a:latin typeface="Arial"/>
                <a:cs typeface="Arial"/>
              </a:rPr>
              <a:t>y</a:t>
            </a:r>
            <a:r>
              <a:rPr sz="2150" spc="-125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2100" spc="-10" dirty="0">
                <a:solidFill>
                  <a:srgbClr val="363636"/>
                </a:solidFill>
                <a:latin typeface="Arial"/>
                <a:cs typeface="Arial"/>
              </a:rPr>
              <a:t>su</a:t>
            </a:r>
            <a:r>
              <a:rPr sz="2100" spc="-110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2100" spc="10" dirty="0">
                <a:solidFill>
                  <a:srgbClr val="363636"/>
                </a:solidFill>
                <a:latin typeface="Arial"/>
                <a:cs typeface="Arial"/>
              </a:rPr>
              <a:t>familia</a:t>
            </a:r>
            <a:r>
              <a:rPr sz="2100" spc="-145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2100" spc="-45" dirty="0">
                <a:solidFill>
                  <a:srgbClr val="363636"/>
                </a:solidFill>
                <a:latin typeface="Arial"/>
                <a:cs typeface="Arial"/>
              </a:rPr>
              <a:t>sean</a:t>
            </a:r>
            <a:r>
              <a:rPr sz="2100" spc="-114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2100" spc="-45" dirty="0">
                <a:solidFill>
                  <a:srgbClr val="363636"/>
                </a:solidFill>
                <a:latin typeface="Arial"/>
                <a:cs typeface="Arial"/>
              </a:rPr>
              <a:t>desalojados</a:t>
            </a:r>
            <a:r>
              <a:rPr sz="2100" spc="30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2100" spc="-40" dirty="0">
                <a:solidFill>
                  <a:srgbClr val="363636"/>
                </a:solidFill>
                <a:latin typeface="Arial"/>
                <a:cs typeface="Arial"/>
              </a:rPr>
              <a:t>de</a:t>
            </a:r>
            <a:r>
              <a:rPr sz="2100" spc="-155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2100" spc="60" dirty="0">
                <a:solidFill>
                  <a:srgbClr val="363636"/>
                </a:solidFill>
                <a:latin typeface="Arial"/>
                <a:cs typeface="Arial"/>
              </a:rPr>
              <a:t>la</a:t>
            </a:r>
            <a:r>
              <a:rPr sz="2100" spc="-280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2100" spc="-70" dirty="0">
                <a:solidFill>
                  <a:srgbClr val="363636"/>
                </a:solidFill>
                <a:latin typeface="Arial"/>
                <a:cs typeface="Arial"/>
              </a:rPr>
              <a:t>casa.</a:t>
            </a:r>
            <a:endParaRPr sz="2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399" y="0"/>
            <a:ext cx="12680445" cy="8320574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8733999"/>
            <a:ext cx="13004800" cy="52069"/>
          </a:xfrm>
          <a:custGeom>
            <a:avLst/>
            <a:gdLst/>
            <a:ahLst/>
            <a:cxnLst/>
            <a:rect l="l" t="t" r="r" b="b"/>
            <a:pathLst>
              <a:path w="13004800" h="52070">
                <a:moveTo>
                  <a:pt x="0" y="0"/>
                </a:moveTo>
                <a:lnTo>
                  <a:pt x="13004799" y="0"/>
                </a:lnTo>
                <a:lnTo>
                  <a:pt x="13004799" y="51677"/>
                </a:lnTo>
                <a:lnTo>
                  <a:pt x="0" y="5167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8919179"/>
            <a:ext cx="13004800" cy="26034"/>
          </a:xfrm>
          <a:custGeom>
            <a:avLst/>
            <a:gdLst/>
            <a:ahLst/>
            <a:cxnLst/>
            <a:rect l="l" t="t" r="r" b="b"/>
            <a:pathLst>
              <a:path w="13004800" h="26034">
                <a:moveTo>
                  <a:pt x="0" y="0"/>
                </a:moveTo>
                <a:lnTo>
                  <a:pt x="13004799" y="0"/>
                </a:lnTo>
                <a:lnTo>
                  <a:pt x="13004799" y="25838"/>
                </a:lnTo>
                <a:lnTo>
                  <a:pt x="0" y="2583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014613" y="146857"/>
            <a:ext cx="1479550" cy="0"/>
          </a:xfrm>
          <a:custGeom>
            <a:avLst/>
            <a:gdLst/>
            <a:ahLst/>
            <a:cxnLst/>
            <a:rect l="l" t="t" r="r" b="b"/>
            <a:pathLst>
              <a:path w="1479550">
                <a:moveTo>
                  <a:pt x="0" y="0"/>
                </a:moveTo>
                <a:lnTo>
                  <a:pt x="1479208" y="0"/>
                </a:lnTo>
              </a:path>
            </a:pathLst>
          </a:custGeom>
          <a:ln w="12799">
            <a:solidFill>
              <a:srgbClr val="666B6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80209" y="9006700"/>
            <a:ext cx="11998325" cy="840740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10"/>
              </a:spcBef>
            </a:pPr>
            <a:r>
              <a:rPr sz="1950" spc="20" dirty="0">
                <a:solidFill>
                  <a:srgbClr val="383838"/>
                </a:solidFill>
                <a:latin typeface="Arial"/>
                <a:cs typeface="Arial"/>
              </a:rPr>
              <a:t>AP</a:t>
            </a:r>
            <a:r>
              <a:rPr sz="1950" spc="-180" dirty="0">
                <a:solidFill>
                  <a:srgbClr val="383838"/>
                </a:solidFill>
                <a:latin typeface="Arial"/>
                <a:cs typeface="Arial"/>
              </a:rPr>
              <a:t> </a:t>
            </a:r>
            <a:r>
              <a:rPr sz="1950" spc="85" dirty="0">
                <a:solidFill>
                  <a:srgbClr val="383838"/>
                </a:solidFill>
                <a:latin typeface="Arial"/>
                <a:cs typeface="Arial"/>
              </a:rPr>
              <a:t>Photo</a:t>
            </a:r>
            <a:r>
              <a:rPr sz="1950" spc="-15" dirty="0">
                <a:solidFill>
                  <a:srgbClr val="383838"/>
                </a:solidFill>
                <a:latin typeface="Arial"/>
                <a:cs typeface="Arial"/>
              </a:rPr>
              <a:t> </a:t>
            </a:r>
            <a:r>
              <a:rPr sz="1950" spc="45" dirty="0">
                <a:solidFill>
                  <a:srgbClr val="383838"/>
                </a:solidFill>
                <a:latin typeface="Arial"/>
                <a:cs typeface="Arial"/>
              </a:rPr>
              <a:t>/</a:t>
            </a:r>
            <a:r>
              <a:rPr sz="1950" spc="229" dirty="0">
                <a:solidFill>
                  <a:srgbClr val="383838"/>
                </a:solidFill>
                <a:latin typeface="Arial"/>
                <a:cs typeface="Arial"/>
              </a:rPr>
              <a:t> </a:t>
            </a:r>
            <a:r>
              <a:rPr sz="1950" spc="80" dirty="0">
                <a:solidFill>
                  <a:srgbClr val="383838"/>
                </a:solidFill>
                <a:latin typeface="Arial"/>
                <a:cs typeface="Arial"/>
              </a:rPr>
              <a:t>Arturo</a:t>
            </a:r>
            <a:r>
              <a:rPr sz="1950" spc="-70" dirty="0">
                <a:solidFill>
                  <a:srgbClr val="383838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383838"/>
                </a:solidFill>
                <a:latin typeface="Arial"/>
                <a:cs typeface="Arial"/>
              </a:rPr>
              <a:t>Rodríguez</a:t>
            </a:r>
            <a:r>
              <a:rPr sz="1950" spc="95" dirty="0">
                <a:solidFill>
                  <a:srgbClr val="383838"/>
                </a:solidFill>
                <a:latin typeface="Arial"/>
                <a:cs typeface="Arial"/>
              </a:rPr>
              <a:t> </a:t>
            </a:r>
            <a:r>
              <a:rPr sz="1950" spc="5" dirty="0">
                <a:solidFill>
                  <a:srgbClr val="383838"/>
                </a:solidFill>
                <a:latin typeface="Arial"/>
                <a:cs typeface="Arial"/>
              </a:rPr>
              <a:t>-</a:t>
            </a:r>
            <a:r>
              <a:rPr sz="1950" spc="195" dirty="0">
                <a:solidFill>
                  <a:srgbClr val="383838"/>
                </a:solidFill>
                <a:latin typeface="Arial"/>
                <a:cs typeface="Arial"/>
              </a:rPr>
              <a:t> </a:t>
            </a:r>
            <a:r>
              <a:rPr sz="1950" spc="55" dirty="0">
                <a:solidFill>
                  <a:srgbClr val="383838"/>
                </a:solidFill>
                <a:latin typeface="Arial"/>
                <a:cs typeface="Arial"/>
              </a:rPr>
              <a:t>Un</a:t>
            </a:r>
            <a:r>
              <a:rPr sz="1950" spc="-105" dirty="0">
                <a:solidFill>
                  <a:srgbClr val="383838"/>
                </a:solidFill>
                <a:latin typeface="Arial"/>
                <a:cs typeface="Arial"/>
              </a:rPr>
              <a:t> </a:t>
            </a:r>
            <a:r>
              <a:rPr sz="1950" spc="80" dirty="0">
                <a:solidFill>
                  <a:srgbClr val="383838"/>
                </a:solidFill>
                <a:latin typeface="Arial"/>
                <a:cs typeface="Arial"/>
              </a:rPr>
              <a:t>manifestante</a:t>
            </a:r>
            <a:r>
              <a:rPr sz="1950" dirty="0">
                <a:solidFill>
                  <a:srgbClr val="383838"/>
                </a:solidFill>
                <a:latin typeface="Arial"/>
                <a:cs typeface="Arial"/>
              </a:rPr>
              <a:t> </a:t>
            </a:r>
            <a:r>
              <a:rPr sz="1950" spc="65" dirty="0">
                <a:solidFill>
                  <a:srgbClr val="383838"/>
                </a:solidFill>
                <a:latin typeface="Arial"/>
                <a:cs typeface="Arial"/>
              </a:rPr>
              <a:t>es</a:t>
            </a:r>
            <a:r>
              <a:rPr sz="1950" spc="-105" dirty="0">
                <a:solidFill>
                  <a:srgbClr val="383838"/>
                </a:solidFill>
                <a:latin typeface="Arial"/>
                <a:cs typeface="Arial"/>
              </a:rPr>
              <a:t> </a:t>
            </a:r>
            <a:r>
              <a:rPr sz="1950" spc="25" dirty="0">
                <a:solidFill>
                  <a:srgbClr val="383838"/>
                </a:solidFill>
                <a:latin typeface="Arial"/>
                <a:cs typeface="Arial"/>
              </a:rPr>
              <a:t>reducido</a:t>
            </a:r>
            <a:r>
              <a:rPr sz="1950" spc="100" dirty="0">
                <a:solidFill>
                  <a:srgbClr val="383838"/>
                </a:solidFill>
                <a:latin typeface="Arial"/>
                <a:cs typeface="Arial"/>
              </a:rPr>
              <a:t> </a:t>
            </a:r>
            <a:r>
              <a:rPr sz="1950" spc="60" dirty="0">
                <a:solidFill>
                  <a:srgbClr val="383838"/>
                </a:solidFill>
                <a:latin typeface="Arial"/>
                <a:cs typeface="Arial"/>
              </a:rPr>
              <a:t>por</a:t>
            </a:r>
            <a:r>
              <a:rPr sz="1950" spc="-45" dirty="0">
                <a:solidFill>
                  <a:srgbClr val="383838"/>
                </a:solidFill>
                <a:latin typeface="Arial"/>
                <a:cs typeface="Arial"/>
              </a:rPr>
              <a:t> </a:t>
            </a:r>
            <a:r>
              <a:rPr sz="1950" spc="45" dirty="0">
                <a:solidFill>
                  <a:srgbClr val="383838"/>
                </a:solidFill>
                <a:latin typeface="Arial"/>
                <a:cs typeface="Arial"/>
              </a:rPr>
              <a:t>la</a:t>
            </a:r>
            <a:r>
              <a:rPr sz="1950" spc="-80" dirty="0">
                <a:solidFill>
                  <a:srgbClr val="383838"/>
                </a:solidFill>
                <a:latin typeface="Arial"/>
                <a:cs typeface="Arial"/>
              </a:rPr>
              <a:t> </a:t>
            </a:r>
            <a:r>
              <a:rPr sz="1950" spc="15" dirty="0">
                <a:solidFill>
                  <a:srgbClr val="383838"/>
                </a:solidFill>
                <a:latin typeface="Arial"/>
                <a:cs typeface="Arial"/>
              </a:rPr>
              <a:t>policía</a:t>
            </a:r>
            <a:r>
              <a:rPr sz="1950" spc="-85" dirty="0">
                <a:solidFill>
                  <a:srgbClr val="383838"/>
                </a:solidFill>
                <a:latin typeface="Arial"/>
                <a:cs typeface="Arial"/>
              </a:rPr>
              <a:t> </a:t>
            </a:r>
            <a:r>
              <a:rPr sz="1950" spc="65" dirty="0">
                <a:solidFill>
                  <a:srgbClr val="383838"/>
                </a:solidFill>
                <a:latin typeface="Arial"/>
                <a:cs typeface="Arial"/>
              </a:rPr>
              <a:t>durante</a:t>
            </a:r>
            <a:r>
              <a:rPr sz="1950" spc="-70" dirty="0">
                <a:solidFill>
                  <a:srgbClr val="383838"/>
                </a:solidFill>
                <a:latin typeface="Arial"/>
                <a:cs typeface="Arial"/>
              </a:rPr>
              <a:t> </a:t>
            </a:r>
            <a:r>
              <a:rPr sz="1950" spc="55" dirty="0">
                <a:solidFill>
                  <a:srgbClr val="383838"/>
                </a:solidFill>
                <a:latin typeface="Arial"/>
                <a:cs typeface="Arial"/>
              </a:rPr>
              <a:t>la</a:t>
            </a:r>
            <a:r>
              <a:rPr sz="1950" spc="-95" dirty="0">
                <a:solidFill>
                  <a:srgbClr val="383838"/>
                </a:solidFill>
                <a:latin typeface="Arial"/>
                <a:cs typeface="Arial"/>
              </a:rPr>
              <a:t> </a:t>
            </a:r>
            <a:r>
              <a:rPr sz="1950" spc="80" dirty="0">
                <a:solidFill>
                  <a:srgbClr val="383838"/>
                </a:solidFill>
                <a:latin typeface="Arial"/>
                <a:cs typeface="Arial"/>
              </a:rPr>
              <a:t>protesta</a:t>
            </a:r>
            <a:r>
              <a:rPr sz="1950" spc="-10" dirty="0">
                <a:solidFill>
                  <a:srgbClr val="383838"/>
                </a:solidFill>
                <a:latin typeface="Arial"/>
                <a:cs typeface="Arial"/>
              </a:rPr>
              <a:t> </a:t>
            </a:r>
            <a:r>
              <a:rPr sz="1950" spc="30" dirty="0">
                <a:solidFill>
                  <a:srgbClr val="383838"/>
                </a:solidFill>
                <a:latin typeface="Arial"/>
                <a:cs typeface="Arial"/>
              </a:rPr>
              <a:t>organizada</a:t>
            </a:r>
            <a:endParaRPr sz="1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1950" spc="50" dirty="0">
                <a:solidFill>
                  <a:srgbClr val="383838"/>
                </a:solidFill>
                <a:latin typeface="Arial"/>
                <a:cs typeface="Arial"/>
              </a:rPr>
              <a:t>para</a:t>
            </a:r>
            <a:r>
              <a:rPr sz="1950" spc="-110" dirty="0">
                <a:solidFill>
                  <a:srgbClr val="383838"/>
                </a:solidFill>
                <a:latin typeface="Arial"/>
                <a:cs typeface="Arial"/>
              </a:rPr>
              <a:t> </a:t>
            </a:r>
            <a:r>
              <a:rPr sz="1950" spc="40" dirty="0">
                <a:solidFill>
                  <a:srgbClr val="383838"/>
                </a:solidFill>
                <a:latin typeface="Arial"/>
                <a:cs typeface="Arial"/>
              </a:rPr>
              <a:t>detener</a:t>
            </a:r>
            <a:r>
              <a:rPr sz="1950" spc="110" dirty="0">
                <a:solidFill>
                  <a:srgbClr val="383838"/>
                </a:solidFill>
                <a:latin typeface="Arial"/>
                <a:cs typeface="Arial"/>
              </a:rPr>
              <a:t> </a:t>
            </a:r>
            <a:r>
              <a:rPr sz="1950" spc="40" dirty="0">
                <a:solidFill>
                  <a:srgbClr val="383838"/>
                </a:solidFill>
                <a:latin typeface="Arial"/>
                <a:cs typeface="Arial"/>
              </a:rPr>
              <a:t>el</a:t>
            </a:r>
            <a:r>
              <a:rPr sz="1950" spc="-125" dirty="0">
                <a:solidFill>
                  <a:srgbClr val="383838"/>
                </a:solidFill>
                <a:latin typeface="Arial"/>
                <a:cs typeface="Arial"/>
              </a:rPr>
              <a:t> </a:t>
            </a:r>
            <a:r>
              <a:rPr sz="1950" spc="35" dirty="0">
                <a:solidFill>
                  <a:srgbClr val="383838"/>
                </a:solidFill>
                <a:latin typeface="Arial"/>
                <a:cs typeface="Arial"/>
              </a:rPr>
              <a:t>desalojo</a:t>
            </a:r>
            <a:r>
              <a:rPr sz="1950" spc="-25" dirty="0">
                <a:solidFill>
                  <a:srgbClr val="383838"/>
                </a:solidFill>
                <a:latin typeface="Arial"/>
                <a:cs typeface="Arial"/>
              </a:rPr>
              <a:t> </a:t>
            </a:r>
            <a:r>
              <a:rPr sz="1950" spc="35" dirty="0">
                <a:solidFill>
                  <a:srgbClr val="383838"/>
                </a:solidFill>
                <a:latin typeface="Arial"/>
                <a:cs typeface="Arial"/>
              </a:rPr>
              <a:t>de</a:t>
            </a:r>
            <a:r>
              <a:rPr sz="1950" spc="-40" dirty="0">
                <a:solidFill>
                  <a:srgbClr val="383838"/>
                </a:solidFill>
                <a:latin typeface="Arial"/>
                <a:cs typeface="Arial"/>
              </a:rPr>
              <a:t> </a:t>
            </a:r>
            <a:r>
              <a:rPr sz="1950" spc="5" dirty="0">
                <a:solidFill>
                  <a:srgbClr val="383838"/>
                </a:solidFill>
                <a:latin typeface="Arial"/>
                <a:cs typeface="Arial"/>
              </a:rPr>
              <a:t>Azucena</a:t>
            </a:r>
            <a:r>
              <a:rPr sz="1950" spc="-75" dirty="0">
                <a:solidFill>
                  <a:srgbClr val="383838"/>
                </a:solidFill>
                <a:latin typeface="Arial"/>
                <a:cs typeface="Arial"/>
              </a:rPr>
              <a:t> </a:t>
            </a:r>
            <a:r>
              <a:rPr sz="1950" spc="10" dirty="0">
                <a:solidFill>
                  <a:srgbClr val="383838"/>
                </a:solidFill>
                <a:latin typeface="Arial"/>
                <a:cs typeface="Arial"/>
              </a:rPr>
              <a:t>Paredes</a:t>
            </a:r>
            <a:r>
              <a:rPr sz="1950" spc="50" dirty="0">
                <a:solidFill>
                  <a:srgbClr val="383838"/>
                </a:solidFill>
                <a:latin typeface="Arial"/>
                <a:cs typeface="Arial"/>
              </a:rPr>
              <a:t> </a:t>
            </a:r>
            <a:r>
              <a:rPr sz="2950" spc="-445" dirty="0">
                <a:solidFill>
                  <a:srgbClr val="383838"/>
                </a:solidFill>
                <a:latin typeface="Arial"/>
                <a:cs typeface="Arial"/>
              </a:rPr>
              <a:t>v</a:t>
            </a:r>
            <a:r>
              <a:rPr sz="2950" spc="-335" dirty="0">
                <a:solidFill>
                  <a:srgbClr val="383838"/>
                </a:solidFill>
                <a:latin typeface="Arial"/>
                <a:cs typeface="Arial"/>
              </a:rPr>
              <a:t> </a:t>
            </a:r>
            <a:r>
              <a:rPr sz="1950" spc="100" dirty="0">
                <a:solidFill>
                  <a:srgbClr val="383838"/>
                </a:solidFill>
                <a:latin typeface="Arial"/>
                <a:cs typeface="Arial"/>
              </a:rPr>
              <a:t>su</a:t>
            </a:r>
            <a:r>
              <a:rPr sz="1950" spc="-145" dirty="0">
                <a:solidFill>
                  <a:srgbClr val="383838"/>
                </a:solidFill>
                <a:latin typeface="Arial"/>
                <a:cs typeface="Arial"/>
              </a:rPr>
              <a:t> </a:t>
            </a:r>
            <a:r>
              <a:rPr sz="1950" spc="55" dirty="0">
                <a:solidFill>
                  <a:srgbClr val="383838"/>
                </a:solidFill>
                <a:latin typeface="Arial"/>
                <a:cs typeface="Arial"/>
              </a:rPr>
              <a:t>familia.</a:t>
            </a:r>
            <a:endParaRPr sz="19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8959" y="17166"/>
            <a:ext cx="12323753" cy="881187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52349" y="8839837"/>
            <a:ext cx="11859260" cy="94741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59100"/>
              </a:lnSpc>
              <a:spcBef>
                <a:spcPts val="95"/>
              </a:spcBef>
            </a:pPr>
            <a:r>
              <a:rPr sz="1900" spc="20" dirty="0">
                <a:solidFill>
                  <a:srgbClr val="363636"/>
                </a:solidFill>
                <a:latin typeface="Arial"/>
                <a:cs typeface="Arial"/>
              </a:rPr>
              <a:t>AP</a:t>
            </a:r>
            <a:r>
              <a:rPr sz="1900" spc="-185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1900" spc="70" dirty="0">
                <a:solidFill>
                  <a:srgbClr val="363636"/>
                </a:solidFill>
                <a:latin typeface="Arial"/>
                <a:cs typeface="Arial"/>
              </a:rPr>
              <a:t>Photo</a:t>
            </a:r>
            <a:r>
              <a:rPr sz="1900" spc="30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1900" spc="40" dirty="0">
                <a:solidFill>
                  <a:srgbClr val="363636"/>
                </a:solidFill>
                <a:latin typeface="Arial"/>
                <a:cs typeface="Arial"/>
              </a:rPr>
              <a:t>/</a:t>
            </a:r>
            <a:r>
              <a:rPr sz="1900" spc="215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1900" spc="80" dirty="0">
                <a:solidFill>
                  <a:srgbClr val="363636"/>
                </a:solidFill>
                <a:latin typeface="Arial"/>
                <a:cs typeface="Arial"/>
              </a:rPr>
              <a:t>Arturo</a:t>
            </a:r>
            <a:r>
              <a:rPr sz="1900" spc="-75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363636"/>
                </a:solidFill>
                <a:latin typeface="Arial"/>
                <a:cs typeface="Arial"/>
              </a:rPr>
              <a:t>Rodríguez</a:t>
            </a:r>
            <a:r>
              <a:rPr sz="1900" spc="80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1900" spc="5" dirty="0">
                <a:solidFill>
                  <a:srgbClr val="363636"/>
                </a:solidFill>
                <a:latin typeface="Arial"/>
                <a:cs typeface="Arial"/>
              </a:rPr>
              <a:t>-</a:t>
            </a:r>
            <a:r>
              <a:rPr sz="1900" spc="275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1900" spc="5" dirty="0">
                <a:solidFill>
                  <a:srgbClr val="363636"/>
                </a:solidFill>
                <a:latin typeface="Arial"/>
                <a:cs typeface="Arial"/>
              </a:rPr>
              <a:t>Azucena</a:t>
            </a:r>
            <a:r>
              <a:rPr sz="1900" spc="-30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1900" spc="85" dirty="0">
                <a:solidFill>
                  <a:srgbClr val="363636"/>
                </a:solidFill>
                <a:latin typeface="Arial"/>
                <a:cs typeface="Arial"/>
              </a:rPr>
              <a:t>termina</a:t>
            </a:r>
            <a:r>
              <a:rPr sz="1900" spc="-55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1900" spc="35" dirty="0">
                <a:solidFill>
                  <a:srgbClr val="363636"/>
                </a:solidFill>
                <a:latin typeface="Arial"/>
                <a:cs typeface="Arial"/>
              </a:rPr>
              <a:t>de</a:t>
            </a:r>
            <a:r>
              <a:rPr sz="1900" spc="-114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1900" spc="55" dirty="0">
                <a:solidFill>
                  <a:srgbClr val="363636"/>
                </a:solidFill>
                <a:latin typeface="Arial"/>
                <a:cs typeface="Arial"/>
              </a:rPr>
              <a:t>empaquetar</a:t>
            </a:r>
            <a:r>
              <a:rPr sz="1900" spc="70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1900" spc="45" dirty="0">
                <a:solidFill>
                  <a:srgbClr val="363636"/>
                </a:solidFill>
                <a:latin typeface="Arial"/>
                <a:cs typeface="Arial"/>
              </a:rPr>
              <a:t>sus</a:t>
            </a:r>
            <a:r>
              <a:rPr sz="1900" spc="-95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1900" spc="35" dirty="0">
                <a:solidFill>
                  <a:srgbClr val="363636"/>
                </a:solidFill>
                <a:latin typeface="Arial"/>
                <a:cs typeface="Arial"/>
              </a:rPr>
              <a:t>pertenencias</a:t>
            </a:r>
            <a:r>
              <a:rPr sz="1900" spc="30" dirty="0">
                <a:solidFill>
                  <a:srgbClr val="363636"/>
                </a:solidFill>
                <a:latin typeface="Arial"/>
                <a:cs typeface="Arial"/>
              </a:rPr>
              <a:t> personales</a:t>
            </a:r>
            <a:r>
              <a:rPr sz="1900" spc="5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1900" spc="25" dirty="0">
                <a:solidFill>
                  <a:srgbClr val="363636"/>
                </a:solidFill>
                <a:latin typeface="Arial"/>
                <a:cs typeface="Arial"/>
              </a:rPr>
              <a:t>con</a:t>
            </a:r>
            <a:r>
              <a:rPr sz="1900" spc="-60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1900" spc="15" dirty="0">
                <a:solidFill>
                  <a:srgbClr val="363636"/>
                </a:solidFill>
                <a:latin typeface="Arial"/>
                <a:cs typeface="Arial"/>
              </a:rPr>
              <a:t>la</a:t>
            </a:r>
            <a:r>
              <a:rPr sz="1900" spc="-30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1900" spc="45" dirty="0">
                <a:solidFill>
                  <a:srgbClr val="363636"/>
                </a:solidFill>
                <a:latin typeface="Arial"/>
                <a:cs typeface="Arial"/>
              </a:rPr>
              <a:t>ayuda </a:t>
            </a:r>
            <a:r>
              <a:rPr sz="1900" spc="-509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1900" spc="80" dirty="0">
                <a:solidFill>
                  <a:srgbClr val="363636"/>
                </a:solidFill>
                <a:latin typeface="Arial"/>
                <a:cs typeface="Arial"/>
              </a:rPr>
              <a:t>de</a:t>
            </a:r>
            <a:r>
              <a:rPr sz="1900" spc="-190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1900" spc="80" dirty="0">
                <a:solidFill>
                  <a:srgbClr val="363636"/>
                </a:solidFill>
                <a:latin typeface="Arial"/>
                <a:cs typeface="Arial"/>
              </a:rPr>
              <a:t>un</a:t>
            </a:r>
            <a:r>
              <a:rPr sz="1900" spc="-25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1900" spc="55" dirty="0">
                <a:solidFill>
                  <a:srgbClr val="363636"/>
                </a:solidFill>
                <a:latin typeface="Arial"/>
                <a:cs typeface="Arial"/>
              </a:rPr>
              <a:t>familiar</a:t>
            </a:r>
            <a:r>
              <a:rPr sz="1900" spc="20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1900" spc="85" dirty="0">
                <a:solidFill>
                  <a:srgbClr val="363636"/>
                </a:solidFill>
                <a:latin typeface="Arial"/>
                <a:cs typeface="Arial"/>
              </a:rPr>
              <a:t>momentos</a:t>
            </a:r>
            <a:r>
              <a:rPr sz="1900" spc="25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1900" spc="60" dirty="0">
                <a:solidFill>
                  <a:srgbClr val="363636"/>
                </a:solidFill>
                <a:latin typeface="Arial"/>
                <a:cs typeface="Arial"/>
              </a:rPr>
              <a:t>antes</a:t>
            </a:r>
            <a:r>
              <a:rPr sz="1900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1900" spc="35" dirty="0">
                <a:solidFill>
                  <a:srgbClr val="363636"/>
                </a:solidFill>
                <a:latin typeface="Arial"/>
                <a:cs typeface="Arial"/>
              </a:rPr>
              <a:t>de</a:t>
            </a:r>
            <a:r>
              <a:rPr sz="1900" spc="-105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1900" spc="95" dirty="0">
                <a:solidFill>
                  <a:srgbClr val="363636"/>
                </a:solidFill>
                <a:latin typeface="Arial"/>
                <a:cs typeface="Arial"/>
              </a:rPr>
              <a:t>su</a:t>
            </a:r>
            <a:r>
              <a:rPr sz="1900" spc="-190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1900" spc="35" dirty="0">
                <a:solidFill>
                  <a:srgbClr val="363636"/>
                </a:solidFill>
                <a:latin typeface="Arial"/>
                <a:cs typeface="Arial"/>
              </a:rPr>
              <a:t>desalojo</a:t>
            </a:r>
            <a:r>
              <a:rPr sz="1900" spc="-50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1900" spc="80" dirty="0">
                <a:solidFill>
                  <a:srgbClr val="363636"/>
                </a:solidFill>
                <a:latin typeface="Arial"/>
                <a:cs typeface="Arial"/>
              </a:rPr>
              <a:t>en</a:t>
            </a:r>
            <a:r>
              <a:rPr sz="1900" spc="-135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1900" spc="60" dirty="0">
                <a:solidFill>
                  <a:srgbClr val="363636"/>
                </a:solidFill>
                <a:latin typeface="Arial"/>
                <a:cs typeface="Arial"/>
              </a:rPr>
              <a:t>Madrid.</a:t>
            </a:r>
            <a:endParaRPr sz="1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8160"/>
            <a:ext cx="12995706" cy="894218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9698" y="9163609"/>
            <a:ext cx="11301730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spc="-15" dirty="0">
                <a:solidFill>
                  <a:srgbClr val="363636"/>
                </a:solidFill>
                <a:latin typeface="Arial"/>
                <a:cs typeface="Arial"/>
              </a:rPr>
              <a:t>AP</a:t>
            </a:r>
            <a:r>
              <a:rPr sz="2050" spc="-114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2050" spc="75" dirty="0">
                <a:solidFill>
                  <a:srgbClr val="363636"/>
                </a:solidFill>
                <a:latin typeface="Arial"/>
                <a:cs typeface="Arial"/>
              </a:rPr>
              <a:t>Photo</a:t>
            </a:r>
            <a:r>
              <a:rPr sz="2050" spc="80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2050" spc="40" dirty="0">
                <a:solidFill>
                  <a:srgbClr val="363636"/>
                </a:solidFill>
                <a:latin typeface="Arial"/>
                <a:cs typeface="Arial"/>
              </a:rPr>
              <a:t>/</a:t>
            </a:r>
            <a:r>
              <a:rPr sz="2050" spc="245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2050" spc="70" dirty="0">
                <a:solidFill>
                  <a:srgbClr val="363636"/>
                </a:solidFill>
                <a:latin typeface="Arial"/>
                <a:cs typeface="Arial"/>
              </a:rPr>
              <a:t>Arturo</a:t>
            </a:r>
            <a:r>
              <a:rPr sz="2050" spc="35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2050" spc="-5" dirty="0">
                <a:solidFill>
                  <a:srgbClr val="363636"/>
                </a:solidFill>
                <a:latin typeface="Arial"/>
                <a:cs typeface="Arial"/>
              </a:rPr>
              <a:t>Rodríguez</a:t>
            </a:r>
            <a:r>
              <a:rPr sz="2050" spc="180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2050" dirty="0">
                <a:solidFill>
                  <a:srgbClr val="363636"/>
                </a:solidFill>
                <a:latin typeface="Arial"/>
                <a:cs typeface="Arial"/>
              </a:rPr>
              <a:t>-</a:t>
            </a:r>
            <a:r>
              <a:rPr sz="2050" spc="225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2050" spc="20" dirty="0">
                <a:solidFill>
                  <a:srgbClr val="363636"/>
                </a:solidFill>
                <a:latin typeface="Arial"/>
                <a:cs typeface="Arial"/>
              </a:rPr>
              <a:t>La</a:t>
            </a:r>
            <a:r>
              <a:rPr sz="2050" spc="-200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2050" spc="20" dirty="0">
                <a:solidFill>
                  <a:srgbClr val="363636"/>
                </a:solidFill>
                <a:latin typeface="Arial"/>
                <a:cs typeface="Arial"/>
              </a:rPr>
              <a:t>policía</a:t>
            </a:r>
            <a:r>
              <a:rPr sz="2050" spc="-95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2050" spc="75" dirty="0">
                <a:solidFill>
                  <a:srgbClr val="363636"/>
                </a:solidFill>
                <a:latin typeface="Arial"/>
                <a:cs typeface="Arial"/>
              </a:rPr>
              <a:t>llama</a:t>
            </a:r>
            <a:r>
              <a:rPr sz="2050" spc="-80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2050" spc="70" dirty="0">
                <a:solidFill>
                  <a:srgbClr val="363636"/>
                </a:solidFill>
                <a:latin typeface="Arial"/>
                <a:cs typeface="Arial"/>
              </a:rPr>
              <a:t>a</a:t>
            </a:r>
            <a:r>
              <a:rPr sz="2050" spc="-135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2050" spc="45" dirty="0">
                <a:solidFill>
                  <a:srgbClr val="363636"/>
                </a:solidFill>
                <a:latin typeface="Arial"/>
                <a:cs typeface="Arial"/>
              </a:rPr>
              <a:t>la</a:t>
            </a:r>
            <a:r>
              <a:rPr sz="2050" spc="-70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2050" spc="75" dirty="0">
                <a:solidFill>
                  <a:srgbClr val="363636"/>
                </a:solidFill>
                <a:latin typeface="Arial"/>
                <a:cs typeface="Arial"/>
              </a:rPr>
              <a:t>puerta</a:t>
            </a:r>
            <a:r>
              <a:rPr sz="2050" spc="-65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2050" spc="50" dirty="0">
                <a:solidFill>
                  <a:srgbClr val="363636"/>
                </a:solidFill>
                <a:latin typeface="Arial"/>
                <a:cs typeface="Arial"/>
              </a:rPr>
              <a:t>para</a:t>
            </a:r>
            <a:r>
              <a:rPr sz="2050" spc="-65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2050" spc="20" dirty="0">
                <a:solidFill>
                  <a:srgbClr val="363636"/>
                </a:solidFill>
                <a:latin typeface="Arial"/>
                <a:cs typeface="Arial"/>
              </a:rPr>
              <a:t>iniciar</a:t>
            </a:r>
            <a:r>
              <a:rPr sz="2050" spc="125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2050" spc="5" dirty="0">
                <a:solidFill>
                  <a:srgbClr val="363636"/>
                </a:solidFill>
                <a:latin typeface="Arial"/>
                <a:cs typeface="Arial"/>
              </a:rPr>
              <a:t>el</a:t>
            </a:r>
            <a:r>
              <a:rPr sz="2050" spc="25" dirty="0">
                <a:solidFill>
                  <a:srgbClr val="363636"/>
                </a:solidFill>
                <a:latin typeface="Arial"/>
                <a:cs typeface="Arial"/>
              </a:rPr>
              <a:t> desalojo</a:t>
            </a:r>
            <a:r>
              <a:rPr sz="2050" spc="45" dirty="0">
                <a:solidFill>
                  <a:srgbClr val="363636"/>
                </a:solidFill>
                <a:latin typeface="Arial"/>
                <a:cs typeface="Arial"/>
              </a:rPr>
              <a:t> de</a:t>
            </a:r>
            <a:r>
              <a:rPr sz="2050" spc="-105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2050" spc="30" dirty="0">
                <a:solidFill>
                  <a:srgbClr val="363636"/>
                </a:solidFill>
                <a:latin typeface="Arial"/>
                <a:cs typeface="Arial"/>
              </a:rPr>
              <a:t>la</a:t>
            </a:r>
            <a:r>
              <a:rPr sz="2050" spc="-60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2050" spc="55" dirty="0">
                <a:solidFill>
                  <a:srgbClr val="363636"/>
                </a:solidFill>
                <a:latin typeface="Arial"/>
                <a:cs typeface="Arial"/>
              </a:rPr>
              <a:t>familia.</a:t>
            </a:r>
            <a:endParaRPr sz="20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2682" y="33776"/>
            <a:ext cx="12499348" cy="868472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07476" y="8732789"/>
            <a:ext cx="11784965" cy="9683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905">
              <a:lnSpc>
                <a:spcPct val="150800"/>
              </a:lnSpc>
              <a:spcBef>
                <a:spcPts val="100"/>
              </a:spcBef>
            </a:pPr>
            <a:r>
              <a:rPr sz="2050" spc="-70" dirty="0">
                <a:solidFill>
                  <a:srgbClr val="363636"/>
                </a:solidFill>
                <a:latin typeface="Arial"/>
                <a:cs typeface="Arial"/>
              </a:rPr>
              <a:t>AP</a:t>
            </a:r>
            <a:r>
              <a:rPr sz="2050" spc="-225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2050" spc="10" dirty="0">
                <a:solidFill>
                  <a:srgbClr val="363636"/>
                </a:solidFill>
                <a:latin typeface="Arial"/>
                <a:cs typeface="Arial"/>
              </a:rPr>
              <a:t>Photo </a:t>
            </a:r>
            <a:r>
              <a:rPr sz="2050" spc="5" dirty="0">
                <a:solidFill>
                  <a:srgbClr val="363636"/>
                </a:solidFill>
                <a:latin typeface="Arial"/>
                <a:cs typeface="Arial"/>
              </a:rPr>
              <a:t>/</a:t>
            </a:r>
            <a:r>
              <a:rPr sz="2050" spc="190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2050" spc="15" dirty="0">
                <a:solidFill>
                  <a:srgbClr val="363636"/>
                </a:solidFill>
                <a:latin typeface="Arial"/>
                <a:cs typeface="Arial"/>
              </a:rPr>
              <a:t>Arturo</a:t>
            </a:r>
            <a:r>
              <a:rPr sz="2050" spc="-70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2050" spc="-65" dirty="0">
                <a:solidFill>
                  <a:srgbClr val="363636"/>
                </a:solidFill>
                <a:latin typeface="Arial"/>
                <a:cs typeface="Arial"/>
              </a:rPr>
              <a:t>Rodríguez</a:t>
            </a:r>
            <a:r>
              <a:rPr sz="2050" spc="95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2050" spc="-40" dirty="0">
                <a:solidFill>
                  <a:srgbClr val="363636"/>
                </a:solidFill>
                <a:latin typeface="Arial"/>
                <a:cs typeface="Arial"/>
              </a:rPr>
              <a:t>-</a:t>
            </a:r>
            <a:r>
              <a:rPr sz="2050" spc="135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2050" spc="-70" dirty="0">
                <a:solidFill>
                  <a:srgbClr val="363636"/>
                </a:solidFill>
                <a:latin typeface="Arial"/>
                <a:cs typeface="Arial"/>
              </a:rPr>
              <a:t>Tomasa,</a:t>
            </a:r>
            <a:r>
              <a:rPr sz="2050" spc="-75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2050" spc="20" dirty="0">
                <a:solidFill>
                  <a:srgbClr val="363636"/>
                </a:solidFill>
                <a:latin typeface="Arial"/>
                <a:cs typeface="Arial"/>
              </a:rPr>
              <a:t>la</a:t>
            </a:r>
            <a:r>
              <a:rPr sz="2050" spc="-170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2050" spc="-35" dirty="0">
                <a:solidFill>
                  <a:srgbClr val="363636"/>
                </a:solidFill>
                <a:latin typeface="Arial"/>
                <a:cs typeface="Arial"/>
              </a:rPr>
              <a:t>abuela</a:t>
            </a:r>
            <a:r>
              <a:rPr sz="2050" spc="-120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2050" spc="10" dirty="0">
                <a:solidFill>
                  <a:srgbClr val="363636"/>
                </a:solidFill>
                <a:latin typeface="Arial"/>
                <a:cs typeface="Arial"/>
              </a:rPr>
              <a:t>de</a:t>
            </a:r>
            <a:r>
              <a:rPr sz="2050" spc="-150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2050" spc="-65" dirty="0">
                <a:solidFill>
                  <a:srgbClr val="363636"/>
                </a:solidFill>
                <a:latin typeface="Arial"/>
                <a:cs typeface="Arial"/>
              </a:rPr>
              <a:t>Azucena,</a:t>
            </a:r>
            <a:r>
              <a:rPr sz="2050" spc="-80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2050" spc="-25" dirty="0">
                <a:solidFill>
                  <a:srgbClr val="363636"/>
                </a:solidFill>
                <a:latin typeface="Arial"/>
                <a:cs typeface="Arial"/>
              </a:rPr>
              <a:t>espera</a:t>
            </a:r>
            <a:r>
              <a:rPr sz="2050" spc="-165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2050" dirty="0">
                <a:solidFill>
                  <a:srgbClr val="363636"/>
                </a:solidFill>
                <a:latin typeface="Arial"/>
                <a:cs typeface="Arial"/>
              </a:rPr>
              <a:t>en</a:t>
            </a:r>
            <a:r>
              <a:rPr sz="2050" spc="-135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2050" spc="30" dirty="0">
                <a:solidFill>
                  <a:srgbClr val="363636"/>
                </a:solidFill>
                <a:latin typeface="Arial"/>
                <a:cs typeface="Arial"/>
              </a:rPr>
              <a:t>el</a:t>
            </a:r>
            <a:r>
              <a:rPr sz="2050" spc="-165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2050" spc="-20" dirty="0">
                <a:solidFill>
                  <a:srgbClr val="363636"/>
                </a:solidFill>
                <a:latin typeface="Arial"/>
                <a:cs typeface="Arial"/>
              </a:rPr>
              <a:t>salón</a:t>
            </a:r>
            <a:r>
              <a:rPr sz="2050" spc="-85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2050" spc="-35" dirty="0">
                <a:solidFill>
                  <a:srgbClr val="363636"/>
                </a:solidFill>
                <a:latin typeface="Arial"/>
                <a:cs typeface="Arial"/>
              </a:rPr>
              <a:t>preparada</a:t>
            </a:r>
            <a:r>
              <a:rPr sz="2050" spc="-50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2050" spc="-25" dirty="0">
                <a:solidFill>
                  <a:srgbClr val="363636"/>
                </a:solidFill>
                <a:latin typeface="Arial"/>
                <a:cs typeface="Arial"/>
              </a:rPr>
              <a:t>para</a:t>
            </a:r>
            <a:r>
              <a:rPr sz="2050" spc="-85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2050" spc="-40" dirty="0">
                <a:solidFill>
                  <a:srgbClr val="363636"/>
                </a:solidFill>
                <a:latin typeface="Arial"/>
                <a:cs typeface="Arial"/>
              </a:rPr>
              <a:t>dejar</a:t>
            </a:r>
            <a:r>
              <a:rPr sz="2050" spc="15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2050" spc="20" dirty="0">
                <a:solidFill>
                  <a:srgbClr val="363636"/>
                </a:solidFill>
                <a:latin typeface="Arial"/>
                <a:cs typeface="Arial"/>
              </a:rPr>
              <a:t>la </a:t>
            </a:r>
            <a:r>
              <a:rPr sz="2050" spc="-555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2050" spc="-50" dirty="0">
                <a:solidFill>
                  <a:srgbClr val="363636"/>
                </a:solidFill>
                <a:latin typeface="Arial"/>
                <a:cs typeface="Arial"/>
              </a:rPr>
              <a:t>casa</a:t>
            </a:r>
            <a:r>
              <a:rPr sz="2050" spc="-125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2050" spc="-35" dirty="0">
                <a:solidFill>
                  <a:srgbClr val="363636"/>
                </a:solidFill>
                <a:latin typeface="Arial"/>
                <a:cs typeface="Arial"/>
              </a:rPr>
              <a:t>en</a:t>
            </a:r>
            <a:r>
              <a:rPr sz="2050" spc="-130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2050" spc="60" dirty="0">
                <a:solidFill>
                  <a:srgbClr val="363636"/>
                </a:solidFill>
                <a:latin typeface="Arial"/>
                <a:cs typeface="Arial"/>
              </a:rPr>
              <a:t>la</a:t>
            </a:r>
            <a:r>
              <a:rPr sz="2050" spc="-254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2050" spc="-15" dirty="0">
                <a:solidFill>
                  <a:srgbClr val="363636"/>
                </a:solidFill>
                <a:latin typeface="Arial"/>
                <a:cs typeface="Arial"/>
              </a:rPr>
              <a:t>que</a:t>
            </a:r>
            <a:r>
              <a:rPr sz="2050" spc="-120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2050" spc="10" dirty="0">
                <a:solidFill>
                  <a:srgbClr val="363636"/>
                </a:solidFill>
                <a:latin typeface="Arial"/>
                <a:cs typeface="Arial"/>
              </a:rPr>
              <a:t>ha</a:t>
            </a:r>
            <a:r>
              <a:rPr sz="2050" spc="-240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2050" spc="-15" dirty="0">
                <a:solidFill>
                  <a:srgbClr val="363636"/>
                </a:solidFill>
                <a:latin typeface="Arial"/>
                <a:cs typeface="Arial"/>
              </a:rPr>
              <a:t>estado</a:t>
            </a:r>
            <a:r>
              <a:rPr sz="2050" spc="-5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2050" spc="-15" dirty="0">
                <a:solidFill>
                  <a:srgbClr val="363636"/>
                </a:solidFill>
                <a:latin typeface="Arial"/>
                <a:cs typeface="Arial"/>
              </a:rPr>
              <a:t>viviendo.</a:t>
            </a:r>
            <a:endParaRPr sz="20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864" y="0"/>
            <a:ext cx="12580275" cy="8302037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8845313"/>
            <a:ext cx="13004800" cy="34290"/>
          </a:xfrm>
          <a:custGeom>
            <a:avLst/>
            <a:gdLst/>
            <a:ahLst/>
            <a:cxnLst/>
            <a:rect l="l" t="t" r="r" b="b"/>
            <a:pathLst>
              <a:path w="13004800" h="34290">
                <a:moveTo>
                  <a:pt x="0" y="0"/>
                </a:moveTo>
                <a:lnTo>
                  <a:pt x="13004799" y="0"/>
                </a:lnTo>
                <a:lnTo>
                  <a:pt x="13004799" y="33954"/>
                </a:lnTo>
                <a:lnTo>
                  <a:pt x="0" y="3395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9032064"/>
            <a:ext cx="13004800" cy="17145"/>
          </a:xfrm>
          <a:custGeom>
            <a:avLst/>
            <a:gdLst/>
            <a:ahLst/>
            <a:cxnLst/>
            <a:rect l="l" t="t" r="r" b="b"/>
            <a:pathLst>
              <a:path w="13004800" h="17145">
                <a:moveTo>
                  <a:pt x="0" y="0"/>
                </a:moveTo>
                <a:lnTo>
                  <a:pt x="13004799" y="0"/>
                </a:lnTo>
                <a:lnTo>
                  <a:pt x="13004799" y="16977"/>
                </a:lnTo>
                <a:lnTo>
                  <a:pt x="0" y="1697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61183" y="9127593"/>
            <a:ext cx="12029440" cy="3238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50" spc="10" dirty="0">
                <a:solidFill>
                  <a:srgbClr val="383838"/>
                </a:solidFill>
                <a:latin typeface="Arial"/>
                <a:cs typeface="Arial"/>
              </a:rPr>
              <a:t>AP</a:t>
            </a:r>
            <a:r>
              <a:rPr sz="1950" spc="-190" dirty="0">
                <a:solidFill>
                  <a:srgbClr val="383838"/>
                </a:solidFill>
                <a:latin typeface="Arial"/>
                <a:cs typeface="Arial"/>
              </a:rPr>
              <a:t> </a:t>
            </a:r>
            <a:r>
              <a:rPr sz="1950" spc="80" dirty="0">
                <a:solidFill>
                  <a:srgbClr val="383838"/>
                </a:solidFill>
                <a:latin typeface="Arial"/>
                <a:cs typeface="Arial"/>
              </a:rPr>
              <a:t>Photo</a:t>
            </a:r>
            <a:r>
              <a:rPr sz="1950" spc="-15" dirty="0">
                <a:solidFill>
                  <a:srgbClr val="383838"/>
                </a:solidFill>
                <a:latin typeface="Arial"/>
                <a:cs typeface="Arial"/>
              </a:rPr>
              <a:t> </a:t>
            </a:r>
            <a:r>
              <a:rPr sz="1950" spc="40" dirty="0">
                <a:solidFill>
                  <a:srgbClr val="383838"/>
                </a:solidFill>
                <a:latin typeface="Arial"/>
                <a:cs typeface="Arial"/>
              </a:rPr>
              <a:t>/</a:t>
            </a:r>
            <a:r>
              <a:rPr sz="1950" spc="220" dirty="0">
                <a:solidFill>
                  <a:srgbClr val="383838"/>
                </a:solidFill>
                <a:latin typeface="Arial"/>
                <a:cs typeface="Arial"/>
              </a:rPr>
              <a:t> </a:t>
            </a:r>
            <a:r>
              <a:rPr sz="1950" spc="75" dirty="0">
                <a:solidFill>
                  <a:srgbClr val="383838"/>
                </a:solidFill>
                <a:latin typeface="Arial"/>
                <a:cs typeface="Arial"/>
              </a:rPr>
              <a:t>Arturo</a:t>
            </a:r>
            <a:r>
              <a:rPr sz="1950" spc="-75" dirty="0">
                <a:solidFill>
                  <a:srgbClr val="383838"/>
                </a:solidFill>
                <a:latin typeface="Arial"/>
                <a:cs typeface="Arial"/>
              </a:rPr>
              <a:t> </a:t>
            </a:r>
            <a:r>
              <a:rPr sz="1950" spc="-5" dirty="0">
                <a:solidFill>
                  <a:srgbClr val="383838"/>
                </a:solidFill>
                <a:latin typeface="Arial"/>
                <a:cs typeface="Arial"/>
              </a:rPr>
              <a:t>Rodríguez</a:t>
            </a:r>
            <a:r>
              <a:rPr sz="1950" spc="95" dirty="0">
                <a:solidFill>
                  <a:srgbClr val="383838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383838"/>
                </a:solidFill>
                <a:latin typeface="Arial"/>
                <a:cs typeface="Arial"/>
              </a:rPr>
              <a:t>-</a:t>
            </a:r>
            <a:r>
              <a:rPr sz="1950" spc="280" dirty="0">
                <a:solidFill>
                  <a:srgbClr val="383838"/>
                </a:solidFill>
                <a:latin typeface="Arial"/>
                <a:cs typeface="Arial"/>
              </a:rPr>
              <a:t> </a:t>
            </a:r>
            <a:r>
              <a:rPr sz="1950" spc="-5" dirty="0">
                <a:solidFill>
                  <a:srgbClr val="383838"/>
                </a:solidFill>
                <a:latin typeface="Arial"/>
                <a:cs typeface="Arial"/>
              </a:rPr>
              <a:t>Azucena</a:t>
            </a:r>
            <a:r>
              <a:rPr sz="1950" spc="-55" dirty="0">
                <a:solidFill>
                  <a:srgbClr val="383838"/>
                </a:solidFill>
                <a:latin typeface="Arial"/>
                <a:cs typeface="Arial"/>
              </a:rPr>
              <a:t> </a:t>
            </a:r>
            <a:r>
              <a:rPr sz="1950" spc="15" dirty="0">
                <a:solidFill>
                  <a:srgbClr val="383838"/>
                </a:solidFill>
                <a:latin typeface="Arial"/>
                <a:cs typeface="Arial"/>
              </a:rPr>
              <a:t>escribe</a:t>
            </a:r>
            <a:r>
              <a:rPr sz="1950" dirty="0">
                <a:solidFill>
                  <a:srgbClr val="383838"/>
                </a:solidFill>
                <a:latin typeface="Arial"/>
                <a:cs typeface="Arial"/>
              </a:rPr>
              <a:t> </a:t>
            </a:r>
            <a:r>
              <a:rPr sz="1950" spc="105" dirty="0">
                <a:solidFill>
                  <a:srgbClr val="383838"/>
                </a:solidFill>
                <a:latin typeface="Arial"/>
                <a:cs typeface="Arial"/>
              </a:rPr>
              <a:t>un</a:t>
            </a:r>
            <a:r>
              <a:rPr sz="1950" spc="-125" dirty="0">
                <a:solidFill>
                  <a:srgbClr val="383838"/>
                </a:solidFill>
                <a:latin typeface="Arial"/>
                <a:cs typeface="Arial"/>
              </a:rPr>
              <a:t> </a:t>
            </a:r>
            <a:r>
              <a:rPr sz="1950" spc="30" dirty="0">
                <a:solidFill>
                  <a:srgbClr val="383838"/>
                </a:solidFill>
                <a:latin typeface="Arial"/>
                <a:cs typeface="Arial"/>
              </a:rPr>
              <a:t>mensaje</a:t>
            </a:r>
            <a:r>
              <a:rPr sz="1950" spc="-5" dirty="0">
                <a:solidFill>
                  <a:srgbClr val="383838"/>
                </a:solidFill>
                <a:latin typeface="Arial"/>
                <a:cs typeface="Arial"/>
              </a:rPr>
              <a:t> </a:t>
            </a:r>
            <a:r>
              <a:rPr sz="1950" spc="75" dirty="0">
                <a:solidFill>
                  <a:srgbClr val="383838"/>
                </a:solidFill>
                <a:latin typeface="Arial"/>
                <a:cs typeface="Arial"/>
              </a:rPr>
              <a:t>en</a:t>
            </a:r>
            <a:r>
              <a:rPr sz="1950" spc="-114" dirty="0">
                <a:solidFill>
                  <a:srgbClr val="383838"/>
                </a:solidFill>
                <a:latin typeface="Arial"/>
                <a:cs typeface="Arial"/>
              </a:rPr>
              <a:t> </a:t>
            </a:r>
            <a:r>
              <a:rPr sz="1950" spc="60" dirty="0">
                <a:solidFill>
                  <a:srgbClr val="383838"/>
                </a:solidFill>
                <a:latin typeface="Arial"/>
                <a:cs typeface="Arial"/>
              </a:rPr>
              <a:t>su</a:t>
            </a:r>
            <a:r>
              <a:rPr sz="1950" spc="-90" dirty="0">
                <a:solidFill>
                  <a:srgbClr val="383838"/>
                </a:solidFill>
                <a:latin typeface="Arial"/>
                <a:cs typeface="Arial"/>
              </a:rPr>
              <a:t> </a:t>
            </a:r>
            <a:r>
              <a:rPr sz="1950" spc="65" dirty="0">
                <a:solidFill>
                  <a:srgbClr val="383838"/>
                </a:solidFill>
                <a:latin typeface="Arial"/>
                <a:cs typeface="Arial"/>
              </a:rPr>
              <a:t>teléfono</a:t>
            </a:r>
            <a:r>
              <a:rPr sz="1950" spc="15" dirty="0">
                <a:solidFill>
                  <a:srgbClr val="383838"/>
                </a:solidFill>
                <a:latin typeface="Arial"/>
                <a:cs typeface="Arial"/>
              </a:rPr>
              <a:t> </a:t>
            </a:r>
            <a:r>
              <a:rPr sz="1950" spc="75" dirty="0">
                <a:solidFill>
                  <a:srgbClr val="383838"/>
                </a:solidFill>
                <a:latin typeface="Arial"/>
                <a:cs typeface="Arial"/>
              </a:rPr>
              <a:t>móvil</a:t>
            </a:r>
            <a:r>
              <a:rPr sz="1950" spc="-55" dirty="0">
                <a:solidFill>
                  <a:srgbClr val="383838"/>
                </a:solidFill>
                <a:latin typeface="Arial"/>
                <a:cs typeface="Arial"/>
              </a:rPr>
              <a:t> </a:t>
            </a:r>
            <a:r>
              <a:rPr sz="1950" spc="55" dirty="0">
                <a:solidFill>
                  <a:srgbClr val="383838"/>
                </a:solidFill>
                <a:latin typeface="Arial"/>
                <a:cs typeface="Arial"/>
              </a:rPr>
              <a:t>durante</a:t>
            </a:r>
            <a:r>
              <a:rPr sz="1950" spc="-5" dirty="0">
                <a:solidFill>
                  <a:srgbClr val="383838"/>
                </a:solidFill>
                <a:latin typeface="Arial"/>
                <a:cs typeface="Arial"/>
              </a:rPr>
              <a:t> </a:t>
            </a:r>
            <a:r>
              <a:rPr sz="1950" spc="45" dirty="0">
                <a:solidFill>
                  <a:srgbClr val="383838"/>
                </a:solidFill>
                <a:latin typeface="Arial"/>
                <a:cs typeface="Arial"/>
              </a:rPr>
              <a:t>la</a:t>
            </a:r>
            <a:r>
              <a:rPr sz="1950" spc="-85" dirty="0">
                <a:solidFill>
                  <a:srgbClr val="383838"/>
                </a:solidFill>
                <a:latin typeface="Arial"/>
                <a:cs typeface="Arial"/>
              </a:rPr>
              <a:t> </a:t>
            </a:r>
            <a:r>
              <a:rPr sz="1950" spc="75" dirty="0">
                <a:solidFill>
                  <a:srgbClr val="383838"/>
                </a:solidFill>
                <a:latin typeface="Arial"/>
                <a:cs typeface="Arial"/>
              </a:rPr>
              <a:t>protesta</a:t>
            </a:r>
            <a:r>
              <a:rPr sz="1950" spc="-80" dirty="0">
                <a:solidFill>
                  <a:srgbClr val="383838"/>
                </a:solidFill>
                <a:latin typeface="Arial"/>
                <a:cs typeface="Arial"/>
              </a:rPr>
              <a:t> </a:t>
            </a:r>
            <a:r>
              <a:rPr sz="1950" spc="55" dirty="0">
                <a:solidFill>
                  <a:srgbClr val="383838"/>
                </a:solidFill>
                <a:latin typeface="Arial"/>
                <a:cs typeface="Arial"/>
              </a:rPr>
              <a:t>para</a:t>
            </a:r>
            <a:endParaRPr sz="19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5996" y="85153"/>
            <a:ext cx="12596719" cy="841843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93080" y="8527454"/>
            <a:ext cx="11754485" cy="961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540">
              <a:lnSpc>
                <a:spcPct val="146100"/>
              </a:lnSpc>
              <a:spcBef>
                <a:spcPts val="100"/>
              </a:spcBef>
            </a:pPr>
            <a:r>
              <a:rPr sz="2100" spc="-85" dirty="0">
                <a:solidFill>
                  <a:srgbClr val="363636"/>
                </a:solidFill>
                <a:latin typeface="Arial"/>
                <a:cs typeface="Arial"/>
              </a:rPr>
              <a:t>AP</a:t>
            </a:r>
            <a:r>
              <a:rPr sz="2100" spc="-245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363636"/>
                </a:solidFill>
                <a:latin typeface="Arial"/>
                <a:cs typeface="Arial"/>
              </a:rPr>
              <a:t>Photo</a:t>
            </a:r>
            <a:r>
              <a:rPr sz="2100" spc="-25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363636"/>
                </a:solidFill>
                <a:latin typeface="Arial"/>
                <a:cs typeface="Arial"/>
              </a:rPr>
              <a:t>/</a:t>
            </a:r>
            <a:r>
              <a:rPr sz="2100" spc="180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2100" spc="5" dirty="0">
                <a:solidFill>
                  <a:srgbClr val="363636"/>
                </a:solidFill>
                <a:latin typeface="Arial"/>
                <a:cs typeface="Arial"/>
              </a:rPr>
              <a:t>Arturo</a:t>
            </a:r>
            <a:r>
              <a:rPr sz="2100" spc="-114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2100" spc="-80" dirty="0">
                <a:solidFill>
                  <a:srgbClr val="363636"/>
                </a:solidFill>
                <a:latin typeface="Arial"/>
                <a:cs typeface="Arial"/>
              </a:rPr>
              <a:t>Rodríguez</a:t>
            </a:r>
            <a:r>
              <a:rPr sz="2100" spc="50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2100" spc="-50" dirty="0">
                <a:solidFill>
                  <a:srgbClr val="363636"/>
                </a:solidFill>
                <a:latin typeface="Arial"/>
                <a:cs typeface="Arial"/>
              </a:rPr>
              <a:t>-</a:t>
            </a:r>
            <a:r>
              <a:rPr sz="2100" spc="250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2100" spc="-85" dirty="0">
                <a:solidFill>
                  <a:srgbClr val="363636"/>
                </a:solidFill>
                <a:latin typeface="Arial"/>
                <a:cs typeface="Arial"/>
              </a:rPr>
              <a:t>Azucena</a:t>
            </a:r>
            <a:r>
              <a:rPr sz="2100" spc="-135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2100" spc="-75" dirty="0">
                <a:solidFill>
                  <a:srgbClr val="363636"/>
                </a:solidFill>
                <a:latin typeface="Arial"/>
                <a:cs typeface="Arial"/>
              </a:rPr>
              <a:t>Paredes,</a:t>
            </a:r>
            <a:r>
              <a:rPr sz="2100" spc="-25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2100" spc="-20" dirty="0">
                <a:solidFill>
                  <a:srgbClr val="363636"/>
                </a:solidFill>
                <a:latin typeface="Arial"/>
                <a:cs typeface="Arial"/>
              </a:rPr>
              <a:t>madre</a:t>
            </a:r>
            <a:r>
              <a:rPr sz="2100" spc="-75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2100" spc="-45" dirty="0">
                <a:solidFill>
                  <a:srgbClr val="363636"/>
                </a:solidFill>
                <a:latin typeface="Arial"/>
                <a:cs typeface="Arial"/>
              </a:rPr>
              <a:t>de</a:t>
            </a:r>
            <a:r>
              <a:rPr sz="2100" spc="-114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2100" spc="15" dirty="0">
                <a:solidFill>
                  <a:srgbClr val="363636"/>
                </a:solidFill>
                <a:latin typeface="Arial"/>
                <a:cs typeface="Arial"/>
              </a:rPr>
              <a:t>tres</a:t>
            </a:r>
            <a:r>
              <a:rPr sz="2100" spc="-114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2100" spc="-30" dirty="0">
                <a:solidFill>
                  <a:srgbClr val="363636"/>
                </a:solidFill>
                <a:latin typeface="Arial"/>
                <a:cs typeface="Arial"/>
              </a:rPr>
              <a:t>hijos,</a:t>
            </a:r>
            <a:r>
              <a:rPr sz="2100" spc="-130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2100" spc="-70" dirty="0">
                <a:solidFill>
                  <a:srgbClr val="363636"/>
                </a:solidFill>
                <a:latin typeface="Arial"/>
                <a:cs typeface="Arial"/>
              </a:rPr>
              <a:t>desempleada,</a:t>
            </a:r>
            <a:r>
              <a:rPr sz="2100" spc="80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2100" spc="-30" dirty="0">
                <a:solidFill>
                  <a:srgbClr val="363636"/>
                </a:solidFill>
                <a:latin typeface="Arial"/>
                <a:cs typeface="Arial"/>
              </a:rPr>
              <a:t>con</a:t>
            </a:r>
            <a:r>
              <a:rPr sz="2100" spc="-110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2100" spc="-20" dirty="0">
                <a:solidFill>
                  <a:srgbClr val="363636"/>
                </a:solidFill>
                <a:latin typeface="Arial"/>
                <a:cs typeface="Arial"/>
              </a:rPr>
              <a:t>su</a:t>
            </a:r>
            <a:r>
              <a:rPr sz="2100" spc="-165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2100" spc="-45" dirty="0">
                <a:solidFill>
                  <a:srgbClr val="363636"/>
                </a:solidFill>
                <a:latin typeface="Arial"/>
                <a:cs typeface="Arial"/>
              </a:rPr>
              <a:t>abuela</a:t>
            </a:r>
            <a:r>
              <a:rPr sz="2100" spc="-165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2100" spc="50" dirty="0">
                <a:solidFill>
                  <a:srgbClr val="363636"/>
                </a:solidFill>
                <a:latin typeface="Arial"/>
                <a:cs typeface="Arial"/>
              </a:rPr>
              <a:t>a</a:t>
            </a:r>
            <a:r>
              <a:rPr sz="2100" spc="-185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2100" spc="-20" dirty="0">
                <a:solidFill>
                  <a:srgbClr val="363636"/>
                </a:solidFill>
                <a:latin typeface="Arial"/>
                <a:cs typeface="Arial"/>
              </a:rPr>
              <a:t>su </a:t>
            </a:r>
            <a:r>
              <a:rPr sz="2100" spc="-570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2100" spc="-55" dirty="0">
                <a:solidFill>
                  <a:srgbClr val="363636"/>
                </a:solidFill>
                <a:latin typeface="Arial"/>
                <a:cs typeface="Arial"/>
              </a:rPr>
              <a:t>cargo,</a:t>
            </a:r>
            <a:r>
              <a:rPr sz="2100" spc="-90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2100" spc="-30" dirty="0">
                <a:solidFill>
                  <a:srgbClr val="363636"/>
                </a:solidFill>
                <a:latin typeface="Arial"/>
                <a:cs typeface="Arial"/>
              </a:rPr>
              <a:t>ya</a:t>
            </a:r>
            <a:r>
              <a:rPr sz="2100" spc="-175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2100" spc="-10" dirty="0">
                <a:solidFill>
                  <a:srgbClr val="363636"/>
                </a:solidFill>
                <a:latin typeface="Arial"/>
                <a:cs typeface="Arial"/>
              </a:rPr>
              <a:t>no</a:t>
            </a:r>
            <a:r>
              <a:rPr sz="2100" spc="-125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2100" spc="-5" dirty="0">
                <a:solidFill>
                  <a:srgbClr val="363636"/>
                </a:solidFill>
                <a:latin typeface="Arial"/>
                <a:cs typeface="Arial"/>
              </a:rPr>
              <a:t>tiene</a:t>
            </a:r>
            <a:r>
              <a:rPr sz="2100" spc="-165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2100" spc="25" dirty="0">
                <a:solidFill>
                  <a:srgbClr val="363636"/>
                </a:solidFill>
                <a:latin typeface="Arial"/>
                <a:cs typeface="Arial"/>
              </a:rPr>
              <a:t>un</a:t>
            </a:r>
            <a:r>
              <a:rPr sz="2100" spc="-170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2100" spc="-35" dirty="0">
                <a:solidFill>
                  <a:srgbClr val="363636"/>
                </a:solidFill>
                <a:latin typeface="Arial"/>
                <a:cs typeface="Arial"/>
              </a:rPr>
              <a:t>hogar</a:t>
            </a:r>
            <a:r>
              <a:rPr sz="2100" spc="-55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2100" spc="-35" dirty="0">
                <a:solidFill>
                  <a:srgbClr val="363636"/>
                </a:solidFill>
                <a:latin typeface="Arial"/>
                <a:cs typeface="Arial"/>
              </a:rPr>
              <a:t>donde</a:t>
            </a:r>
            <a:r>
              <a:rPr sz="2100" spc="-135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2100" spc="-20" dirty="0">
                <a:solidFill>
                  <a:srgbClr val="363636"/>
                </a:solidFill>
                <a:latin typeface="Arial"/>
                <a:cs typeface="Arial"/>
              </a:rPr>
              <a:t>vivir.</a:t>
            </a:r>
            <a:endParaRPr sz="2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800" cy="9753600"/>
          </a:xfrm>
          <a:custGeom>
            <a:avLst/>
            <a:gdLst/>
            <a:ahLst/>
            <a:cxnLst/>
            <a:rect l="l" t="t" r="r" b="b"/>
            <a:pathLst>
              <a:path w="13004800" h="9753600">
                <a:moveTo>
                  <a:pt x="13004800" y="0"/>
                </a:moveTo>
                <a:lnTo>
                  <a:pt x="0" y="0"/>
                </a:lnTo>
                <a:lnTo>
                  <a:pt x="0" y="9753600"/>
                </a:lnTo>
                <a:lnTo>
                  <a:pt x="13004800" y="9753600"/>
                </a:lnTo>
                <a:lnTo>
                  <a:pt x="130048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81600" y="5475952"/>
            <a:ext cx="6502400" cy="4277647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0" y="0"/>
            <a:ext cx="11684000" cy="9753600"/>
            <a:chOff x="0" y="0"/>
            <a:chExt cx="11684000" cy="975360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81600" y="241300"/>
              <a:ext cx="6502400" cy="48768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6502400" cy="97536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800" cy="9753600"/>
          </a:xfrm>
          <a:custGeom>
            <a:avLst/>
            <a:gdLst/>
            <a:ahLst/>
            <a:cxnLst/>
            <a:rect l="l" t="t" r="r" b="b"/>
            <a:pathLst>
              <a:path w="13004800" h="9753600">
                <a:moveTo>
                  <a:pt x="13004800" y="0"/>
                </a:moveTo>
                <a:lnTo>
                  <a:pt x="0" y="0"/>
                </a:lnTo>
                <a:lnTo>
                  <a:pt x="0" y="9753600"/>
                </a:lnTo>
                <a:lnTo>
                  <a:pt x="13004800" y="9753600"/>
                </a:lnTo>
                <a:lnTo>
                  <a:pt x="130048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932683" y="2407923"/>
            <a:ext cx="7139940" cy="2463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31670" marR="5080" indent="-1919605">
              <a:lnSpc>
                <a:spcPct val="100000"/>
              </a:lnSpc>
              <a:spcBef>
                <a:spcPts val="100"/>
              </a:spcBef>
            </a:pPr>
            <a:r>
              <a:rPr sz="8000" spc="-5" dirty="0">
                <a:solidFill>
                  <a:srgbClr val="FFFFFF"/>
                </a:solidFill>
                <a:latin typeface="Arial"/>
                <a:cs typeface="Arial"/>
              </a:rPr>
              <a:t>Ejemplo</a:t>
            </a:r>
            <a:r>
              <a:rPr sz="80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0" spc="21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80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0" dirty="0">
                <a:solidFill>
                  <a:srgbClr val="FFFFFF"/>
                </a:solidFill>
                <a:latin typeface="Arial"/>
                <a:cs typeface="Arial"/>
              </a:rPr>
              <a:t>foto </a:t>
            </a:r>
            <a:r>
              <a:rPr sz="8000" spc="-22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0" spc="-5" dirty="0">
                <a:solidFill>
                  <a:srgbClr val="FFFFFF"/>
                </a:solidFill>
                <a:latin typeface="Arial"/>
                <a:cs typeface="Arial"/>
              </a:rPr>
              <a:t>ensayo</a:t>
            </a:r>
            <a:endParaRPr sz="8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169421"/>
            <a:ext cx="13004800" cy="5530215"/>
            <a:chOff x="0" y="4169421"/>
            <a:chExt cx="13004800" cy="55302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4169421"/>
              <a:ext cx="13004800" cy="553017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576164" y="9677991"/>
              <a:ext cx="3110865" cy="10795"/>
            </a:xfrm>
            <a:custGeom>
              <a:avLst/>
              <a:gdLst/>
              <a:ahLst/>
              <a:cxnLst/>
              <a:rect l="l" t="t" r="r" b="b"/>
              <a:pathLst>
                <a:path w="3110865" h="10795">
                  <a:moveTo>
                    <a:pt x="2657099" y="0"/>
                  </a:moveTo>
                  <a:lnTo>
                    <a:pt x="3110749" y="0"/>
                  </a:lnTo>
                </a:path>
                <a:path w="3110865" h="10795">
                  <a:moveTo>
                    <a:pt x="0" y="10800"/>
                  </a:moveTo>
                  <a:lnTo>
                    <a:pt x="475253" y="10800"/>
                  </a:lnTo>
                </a:path>
              </a:pathLst>
            </a:custGeom>
            <a:ln w="2160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11617289" y="21791"/>
            <a:ext cx="194945" cy="0"/>
          </a:xfrm>
          <a:custGeom>
            <a:avLst/>
            <a:gdLst/>
            <a:ahLst/>
            <a:cxnLst/>
            <a:rect l="l" t="t" r="r" b="b"/>
            <a:pathLst>
              <a:path w="194945">
                <a:moveTo>
                  <a:pt x="0" y="0"/>
                </a:moveTo>
                <a:lnTo>
                  <a:pt x="194421" y="0"/>
                </a:lnTo>
              </a:path>
            </a:pathLst>
          </a:custGeom>
          <a:ln w="12751">
            <a:solidFill>
              <a:srgbClr val="2D28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-22110" y="0"/>
            <a:ext cx="12543790" cy="47688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950" b="1" spc="-25" dirty="0">
                <a:solidFill>
                  <a:srgbClr val="070507"/>
                </a:solidFill>
                <a:latin typeface="Times New Roman"/>
                <a:cs typeface="Times New Roman"/>
              </a:rPr>
              <a:t>Planet.</a:t>
            </a:r>
            <a:r>
              <a:rPr sz="2950" b="1" spc="-415" dirty="0">
                <a:solidFill>
                  <a:srgbClr val="070507"/>
                </a:solidFill>
                <a:latin typeface="Times New Roman"/>
                <a:cs typeface="Times New Roman"/>
              </a:rPr>
              <a:t> </a:t>
            </a:r>
            <a:r>
              <a:rPr sz="2950" b="1" spc="-105" dirty="0">
                <a:solidFill>
                  <a:srgbClr val="070507"/>
                </a:solidFill>
                <a:latin typeface="Times New Roman"/>
                <a:cs typeface="Times New Roman"/>
              </a:rPr>
              <a:t>From</a:t>
            </a:r>
            <a:r>
              <a:rPr sz="2950" b="1" spc="-475" dirty="0">
                <a:solidFill>
                  <a:srgbClr val="070507"/>
                </a:solidFill>
                <a:latin typeface="Times New Roman"/>
                <a:cs typeface="Times New Roman"/>
              </a:rPr>
              <a:t> </a:t>
            </a:r>
            <a:r>
              <a:rPr sz="2950" b="1" spc="95" dirty="0">
                <a:solidFill>
                  <a:srgbClr val="070507"/>
                </a:solidFill>
                <a:latin typeface="Times New Roman"/>
                <a:cs typeface="Times New Roman"/>
              </a:rPr>
              <a:t>the</a:t>
            </a:r>
            <a:r>
              <a:rPr sz="2950" b="1" spc="-335" dirty="0">
                <a:solidFill>
                  <a:srgbClr val="070507"/>
                </a:solidFill>
                <a:latin typeface="Times New Roman"/>
                <a:cs typeface="Times New Roman"/>
              </a:rPr>
              <a:t> </a:t>
            </a:r>
            <a:r>
              <a:rPr sz="2950" b="1" spc="-130" dirty="0">
                <a:solidFill>
                  <a:srgbClr val="070507"/>
                </a:solidFill>
                <a:latin typeface="Times New Roman"/>
                <a:cs typeface="Times New Roman"/>
              </a:rPr>
              <a:t>Aboubakar</a:t>
            </a:r>
            <a:r>
              <a:rPr sz="2950" b="1" spc="-180" dirty="0">
                <a:solidFill>
                  <a:srgbClr val="070507"/>
                </a:solidFill>
                <a:latin typeface="Times New Roman"/>
                <a:cs typeface="Times New Roman"/>
              </a:rPr>
              <a:t> </a:t>
            </a:r>
            <a:r>
              <a:rPr sz="2950" b="1" spc="-85" dirty="0">
                <a:solidFill>
                  <a:srgbClr val="070507"/>
                </a:solidFill>
                <a:latin typeface="Times New Roman"/>
                <a:cs typeface="Times New Roman"/>
              </a:rPr>
              <a:t>family,</a:t>
            </a:r>
            <a:r>
              <a:rPr sz="2950" b="1" spc="-335" dirty="0">
                <a:solidFill>
                  <a:srgbClr val="070507"/>
                </a:solidFill>
                <a:latin typeface="Times New Roman"/>
                <a:cs typeface="Times New Roman"/>
              </a:rPr>
              <a:t> </a:t>
            </a:r>
            <a:r>
              <a:rPr sz="2950" b="1" spc="-60" dirty="0">
                <a:solidFill>
                  <a:srgbClr val="070507"/>
                </a:solidFill>
                <a:latin typeface="Times New Roman"/>
                <a:cs typeface="Times New Roman"/>
              </a:rPr>
              <a:t>from</a:t>
            </a:r>
            <a:r>
              <a:rPr sz="2950" b="1" spc="-385" dirty="0">
                <a:solidFill>
                  <a:srgbClr val="070507"/>
                </a:solidFill>
                <a:latin typeface="Times New Roman"/>
                <a:cs typeface="Times New Roman"/>
              </a:rPr>
              <a:t> </a:t>
            </a:r>
            <a:r>
              <a:rPr sz="2950" b="1" spc="-150" dirty="0">
                <a:solidFill>
                  <a:srgbClr val="070507"/>
                </a:solidFill>
                <a:latin typeface="Times New Roman"/>
                <a:cs typeface="Times New Roman"/>
              </a:rPr>
              <a:t>Darfur,</a:t>
            </a:r>
            <a:r>
              <a:rPr sz="2950" b="1" spc="-400" dirty="0">
                <a:solidFill>
                  <a:srgbClr val="070507"/>
                </a:solidFill>
                <a:latin typeface="Times New Roman"/>
                <a:cs typeface="Times New Roman"/>
              </a:rPr>
              <a:t> </a:t>
            </a:r>
            <a:r>
              <a:rPr sz="2950" b="1" spc="-75" dirty="0">
                <a:solidFill>
                  <a:srgbClr val="070507"/>
                </a:solidFill>
                <a:latin typeface="Times New Roman"/>
                <a:cs typeface="Times New Roman"/>
              </a:rPr>
              <a:t>Sudan,</a:t>
            </a:r>
            <a:r>
              <a:rPr sz="2950" b="1" spc="-295" dirty="0">
                <a:solidFill>
                  <a:srgbClr val="070507"/>
                </a:solidFill>
                <a:latin typeface="Times New Roman"/>
                <a:cs typeface="Times New Roman"/>
              </a:rPr>
              <a:t> </a:t>
            </a:r>
            <a:r>
              <a:rPr sz="2950" b="1" spc="35" dirty="0">
                <a:solidFill>
                  <a:srgbClr val="070507"/>
                </a:solidFill>
                <a:latin typeface="Times New Roman"/>
                <a:cs typeface="Times New Roman"/>
              </a:rPr>
              <a:t>who</a:t>
            </a:r>
            <a:r>
              <a:rPr sz="2950" b="1" spc="-425" dirty="0">
                <a:solidFill>
                  <a:srgbClr val="070507"/>
                </a:solidFill>
                <a:latin typeface="Times New Roman"/>
                <a:cs typeface="Times New Roman"/>
              </a:rPr>
              <a:t> </a:t>
            </a:r>
            <a:r>
              <a:rPr sz="2950" b="1" spc="15" dirty="0">
                <a:solidFill>
                  <a:srgbClr val="070507"/>
                </a:solidFill>
                <a:latin typeface="Times New Roman"/>
                <a:cs typeface="Times New Roman"/>
              </a:rPr>
              <a:t>spend</a:t>
            </a:r>
            <a:r>
              <a:rPr sz="2950" b="1" spc="-459" dirty="0">
                <a:solidFill>
                  <a:srgbClr val="070507"/>
                </a:solidFill>
                <a:latin typeface="Times New Roman"/>
                <a:cs typeface="Times New Roman"/>
              </a:rPr>
              <a:t> </a:t>
            </a:r>
            <a:r>
              <a:rPr sz="2950" b="1" spc="-60" dirty="0">
                <a:solidFill>
                  <a:srgbClr val="070507"/>
                </a:solidFill>
                <a:latin typeface="Times New Roman"/>
                <a:cs typeface="Times New Roman"/>
              </a:rPr>
              <a:t>79P</a:t>
            </a:r>
            <a:r>
              <a:rPr sz="2950" b="1" spc="-465" dirty="0">
                <a:solidFill>
                  <a:srgbClr val="070507"/>
                </a:solidFill>
                <a:latin typeface="Times New Roman"/>
                <a:cs typeface="Times New Roman"/>
              </a:rPr>
              <a:t> </a:t>
            </a:r>
            <a:r>
              <a:rPr sz="2950" b="1" spc="5" dirty="0">
                <a:solidFill>
                  <a:srgbClr val="070507"/>
                </a:solidFill>
                <a:latin typeface="Times New Roman"/>
                <a:cs typeface="Times New Roman"/>
              </a:rPr>
              <a:t>feeding</a:t>
            </a:r>
            <a:r>
              <a:rPr sz="2950" b="1" spc="-360" dirty="0">
                <a:solidFill>
                  <a:srgbClr val="070507"/>
                </a:solidFill>
                <a:latin typeface="Times New Roman"/>
                <a:cs typeface="Times New Roman"/>
              </a:rPr>
              <a:t> </a:t>
            </a:r>
            <a:r>
              <a:rPr sz="2950" b="1" spc="80" dirty="0">
                <a:solidFill>
                  <a:srgbClr val="070507"/>
                </a:solidFill>
                <a:latin typeface="Times New Roman"/>
                <a:cs typeface="Times New Roman"/>
              </a:rPr>
              <a:t>six</a:t>
            </a:r>
            <a:endParaRPr sz="29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-19471" y="324199"/>
            <a:ext cx="12432665" cy="844550"/>
          </a:xfrm>
          <a:prstGeom prst="rect">
            <a:avLst/>
          </a:prstGeom>
        </p:spPr>
        <p:txBody>
          <a:bodyPr vert="horz" wrap="square" lIns="0" tIns="95250" rIns="0" bIns="0" rtlCol="0">
            <a:spAutoFit/>
          </a:bodyPr>
          <a:lstStyle/>
          <a:p>
            <a:pPr marL="16510" marR="5080" indent="-4445">
              <a:lnSpc>
                <a:spcPts val="2890"/>
              </a:lnSpc>
              <a:spcBef>
                <a:spcPts val="750"/>
              </a:spcBef>
            </a:pPr>
            <a:r>
              <a:rPr sz="2950" b="1" spc="-40" dirty="0">
                <a:solidFill>
                  <a:srgbClr val="070507"/>
                </a:solidFill>
                <a:latin typeface="Times New Roman"/>
                <a:cs typeface="Times New Roman"/>
              </a:rPr>
              <a:t>people,</a:t>
            </a:r>
            <a:r>
              <a:rPr sz="2950" b="1" spc="-245" dirty="0">
                <a:solidFill>
                  <a:srgbClr val="070507"/>
                </a:solidFill>
                <a:latin typeface="Times New Roman"/>
                <a:cs typeface="Times New Roman"/>
              </a:rPr>
              <a:t> </a:t>
            </a:r>
            <a:r>
              <a:rPr sz="2950" b="1" spc="-35" dirty="0">
                <a:solidFill>
                  <a:srgbClr val="070507"/>
                </a:solidFill>
                <a:latin typeface="Times New Roman"/>
                <a:cs typeface="Times New Roman"/>
              </a:rPr>
              <a:t>to</a:t>
            </a:r>
            <a:r>
              <a:rPr sz="2950" b="1" spc="-229" dirty="0">
                <a:solidFill>
                  <a:srgbClr val="070507"/>
                </a:solidFill>
                <a:latin typeface="Times New Roman"/>
                <a:cs typeface="Times New Roman"/>
              </a:rPr>
              <a:t> </a:t>
            </a:r>
            <a:r>
              <a:rPr sz="2950" b="1" spc="-40" dirty="0">
                <a:solidFill>
                  <a:srgbClr val="070507"/>
                </a:solidFill>
                <a:latin typeface="Times New Roman"/>
                <a:cs typeface="Times New Roman"/>
              </a:rPr>
              <a:t>a</a:t>
            </a:r>
            <a:r>
              <a:rPr sz="2950" b="1" spc="-285" dirty="0">
                <a:solidFill>
                  <a:srgbClr val="070507"/>
                </a:solidFill>
                <a:latin typeface="Times New Roman"/>
                <a:cs typeface="Times New Roman"/>
              </a:rPr>
              <a:t> </a:t>
            </a:r>
            <a:r>
              <a:rPr sz="2950" b="1" spc="-120" dirty="0">
                <a:solidFill>
                  <a:srgbClr val="070507"/>
                </a:solidFill>
                <a:latin typeface="Times New Roman"/>
                <a:cs typeface="Times New Roman"/>
              </a:rPr>
              <a:t>German</a:t>
            </a:r>
            <a:r>
              <a:rPr sz="2950" b="1" spc="-370" dirty="0">
                <a:solidFill>
                  <a:srgbClr val="070507"/>
                </a:solidFill>
                <a:latin typeface="Times New Roman"/>
                <a:cs typeface="Times New Roman"/>
              </a:rPr>
              <a:t> </a:t>
            </a:r>
            <a:r>
              <a:rPr sz="2950" b="1" spc="-25" dirty="0">
                <a:solidFill>
                  <a:srgbClr val="070507"/>
                </a:solidFill>
                <a:latin typeface="Times New Roman"/>
                <a:cs typeface="Times New Roman"/>
              </a:rPr>
              <a:t>family</a:t>
            </a:r>
            <a:r>
              <a:rPr sz="2950" b="1" spc="-400" dirty="0">
                <a:solidFill>
                  <a:srgbClr val="070507"/>
                </a:solidFill>
                <a:latin typeface="Times New Roman"/>
                <a:cs typeface="Times New Roman"/>
              </a:rPr>
              <a:t> </a:t>
            </a:r>
            <a:r>
              <a:rPr sz="2950" b="1" spc="30" dirty="0">
                <a:solidFill>
                  <a:srgbClr val="070507"/>
                </a:solidFill>
                <a:latin typeface="Times New Roman"/>
                <a:cs typeface="Times New Roman"/>
              </a:rPr>
              <a:t>whospendaround</a:t>
            </a:r>
            <a:r>
              <a:rPr sz="2950" b="1" spc="-445" dirty="0">
                <a:solidFill>
                  <a:srgbClr val="070507"/>
                </a:solidFill>
                <a:latin typeface="Times New Roman"/>
                <a:cs typeface="Times New Roman"/>
              </a:rPr>
              <a:t> </a:t>
            </a:r>
            <a:r>
              <a:rPr sz="2400" b="1" spc="75" dirty="0">
                <a:solidFill>
                  <a:srgbClr val="070507"/>
                </a:solidFill>
                <a:latin typeface="Arial"/>
                <a:cs typeface="Arial"/>
              </a:rPr>
              <a:t>E320,</a:t>
            </a:r>
            <a:r>
              <a:rPr sz="2550" b="1" spc="75" dirty="0">
                <a:solidFill>
                  <a:srgbClr val="070507"/>
                </a:solidFill>
                <a:latin typeface="Arial"/>
                <a:cs typeface="Arial"/>
              </a:rPr>
              <a:t>bis</a:t>
            </a:r>
            <a:r>
              <a:rPr sz="2550" b="1" spc="-440" dirty="0">
                <a:solidFill>
                  <a:srgbClr val="070507"/>
                </a:solidFill>
                <a:latin typeface="Arial"/>
                <a:cs typeface="Arial"/>
              </a:rPr>
              <a:t> </a:t>
            </a:r>
            <a:r>
              <a:rPr sz="2950" b="1" spc="-65" dirty="0">
                <a:solidFill>
                  <a:srgbClr val="070507"/>
                </a:solidFill>
                <a:latin typeface="Times New Roman"/>
                <a:cs typeface="Times New Roman"/>
              </a:rPr>
              <a:t>work</a:t>
            </a:r>
            <a:r>
              <a:rPr sz="2950" b="1" spc="-345" dirty="0">
                <a:solidFill>
                  <a:srgbClr val="070507"/>
                </a:solidFill>
                <a:latin typeface="Times New Roman"/>
                <a:cs typeface="Times New Roman"/>
              </a:rPr>
              <a:t> </a:t>
            </a:r>
            <a:r>
              <a:rPr sz="2950" b="1" spc="15" dirty="0">
                <a:solidFill>
                  <a:srgbClr val="070507"/>
                </a:solidFill>
                <a:latin typeface="Times New Roman"/>
                <a:cs typeface="Times New Roman"/>
              </a:rPr>
              <a:t>shows</a:t>
            </a:r>
            <a:r>
              <a:rPr sz="2950" b="1" spc="-455" dirty="0">
                <a:solidFill>
                  <a:srgbClr val="070507"/>
                </a:solidFill>
                <a:latin typeface="Times New Roman"/>
                <a:cs typeface="Times New Roman"/>
              </a:rPr>
              <a:t> </a:t>
            </a:r>
            <a:r>
              <a:rPr sz="2950" b="1" spc="100" dirty="0">
                <a:solidFill>
                  <a:srgbClr val="070507"/>
                </a:solidFill>
                <a:latin typeface="Times New Roman"/>
                <a:cs typeface="Times New Roman"/>
              </a:rPr>
              <a:t>howmuchthe </a:t>
            </a:r>
            <a:r>
              <a:rPr sz="2950" b="1" spc="-720" dirty="0">
                <a:solidFill>
                  <a:srgbClr val="070507"/>
                </a:solidFill>
                <a:latin typeface="Times New Roman"/>
                <a:cs typeface="Times New Roman"/>
              </a:rPr>
              <a:t> </a:t>
            </a:r>
            <a:r>
              <a:rPr sz="2950" b="1" spc="-120" dirty="0">
                <a:solidFill>
                  <a:srgbClr val="070507"/>
                </a:solidFill>
                <a:latin typeface="Times New Roman"/>
                <a:cs typeface="Times New Roman"/>
              </a:rPr>
              <a:t>world's</a:t>
            </a:r>
            <a:r>
              <a:rPr sz="2950" b="1" spc="-350" dirty="0">
                <a:solidFill>
                  <a:srgbClr val="070507"/>
                </a:solidFill>
                <a:latin typeface="Times New Roman"/>
                <a:cs typeface="Times New Roman"/>
              </a:rPr>
              <a:t> </a:t>
            </a:r>
            <a:r>
              <a:rPr sz="2950" b="1" dirty="0">
                <a:solidFill>
                  <a:srgbClr val="070507"/>
                </a:solidFill>
                <a:latin typeface="Times New Roman"/>
                <a:cs typeface="Times New Roman"/>
              </a:rPr>
              <a:t>weekly</a:t>
            </a:r>
            <a:r>
              <a:rPr sz="2950" b="1" spc="-445" dirty="0">
                <a:solidFill>
                  <a:srgbClr val="070507"/>
                </a:solidFill>
                <a:latin typeface="Times New Roman"/>
                <a:cs typeface="Times New Roman"/>
              </a:rPr>
              <a:t> </a:t>
            </a:r>
            <a:r>
              <a:rPr sz="2950" b="1" spc="-10" dirty="0">
                <a:solidFill>
                  <a:srgbClr val="070507"/>
                </a:solidFill>
                <a:latin typeface="Times New Roman"/>
                <a:cs typeface="Times New Roman"/>
              </a:rPr>
              <a:t>groceries</a:t>
            </a:r>
            <a:r>
              <a:rPr sz="2950" b="1" spc="-395" dirty="0">
                <a:solidFill>
                  <a:srgbClr val="070507"/>
                </a:solidFill>
                <a:latin typeface="Times New Roman"/>
                <a:cs typeface="Times New Roman"/>
              </a:rPr>
              <a:t> </a:t>
            </a:r>
            <a:r>
              <a:rPr sz="2950" b="1" spc="45" dirty="0">
                <a:solidFill>
                  <a:srgbClr val="070507"/>
                </a:solidFill>
                <a:latin typeface="Times New Roman"/>
                <a:cs typeface="Times New Roman"/>
              </a:rPr>
              <a:t>cost</a:t>
            </a:r>
            <a:endParaRPr sz="295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-30934" y="1480742"/>
            <a:ext cx="13030835" cy="23685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8575" marR="6985" indent="-15240">
              <a:lnSpc>
                <a:spcPct val="114199"/>
              </a:lnSpc>
              <a:spcBef>
                <a:spcPts val="95"/>
              </a:spcBef>
            </a:pPr>
            <a:r>
              <a:rPr sz="1800" spc="5" dirty="0">
                <a:solidFill>
                  <a:srgbClr val="16161A"/>
                </a:solidFill>
                <a:latin typeface="Arial"/>
                <a:cs typeface="Arial"/>
              </a:rPr>
              <a:t>Ma</a:t>
            </a:r>
            <a:r>
              <a:rPr sz="1800" spc="5" dirty="0">
                <a:solidFill>
                  <a:srgbClr val="0F2D56"/>
                </a:solidFill>
                <a:latin typeface="Arial"/>
                <a:cs typeface="Arial"/>
              </a:rPr>
              <a:t>i</a:t>
            </a:r>
            <a:r>
              <a:rPr sz="1800" spc="5" dirty="0">
                <a:solidFill>
                  <a:srgbClr val="2D282F"/>
                </a:solidFill>
                <a:latin typeface="Arial"/>
                <a:cs typeface="Arial"/>
              </a:rPr>
              <a:t>n</a:t>
            </a:r>
            <a:r>
              <a:rPr sz="1800" spc="-160" dirty="0">
                <a:solidFill>
                  <a:srgbClr val="2D282F"/>
                </a:solidFill>
                <a:latin typeface="Arial"/>
                <a:cs typeface="Arial"/>
              </a:rPr>
              <a:t> </a:t>
            </a:r>
            <a:r>
              <a:rPr sz="1800" spc="30" dirty="0">
                <a:solidFill>
                  <a:srgbClr val="0F2D56"/>
                </a:solidFill>
                <a:latin typeface="Arial"/>
                <a:cs typeface="Arial"/>
              </a:rPr>
              <a:t>i</a:t>
            </a:r>
            <a:r>
              <a:rPr sz="1800" spc="30" dirty="0">
                <a:solidFill>
                  <a:srgbClr val="2D282F"/>
                </a:solidFill>
                <a:latin typeface="Arial"/>
                <a:cs typeface="Arial"/>
              </a:rPr>
              <a:t>mage:</a:t>
            </a:r>
            <a:r>
              <a:rPr sz="1800" spc="30" dirty="0">
                <a:solidFill>
                  <a:srgbClr val="3B1F1A"/>
                </a:solidFill>
                <a:latin typeface="Arial"/>
                <a:cs typeface="Arial"/>
              </a:rPr>
              <a:t>The</a:t>
            </a:r>
            <a:r>
              <a:rPr sz="1800" spc="-65" dirty="0">
                <a:solidFill>
                  <a:srgbClr val="3B1F1A"/>
                </a:solidFill>
                <a:latin typeface="Arial"/>
                <a:cs typeface="Arial"/>
              </a:rPr>
              <a:t> </a:t>
            </a:r>
            <a:r>
              <a:rPr sz="1800" spc="-30" dirty="0">
                <a:solidFill>
                  <a:srgbClr val="16161A"/>
                </a:solidFill>
                <a:latin typeface="Arial"/>
                <a:cs typeface="Arial"/>
              </a:rPr>
              <a:t>Aboubakar</a:t>
            </a:r>
            <a:r>
              <a:rPr sz="1800" spc="35" dirty="0">
                <a:solidFill>
                  <a:srgbClr val="16161A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16161A"/>
                </a:solidFill>
                <a:latin typeface="Arial"/>
                <a:cs typeface="Arial"/>
              </a:rPr>
              <a:t>fam</a:t>
            </a:r>
            <a:r>
              <a:rPr sz="1800" spc="-20" dirty="0">
                <a:solidFill>
                  <a:srgbClr val="3B1F1A"/>
                </a:solidFill>
                <a:latin typeface="Arial"/>
                <a:cs typeface="Arial"/>
              </a:rPr>
              <a:t>il</a:t>
            </a:r>
            <a:r>
              <a:rPr sz="1800" spc="-330" dirty="0">
                <a:solidFill>
                  <a:srgbClr val="3B1F1A"/>
                </a:solidFill>
                <a:latin typeface="Arial"/>
                <a:cs typeface="Arial"/>
              </a:rPr>
              <a:t> </a:t>
            </a:r>
            <a:r>
              <a:rPr sz="1800" spc="-35" dirty="0">
                <a:solidFill>
                  <a:srgbClr val="3B1F1A"/>
                </a:solidFill>
                <a:latin typeface="Arial"/>
                <a:cs typeface="Arial"/>
              </a:rPr>
              <a:t>y</a:t>
            </a:r>
            <a:r>
              <a:rPr sz="1800" spc="15" dirty="0">
                <a:solidFill>
                  <a:srgbClr val="3B1F1A"/>
                </a:solidFill>
                <a:latin typeface="Arial"/>
                <a:cs typeface="Arial"/>
              </a:rPr>
              <a:t> </a:t>
            </a:r>
            <a:r>
              <a:rPr sz="1800" spc="90" dirty="0">
                <a:solidFill>
                  <a:srgbClr val="16161A"/>
                </a:solidFill>
                <a:latin typeface="Arial"/>
                <a:cs typeface="Arial"/>
              </a:rPr>
              <a:t>from</a:t>
            </a:r>
            <a:r>
              <a:rPr sz="1800" spc="-170" dirty="0">
                <a:solidFill>
                  <a:srgbClr val="16161A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2D282F"/>
                </a:solidFill>
                <a:latin typeface="Arial"/>
                <a:cs typeface="Arial"/>
              </a:rPr>
              <a:t>Darfu</a:t>
            </a:r>
            <a:r>
              <a:rPr sz="1800" spc="-20" dirty="0">
                <a:solidFill>
                  <a:srgbClr val="464649"/>
                </a:solidFill>
                <a:latin typeface="Arial"/>
                <a:cs typeface="Arial"/>
              </a:rPr>
              <a:t>r</a:t>
            </a:r>
            <a:r>
              <a:rPr sz="1800" spc="-20" dirty="0">
                <a:solidFill>
                  <a:srgbClr val="16161A"/>
                </a:solidFill>
                <a:latin typeface="Arial"/>
                <a:cs typeface="Arial"/>
              </a:rPr>
              <a:t>,</a:t>
            </a:r>
            <a:r>
              <a:rPr sz="1800" spc="25" dirty="0">
                <a:solidFill>
                  <a:srgbClr val="16161A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2D282F"/>
                </a:solidFill>
                <a:latin typeface="Arial"/>
                <a:cs typeface="Arial"/>
              </a:rPr>
              <a:t>S</a:t>
            </a:r>
            <a:r>
              <a:rPr sz="1800" spc="5" dirty="0">
                <a:solidFill>
                  <a:srgbClr val="464649"/>
                </a:solidFill>
                <a:latin typeface="Arial"/>
                <a:cs typeface="Arial"/>
              </a:rPr>
              <a:t>u</a:t>
            </a:r>
            <a:r>
              <a:rPr sz="1800" spc="5" dirty="0">
                <a:solidFill>
                  <a:srgbClr val="2D282F"/>
                </a:solidFill>
                <a:latin typeface="Arial"/>
                <a:cs typeface="Arial"/>
              </a:rPr>
              <a:t>dan,</a:t>
            </a:r>
            <a:r>
              <a:rPr sz="1800" spc="5" dirty="0">
                <a:solidFill>
                  <a:srgbClr val="3B1F1A"/>
                </a:solidFill>
                <a:latin typeface="Arial"/>
                <a:cs typeface="Arial"/>
              </a:rPr>
              <a:t>in</a:t>
            </a:r>
            <a:r>
              <a:rPr sz="1800" spc="130" dirty="0">
                <a:solidFill>
                  <a:srgbClr val="3B1F1A"/>
                </a:solidFill>
                <a:latin typeface="Arial"/>
                <a:cs typeface="Arial"/>
              </a:rPr>
              <a:t> </a:t>
            </a:r>
            <a:r>
              <a:rPr sz="1800" spc="85" dirty="0">
                <a:solidFill>
                  <a:srgbClr val="2D282F"/>
                </a:solidFill>
                <a:latin typeface="Arial"/>
                <a:cs typeface="Arial"/>
              </a:rPr>
              <a:t>front</a:t>
            </a:r>
            <a:r>
              <a:rPr sz="1800" spc="-75" dirty="0">
                <a:solidFill>
                  <a:srgbClr val="2D282F"/>
                </a:solidFill>
                <a:latin typeface="Arial"/>
                <a:cs typeface="Arial"/>
              </a:rPr>
              <a:t> </a:t>
            </a:r>
            <a:r>
              <a:rPr sz="1800" spc="90" dirty="0">
                <a:solidFill>
                  <a:srgbClr val="2D282F"/>
                </a:solidFill>
                <a:latin typeface="Arial"/>
                <a:cs typeface="Arial"/>
              </a:rPr>
              <a:t>of</a:t>
            </a:r>
            <a:r>
              <a:rPr sz="1800" spc="-114" dirty="0">
                <a:solidFill>
                  <a:srgbClr val="2D282F"/>
                </a:solidFill>
                <a:latin typeface="Arial"/>
                <a:cs typeface="Arial"/>
              </a:rPr>
              <a:t> </a:t>
            </a:r>
            <a:r>
              <a:rPr sz="1800" spc="35" dirty="0">
                <a:solidFill>
                  <a:srgbClr val="2D282F"/>
                </a:solidFill>
                <a:latin typeface="Arial"/>
                <a:cs typeface="Arial"/>
              </a:rPr>
              <a:t>the</a:t>
            </a:r>
            <a:r>
              <a:rPr sz="1800" spc="35" dirty="0">
                <a:solidFill>
                  <a:srgbClr val="503134"/>
                </a:solidFill>
                <a:latin typeface="Arial"/>
                <a:cs typeface="Arial"/>
              </a:rPr>
              <a:t>i</a:t>
            </a:r>
            <a:r>
              <a:rPr sz="1800" spc="35" dirty="0">
                <a:solidFill>
                  <a:srgbClr val="2D282F"/>
                </a:solidFill>
                <a:latin typeface="Arial"/>
                <a:cs typeface="Arial"/>
              </a:rPr>
              <a:t>r</a:t>
            </a:r>
            <a:r>
              <a:rPr sz="1800" spc="-30" dirty="0">
                <a:solidFill>
                  <a:srgbClr val="2D282F"/>
                </a:solidFill>
                <a:latin typeface="Arial"/>
                <a:cs typeface="Arial"/>
              </a:rPr>
              <a:t> </a:t>
            </a:r>
            <a:r>
              <a:rPr sz="1800" spc="114" dirty="0">
                <a:solidFill>
                  <a:srgbClr val="2D282F"/>
                </a:solidFill>
                <a:latin typeface="Arial"/>
                <a:cs typeface="Arial"/>
              </a:rPr>
              <a:t>tent</a:t>
            </a:r>
            <a:r>
              <a:rPr sz="1800" spc="-114" dirty="0">
                <a:solidFill>
                  <a:srgbClr val="2D282F"/>
                </a:solidFill>
                <a:latin typeface="Arial"/>
                <a:cs typeface="Arial"/>
              </a:rPr>
              <a:t> </a:t>
            </a:r>
            <a:r>
              <a:rPr sz="1800" spc="120" dirty="0">
                <a:solidFill>
                  <a:srgbClr val="2D282F"/>
                </a:solidFill>
                <a:latin typeface="Arial"/>
                <a:cs typeface="Arial"/>
              </a:rPr>
              <a:t>at</a:t>
            </a:r>
            <a:r>
              <a:rPr sz="1800" spc="-254" dirty="0">
                <a:solidFill>
                  <a:srgbClr val="2D282F"/>
                </a:solidFill>
                <a:latin typeface="Arial"/>
                <a:cs typeface="Arial"/>
              </a:rPr>
              <a:t> </a:t>
            </a:r>
            <a:r>
              <a:rPr sz="1800" spc="130" dirty="0">
                <a:solidFill>
                  <a:srgbClr val="2D282F"/>
                </a:solidFill>
                <a:latin typeface="Arial"/>
                <a:cs typeface="Arial"/>
              </a:rPr>
              <a:t>the</a:t>
            </a:r>
            <a:r>
              <a:rPr sz="1800" spc="-285" dirty="0">
                <a:solidFill>
                  <a:srgbClr val="2D282F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2D282F"/>
                </a:solidFill>
                <a:latin typeface="Arial"/>
                <a:cs typeface="Arial"/>
              </a:rPr>
              <a:t>Bre</a:t>
            </a:r>
            <a:r>
              <a:rPr sz="1800" spc="5" dirty="0">
                <a:solidFill>
                  <a:srgbClr val="503134"/>
                </a:solidFill>
                <a:latin typeface="Arial"/>
                <a:cs typeface="Arial"/>
              </a:rPr>
              <a:t>i</a:t>
            </a:r>
            <a:r>
              <a:rPr sz="1800" spc="5" dirty="0">
                <a:solidFill>
                  <a:srgbClr val="2D282F"/>
                </a:solidFill>
                <a:latin typeface="Arial"/>
                <a:cs typeface="Arial"/>
              </a:rPr>
              <a:t>dj</a:t>
            </a:r>
            <a:r>
              <a:rPr sz="1800" spc="5" dirty="0">
                <a:solidFill>
                  <a:srgbClr val="464649"/>
                </a:solidFill>
                <a:latin typeface="Arial"/>
                <a:cs typeface="Arial"/>
              </a:rPr>
              <a:t>in</a:t>
            </a:r>
            <a:r>
              <a:rPr sz="1800" spc="5" dirty="0">
                <a:solidFill>
                  <a:srgbClr val="2D282F"/>
                </a:solidFill>
                <a:latin typeface="Arial"/>
                <a:cs typeface="Arial"/>
              </a:rPr>
              <a:t>g</a:t>
            </a:r>
            <a:r>
              <a:rPr sz="1800" spc="-125" dirty="0">
                <a:solidFill>
                  <a:srgbClr val="2D282F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2D282F"/>
                </a:solidFill>
                <a:latin typeface="Arial"/>
                <a:cs typeface="Arial"/>
              </a:rPr>
              <a:t>Ref</a:t>
            </a:r>
            <a:r>
              <a:rPr sz="1800" spc="-20" dirty="0">
                <a:solidFill>
                  <a:srgbClr val="464649"/>
                </a:solidFill>
                <a:latin typeface="Arial"/>
                <a:cs typeface="Arial"/>
              </a:rPr>
              <a:t>u</a:t>
            </a:r>
            <a:r>
              <a:rPr sz="1800" spc="-20" dirty="0">
                <a:solidFill>
                  <a:srgbClr val="2D282F"/>
                </a:solidFill>
                <a:latin typeface="Arial"/>
                <a:cs typeface="Arial"/>
              </a:rPr>
              <a:t>gee</a:t>
            </a:r>
            <a:r>
              <a:rPr sz="1800" spc="-20" dirty="0">
                <a:solidFill>
                  <a:srgbClr val="464649"/>
                </a:solidFill>
                <a:latin typeface="Arial"/>
                <a:cs typeface="Arial"/>
              </a:rPr>
              <a:t>C</a:t>
            </a:r>
            <a:r>
              <a:rPr sz="1800" spc="-20" dirty="0">
                <a:solidFill>
                  <a:srgbClr val="2D282F"/>
                </a:solidFill>
                <a:latin typeface="Arial"/>
                <a:cs typeface="Arial"/>
              </a:rPr>
              <a:t>amp</a:t>
            </a:r>
            <a:r>
              <a:rPr sz="1800" spc="105" dirty="0">
                <a:solidFill>
                  <a:srgbClr val="2D282F"/>
                </a:solidFill>
                <a:latin typeface="Arial"/>
                <a:cs typeface="Arial"/>
              </a:rPr>
              <a:t> </a:t>
            </a:r>
            <a:r>
              <a:rPr sz="1800" spc="60" dirty="0">
                <a:solidFill>
                  <a:srgbClr val="464649"/>
                </a:solidFill>
                <a:latin typeface="Arial"/>
                <a:cs typeface="Arial"/>
              </a:rPr>
              <a:t>wi</a:t>
            </a:r>
            <a:r>
              <a:rPr sz="1800" spc="60" dirty="0">
                <a:solidFill>
                  <a:srgbClr val="2D282F"/>
                </a:solidFill>
                <a:latin typeface="Arial"/>
                <a:cs typeface="Arial"/>
              </a:rPr>
              <a:t>t</a:t>
            </a:r>
            <a:r>
              <a:rPr sz="1800" spc="60" dirty="0">
                <a:solidFill>
                  <a:srgbClr val="464649"/>
                </a:solidFill>
                <a:latin typeface="Arial"/>
                <a:cs typeface="Arial"/>
              </a:rPr>
              <a:t>h</a:t>
            </a:r>
            <a:r>
              <a:rPr sz="1800" spc="-20" dirty="0">
                <a:solidFill>
                  <a:srgbClr val="464649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464649"/>
                </a:solidFill>
                <a:latin typeface="Arial"/>
                <a:cs typeface="Arial"/>
              </a:rPr>
              <a:t>a</a:t>
            </a:r>
            <a:r>
              <a:rPr sz="1800" spc="-125" dirty="0">
                <a:solidFill>
                  <a:srgbClr val="464649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464649"/>
                </a:solidFill>
                <a:latin typeface="Arial"/>
                <a:cs typeface="Arial"/>
              </a:rPr>
              <a:t>w</a:t>
            </a:r>
            <a:r>
              <a:rPr sz="1800" spc="5" dirty="0">
                <a:solidFill>
                  <a:srgbClr val="2D282F"/>
                </a:solidFill>
                <a:latin typeface="Arial"/>
                <a:cs typeface="Arial"/>
              </a:rPr>
              <a:t>eek</a:t>
            </a:r>
            <a:r>
              <a:rPr sz="1800" spc="5" dirty="0">
                <a:solidFill>
                  <a:srgbClr val="464649"/>
                </a:solidFill>
                <a:latin typeface="Arial"/>
                <a:cs typeface="Arial"/>
              </a:rPr>
              <a:t>'</a:t>
            </a:r>
            <a:r>
              <a:rPr sz="1800" spc="5" dirty="0">
                <a:solidFill>
                  <a:srgbClr val="2D282F"/>
                </a:solidFill>
                <a:latin typeface="Arial"/>
                <a:cs typeface="Arial"/>
              </a:rPr>
              <a:t>s</a:t>
            </a:r>
            <a:r>
              <a:rPr sz="1800" spc="-220" dirty="0">
                <a:solidFill>
                  <a:srgbClr val="2D282F"/>
                </a:solidFill>
                <a:latin typeface="Arial"/>
                <a:cs typeface="Arial"/>
              </a:rPr>
              <a:t> </a:t>
            </a:r>
            <a:r>
              <a:rPr sz="1800" spc="75" dirty="0">
                <a:solidFill>
                  <a:srgbClr val="464649"/>
                </a:solidFill>
                <a:latin typeface="Arial"/>
                <a:cs typeface="Arial"/>
              </a:rPr>
              <a:t>worth</a:t>
            </a:r>
            <a:r>
              <a:rPr sz="1800" spc="-95" dirty="0">
                <a:solidFill>
                  <a:srgbClr val="464649"/>
                </a:solidFill>
                <a:latin typeface="Arial"/>
                <a:cs typeface="Arial"/>
              </a:rPr>
              <a:t> </a:t>
            </a:r>
            <a:r>
              <a:rPr sz="1800" spc="90" dirty="0">
                <a:solidFill>
                  <a:srgbClr val="464649"/>
                </a:solidFill>
                <a:latin typeface="Arial"/>
                <a:cs typeface="Arial"/>
              </a:rPr>
              <a:t>o </a:t>
            </a:r>
            <a:r>
              <a:rPr sz="1800" spc="-484" dirty="0">
                <a:solidFill>
                  <a:srgbClr val="464649"/>
                </a:solidFill>
                <a:latin typeface="Arial"/>
                <a:cs typeface="Arial"/>
              </a:rPr>
              <a:t> </a:t>
            </a:r>
            <a:r>
              <a:rPr sz="1800" spc="15" dirty="0">
                <a:solidFill>
                  <a:srgbClr val="070507"/>
                </a:solidFill>
                <a:latin typeface="Arial"/>
                <a:cs typeface="Arial"/>
              </a:rPr>
              <a:t>food.</a:t>
            </a:r>
            <a:r>
              <a:rPr sz="1800" spc="-40" dirty="0">
                <a:solidFill>
                  <a:srgbClr val="070507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16161A"/>
                </a:solidFill>
                <a:latin typeface="Arial"/>
                <a:cs typeface="Arial"/>
              </a:rPr>
              <a:t>Photog</a:t>
            </a:r>
            <a:r>
              <a:rPr sz="1800" spc="-5" dirty="0">
                <a:solidFill>
                  <a:srgbClr val="464649"/>
                </a:solidFill>
                <a:latin typeface="Arial"/>
                <a:cs typeface="Arial"/>
              </a:rPr>
              <a:t>r</a:t>
            </a:r>
            <a:r>
              <a:rPr sz="1800" spc="-5" dirty="0">
                <a:solidFill>
                  <a:srgbClr val="2D282F"/>
                </a:solidFill>
                <a:latin typeface="Arial"/>
                <a:cs typeface="Arial"/>
              </a:rPr>
              <a:t>aph:</a:t>
            </a:r>
            <a:r>
              <a:rPr sz="1800" spc="45" dirty="0">
                <a:solidFill>
                  <a:srgbClr val="2D282F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16161A"/>
                </a:solidFill>
                <a:latin typeface="Arial"/>
                <a:cs typeface="Arial"/>
              </a:rPr>
              <a:t>Pete</a:t>
            </a:r>
            <a:r>
              <a:rPr sz="1800" spc="-20" dirty="0">
                <a:solidFill>
                  <a:srgbClr val="464649"/>
                </a:solidFill>
                <a:latin typeface="Arial"/>
                <a:cs typeface="Arial"/>
              </a:rPr>
              <a:t>r</a:t>
            </a:r>
            <a:r>
              <a:rPr sz="1800" spc="-60" dirty="0">
                <a:solidFill>
                  <a:srgbClr val="464649"/>
                </a:solidFill>
                <a:latin typeface="Arial"/>
                <a:cs typeface="Arial"/>
              </a:rPr>
              <a:t> </a:t>
            </a:r>
            <a:r>
              <a:rPr sz="1800" spc="-30" dirty="0">
                <a:solidFill>
                  <a:srgbClr val="16161A"/>
                </a:solidFill>
                <a:latin typeface="Arial"/>
                <a:cs typeface="Arial"/>
              </a:rPr>
              <a:t>Menze</a:t>
            </a:r>
            <a:r>
              <a:rPr sz="1800" spc="-30" dirty="0">
                <a:solidFill>
                  <a:srgbClr val="3B1F1A"/>
                </a:solidFill>
                <a:latin typeface="Arial"/>
                <a:cs typeface="Arial"/>
              </a:rPr>
              <a:t>l</a:t>
            </a:r>
            <a:r>
              <a:rPr sz="1800" spc="120" dirty="0">
                <a:solidFill>
                  <a:srgbClr val="3B1F1A"/>
                </a:solidFill>
                <a:latin typeface="Arial"/>
                <a:cs typeface="Arial"/>
              </a:rPr>
              <a:t> </a:t>
            </a:r>
            <a:r>
              <a:rPr sz="1800" spc="35" dirty="0">
                <a:solidFill>
                  <a:srgbClr val="2D282F"/>
                </a:solidFill>
                <a:latin typeface="Arial"/>
                <a:cs typeface="Arial"/>
              </a:rPr>
              <a:t>/</a:t>
            </a:r>
            <a:r>
              <a:rPr sz="1800" spc="70" dirty="0">
                <a:solidFill>
                  <a:srgbClr val="2D282F"/>
                </a:solidFill>
                <a:latin typeface="Arial"/>
                <a:cs typeface="Arial"/>
              </a:rPr>
              <a:t> </a:t>
            </a:r>
            <a:r>
              <a:rPr sz="1800" spc="-125" dirty="0">
                <a:solidFill>
                  <a:srgbClr val="2D282F"/>
                </a:solidFill>
                <a:latin typeface="Arial"/>
                <a:cs typeface="Arial"/>
              </a:rPr>
              <a:t>SPL</a:t>
            </a:r>
            <a:r>
              <a:rPr sz="1800" spc="-140" dirty="0">
                <a:solidFill>
                  <a:srgbClr val="2D282F"/>
                </a:solidFill>
                <a:latin typeface="Arial"/>
                <a:cs typeface="Arial"/>
              </a:rPr>
              <a:t> </a:t>
            </a:r>
            <a:r>
              <a:rPr sz="1800" spc="-55" dirty="0">
                <a:solidFill>
                  <a:srgbClr val="464649"/>
                </a:solidFill>
                <a:latin typeface="Arial"/>
                <a:cs typeface="Arial"/>
              </a:rPr>
              <a:t>/</a:t>
            </a:r>
            <a:r>
              <a:rPr sz="1800" spc="195" dirty="0">
                <a:solidFill>
                  <a:srgbClr val="464649"/>
                </a:solidFill>
                <a:latin typeface="Arial"/>
                <a:cs typeface="Arial"/>
              </a:rPr>
              <a:t> </a:t>
            </a:r>
            <a:r>
              <a:rPr sz="1800" spc="10" dirty="0">
                <a:solidFill>
                  <a:srgbClr val="2D282F"/>
                </a:solidFill>
                <a:latin typeface="Arial"/>
                <a:cs typeface="Arial"/>
              </a:rPr>
              <a:t>Barc</a:t>
            </a:r>
            <a:r>
              <a:rPr sz="1800" spc="10" dirty="0">
                <a:solidFill>
                  <a:srgbClr val="464649"/>
                </a:solidFill>
                <a:latin typeface="Arial"/>
                <a:cs typeface="Arial"/>
              </a:rPr>
              <a:t>r</a:t>
            </a:r>
            <a:r>
              <a:rPr sz="1800" spc="10" dirty="0">
                <a:solidFill>
                  <a:srgbClr val="2D282F"/>
                </a:solidFill>
                <a:latin typeface="Arial"/>
                <a:cs typeface="Arial"/>
              </a:rPr>
              <a:t>oft</a:t>
            </a:r>
            <a:r>
              <a:rPr sz="1800" spc="-320" dirty="0">
                <a:solidFill>
                  <a:srgbClr val="2D282F"/>
                </a:solidFill>
                <a:latin typeface="Arial"/>
                <a:cs typeface="Arial"/>
              </a:rPr>
              <a:t> </a:t>
            </a:r>
            <a:r>
              <a:rPr sz="1800" spc="35" dirty="0">
                <a:solidFill>
                  <a:srgbClr val="464649"/>
                </a:solidFill>
                <a:latin typeface="Arial"/>
                <a:cs typeface="Arial"/>
              </a:rPr>
              <a:t>/</a:t>
            </a:r>
            <a:r>
              <a:rPr sz="1800" spc="35" dirty="0">
                <a:solidFill>
                  <a:srgbClr val="2D282F"/>
                </a:solidFill>
                <a:latin typeface="Arial"/>
                <a:cs typeface="Arial"/>
              </a:rPr>
              <a:t>Getty </a:t>
            </a:r>
            <a:r>
              <a:rPr sz="1800" spc="70" dirty="0">
                <a:solidFill>
                  <a:srgbClr val="464649"/>
                </a:solidFill>
                <a:latin typeface="Arial"/>
                <a:cs typeface="Arial"/>
              </a:rPr>
              <a:t>l</a:t>
            </a:r>
            <a:r>
              <a:rPr sz="1800" spc="70" dirty="0">
                <a:solidFill>
                  <a:srgbClr val="2D282F"/>
                </a:solidFill>
                <a:latin typeface="Arial"/>
                <a:cs typeface="Arial"/>
              </a:rPr>
              <a:t>mages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650">
              <a:latin typeface="Arial"/>
              <a:cs typeface="Arial"/>
            </a:endParaRPr>
          </a:p>
          <a:p>
            <a:pPr marL="13335">
              <a:lnSpc>
                <a:spcPct val="100000"/>
              </a:lnSpc>
            </a:pPr>
            <a:r>
              <a:rPr sz="1800" dirty="0">
                <a:solidFill>
                  <a:srgbClr val="16161A"/>
                </a:solidFill>
                <a:latin typeface="Arial"/>
                <a:cs typeface="Arial"/>
              </a:rPr>
              <a:t>Man</a:t>
            </a:r>
            <a:r>
              <a:rPr sz="1800" spc="-40" dirty="0">
                <a:solidFill>
                  <a:srgbClr val="16161A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D282F"/>
                </a:solidFill>
                <a:latin typeface="Arial"/>
                <a:cs typeface="Arial"/>
              </a:rPr>
              <a:t>6</a:t>
            </a:r>
            <a:r>
              <a:rPr sz="1800" spc="40" dirty="0">
                <a:solidFill>
                  <a:srgbClr val="2D282F"/>
                </a:solidFill>
                <a:latin typeface="Arial"/>
                <a:cs typeface="Arial"/>
              </a:rPr>
              <a:t> </a:t>
            </a:r>
            <a:r>
              <a:rPr sz="1800" spc="-30" dirty="0">
                <a:solidFill>
                  <a:srgbClr val="16161A"/>
                </a:solidFill>
                <a:latin typeface="Arial"/>
                <a:cs typeface="Arial"/>
              </a:rPr>
              <a:t>May</a:t>
            </a:r>
            <a:r>
              <a:rPr sz="1800" spc="-75" dirty="0">
                <a:solidFill>
                  <a:srgbClr val="16161A"/>
                </a:solidFill>
                <a:latin typeface="Arial"/>
                <a:cs typeface="Arial"/>
              </a:rPr>
              <a:t> </a:t>
            </a:r>
            <a:r>
              <a:rPr sz="1800" spc="-45" dirty="0">
                <a:solidFill>
                  <a:srgbClr val="2D282F"/>
                </a:solidFill>
                <a:latin typeface="Arial"/>
                <a:cs typeface="Arial"/>
              </a:rPr>
              <a:t>201</a:t>
            </a:r>
            <a:r>
              <a:rPr sz="1800" spc="-40" dirty="0">
                <a:solidFill>
                  <a:srgbClr val="2D282F"/>
                </a:solidFill>
                <a:latin typeface="Arial"/>
                <a:cs typeface="Arial"/>
              </a:rPr>
              <a:t>3</a:t>
            </a:r>
            <a:r>
              <a:rPr sz="1800" spc="-254" dirty="0">
                <a:solidFill>
                  <a:srgbClr val="2D282F"/>
                </a:solidFill>
                <a:latin typeface="Arial"/>
                <a:cs typeface="Arial"/>
              </a:rPr>
              <a:t> </a:t>
            </a:r>
            <a:r>
              <a:rPr sz="1800" spc="-45" dirty="0">
                <a:solidFill>
                  <a:srgbClr val="3B1F1A"/>
                </a:solidFill>
                <a:latin typeface="Arial"/>
                <a:cs typeface="Arial"/>
              </a:rPr>
              <a:t>1</a:t>
            </a:r>
            <a:r>
              <a:rPr sz="1800" spc="-240" dirty="0">
                <a:solidFill>
                  <a:srgbClr val="3B1F1A"/>
                </a:solidFill>
                <a:latin typeface="Arial"/>
                <a:cs typeface="Arial"/>
              </a:rPr>
              <a:t>7</a:t>
            </a:r>
            <a:r>
              <a:rPr sz="1800" spc="10" dirty="0">
                <a:solidFill>
                  <a:srgbClr val="070507"/>
                </a:solidFill>
                <a:latin typeface="Arial"/>
                <a:cs typeface="Arial"/>
              </a:rPr>
              <a:t>.</a:t>
            </a:r>
            <a:r>
              <a:rPr sz="1800" spc="75" dirty="0">
                <a:solidFill>
                  <a:srgbClr val="2D282F"/>
                </a:solidFill>
                <a:latin typeface="Arial"/>
                <a:cs typeface="Arial"/>
              </a:rPr>
              <a:t>3</a:t>
            </a:r>
            <a:r>
              <a:rPr sz="1800" spc="80" dirty="0">
                <a:solidFill>
                  <a:srgbClr val="2D282F"/>
                </a:solidFill>
                <a:latin typeface="Arial"/>
                <a:cs typeface="Arial"/>
              </a:rPr>
              <a:t>8</a:t>
            </a:r>
            <a:r>
              <a:rPr sz="1800" spc="-95" dirty="0">
                <a:solidFill>
                  <a:srgbClr val="2D282F"/>
                </a:solidFill>
                <a:latin typeface="Arial"/>
                <a:cs typeface="Arial"/>
              </a:rPr>
              <a:t> </a:t>
            </a:r>
            <a:r>
              <a:rPr sz="1800" spc="-155" dirty="0">
                <a:solidFill>
                  <a:srgbClr val="16161A"/>
                </a:solidFill>
                <a:latin typeface="Arial"/>
                <a:cs typeface="Arial"/>
              </a:rPr>
              <a:t>BST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950">
              <a:latin typeface="Arial"/>
              <a:cs typeface="Arial"/>
            </a:endParaRPr>
          </a:p>
          <a:p>
            <a:pPr marL="25400" marR="5080" indent="-13335">
              <a:lnSpc>
                <a:spcPct val="114500"/>
              </a:lnSpc>
              <a:buClr>
                <a:srgbClr val="16161A"/>
              </a:buClr>
              <a:buChar char="•"/>
              <a:tabLst>
                <a:tab pos="301625" algn="l"/>
                <a:tab pos="302260" algn="l"/>
                <a:tab pos="932180" algn="l"/>
                <a:tab pos="5113020" algn="l"/>
              </a:tabLst>
            </a:pPr>
            <a:r>
              <a:rPr sz="2600" spc="-175" dirty="0">
                <a:solidFill>
                  <a:srgbClr val="070507"/>
                </a:solidFill>
                <a:latin typeface="Times New Roman"/>
                <a:cs typeface="Times New Roman"/>
              </a:rPr>
              <a:t>The	</a:t>
            </a:r>
            <a:r>
              <a:rPr sz="2600" spc="80" dirty="0">
                <a:solidFill>
                  <a:srgbClr val="070507"/>
                </a:solidFill>
                <a:latin typeface="Times New Roman"/>
                <a:cs typeface="Times New Roman"/>
              </a:rPr>
              <a:t>Bainton</a:t>
            </a:r>
            <a:r>
              <a:rPr sz="2600" spc="-90" dirty="0">
                <a:solidFill>
                  <a:srgbClr val="070507"/>
                </a:solidFill>
                <a:latin typeface="Times New Roman"/>
                <a:cs typeface="Times New Roman"/>
              </a:rPr>
              <a:t> </a:t>
            </a:r>
            <a:r>
              <a:rPr sz="2600" spc="80" dirty="0">
                <a:solidFill>
                  <a:srgbClr val="16161A"/>
                </a:solidFill>
                <a:latin typeface="Times New Roman"/>
                <a:cs typeface="Times New Roman"/>
              </a:rPr>
              <a:t>family</a:t>
            </a:r>
            <a:r>
              <a:rPr sz="2600" spc="-195" dirty="0">
                <a:solidFill>
                  <a:srgbClr val="16161A"/>
                </a:solidFill>
                <a:latin typeface="Times New Roman"/>
                <a:cs typeface="Times New Roman"/>
              </a:rPr>
              <a:t> </a:t>
            </a:r>
            <a:r>
              <a:rPr sz="2600" spc="114" dirty="0">
                <a:solidFill>
                  <a:srgbClr val="16161A"/>
                </a:solidFill>
                <a:latin typeface="Times New Roman"/>
                <a:cs typeface="Times New Roman"/>
              </a:rPr>
              <a:t>from</a:t>
            </a:r>
            <a:r>
              <a:rPr sz="2600" spc="-70" dirty="0">
                <a:solidFill>
                  <a:srgbClr val="16161A"/>
                </a:solidFill>
                <a:latin typeface="Times New Roman"/>
                <a:cs typeface="Times New Roman"/>
              </a:rPr>
              <a:t> </a:t>
            </a:r>
            <a:r>
              <a:rPr sz="2600" spc="50" dirty="0">
                <a:solidFill>
                  <a:srgbClr val="070507"/>
                </a:solidFill>
                <a:latin typeface="Times New Roman"/>
                <a:cs typeface="Times New Roman"/>
              </a:rPr>
              <a:t>Wiltshire</a:t>
            </a:r>
            <a:r>
              <a:rPr sz="2600" spc="-70" dirty="0">
                <a:solidFill>
                  <a:srgbClr val="070507"/>
                </a:solidFill>
                <a:latin typeface="Times New Roman"/>
                <a:cs typeface="Times New Roman"/>
              </a:rPr>
              <a:t> </a:t>
            </a:r>
            <a:r>
              <a:rPr sz="2600" spc="50" dirty="0">
                <a:solidFill>
                  <a:srgbClr val="16161A"/>
                </a:solidFill>
                <a:latin typeface="Times New Roman"/>
                <a:cs typeface="Times New Roman"/>
              </a:rPr>
              <a:t>in</a:t>
            </a:r>
            <a:r>
              <a:rPr sz="2600" spc="90" dirty="0">
                <a:solidFill>
                  <a:srgbClr val="16161A"/>
                </a:solidFill>
                <a:latin typeface="Times New Roman"/>
                <a:cs typeface="Times New Roman"/>
              </a:rPr>
              <a:t> </a:t>
            </a:r>
            <a:r>
              <a:rPr sz="2600" spc="50" dirty="0">
                <a:solidFill>
                  <a:srgbClr val="16161A"/>
                </a:solidFill>
                <a:latin typeface="Times New Roman"/>
                <a:cs typeface="Times New Roman"/>
              </a:rPr>
              <a:t>the</a:t>
            </a:r>
            <a:r>
              <a:rPr sz="2600" spc="190" dirty="0">
                <a:solidFill>
                  <a:srgbClr val="16161A"/>
                </a:solidFill>
                <a:latin typeface="Times New Roman"/>
                <a:cs typeface="Times New Roman"/>
              </a:rPr>
              <a:t> </a:t>
            </a:r>
            <a:r>
              <a:rPr sz="2600" spc="-45" dirty="0">
                <a:solidFill>
                  <a:srgbClr val="16161A"/>
                </a:solidFill>
                <a:latin typeface="Times New Roman"/>
                <a:cs typeface="Times New Roman"/>
              </a:rPr>
              <a:t>UK,</a:t>
            </a:r>
            <a:r>
              <a:rPr sz="2600" spc="-170" dirty="0">
                <a:solidFill>
                  <a:srgbClr val="16161A"/>
                </a:solidFill>
                <a:latin typeface="Times New Roman"/>
                <a:cs typeface="Times New Roman"/>
              </a:rPr>
              <a:t> </a:t>
            </a:r>
            <a:r>
              <a:rPr sz="2600" spc="150" dirty="0">
                <a:solidFill>
                  <a:srgbClr val="16161A"/>
                </a:solidFill>
                <a:latin typeface="Times New Roman"/>
                <a:cs typeface="Times New Roman"/>
              </a:rPr>
              <a:t>who</a:t>
            </a:r>
            <a:r>
              <a:rPr sz="2600" spc="-175" dirty="0">
                <a:solidFill>
                  <a:srgbClr val="16161A"/>
                </a:solidFill>
                <a:latin typeface="Times New Roman"/>
                <a:cs typeface="Times New Roman"/>
              </a:rPr>
              <a:t> </a:t>
            </a:r>
            <a:r>
              <a:rPr sz="2600" spc="155" dirty="0">
                <a:solidFill>
                  <a:srgbClr val="16161A"/>
                </a:solidFill>
                <a:latin typeface="Times New Roman"/>
                <a:cs typeface="Times New Roman"/>
              </a:rPr>
              <a:t>spend</a:t>
            </a:r>
            <a:r>
              <a:rPr sz="2600" spc="-85" dirty="0">
                <a:solidFill>
                  <a:srgbClr val="16161A"/>
                </a:solidFill>
                <a:latin typeface="Times New Roman"/>
                <a:cs typeface="Times New Roman"/>
              </a:rPr>
              <a:t> </a:t>
            </a:r>
            <a:r>
              <a:rPr sz="2600" spc="130" dirty="0">
                <a:solidFill>
                  <a:srgbClr val="16161A"/>
                </a:solidFill>
                <a:latin typeface="Times New Roman"/>
                <a:cs typeface="Times New Roman"/>
              </a:rPr>
              <a:t>around</a:t>
            </a:r>
            <a:r>
              <a:rPr sz="2600" spc="-85" dirty="0">
                <a:solidFill>
                  <a:srgbClr val="16161A"/>
                </a:solidFill>
                <a:latin typeface="Times New Roman"/>
                <a:cs typeface="Times New Roman"/>
              </a:rPr>
              <a:t> </a:t>
            </a:r>
            <a:r>
              <a:rPr sz="2200" spc="50" dirty="0">
                <a:solidFill>
                  <a:srgbClr val="16161A"/>
                </a:solidFill>
                <a:latin typeface="Arial"/>
                <a:cs typeface="Arial"/>
              </a:rPr>
              <a:t>E160</a:t>
            </a:r>
            <a:r>
              <a:rPr sz="2200" spc="-95" dirty="0">
                <a:solidFill>
                  <a:srgbClr val="16161A"/>
                </a:solidFill>
                <a:latin typeface="Arial"/>
                <a:cs typeface="Arial"/>
              </a:rPr>
              <a:t> </a:t>
            </a:r>
            <a:r>
              <a:rPr sz="2600" spc="55" dirty="0">
                <a:solidFill>
                  <a:srgbClr val="16161A"/>
                </a:solidFill>
                <a:latin typeface="Times New Roman"/>
                <a:cs typeface="Times New Roman"/>
              </a:rPr>
              <a:t>on</a:t>
            </a:r>
            <a:r>
              <a:rPr sz="2600" spc="110" dirty="0">
                <a:solidFill>
                  <a:srgbClr val="16161A"/>
                </a:solidFill>
                <a:latin typeface="Times New Roman"/>
                <a:cs typeface="Times New Roman"/>
              </a:rPr>
              <a:t> </a:t>
            </a:r>
            <a:r>
              <a:rPr sz="2600" spc="130" dirty="0">
                <a:solidFill>
                  <a:srgbClr val="16161A"/>
                </a:solidFill>
                <a:latin typeface="Times New Roman"/>
                <a:cs typeface="Times New Roman"/>
              </a:rPr>
              <a:t>their</a:t>
            </a:r>
            <a:r>
              <a:rPr sz="2600" spc="-215" dirty="0">
                <a:solidFill>
                  <a:srgbClr val="16161A"/>
                </a:solidFill>
                <a:latin typeface="Times New Roman"/>
                <a:cs typeface="Times New Roman"/>
              </a:rPr>
              <a:t> </a:t>
            </a:r>
            <a:r>
              <a:rPr sz="2600" spc="100" dirty="0">
                <a:solidFill>
                  <a:srgbClr val="16161A"/>
                </a:solidFill>
                <a:latin typeface="Times New Roman"/>
                <a:cs typeface="Times New Roman"/>
              </a:rPr>
              <a:t>weekly</a:t>
            </a:r>
            <a:r>
              <a:rPr sz="2600" spc="-190" dirty="0">
                <a:solidFill>
                  <a:srgbClr val="16161A"/>
                </a:solidFill>
                <a:latin typeface="Times New Roman"/>
                <a:cs typeface="Times New Roman"/>
              </a:rPr>
              <a:t> </a:t>
            </a:r>
            <a:r>
              <a:rPr sz="2600" spc="-125" dirty="0">
                <a:solidFill>
                  <a:srgbClr val="16161A"/>
                </a:solidFill>
                <a:latin typeface="Times New Roman"/>
                <a:cs typeface="Times New Roman"/>
              </a:rPr>
              <a:t>fooc </a:t>
            </a:r>
            <a:r>
              <a:rPr sz="2600" spc="-635" dirty="0">
                <a:solidFill>
                  <a:srgbClr val="16161A"/>
                </a:solidFill>
                <a:latin typeface="Times New Roman"/>
                <a:cs typeface="Times New Roman"/>
              </a:rPr>
              <a:t> </a:t>
            </a:r>
            <a:r>
              <a:rPr sz="2600" spc="90" dirty="0">
                <a:solidFill>
                  <a:srgbClr val="070507"/>
                </a:solidFill>
                <a:latin typeface="Times New Roman"/>
                <a:cs typeface="Times New Roman"/>
              </a:rPr>
              <a:t>Photograph:</a:t>
            </a:r>
            <a:r>
              <a:rPr sz="2600" spc="-45" dirty="0">
                <a:solidFill>
                  <a:srgbClr val="070507"/>
                </a:solidFill>
                <a:latin typeface="Times New Roman"/>
                <a:cs typeface="Times New Roman"/>
              </a:rPr>
              <a:t> </a:t>
            </a:r>
            <a:r>
              <a:rPr sz="2600" spc="85" dirty="0">
                <a:solidFill>
                  <a:srgbClr val="16161A"/>
                </a:solidFill>
                <a:latin typeface="Times New Roman"/>
                <a:cs typeface="Times New Roman"/>
              </a:rPr>
              <a:t>Peter</a:t>
            </a:r>
            <a:r>
              <a:rPr sz="2600" spc="-45" dirty="0">
                <a:solidFill>
                  <a:srgbClr val="16161A"/>
                </a:solidFill>
                <a:latin typeface="Times New Roman"/>
                <a:cs typeface="Times New Roman"/>
              </a:rPr>
              <a:t> </a:t>
            </a:r>
            <a:r>
              <a:rPr sz="2600" spc="65" dirty="0">
                <a:solidFill>
                  <a:srgbClr val="070507"/>
                </a:solidFill>
                <a:latin typeface="Times New Roman"/>
                <a:cs typeface="Times New Roman"/>
              </a:rPr>
              <a:t>Menzel</a:t>
            </a:r>
            <a:r>
              <a:rPr sz="2600" spc="-60" dirty="0">
                <a:solidFill>
                  <a:srgbClr val="070507"/>
                </a:solidFill>
                <a:latin typeface="Times New Roman"/>
                <a:cs typeface="Times New Roman"/>
              </a:rPr>
              <a:t> </a:t>
            </a:r>
            <a:r>
              <a:rPr sz="2600" spc="-5" dirty="0">
                <a:solidFill>
                  <a:srgbClr val="2D282F"/>
                </a:solidFill>
                <a:latin typeface="Times New Roman"/>
                <a:cs typeface="Times New Roman"/>
              </a:rPr>
              <a:t>/</a:t>
            </a:r>
            <a:r>
              <a:rPr sz="2600" spc="-5" dirty="0">
                <a:solidFill>
                  <a:srgbClr val="070507"/>
                </a:solidFill>
                <a:latin typeface="Times New Roman"/>
                <a:cs typeface="Times New Roman"/>
              </a:rPr>
              <a:t>Barcroft	</a:t>
            </a:r>
            <a:r>
              <a:rPr sz="2600" spc="65" dirty="0">
                <a:solidFill>
                  <a:srgbClr val="16161A"/>
                </a:solidFill>
                <a:latin typeface="Times New Roman"/>
                <a:cs typeface="Times New Roman"/>
              </a:rPr>
              <a:t>Media</a:t>
            </a:r>
            <a:endParaRPr sz="2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3004800" cy="9721850"/>
            <a:chOff x="0" y="0"/>
            <a:chExt cx="13004800" cy="97218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713190"/>
              <a:ext cx="13004800" cy="798687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2838891" y="0"/>
              <a:ext cx="74930" cy="9721850"/>
            </a:xfrm>
            <a:custGeom>
              <a:avLst/>
              <a:gdLst/>
              <a:ahLst/>
              <a:cxnLst/>
              <a:rect l="l" t="t" r="r" b="b"/>
              <a:pathLst>
                <a:path w="74929" h="9721850">
                  <a:moveTo>
                    <a:pt x="0" y="0"/>
                  </a:moveTo>
                  <a:lnTo>
                    <a:pt x="74862" y="0"/>
                  </a:lnTo>
                  <a:lnTo>
                    <a:pt x="74862" y="9721483"/>
                  </a:lnTo>
                  <a:lnTo>
                    <a:pt x="0" y="97214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1563302"/>
              <a:ext cx="12962255" cy="8126095"/>
            </a:xfrm>
            <a:custGeom>
              <a:avLst/>
              <a:gdLst/>
              <a:ahLst/>
              <a:cxnLst/>
              <a:rect l="l" t="t" r="r" b="b"/>
              <a:pathLst>
                <a:path w="12962255" h="8126095">
                  <a:moveTo>
                    <a:pt x="0" y="0"/>
                  </a:moveTo>
                  <a:lnTo>
                    <a:pt x="12961883" y="0"/>
                  </a:lnTo>
                </a:path>
                <a:path w="12962255" h="8126095">
                  <a:moveTo>
                    <a:pt x="1860863" y="8126062"/>
                  </a:moveTo>
                  <a:lnTo>
                    <a:pt x="2438373" y="8126062"/>
                  </a:lnTo>
                </a:path>
              </a:pathLst>
            </a:custGeom>
            <a:ln w="21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-18014" y="29717"/>
            <a:ext cx="5894070" cy="42481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  <a:tabLst>
                <a:tab pos="5006975" algn="l"/>
              </a:tabLst>
            </a:pPr>
            <a:r>
              <a:rPr spc="50" dirty="0">
                <a:solidFill>
                  <a:srgbClr val="0F0F11"/>
                </a:solidFill>
                <a:latin typeface="Times New Roman"/>
                <a:cs typeface="Times New Roman"/>
              </a:rPr>
              <a:t>Photograph</a:t>
            </a:r>
            <a:r>
              <a:rPr spc="30" dirty="0">
                <a:solidFill>
                  <a:srgbClr val="0F0F11"/>
                </a:solidFill>
                <a:latin typeface="Times New Roman"/>
                <a:cs typeface="Times New Roman"/>
              </a:rPr>
              <a:t>:</a:t>
            </a:r>
            <a:r>
              <a:rPr spc="-50" dirty="0">
                <a:solidFill>
                  <a:srgbClr val="0F0F11"/>
                </a:solidFill>
                <a:latin typeface="Times New Roman"/>
                <a:cs typeface="Times New Roman"/>
              </a:rPr>
              <a:t> </a:t>
            </a:r>
            <a:r>
              <a:rPr spc="80" dirty="0">
                <a:solidFill>
                  <a:srgbClr val="0F0F11"/>
                </a:solidFill>
                <a:latin typeface="Times New Roman"/>
                <a:cs typeface="Times New Roman"/>
              </a:rPr>
              <a:t>Pete</a:t>
            </a:r>
            <a:r>
              <a:rPr spc="65" dirty="0">
                <a:solidFill>
                  <a:srgbClr val="0F0F11"/>
                </a:solidFill>
                <a:latin typeface="Times New Roman"/>
                <a:cs typeface="Times New Roman"/>
              </a:rPr>
              <a:t>r</a:t>
            </a:r>
            <a:r>
              <a:rPr spc="-80" dirty="0">
                <a:solidFill>
                  <a:srgbClr val="0F0F11"/>
                </a:solidFill>
                <a:latin typeface="Times New Roman"/>
                <a:cs typeface="Times New Roman"/>
              </a:rPr>
              <a:t> </a:t>
            </a:r>
            <a:r>
              <a:rPr spc="45" dirty="0">
                <a:solidFill>
                  <a:srgbClr val="0F0F11"/>
                </a:solidFill>
                <a:latin typeface="Times New Roman"/>
                <a:cs typeface="Times New Roman"/>
              </a:rPr>
              <a:t>Menze</a:t>
            </a:r>
            <a:r>
              <a:rPr spc="25" dirty="0">
                <a:solidFill>
                  <a:srgbClr val="0F0F11"/>
                </a:solidFill>
                <a:latin typeface="Times New Roman"/>
                <a:cs typeface="Times New Roman"/>
              </a:rPr>
              <a:t>l</a:t>
            </a:r>
            <a:r>
              <a:rPr spc="-15" dirty="0">
                <a:solidFill>
                  <a:srgbClr val="0F0F11"/>
                </a:solidFill>
                <a:latin typeface="Times New Roman"/>
                <a:cs typeface="Times New Roman"/>
              </a:rPr>
              <a:t> </a:t>
            </a:r>
            <a:r>
              <a:rPr spc="160" dirty="0">
                <a:solidFill>
                  <a:srgbClr val="313134"/>
                </a:solidFill>
                <a:latin typeface="Times New Roman"/>
                <a:cs typeface="Times New Roman"/>
              </a:rPr>
              <a:t>/</a:t>
            </a:r>
            <a:r>
              <a:rPr spc="-85" dirty="0">
                <a:solidFill>
                  <a:srgbClr val="0F0F11"/>
                </a:solidFill>
                <a:latin typeface="Times New Roman"/>
                <a:cs typeface="Times New Roman"/>
              </a:rPr>
              <a:t>B</a:t>
            </a:r>
            <a:r>
              <a:rPr spc="-10" dirty="0">
                <a:solidFill>
                  <a:srgbClr val="0F0F11"/>
                </a:solidFill>
                <a:latin typeface="Times New Roman"/>
                <a:cs typeface="Times New Roman"/>
              </a:rPr>
              <a:t>a</a:t>
            </a:r>
            <a:r>
              <a:rPr spc="-45" dirty="0">
                <a:solidFill>
                  <a:srgbClr val="0F0F11"/>
                </a:solidFill>
                <a:latin typeface="Times New Roman"/>
                <a:cs typeface="Times New Roman"/>
              </a:rPr>
              <a:t>rcroft</a:t>
            </a:r>
            <a:r>
              <a:rPr dirty="0">
                <a:solidFill>
                  <a:srgbClr val="0F0F11"/>
                </a:solidFill>
                <a:latin typeface="Times New Roman"/>
                <a:cs typeface="Times New Roman"/>
              </a:rPr>
              <a:t>	</a:t>
            </a:r>
            <a:r>
              <a:rPr spc="40" dirty="0">
                <a:solidFill>
                  <a:srgbClr val="0F0F11"/>
                </a:solidFill>
                <a:latin typeface="Times New Roman"/>
                <a:cs typeface="Times New Roman"/>
              </a:rPr>
              <a:t>Media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800" cy="9753600"/>
          </a:xfrm>
          <a:custGeom>
            <a:avLst/>
            <a:gdLst/>
            <a:ahLst/>
            <a:cxnLst/>
            <a:rect l="l" t="t" r="r" b="b"/>
            <a:pathLst>
              <a:path w="13004800" h="9753600">
                <a:moveTo>
                  <a:pt x="13004800" y="0"/>
                </a:moveTo>
                <a:lnTo>
                  <a:pt x="0" y="0"/>
                </a:lnTo>
                <a:lnTo>
                  <a:pt x="0" y="9753600"/>
                </a:lnTo>
                <a:lnTo>
                  <a:pt x="13004800" y="9753600"/>
                </a:lnTo>
                <a:lnTo>
                  <a:pt x="130048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40561" y="3582723"/>
            <a:ext cx="10323830" cy="2568575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 marR="5080" algn="ctr">
              <a:lnSpc>
                <a:spcPct val="101499"/>
              </a:lnSpc>
              <a:spcBef>
                <a:spcPts val="20"/>
              </a:spcBef>
            </a:pPr>
            <a:r>
              <a:rPr sz="5500" u="sng" spc="3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2"/>
              </a:rPr>
              <a:t>https://ww</a:t>
            </a:r>
            <a:r>
              <a:rPr sz="5500" u="sng" spc="3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w</a:t>
            </a:r>
            <a:r>
              <a:rPr sz="5500" u="sng" spc="3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2"/>
              </a:rPr>
              <a:t>.theguardian.com/ </a:t>
            </a:r>
            <a:r>
              <a:rPr sz="55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0" u="sng" spc="2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lifeandstyle/gallery/2013/may/06/ </a:t>
            </a:r>
            <a:r>
              <a:rPr sz="5500" spc="-15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0" u="sng" spc="4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hungry-planet-what-world-eats</a:t>
            </a:r>
            <a:endParaRPr sz="55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87094" marR="5080" indent="-87503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Ejemplo</a:t>
            </a:r>
            <a:r>
              <a:rPr spc="-40" dirty="0"/>
              <a:t> </a:t>
            </a:r>
            <a:r>
              <a:rPr spc="215" dirty="0"/>
              <a:t>de</a:t>
            </a:r>
            <a:r>
              <a:rPr spc="-35" dirty="0"/>
              <a:t> </a:t>
            </a:r>
            <a:r>
              <a:rPr dirty="0"/>
              <a:t>foto </a:t>
            </a:r>
            <a:r>
              <a:rPr spc="-2205" dirty="0"/>
              <a:t> </a:t>
            </a:r>
            <a:r>
              <a:rPr spc="85" dirty="0"/>
              <a:t>documental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939817" y="6041646"/>
            <a:ext cx="2947670" cy="112014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 indent="406400">
              <a:lnSpc>
                <a:spcPts val="4300"/>
              </a:lnSpc>
              <a:spcBef>
                <a:spcPts val="219"/>
              </a:spcBef>
            </a:pP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Motel </a:t>
            </a:r>
            <a:r>
              <a:rPr sz="3600" spc="65" dirty="0">
                <a:solidFill>
                  <a:srgbClr val="FFFFFF"/>
                </a:solidFill>
                <a:latin typeface="Arial"/>
                <a:cs typeface="Arial"/>
              </a:rPr>
              <a:t>Dad </a:t>
            </a:r>
            <a:r>
              <a:rPr sz="36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Kari</a:t>
            </a:r>
            <a:r>
              <a:rPr sz="36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-55" dirty="0">
                <a:solidFill>
                  <a:srgbClr val="FFFFFF"/>
                </a:solidFill>
                <a:latin typeface="Arial"/>
                <a:cs typeface="Arial"/>
              </a:rPr>
              <a:t>René</a:t>
            </a:r>
            <a:r>
              <a:rPr sz="36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Hall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800" cy="9753600"/>
          </a:xfrm>
          <a:custGeom>
            <a:avLst/>
            <a:gdLst/>
            <a:ahLst/>
            <a:cxnLst/>
            <a:rect l="l" t="t" r="r" b="b"/>
            <a:pathLst>
              <a:path w="13004800" h="9753600">
                <a:moveTo>
                  <a:pt x="13004800" y="0"/>
                </a:moveTo>
                <a:lnTo>
                  <a:pt x="0" y="0"/>
                </a:lnTo>
                <a:lnTo>
                  <a:pt x="0" y="9753600"/>
                </a:lnTo>
                <a:lnTo>
                  <a:pt x="13004800" y="9753600"/>
                </a:lnTo>
                <a:lnTo>
                  <a:pt x="130048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2473" y="1784346"/>
            <a:ext cx="11545745" cy="7058773"/>
          </a:xfrm>
          <a:prstGeom prst="rect">
            <a:avLst/>
          </a:prstGeom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800" cy="9753600"/>
          </a:xfrm>
          <a:custGeom>
            <a:avLst/>
            <a:gdLst/>
            <a:ahLst/>
            <a:cxnLst/>
            <a:rect l="l" t="t" r="r" b="b"/>
            <a:pathLst>
              <a:path w="13004800" h="9753600">
                <a:moveTo>
                  <a:pt x="13004800" y="0"/>
                </a:moveTo>
                <a:lnTo>
                  <a:pt x="0" y="0"/>
                </a:lnTo>
                <a:lnTo>
                  <a:pt x="0" y="9753600"/>
                </a:lnTo>
                <a:lnTo>
                  <a:pt x="13004800" y="9753600"/>
                </a:lnTo>
                <a:lnTo>
                  <a:pt x="130048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517" y="1771491"/>
            <a:ext cx="10751765" cy="6454484"/>
          </a:xfrm>
          <a:prstGeom prst="rect">
            <a:avLst/>
          </a:prstGeom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800" cy="9753600"/>
          </a:xfrm>
          <a:custGeom>
            <a:avLst/>
            <a:gdLst/>
            <a:ahLst/>
            <a:cxnLst/>
            <a:rect l="l" t="t" r="r" b="b"/>
            <a:pathLst>
              <a:path w="13004800" h="9753600">
                <a:moveTo>
                  <a:pt x="13004800" y="0"/>
                </a:moveTo>
                <a:lnTo>
                  <a:pt x="0" y="0"/>
                </a:lnTo>
                <a:lnTo>
                  <a:pt x="0" y="9753600"/>
                </a:lnTo>
                <a:lnTo>
                  <a:pt x="13004800" y="9753600"/>
                </a:lnTo>
                <a:lnTo>
                  <a:pt x="130048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7916" y="1527298"/>
            <a:ext cx="11024346" cy="6699004"/>
          </a:xfrm>
          <a:prstGeom prst="rect">
            <a:avLst/>
          </a:prstGeo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800" cy="9753600"/>
          </a:xfrm>
          <a:custGeom>
            <a:avLst/>
            <a:gdLst/>
            <a:ahLst/>
            <a:cxnLst/>
            <a:rect l="l" t="t" r="r" b="b"/>
            <a:pathLst>
              <a:path w="13004800" h="9753600">
                <a:moveTo>
                  <a:pt x="13004800" y="0"/>
                </a:moveTo>
                <a:lnTo>
                  <a:pt x="0" y="0"/>
                </a:lnTo>
                <a:lnTo>
                  <a:pt x="0" y="9753600"/>
                </a:lnTo>
                <a:lnTo>
                  <a:pt x="13004800" y="9753600"/>
                </a:lnTo>
                <a:lnTo>
                  <a:pt x="130048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351756" y="69850"/>
            <a:ext cx="10301605" cy="6395720"/>
            <a:chOff x="1351756" y="69850"/>
            <a:chExt cx="10301605" cy="639572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91456" y="234950"/>
              <a:ext cx="10021921" cy="606521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51756" y="69850"/>
              <a:ext cx="10301321" cy="6395415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4943221" y="6976747"/>
            <a:ext cx="3118485" cy="863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0" spc="-15" dirty="0">
                <a:solidFill>
                  <a:srgbClr val="FFFFFF"/>
                </a:solidFill>
                <a:latin typeface="Arial"/>
                <a:cs typeface="Arial"/>
              </a:rPr>
              <a:t>Proyectos</a:t>
            </a:r>
            <a:endParaRPr sz="55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782332" y="8112070"/>
            <a:ext cx="3440429" cy="12033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algn="ctr">
              <a:lnSpc>
                <a:spcPts val="2020"/>
              </a:lnSpc>
              <a:spcBef>
                <a:spcPts val="125"/>
              </a:spcBef>
            </a:pPr>
            <a:r>
              <a:rPr sz="1700" spc="15" dirty="0">
                <a:solidFill>
                  <a:srgbClr val="FFFFFF"/>
                </a:solidFill>
                <a:latin typeface="Arial"/>
                <a:cs typeface="Arial"/>
              </a:rPr>
              <a:t>Anna</a:t>
            </a:r>
            <a:r>
              <a:rPr sz="17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10" dirty="0">
                <a:solidFill>
                  <a:srgbClr val="FFFFFF"/>
                </a:solidFill>
                <a:latin typeface="Arial"/>
                <a:cs typeface="Arial"/>
              </a:rPr>
              <a:t>Surinyach</a:t>
            </a:r>
            <a:endParaRPr sz="1700">
              <a:latin typeface="Arial"/>
              <a:cs typeface="Arial"/>
            </a:endParaRPr>
          </a:p>
          <a:p>
            <a:pPr algn="ctr">
              <a:lnSpc>
                <a:spcPts val="5140"/>
              </a:lnSpc>
            </a:pPr>
            <a:r>
              <a:rPr sz="4300" spc="25" dirty="0">
                <a:solidFill>
                  <a:srgbClr val="FFFFFF"/>
                </a:solidFill>
                <a:latin typeface="Arial"/>
                <a:cs typeface="Arial"/>
              </a:rPr>
              <a:t>#ellastambién</a:t>
            </a:r>
            <a:endParaRPr sz="43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40"/>
              </a:spcBef>
            </a:pPr>
            <a:r>
              <a:rPr sz="1700" u="sng" spc="2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4"/>
              </a:rPr>
              <a:t>http://www.annasurinyach.com</a:t>
            </a:r>
            <a:endParaRPr sz="17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96215">
              <a:lnSpc>
                <a:spcPct val="100000"/>
              </a:lnSpc>
              <a:spcBef>
                <a:spcPts val="135"/>
              </a:spcBef>
              <a:tabLst>
                <a:tab pos="2962275" algn="l"/>
              </a:tabLst>
            </a:pPr>
            <a:r>
              <a:rPr spc="445" dirty="0"/>
              <a:t>ASIGN</a:t>
            </a:r>
            <a:r>
              <a:rPr spc="-305" dirty="0"/>
              <a:t> </a:t>
            </a:r>
            <a:r>
              <a:rPr spc="310" dirty="0"/>
              <a:t>ATURA	</a:t>
            </a:r>
            <a:r>
              <a:rPr spc="500" dirty="0"/>
              <a:t>FOTOPERIODISMO</a:t>
            </a:r>
            <a:r>
              <a:rPr spc="-305" dirty="0"/>
              <a:t> 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324894" y="5018159"/>
            <a:ext cx="9645650" cy="408749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7100" spc="110" dirty="0">
                <a:solidFill>
                  <a:srgbClr val="FFFFFF"/>
                </a:solidFill>
                <a:latin typeface="Trebuchet MS"/>
                <a:cs typeface="Trebuchet MS"/>
              </a:rPr>
              <a:t>P</a:t>
            </a:r>
            <a:r>
              <a:rPr sz="7100" spc="-10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7100" spc="7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7100" spc="-10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7100" spc="400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7100" spc="-10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7100" spc="525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7100" spc="-10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7100" spc="400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7100" spc="-10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7100" spc="985" dirty="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sz="7100" spc="-10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7100" spc="595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7100" spc="66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7100" spc="-10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7100" spc="740" dirty="0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sz="7100" spc="-10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7100" spc="-135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7100" spc="-10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7100" spc="1125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7100" spc="-10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7100" spc="985" dirty="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sz="7100" spc="-10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7100" spc="400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7100" spc="-10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7100" spc="525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endParaRPr sz="7100">
              <a:latin typeface="Trebuchet MS"/>
              <a:cs typeface="Trebuchet MS"/>
            </a:endParaRPr>
          </a:p>
          <a:p>
            <a:pPr marL="125095">
              <a:lnSpc>
                <a:spcPct val="100000"/>
              </a:lnSpc>
              <a:spcBef>
                <a:spcPts val="6850"/>
              </a:spcBef>
              <a:tabLst>
                <a:tab pos="1256665" algn="l"/>
                <a:tab pos="2720340" algn="l"/>
              </a:tabLst>
            </a:pPr>
            <a:r>
              <a:rPr sz="2600" spc="490" dirty="0">
                <a:solidFill>
                  <a:srgbClr val="55D7FF"/>
                </a:solidFill>
                <a:latin typeface="Gill Sans MT"/>
                <a:cs typeface="Gill Sans MT"/>
              </a:rPr>
              <a:t>DRA</a:t>
            </a:r>
            <a:r>
              <a:rPr sz="2600" spc="20" dirty="0">
                <a:solidFill>
                  <a:srgbClr val="55D7FF"/>
                </a:solidFill>
                <a:latin typeface="Gill Sans MT"/>
                <a:cs typeface="Gill Sans MT"/>
              </a:rPr>
              <a:t>.</a:t>
            </a:r>
            <a:r>
              <a:rPr sz="2600" dirty="0">
                <a:solidFill>
                  <a:srgbClr val="55D7FF"/>
                </a:solidFill>
                <a:latin typeface="Gill Sans MT"/>
                <a:cs typeface="Gill Sans MT"/>
              </a:rPr>
              <a:t>	</a:t>
            </a:r>
            <a:r>
              <a:rPr sz="2600" spc="165" dirty="0">
                <a:solidFill>
                  <a:srgbClr val="55D7FF"/>
                </a:solidFill>
                <a:latin typeface="Gill Sans MT"/>
                <a:cs typeface="Gill Sans MT"/>
              </a:rPr>
              <a:t>Y</a:t>
            </a:r>
            <a:r>
              <a:rPr sz="2600" spc="495" dirty="0">
                <a:solidFill>
                  <a:srgbClr val="55D7FF"/>
                </a:solidFill>
                <a:latin typeface="Gill Sans MT"/>
                <a:cs typeface="Gill Sans MT"/>
              </a:rPr>
              <a:t>ANE</a:t>
            </a:r>
            <a:r>
              <a:rPr sz="2600" spc="70" dirty="0">
                <a:solidFill>
                  <a:srgbClr val="55D7FF"/>
                </a:solidFill>
                <a:latin typeface="Gill Sans MT"/>
                <a:cs typeface="Gill Sans MT"/>
              </a:rPr>
              <a:t>T</a:t>
            </a:r>
            <a:r>
              <a:rPr sz="2600" dirty="0">
                <a:solidFill>
                  <a:srgbClr val="55D7FF"/>
                </a:solidFill>
                <a:latin typeface="Gill Sans MT"/>
                <a:cs typeface="Gill Sans MT"/>
              </a:rPr>
              <a:t>	</a:t>
            </a:r>
            <a:r>
              <a:rPr sz="2600" spc="535" dirty="0">
                <a:solidFill>
                  <a:srgbClr val="55D7FF"/>
                </a:solidFill>
                <a:latin typeface="Gill Sans MT"/>
                <a:cs typeface="Gill Sans MT"/>
              </a:rPr>
              <a:t>ACO</a:t>
            </a:r>
            <a:r>
              <a:rPr sz="2600" spc="70" dirty="0">
                <a:solidFill>
                  <a:srgbClr val="55D7FF"/>
                </a:solidFill>
                <a:latin typeface="Gill Sans MT"/>
                <a:cs typeface="Gill Sans MT"/>
              </a:rPr>
              <a:t>S</a:t>
            </a:r>
            <a:r>
              <a:rPr sz="2600" spc="-305" dirty="0">
                <a:solidFill>
                  <a:srgbClr val="55D7FF"/>
                </a:solidFill>
                <a:latin typeface="Gill Sans MT"/>
                <a:cs typeface="Gill Sans MT"/>
              </a:rPr>
              <a:t> </a:t>
            </a:r>
            <a:r>
              <a:rPr sz="2600" spc="180" dirty="0">
                <a:solidFill>
                  <a:srgbClr val="55D7FF"/>
                </a:solidFill>
                <a:latin typeface="Gill Sans MT"/>
                <a:cs typeface="Gill Sans MT"/>
              </a:rPr>
              <a:t>T</a:t>
            </a:r>
            <a:r>
              <a:rPr sz="2600" spc="75" dirty="0">
                <a:solidFill>
                  <a:srgbClr val="55D7FF"/>
                </a:solidFill>
                <a:latin typeface="Gill Sans MT"/>
                <a:cs typeface="Gill Sans MT"/>
              </a:rPr>
              <a:t>A</a:t>
            </a:r>
            <a:endParaRPr sz="26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3550">
              <a:latin typeface="Gill Sans MT"/>
              <a:cs typeface="Gill Sans MT"/>
            </a:endParaRPr>
          </a:p>
          <a:p>
            <a:pPr marL="125095">
              <a:lnSpc>
                <a:spcPct val="100000"/>
              </a:lnSpc>
              <a:tabLst>
                <a:tab pos="2225675" algn="l"/>
                <a:tab pos="4585970" algn="l"/>
                <a:tab pos="5894705" algn="l"/>
              </a:tabLst>
            </a:pPr>
            <a:r>
              <a:rPr sz="2600" spc="370" dirty="0">
                <a:solidFill>
                  <a:srgbClr val="55D7FF"/>
                </a:solidFill>
                <a:latin typeface="Gill Sans MT"/>
                <a:cs typeface="Gill Sans MT"/>
              </a:rPr>
              <a:t>CRE</a:t>
            </a:r>
            <a:r>
              <a:rPr sz="2600" spc="-300" dirty="0">
                <a:solidFill>
                  <a:srgbClr val="55D7FF"/>
                </a:solidFill>
                <a:latin typeface="Gill Sans MT"/>
                <a:cs typeface="Gill Sans MT"/>
              </a:rPr>
              <a:t> </a:t>
            </a:r>
            <a:r>
              <a:rPr sz="2600" spc="370" dirty="0">
                <a:solidFill>
                  <a:srgbClr val="55D7FF"/>
                </a:solidFill>
                <a:latin typeface="Gill Sans MT"/>
                <a:cs typeface="Gill Sans MT"/>
              </a:rPr>
              <a:t>ATIVE	</a:t>
            </a:r>
            <a:r>
              <a:rPr sz="2600" spc="509" dirty="0">
                <a:solidFill>
                  <a:srgbClr val="55D7FF"/>
                </a:solidFill>
                <a:latin typeface="Gill Sans MT"/>
                <a:cs typeface="Gill Sans MT"/>
              </a:rPr>
              <a:t>COMMONS	</a:t>
            </a:r>
            <a:r>
              <a:rPr sz="2600" spc="195" dirty="0">
                <a:solidFill>
                  <a:srgbClr val="55D7FF"/>
                </a:solidFill>
                <a:latin typeface="Gill Sans MT"/>
                <a:cs typeface="Gill Sans MT"/>
              </a:rPr>
              <a:t>B</a:t>
            </a:r>
            <a:r>
              <a:rPr sz="2600" spc="-300" dirty="0">
                <a:solidFill>
                  <a:srgbClr val="55D7FF"/>
                </a:solidFill>
                <a:latin typeface="Gill Sans MT"/>
                <a:cs typeface="Gill Sans MT"/>
              </a:rPr>
              <a:t> </a:t>
            </a:r>
            <a:r>
              <a:rPr sz="2600" spc="320" dirty="0">
                <a:solidFill>
                  <a:srgbClr val="55D7FF"/>
                </a:solidFill>
                <a:latin typeface="Gill Sans MT"/>
                <a:cs typeface="Gill Sans MT"/>
              </a:rPr>
              <a:t>Y-SA	</a:t>
            </a:r>
            <a:r>
              <a:rPr sz="2600" spc="445" dirty="0">
                <a:solidFill>
                  <a:srgbClr val="55D7FF"/>
                </a:solidFill>
                <a:latin typeface="Gill Sans MT"/>
                <a:cs typeface="Gill Sans MT"/>
              </a:rPr>
              <a:t>4.0</a:t>
            </a:r>
            <a:r>
              <a:rPr sz="2600" spc="-305" dirty="0">
                <a:solidFill>
                  <a:srgbClr val="55D7FF"/>
                </a:solidFill>
                <a:latin typeface="Gill Sans MT"/>
                <a:cs typeface="Gill Sans MT"/>
              </a:rPr>
              <a:t> </a:t>
            </a:r>
            <a:endParaRPr sz="2600">
              <a:latin typeface="Gill Sans MT"/>
              <a:cs typeface="Gill Sans MT"/>
            </a:endParaRPr>
          </a:p>
          <a:p>
            <a:pPr marL="125095" marR="2660650">
              <a:lnSpc>
                <a:spcPct val="114599"/>
              </a:lnSpc>
              <a:spcBef>
                <a:spcPts val="50"/>
              </a:spcBef>
              <a:tabLst>
                <a:tab pos="564515" algn="l"/>
                <a:tab pos="1264285" algn="l"/>
                <a:tab pos="1746250" algn="l"/>
                <a:tab pos="2084705" algn="l"/>
                <a:tab pos="2359025" algn="l"/>
                <a:tab pos="2574925" algn="l"/>
                <a:tab pos="3023235" algn="l"/>
                <a:tab pos="3404235" algn="l"/>
                <a:tab pos="4245610" algn="l"/>
                <a:tab pos="5600700" algn="l"/>
                <a:tab pos="5870575" algn="l"/>
              </a:tabLst>
            </a:pPr>
            <a:r>
              <a:rPr sz="2600" spc="-155" dirty="0">
                <a:solidFill>
                  <a:srgbClr val="55D7FF"/>
                </a:solidFill>
                <a:latin typeface="Gill Sans MT"/>
                <a:cs typeface="Gill Sans MT"/>
              </a:rPr>
              <a:t>(</a:t>
            </a:r>
            <a:r>
              <a:rPr sz="2600" spc="-300" dirty="0">
                <a:solidFill>
                  <a:srgbClr val="55D7FF"/>
                </a:solidFill>
                <a:latin typeface="Gill Sans MT"/>
                <a:cs typeface="Gill Sans MT"/>
              </a:rPr>
              <a:t> </a:t>
            </a:r>
            <a:r>
              <a:rPr sz="1800" spc="254" dirty="0">
                <a:solidFill>
                  <a:srgbClr val="55D7FF"/>
                </a:solidFill>
                <a:latin typeface="Gill Sans MT"/>
                <a:cs typeface="Gill Sans MT"/>
              </a:rPr>
              <a:t>SA</a:t>
            </a:r>
            <a:r>
              <a:rPr sz="1800" spc="-204" dirty="0">
                <a:solidFill>
                  <a:srgbClr val="55D7FF"/>
                </a:solidFill>
                <a:latin typeface="Gill Sans MT"/>
                <a:cs typeface="Gill Sans MT"/>
              </a:rPr>
              <a:t> </a:t>
            </a:r>
            <a:r>
              <a:rPr sz="1800" spc="160" dirty="0">
                <a:solidFill>
                  <a:srgbClr val="55D7FF"/>
                </a:solidFill>
                <a:latin typeface="Gill Sans MT"/>
                <a:cs typeface="Gill Sans MT"/>
              </a:rPr>
              <a:t>LVO	</a:t>
            </a:r>
            <a:r>
              <a:rPr sz="1800" spc="225" dirty="0">
                <a:solidFill>
                  <a:srgbClr val="55D7FF"/>
                </a:solidFill>
                <a:latin typeface="Gill Sans MT"/>
                <a:cs typeface="Gill Sans MT"/>
              </a:rPr>
              <a:t>DE	</a:t>
            </a:r>
            <a:r>
              <a:rPr sz="1800" spc="275" dirty="0">
                <a:solidFill>
                  <a:srgbClr val="55D7FF"/>
                </a:solidFill>
                <a:latin typeface="Gill Sans MT"/>
                <a:cs typeface="Gill Sans MT"/>
              </a:rPr>
              <a:t>LAS	</a:t>
            </a:r>
            <a:r>
              <a:rPr sz="1800" spc="305" dirty="0">
                <a:solidFill>
                  <a:srgbClr val="55D7FF"/>
                </a:solidFill>
                <a:latin typeface="Gill Sans MT"/>
                <a:cs typeface="Gill Sans MT"/>
              </a:rPr>
              <a:t>OBRAS	</a:t>
            </a:r>
            <a:r>
              <a:rPr sz="1800" spc="130" dirty="0">
                <a:solidFill>
                  <a:srgbClr val="55D7FF"/>
                </a:solidFill>
                <a:latin typeface="Gill Sans MT"/>
                <a:cs typeface="Gill Sans MT"/>
              </a:rPr>
              <a:t>CU</a:t>
            </a:r>
            <a:r>
              <a:rPr sz="1800" spc="-210" dirty="0">
                <a:solidFill>
                  <a:srgbClr val="55D7FF"/>
                </a:solidFill>
                <a:latin typeface="Gill Sans MT"/>
                <a:cs typeface="Gill Sans MT"/>
              </a:rPr>
              <a:t> </a:t>
            </a:r>
            <a:r>
              <a:rPr sz="1800" spc="75" dirty="0">
                <a:solidFill>
                  <a:srgbClr val="55D7FF"/>
                </a:solidFill>
                <a:latin typeface="Gill Sans MT"/>
                <a:cs typeface="Gill Sans MT"/>
              </a:rPr>
              <a:t>YA	</a:t>
            </a:r>
            <a:r>
              <a:rPr sz="1800" spc="254" dirty="0">
                <a:solidFill>
                  <a:srgbClr val="55D7FF"/>
                </a:solidFill>
                <a:latin typeface="Gill Sans MT"/>
                <a:cs typeface="Gill Sans MT"/>
              </a:rPr>
              <a:t>AUTORÍA	</a:t>
            </a:r>
            <a:r>
              <a:rPr sz="1800" spc="-50" dirty="0">
                <a:solidFill>
                  <a:srgbClr val="55D7FF"/>
                </a:solidFill>
                <a:latin typeface="Gill Sans MT"/>
                <a:cs typeface="Gill Sans MT"/>
              </a:rPr>
              <a:t>Y	</a:t>
            </a:r>
            <a:r>
              <a:rPr sz="1800" spc="290" dirty="0">
                <a:solidFill>
                  <a:srgbClr val="55D7FF"/>
                </a:solidFill>
                <a:latin typeface="Gill Sans MT"/>
                <a:cs typeface="Gill Sans MT"/>
              </a:rPr>
              <a:t>ORIGEN </a:t>
            </a:r>
            <a:r>
              <a:rPr sz="1800" spc="-484" dirty="0">
                <a:solidFill>
                  <a:srgbClr val="55D7FF"/>
                </a:solidFill>
                <a:latin typeface="Gill Sans MT"/>
                <a:cs typeface="Gill Sans MT"/>
              </a:rPr>
              <a:t> </a:t>
            </a:r>
            <a:r>
              <a:rPr sz="1800" spc="459" dirty="0">
                <a:solidFill>
                  <a:srgbClr val="55D7FF"/>
                </a:solidFill>
                <a:latin typeface="Gill Sans MT"/>
                <a:cs typeface="Gill Sans MT"/>
              </a:rPr>
              <a:t>S</a:t>
            </a:r>
            <a:r>
              <a:rPr sz="1800" spc="185" dirty="0">
                <a:solidFill>
                  <a:srgbClr val="55D7FF"/>
                </a:solidFill>
                <a:latin typeface="Gill Sans MT"/>
                <a:cs typeface="Gill Sans MT"/>
              </a:rPr>
              <a:t>E</a:t>
            </a:r>
            <a:r>
              <a:rPr sz="1800" dirty="0">
                <a:solidFill>
                  <a:srgbClr val="55D7FF"/>
                </a:solidFill>
                <a:latin typeface="Gill Sans MT"/>
                <a:cs typeface="Gill Sans MT"/>
              </a:rPr>
              <a:t>	</a:t>
            </a:r>
            <a:r>
              <a:rPr sz="1800" spc="325" dirty="0">
                <a:solidFill>
                  <a:srgbClr val="55D7FF"/>
                </a:solidFill>
                <a:latin typeface="Gill Sans MT"/>
                <a:cs typeface="Gill Sans MT"/>
              </a:rPr>
              <a:t>EXPLIC</a:t>
            </a:r>
            <a:r>
              <a:rPr sz="1800" spc="15" dirty="0">
                <a:solidFill>
                  <a:srgbClr val="55D7FF"/>
                </a:solidFill>
                <a:latin typeface="Gill Sans MT"/>
                <a:cs typeface="Gill Sans MT"/>
              </a:rPr>
              <a:t>I</a:t>
            </a:r>
            <a:r>
              <a:rPr sz="1800" spc="-210" dirty="0">
                <a:solidFill>
                  <a:srgbClr val="55D7FF"/>
                </a:solidFill>
                <a:latin typeface="Gill Sans MT"/>
                <a:cs typeface="Gill Sans MT"/>
              </a:rPr>
              <a:t> </a:t>
            </a:r>
            <a:r>
              <a:rPr sz="1800" spc="114" dirty="0">
                <a:solidFill>
                  <a:srgbClr val="55D7FF"/>
                </a:solidFill>
                <a:latin typeface="Gill Sans MT"/>
                <a:cs typeface="Gill Sans MT"/>
              </a:rPr>
              <a:t>T</a:t>
            </a:r>
            <a:r>
              <a:rPr sz="1800" spc="40" dirty="0">
                <a:solidFill>
                  <a:srgbClr val="55D7FF"/>
                </a:solidFill>
                <a:latin typeface="Gill Sans MT"/>
                <a:cs typeface="Gill Sans MT"/>
              </a:rPr>
              <a:t>A</a:t>
            </a:r>
            <a:r>
              <a:rPr sz="1800" dirty="0">
                <a:solidFill>
                  <a:srgbClr val="55D7FF"/>
                </a:solidFill>
                <a:latin typeface="Gill Sans MT"/>
                <a:cs typeface="Gill Sans MT"/>
              </a:rPr>
              <a:t>	</a:t>
            </a:r>
            <a:r>
              <a:rPr sz="1800" spc="360" dirty="0">
                <a:solidFill>
                  <a:srgbClr val="55D7FF"/>
                </a:solidFill>
                <a:latin typeface="Gill Sans MT"/>
                <a:cs typeface="Gill Sans MT"/>
              </a:rPr>
              <a:t>E</a:t>
            </a:r>
            <a:r>
              <a:rPr sz="1800" spc="110" dirty="0">
                <a:solidFill>
                  <a:srgbClr val="55D7FF"/>
                </a:solidFill>
                <a:latin typeface="Gill Sans MT"/>
                <a:cs typeface="Gill Sans MT"/>
              </a:rPr>
              <a:t>N</a:t>
            </a:r>
            <a:r>
              <a:rPr sz="1800" dirty="0">
                <a:solidFill>
                  <a:srgbClr val="55D7FF"/>
                </a:solidFill>
                <a:latin typeface="Gill Sans MT"/>
                <a:cs typeface="Gill Sans MT"/>
              </a:rPr>
              <a:t>	</a:t>
            </a:r>
            <a:r>
              <a:rPr sz="1800" spc="315" dirty="0">
                <a:solidFill>
                  <a:srgbClr val="55D7FF"/>
                </a:solidFill>
                <a:latin typeface="Gill Sans MT"/>
                <a:cs typeface="Gill Sans MT"/>
              </a:rPr>
              <a:t>L</a:t>
            </a:r>
            <a:r>
              <a:rPr sz="1800" spc="35" dirty="0">
                <a:solidFill>
                  <a:srgbClr val="55D7FF"/>
                </a:solidFill>
                <a:latin typeface="Gill Sans MT"/>
                <a:cs typeface="Gill Sans MT"/>
              </a:rPr>
              <a:t>A</a:t>
            </a:r>
            <a:r>
              <a:rPr sz="1800" dirty="0">
                <a:solidFill>
                  <a:srgbClr val="55D7FF"/>
                </a:solidFill>
                <a:latin typeface="Gill Sans MT"/>
                <a:cs typeface="Gill Sans MT"/>
              </a:rPr>
              <a:t>	</a:t>
            </a:r>
            <a:r>
              <a:rPr sz="1800" spc="390" dirty="0">
                <a:solidFill>
                  <a:srgbClr val="55D7FF"/>
                </a:solidFill>
                <a:latin typeface="Gill Sans MT"/>
                <a:cs typeface="Gill Sans MT"/>
              </a:rPr>
              <a:t>PRESE</a:t>
            </a:r>
            <a:r>
              <a:rPr sz="1800" spc="150" dirty="0">
                <a:solidFill>
                  <a:srgbClr val="55D7FF"/>
                </a:solidFill>
                <a:latin typeface="Gill Sans MT"/>
                <a:cs typeface="Gill Sans MT"/>
              </a:rPr>
              <a:t>N</a:t>
            </a:r>
            <a:r>
              <a:rPr sz="1800" spc="-210" dirty="0">
                <a:solidFill>
                  <a:srgbClr val="55D7FF"/>
                </a:solidFill>
                <a:latin typeface="Gill Sans MT"/>
                <a:cs typeface="Gill Sans MT"/>
              </a:rPr>
              <a:t> </a:t>
            </a:r>
            <a:r>
              <a:rPr sz="1800" spc="114" dirty="0">
                <a:solidFill>
                  <a:srgbClr val="55D7FF"/>
                </a:solidFill>
                <a:latin typeface="Gill Sans MT"/>
                <a:cs typeface="Gill Sans MT"/>
              </a:rPr>
              <a:t>T</a:t>
            </a:r>
            <a:r>
              <a:rPr sz="1800" spc="290" dirty="0">
                <a:solidFill>
                  <a:srgbClr val="55D7FF"/>
                </a:solidFill>
                <a:latin typeface="Gill Sans MT"/>
                <a:cs typeface="Gill Sans MT"/>
              </a:rPr>
              <a:t>ACIÓN</a:t>
            </a:r>
            <a:r>
              <a:rPr sz="1800" dirty="0">
                <a:solidFill>
                  <a:srgbClr val="55D7FF"/>
                </a:solidFill>
                <a:latin typeface="Gill Sans MT"/>
                <a:cs typeface="Gill Sans MT"/>
              </a:rPr>
              <a:t>)</a:t>
            </a:r>
            <a:r>
              <a:rPr sz="1800" spc="-210" dirty="0">
                <a:solidFill>
                  <a:srgbClr val="55D7FF"/>
                </a:solidFill>
                <a:latin typeface="Gill Sans MT"/>
                <a:cs typeface="Gill Sans MT"/>
              </a:rPr>
              <a:t> </a:t>
            </a:r>
            <a:endParaRPr sz="1800">
              <a:latin typeface="Gill Sans MT"/>
              <a:cs typeface="Gill Sans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75360" y="465494"/>
            <a:ext cx="4167085" cy="234122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800" cy="9753600"/>
          </a:xfrm>
          <a:custGeom>
            <a:avLst/>
            <a:gdLst/>
            <a:ahLst/>
            <a:cxnLst/>
            <a:rect l="l" t="t" r="r" b="b"/>
            <a:pathLst>
              <a:path w="13004800" h="9753600">
                <a:moveTo>
                  <a:pt x="13004800" y="0"/>
                </a:moveTo>
                <a:lnTo>
                  <a:pt x="0" y="0"/>
                </a:lnTo>
                <a:lnTo>
                  <a:pt x="0" y="9753600"/>
                </a:lnTo>
                <a:lnTo>
                  <a:pt x="13004800" y="9753600"/>
                </a:lnTo>
                <a:lnTo>
                  <a:pt x="130048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02400" y="0"/>
            <a:ext cx="6502400" cy="97536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98500" y="552832"/>
            <a:ext cx="4868545" cy="1574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2999"/>
              </a:lnSpc>
              <a:spcBef>
                <a:spcPts val="95"/>
              </a:spcBef>
              <a:tabLst>
                <a:tab pos="2633345" algn="l"/>
              </a:tabLst>
            </a:pPr>
            <a:r>
              <a:rPr sz="4500" spc="-250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4500" spc="-5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0" spc="-33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4500" spc="-5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0" spc="-254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4500" spc="-5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0" spc="-8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4500" spc="-5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0" spc="-8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4500" spc="-5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0" spc="-33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4500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4500" spc="-17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4500" spc="-5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0" spc="-33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4500" spc="-5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0" spc="49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4500" spc="-17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4500" spc="-5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0" spc="140" dirty="0">
                <a:solidFill>
                  <a:srgbClr val="FFFFFF"/>
                </a:solidFill>
                <a:latin typeface="Arial"/>
                <a:cs typeface="Arial"/>
              </a:rPr>
              <a:t>O  </a:t>
            </a:r>
            <a:r>
              <a:rPr sz="4500" spc="-330" dirty="0">
                <a:solidFill>
                  <a:srgbClr val="FFFFFF"/>
                </a:solidFill>
                <a:latin typeface="Arial"/>
                <a:cs typeface="Arial"/>
              </a:rPr>
              <a:t>(</a:t>
            </a:r>
            <a:r>
              <a:rPr sz="4500" spc="-5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0" spc="-16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4500" spc="-5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0" spc="-165" dirty="0">
                <a:solidFill>
                  <a:srgbClr val="FFFFFF"/>
                </a:solidFill>
                <a:latin typeface="Arial"/>
                <a:cs typeface="Arial"/>
              </a:rPr>
              <a:t>8</a:t>
            </a:r>
            <a:r>
              <a:rPr sz="4500" spc="-5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0" spc="-165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sz="4500" spc="-5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0" spc="-165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4500" spc="-5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4500" spc="-5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0" spc="-16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4500" spc="-5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0" spc="-165" dirty="0">
                <a:solidFill>
                  <a:srgbClr val="FFFFFF"/>
                </a:solidFill>
                <a:latin typeface="Arial"/>
                <a:cs typeface="Arial"/>
              </a:rPr>
              <a:t>9</a:t>
            </a:r>
            <a:r>
              <a:rPr sz="4500" spc="-5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0" spc="-165" dirty="0">
                <a:solidFill>
                  <a:srgbClr val="FFFFFF"/>
                </a:solidFill>
                <a:latin typeface="Arial"/>
                <a:cs typeface="Arial"/>
              </a:rPr>
              <a:t>0</a:t>
            </a:r>
            <a:r>
              <a:rPr sz="4500" spc="-5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0" spc="-165" dirty="0">
                <a:solidFill>
                  <a:srgbClr val="FFFFFF"/>
                </a:solidFill>
                <a:latin typeface="Arial"/>
                <a:cs typeface="Arial"/>
              </a:rPr>
              <a:t>9</a:t>
            </a:r>
            <a:r>
              <a:rPr sz="4500" spc="-5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0" spc="-330" dirty="0">
                <a:solidFill>
                  <a:srgbClr val="FFFFFF"/>
                </a:solidFill>
                <a:latin typeface="Arial"/>
                <a:cs typeface="Arial"/>
              </a:rPr>
              <a:t>)</a:t>
            </a:r>
            <a:endParaRPr sz="45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98500" y="3015744"/>
            <a:ext cx="4994910" cy="559562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13360" marR="49530" indent="-201295">
              <a:lnSpc>
                <a:spcPct val="116700"/>
              </a:lnSpc>
              <a:spcBef>
                <a:spcPts val="90"/>
              </a:spcBef>
              <a:buClr>
                <a:srgbClr val="646464"/>
              </a:buClr>
              <a:buSzPct val="90000"/>
              <a:buFont typeface="Arial"/>
              <a:buChar char="•"/>
              <a:tabLst>
                <a:tab pos="263525" algn="l"/>
                <a:tab pos="264160" algn="l"/>
              </a:tabLst>
            </a:pPr>
            <a:r>
              <a:rPr dirty="0"/>
              <a:t>	</a:t>
            </a:r>
            <a:r>
              <a:rPr sz="1500" spc="35" dirty="0">
                <a:solidFill>
                  <a:srgbClr val="FFFFFF"/>
                </a:solidFill>
                <a:latin typeface="Arial"/>
                <a:cs typeface="Arial"/>
              </a:rPr>
              <a:t>Fotógrafo </a:t>
            </a:r>
            <a:r>
              <a:rPr sz="1500" spc="30" dirty="0">
                <a:solidFill>
                  <a:srgbClr val="FFFFFF"/>
                </a:solidFill>
                <a:latin typeface="Arial"/>
                <a:cs typeface="Arial"/>
              </a:rPr>
              <a:t>británico </a:t>
            </a:r>
            <a:r>
              <a:rPr sz="1500" spc="55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1500" spc="40" dirty="0">
                <a:solidFill>
                  <a:srgbClr val="FFFFFF"/>
                </a:solidFill>
                <a:latin typeface="Arial"/>
                <a:cs typeface="Arial"/>
              </a:rPr>
              <a:t>origen </a:t>
            </a:r>
            <a:r>
              <a:rPr sz="1500" spc="25" dirty="0">
                <a:solidFill>
                  <a:srgbClr val="FFFFFF"/>
                </a:solidFill>
                <a:latin typeface="Arial"/>
                <a:cs typeface="Arial"/>
              </a:rPr>
              <a:t>italiano </a:t>
            </a:r>
            <a:r>
              <a:rPr sz="1500" spc="40" dirty="0">
                <a:solidFill>
                  <a:srgbClr val="FFFFFF"/>
                </a:solidFill>
                <a:latin typeface="Arial"/>
                <a:cs typeface="Arial"/>
              </a:rPr>
              <a:t>que </a:t>
            </a:r>
            <a:r>
              <a:rPr sz="1500" spc="10" dirty="0">
                <a:solidFill>
                  <a:srgbClr val="FFFFFF"/>
                </a:solidFill>
                <a:latin typeface="Arial"/>
                <a:cs typeface="Arial"/>
              </a:rPr>
              <a:t>nació </a:t>
            </a:r>
            <a:r>
              <a:rPr sz="1500" spc="15" dirty="0">
                <a:solidFill>
                  <a:srgbClr val="FFFFFF"/>
                </a:solidFill>
                <a:latin typeface="Arial"/>
                <a:cs typeface="Arial"/>
              </a:rPr>
              <a:t>en </a:t>
            </a:r>
            <a:r>
              <a:rPr sz="15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40" dirty="0">
                <a:solidFill>
                  <a:srgbClr val="FFFFFF"/>
                </a:solidFill>
                <a:latin typeface="Arial"/>
                <a:cs typeface="Arial"/>
              </a:rPr>
              <a:t>1833 </a:t>
            </a:r>
            <a:r>
              <a:rPr sz="1500" spc="70" dirty="0">
                <a:solidFill>
                  <a:srgbClr val="FFFFFF"/>
                </a:solidFill>
                <a:latin typeface="Arial"/>
                <a:cs typeface="Arial"/>
              </a:rPr>
              <a:t>o </a:t>
            </a:r>
            <a:r>
              <a:rPr sz="1500" spc="-40" dirty="0">
                <a:solidFill>
                  <a:srgbClr val="FFFFFF"/>
                </a:solidFill>
                <a:latin typeface="Arial"/>
                <a:cs typeface="Arial"/>
              </a:rPr>
              <a:t>1834 </a:t>
            </a:r>
            <a:r>
              <a:rPr sz="1500" spc="15" dirty="0">
                <a:solidFill>
                  <a:srgbClr val="FFFFFF"/>
                </a:solidFill>
                <a:latin typeface="Arial"/>
                <a:cs typeface="Arial"/>
              </a:rPr>
              <a:t>en </a:t>
            </a:r>
            <a:r>
              <a:rPr sz="1500" spc="-5" dirty="0">
                <a:solidFill>
                  <a:srgbClr val="FFFFFF"/>
                </a:solidFill>
                <a:latin typeface="Arial"/>
                <a:cs typeface="Arial"/>
              </a:rPr>
              <a:t>la </a:t>
            </a:r>
            <a:r>
              <a:rPr sz="1500" spc="-20" dirty="0">
                <a:solidFill>
                  <a:srgbClr val="FFFFFF"/>
                </a:solidFill>
                <a:latin typeface="Arial"/>
                <a:cs typeface="Arial"/>
              </a:rPr>
              <a:t>isla </a:t>
            </a:r>
            <a:r>
              <a:rPr sz="1500" spc="55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1500" spc="25" dirty="0">
                <a:solidFill>
                  <a:srgbClr val="FFFFFF"/>
                </a:solidFill>
                <a:latin typeface="Arial"/>
                <a:cs typeface="Arial"/>
              </a:rPr>
              <a:t>Corfú </a:t>
            </a:r>
            <a:r>
              <a:rPr sz="1500" spc="5" dirty="0">
                <a:solidFill>
                  <a:srgbClr val="FFFFFF"/>
                </a:solidFill>
                <a:latin typeface="Arial"/>
                <a:cs typeface="Arial"/>
              </a:rPr>
              <a:t>(que pese </a:t>
            </a:r>
            <a:r>
              <a:rPr sz="1500" spc="-45" dirty="0">
                <a:solidFill>
                  <a:srgbClr val="FFFFFF"/>
                </a:solidFill>
                <a:latin typeface="Arial"/>
                <a:cs typeface="Arial"/>
              </a:rPr>
              <a:t>a su </a:t>
            </a:r>
            <a:r>
              <a:rPr sz="1500" spc="25" dirty="0">
                <a:solidFill>
                  <a:srgbClr val="FFFFFF"/>
                </a:solidFill>
                <a:latin typeface="Arial"/>
                <a:cs typeface="Arial"/>
              </a:rPr>
              <a:t>antigua </a:t>
            </a:r>
            <a:r>
              <a:rPr sz="15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35" dirty="0">
                <a:solidFill>
                  <a:srgbClr val="FFFFFF"/>
                </a:solidFill>
                <a:latin typeface="Arial"/>
                <a:cs typeface="Arial"/>
              </a:rPr>
              <a:t>dominación</a:t>
            </a:r>
            <a:r>
              <a:rPr sz="15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Arial"/>
                <a:cs typeface="Arial"/>
              </a:rPr>
              <a:t>veneciana</a:t>
            </a:r>
            <a:r>
              <a:rPr sz="15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15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1500" spc="-25" dirty="0">
                <a:solidFill>
                  <a:srgbClr val="FFFFFF"/>
                </a:solidFill>
                <a:latin typeface="Arial"/>
                <a:cs typeface="Arial"/>
              </a:rPr>
              <a:t> ese</a:t>
            </a:r>
            <a:r>
              <a:rPr sz="15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50" dirty="0">
                <a:solidFill>
                  <a:srgbClr val="FFFFFF"/>
                </a:solidFill>
                <a:latin typeface="Arial"/>
                <a:cs typeface="Arial"/>
              </a:rPr>
              <a:t>momento</a:t>
            </a:r>
            <a:r>
              <a:rPr sz="15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25" dirty="0">
                <a:solidFill>
                  <a:srgbClr val="FFFFFF"/>
                </a:solidFill>
                <a:latin typeface="Arial"/>
                <a:cs typeface="Arial"/>
              </a:rPr>
              <a:t>formaba</a:t>
            </a:r>
            <a:r>
              <a:rPr sz="15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35" dirty="0">
                <a:solidFill>
                  <a:srgbClr val="FFFFFF"/>
                </a:solidFill>
                <a:latin typeface="Arial"/>
                <a:cs typeface="Arial"/>
              </a:rPr>
              <a:t>parte </a:t>
            </a:r>
            <a:r>
              <a:rPr sz="1500" spc="-4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50" dirty="0">
                <a:solidFill>
                  <a:srgbClr val="FFFFFF"/>
                </a:solidFill>
                <a:latin typeface="Arial"/>
                <a:cs typeface="Arial"/>
              </a:rPr>
              <a:t>del</a:t>
            </a:r>
            <a:r>
              <a:rPr sz="15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45" dirty="0">
                <a:solidFill>
                  <a:srgbClr val="FFFFFF"/>
                </a:solidFill>
                <a:latin typeface="Arial"/>
                <a:cs typeface="Arial"/>
              </a:rPr>
              <a:t>protectorado</a:t>
            </a:r>
            <a:r>
              <a:rPr sz="15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30" dirty="0">
                <a:solidFill>
                  <a:srgbClr val="FFFFFF"/>
                </a:solidFill>
                <a:latin typeface="Arial"/>
                <a:cs typeface="Arial"/>
              </a:rPr>
              <a:t>británico</a:t>
            </a:r>
            <a:r>
              <a:rPr sz="15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5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5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35" dirty="0">
                <a:solidFill>
                  <a:srgbClr val="FFFFFF"/>
                </a:solidFill>
                <a:latin typeface="Arial"/>
                <a:cs typeface="Arial"/>
              </a:rPr>
              <a:t>las</a:t>
            </a:r>
            <a:r>
              <a:rPr sz="15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35" dirty="0">
                <a:solidFill>
                  <a:srgbClr val="FFFFFF"/>
                </a:solidFill>
                <a:latin typeface="Arial"/>
                <a:cs typeface="Arial"/>
              </a:rPr>
              <a:t>islas</a:t>
            </a:r>
            <a:r>
              <a:rPr sz="1500" spc="-20" dirty="0">
                <a:solidFill>
                  <a:srgbClr val="FFFFFF"/>
                </a:solidFill>
                <a:latin typeface="Arial"/>
                <a:cs typeface="Arial"/>
              </a:rPr>
              <a:t> Jónicas).</a:t>
            </a:r>
            <a:endParaRPr sz="1500">
              <a:latin typeface="Arial"/>
              <a:cs typeface="Arial"/>
            </a:endParaRPr>
          </a:p>
          <a:p>
            <a:pPr marL="213360" marR="5080" indent="-201295">
              <a:lnSpc>
                <a:spcPct val="116700"/>
              </a:lnSpc>
              <a:spcBef>
                <a:spcPts val="1635"/>
              </a:spcBef>
              <a:buClr>
                <a:srgbClr val="646464"/>
              </a:buClr>
              <a:buSzPct val="90000"/>
              <a:buChar char="•"/>
              <a:tabLst>
                <a:tab pos="213995" algn="l"/>
              </a:tabLst>
            </a:pPr>
            <a:r>
              <a:rPr sz="1500" spc="15" dirty="0">
                <a:solidFill>
                  <a:srgbClr val="FFFFFF"/>
                </a:solidFill>
                <a:latin typeface="Arial"/>
                <a:cs typeface="Arial"/>
              </a:rPr>
              <a:t>Comenzó</a:t>
            </a:r>
            <a:r>
              <a:rPr sz="15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45" dirty="0">
                <a:solidFill>
                  <a:srgbClr val="FFFFFF"/>
                </a:solidFill>
                <a:latin typeface="Arial"/>
                <a:cs typeface="Arial"/>
              </a:rPr>
              <a:t>su</a:t>
            </a:r>
            <a:r>
              <a:rPr sz="1500" spc="-15" dirty="0">
                <a:solidFill>
                  <a:srgbClr val="FFFFFF"/>
                </a:solidFill>
                <a:latin typeface="Arial"/>
                <a:cs typeface="Arial"/>
              </a:rPr>
              <a:t> carrera </a:t>
            </a:r>
            <a:r>
              <a:rPr sz="1500" spc="30" dirty="0">
                <a:solidFill>
                  <a:srgbClr val="FFFFFF"/>
                </a:solidFill>
                <a:latin typeface="Arial"/>
                <a:cs typeface="Arial"/>
              </a:rPr>
              <a:t>fotográfica</a:t>
            </a:r>
            <a:r>
              <a:rPr sz="15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15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15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35" dirty="0">
                <a:solidFill>
                  <a:srgbClr val="FFFFFF"/>
                </a:solidFill>
                <a:latin typeface="Arial"/>
                <a:cs typeface="Arial"/>
              </a:rPr>
              <a:t>1851,</a:t>
            </a:r>
            <a:r>
              <a:rPr sz="15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40" dirty="0">
                <a:solidFill>
                  <a:srgbClr val="FFFFFF"/>
                </a:solidFill>
                <a:latin typeface="Arial"/>
                <a:cs typeface="Arial"/>
              </a:rPr>
              <a:t>comprando</a:t>
            </a:r>
            <a:r>
              <a:rPr sz="15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45" dirty="0">
                <a:solidFill>
                  <a:srgbClr val="FFFFFF"/>
                </a:solidFill>
                <a:latin typeface="Arial"/>
                <a:cs typeface="Arial"/>
              </a:rPr>
              <a:t>su </a:t>
            </a:r>
            <a:r>
              <a:rPr sz="1500" spc="-4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25" dirty="0">
                <a:solidFill>
                  <a:srgbClr val="FFFFFF"/>
                </a:solidFill>
                <a:latin typeface="Arial"/>
                <a:cs typeface="Arial"/>
              </a:rPr>
              <a:t>primera</a:t>
            </a:r>
            <a:r>
              <a:rPr sz="15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4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5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única</a:t>
            </a:r>
            <a:r>
              <a:rPr sz="15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15" dirty="0">
                <a:solidFill>
                  <a:srgbClr val="FFFFFF"/>
                </a:solidFill>
                <a:latin typeface="Arial"/>
                <a:cs typeface="Arial"/>
              </a:rPr>
              <a:t>cámara</a:t>
            </a:r>
            <a:r>
              <a:rPr sz="15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5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5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35" dirty="0">
                <a:solidFill>
                  <a:srgbClr val="FFFFFF"/>
                </a:solidFill>
                <a:latin typeface="Arial"/>
                <a:cs typeface="Arial"/>
              </a:rPr>
              <a:t>fotos</a:t>
            </a:r>
            <a:r>
              <a:rPr sz="15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15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15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55" dirty="0">
                <a:solidFill>
                  <a:srgbClr val="FFFFFF"/>
                </a:solidFill>
                <a:latin typeface="Arial"/>
                <a:cs typeface="Arial"/>
              </a:rPr>
              <a:t>París.</a:t>
            </a:r>
            <a:endParaRPr sz="1500">
              <a:latin typeface="Arial"/>
              <a:cs typeface="Arial"/>
            </a:endParaRPr>
          </a:p>
          <a:p>
            <a:pPr marL="213360" marR="15240" indent="-201295">
              <a:lnSpc>
                <a:spcPct val="116700"/>
              </a:lnSpc>
              <a:spcBef>
                <a:spcPts val="1630"/>
              </a:spcBef>
              <a:buClr>
                <a:srgbClr val="646464"/>
              </a:buClr>
              <a:buSzPct val="90000"/>
              <a:buChar char="•"/>
              <a:tabLst>
                <a:tab pos="213995" algn="l"/>
              </a:tabLst>
            </a:pPr>
            <a:r>
              <a:rPr sz="1500" spc="-40" dirty="0">
                <a:solidFill>
                  <a:srgbClr val="FFFFFF"/>
                </a:solidFill>
                <a:latin typeface="Arial"/>
                <a:cs typeface="Arial"/>
              </a:rPr>
              <a:t>En 1854 </a:t>
            </a:r>
            <a:r>
              <a:rPr sz="1500" spc="25" dirty="0">
                <a:solidFill>
                  <a:srgbClr val="FFFFFF"/>
                </a:solidFill>
                <a:latin typeface="Arial"/>
                <a:cs typeface="Arial"/>
              </a:rPr>
              <a:t>funda </a:t>
            </a:r>
            <a:r>
              <a:rPr sz="1500" spc="10" dirty="0">
                <a:solidFill>
                  <a:srgbClr val="FFFFFF"/>
                </a:solidFill>
                <a:latin typeface="Arial"/>
                <a:cs typeface="Arial"/>
              </a:rPr>
              <a:t>Robertson </a:t>
            </a:r>
            <a:r>
              <a:rPr sz="1500" spc="75" dirty="0">
                <a:solidFill>
                  <a:srgbClr val="FFFFFF"/>
                </a:solidFill>
                <a:latin typeface="Arial"/>
                <a:cs typeface="Arial"/>
              </a:rPr>
              <a:t>&amp; </a:t>
            </a:r>
            <a:r>
              <a:rPr sz="1500" spc="20" dirty="0">
                <a:solidFill>
                  <a:srgbClr val="FFFFFF"/>
                </a:solidFill>
                <a:latin typeface="Arial"/>
                <a:cs typeface="Arial"/>
              </a:rPr>
              <a:t>Beato </a:t>
            </a:r>
            <a:r>
              <a:rPr sz="1500" spc="45" dirty="0">
                <a:solidFill>
                  <a:srgbClr val="FFFFFF"/>
                </a:solidFill>
                <a:latin typeface="Arial"/>
                <a:cs typeface="Arial"/>
              </a:rPr>
              <a:t>junto </a:t>
            </a:r>
            <a:r>
              <a:rPr sz="1500" spc="-5" dirty="0">
                <a:solidFill>
                  <a:srgbClr val="FFFFFF"/>
                </a:solidFill>
                <a:latin typeface="Arial"/>
                <a:cs typeface="Arial"/>
              </a:rPr>
              <a:t>al </a:t>
            </a:r>
            <a:r>
              <a:rPr sz="1500" spc="35" dirty="0">
                <a:solidFill>
                  <a:srgbClr val="FFFFFF"/>
                </a:solidFill>
                <a:latin typeface="Arial"/>
                <a:cs typeface="Arial"/>
              </a:rPr>
              <a:t>también </a:t>
            </a:r>
            <a:r>
              <a:rPr sz="15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50" dirty="0">
                <a:solidFill>
                  <a:srgbClr val="FFFFFF"/>
                </a:solidFill>
                <a:latin typeface="Arial"/>
                <a:cs typeface="Arial"/>
              </a:rPr>
              <a:t>fotógrafo</a:t>
            </a:r>
            <a:r>
              <a:rPr sz="1500" spc="-20" dirty="0">
                <a:solidFill>
                  <a:srgbClr val="FFFFFF"/>
                </a:solidFill>
                <a:latin typeface="Arial"/>
                <a:cs typeface="Arial"/>
              </a:rPr>
              <a:t> James </a:t>
            </a:r>
            <a:r>
              <a:rPr sz="1500" spc="5" dirty="0">
                <a:solidFill>
                  <a:srgbClr val="FFFFFF"/>
                </a:solidFill>
                <a:latin typeface="Arial"/>
                <a:cs typeface="Arial"/>
              </a:rPr>
              <a:t>Robertson,</a:t>
            </a:r>
            <a:r>
              <a:rPr sz="15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40" dirty="0">
                <a:solidFill>
                  <a:srgbClr val="FFFFFF"/>
                </a:solidFill>
                <a:latin typeface="Arial"/>
                <a:cs typeface="Arial"/>
              </a:rPr>
              <a:t>que</a:t>
            </a:r>
            <a:r>
              <a:rPr sz="15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10" dirty="0">
                <a:solidFill>
                  <a:srgbClr val="FFFFFF"/>
                </a:solidFill>
                <a:latin typeface="Arial"/>
                <a:cs typeface="Arial"/>
              </a:rPr>
              <a:t>funcionará</a:t>
            </a:r>
            <a:r>
              <a:rPr sz="15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15" dirty="0">
                <a:solidFill>
                  <a:srgbClr val="FFFFFF"/>
                </a:solidFill>
                <a:latin typeface="Arial"/>
                <a:cs typeface="Arial"/>
              </a:rPr>
              <a:t>hasta</a:t>
            </a:r>
            <a:r>
              <a:rPr sz="15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35" dirty="0">
                <a:solidFill>
                  <a:srgbClr val="FFFFFF"/>
                </a:solidFill>
                <a:latin typeface="Arial"/>
                <a:cs typeface="Arial"/>
              </a:rPr>
              <a:t>1867.</a:t>
            </a:r>
            <a:endParaRPr sz="1500">
              <a:latin typeface="Arial"/>
              <a:cs typeface="Arial"/>
            </a:endParaRPr>
          </a:p>
          <a:p>
            <a:pPr marL="213360" marR="193040" indent="-201295">
              <a:lnSpc>
                <a:spcPct val="116700"/>
              </a:lnSpc>
              <a:spcBef>
                <a:spcPts val="1630"/>
              </a:spcBef>
              <a:buClr>
                <a:srgbClr val="646464"/>
              </a:buClr>
              <a:buSzPct val="90000"/>
              <a:buFont typeface="Arial"/>
              <a:buChar char="•"/>
              <a:tabLst>
                <a:tab pos="263525" algn="l"/>
                <a:tab pos="264160" algn="l"/>
              </a:tabLst>
            </a:pPr>
            <a:r>
              <a:rPr dirty="0"/>
              <a:t>	</a:t>
            </a:r>
            <a:r>
              <a:rPr sz="1500" spc="15" dirty="0">
                <a:solidFill>
                  <a:srgbClr val="FFFFFF"/>
                </a:solidFill>
                <a:latin typeface="Arial"/>
                <a:cs typeface="Arial"/>
              </a:rPr>
              <a:t>Fotografía</a:t>
            </a:r>
            <a:r>
              <a:rPr sz="15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15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30" dirty="0">
                <a:solidFill>
                  <a:srgbClr val="FFFFFF"/>
                </a:solidFill>
                <a:latin typeface="Arial"/>
                <a:cs typeface="Arial"/>
              </a:rPr>
              <a:t>rebelión</a:t>
            </a:r>
            <a:r>
              <a:rPr sz="15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5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5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los</a:t>
            </a:r>
            <a:r>
              <a:rPr sz="15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cipayos</a:t>
            </a:r>
            <a:r>
              <a:rPr sz="15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15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15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15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15" dirty="0">
                <a:solidFill>
                  <a:srgbClr val="FFFFFF"/>
                </a:solidFill>
                <a:latin typeface="Arial"/>
                <a:cs typeface="Arial"/>
              </a:rPr>
              <a:t>India</a:t>
            </a:r>
            <a:r>
              <a:rPr sz="15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4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5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60" dirty="0">
                <a:solidFill>
                  <a:srgbClr val="FFFFFF"/>
                </a:solidFill>
                <a:latin typeface="Arial"/>
                <a:cs typeface="Arial"/>
              </a:rPr>
              <a:t>sus </a:t>
            </a:r>
            <a:r>
              <a:rPr sz="1500" spc="-4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Arial"/>
                <a:cs typeface="Arial"/>
              </a:rPr>
              <a:t>consecuencias </a:t>
            </a:r>
            <a:r>
              <a:rPr sz="1500" spc="-60" dirty="0">
                <a:solidFill>
                  <a:srgbClr val="FFFFFF"/>
                </a:solidFill>
                <a:latin typeface="Arial"/>
                <a:cs typeface="Arial"/>
              </a:rPr>
              <a:t>(1857) </a:t>
            </a:r>
            <a:r>
              <a:rPr sz="1500" spc="-45" dirty="0">
                <a:solidFill>
                  <a:srgbClr val="FFFFFF"/>
                </a:solidFill>
                <a:latin typeface="Arial"/>
                <a:cs typeface="Arial"/>
              </a:rPr>
              <a:t>y </a:t>
            </a:r>
            <a:r>
              <a:rPr sz="1500" spc="-5" dirty="0">
                <a:solidFill>
                  <a:srgbClr val="FFFFFF"/>
                </a:solidFill>
                <a:latin typeface="Arial"/>
                <a:cs typeface="Arial"/>
              </a:rPr>
              <a:t>la </a:t>
            </a:r>
            <a:r>
              <a:rPr sz="1500" spc="5" dirty="0">
                <a:solidFill>
                  <a:srgbClr val="FFFFFF"/>
                </a:solidFill>
                <a:latin typeface="Arial"/>
                <a:cs typeface="Arial"/>
              </a:rPr>
              <a:t>Segunda Guerra </a:t>
            </a:r>
            <a:r>
              <a:rPr sz="1500" spc="50" dirty="0">
                <a:solidFill>
                  <a:srgbClr val="FFFFFF"/>
                </a:solidFill>
                <a:latin typeface="Arial"/>
                <a:cs typeface="Arial"/>
              </a:rPr>
              <a:t>del </a:t>
            </a:r>
            <a:r>
              <a:rPr sz="1500" spc="55" dirty="0">
                <a:solidFill>
                  <a:srgbClr val="FFFFFF"/>
                </a:solidFill>
                <a:latin typeface="Arial"/>
                <a:cs typeface="Arial"/>
              </a:rPr>
              <a:t>Opio, </a:t>
            </a:r>
            <a:r>
              <a:rPr sz="150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20" dirty="0">
                <a:solidFill>
                  <a:srgbClr val="FFFFFF"/>
                </a:solidFill>
                <a:latin typeface="Arial"/>
                <a:cs typeface="Arial"/>
              </a:rPr>
              <a:t>entre</a:t>
            </a:r>
            <a:r>
              <a:rPr sz="15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40" dirty="0">
                <a:solidFill>
                  <a:srgbClr val="FFFFFF"/>
                </a:solidFill>
                <a:latin typeface="Arial"/>
                <a:cs typeface="Arial"/>
              </a:rPr>
              <a:t>1856</a:t>
            </a:r>
            <a:r>
              <a:rPr sz="15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4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5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35" dirty="0">
                <a:solidFill>
                  <a:srgbClr val="FFFFFF"/>
                </a:solidFill>
                <a:latin typeface="Arial"/>
                <a:cs typeface="Arial"/>
              </a:rPr>
              <a:t>1860.</a:t>
            </a:r>
            <a:endParaRPr sz="1500">
              <a:latin typeface="Arial"/>
              <a:cs typeface="Arial"/>
            </a:endParaRPr>
          </a:p>
          <a:p>
            <a:pPr marL="213360" marR="5715" indent="-201295">
              <a:lnSpc>
                <a:spcPct val="116700"/>
              </a:lnSpc>
              <a:spcBef>
                <a:spcPts val="1630"/>
              </a:spcBef>
              <a:buClr>
                <a:srgbClr val="646464"/>
              </a:buClr>
              <a:buSzPct val="90000"/>
              <a:buChar char="•"/>
              <a:tabLst>
                <a:tab pos="213995" algn="l"/>
              </a:tabLst>
            </a:pP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Vivió</a:t>
            </a:r>
            <a:r>
              <a:rPr sz="15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15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15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25" dirty="0">
                <a:solidFill>
                  <a:srgbClr val="FFFFFF"/>
                </a:solidFill>
                <a:latin typeface="Arial"/>
                <a:cs typeface="Arial"/>
              </a:rPr>
              <a:t>Japón</a:t>
            </a:r>
            <a:r>
              <a:rPr sz="15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20" dirty="0">
                <a:solidFill>
                  <a:srgbClr val="FFFFFF"/>
                </a:solidFill>
                <a:latin typeface="Arial"/>
                <a:cs typeface="Arial"/>
              </a:rPr>
              <a:t>entre</a:t>
            </a:r>
            <a:r>
              <a:rPr sz="15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40" dirty="0">
                <a:solidFill>
                  <a:srgbClr val="FFFFFF"/>
                </a:solidFill>
                <a:latin typeface="Arial"/>
                <a:cs typeface="Arial"/>
              </a:rPr>
              <a:t>1863</a:t>
            </a:r>
            <a:r>
              <a:rPr sz="15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4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5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35" dirty="0">
                <a:solidFill>
                  <a:srgbClr val="FFFFFF"/>
                </a:solidFill>
                <a:latin typeface="Arial"/>
                <a:cs typeface="Arial"/>
              </a:rPr>
              <a:t>1884,</a:t>
            </a:r>
            <a:r>
              <a:rPr sz="15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60" dirty="0">
                <a:solidFill>
                  <a:srgbClr val="FFFFFF"/>
                </a:solidFill>
                <a:latin typeface="Arial"/>
                <a:cs typeface="Arial"/>
              </a:rPr>
              <a:t>donde</a:t>
            </a:r>
            <a:r>
              <a:rPr sz="15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15" dirty="0">
                <a:solidFill>
                  <a:srgbClr val="FFFFFF"/>
                </a:solidFill>
                <a:latin typeface="Arial"/>
                <a:cs typeface="Arial"/>
              </a:rPr>
              <a:t>desarrolló</a:t>
            </a:r>
            <a:r>
              <a:rPr sz="15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Arial"/>
                <a:cs typeface="Arial"/>
              </a:rPr>
              <a:t>una </a:t>
            </a:r>
            <a:r>
              <a:rPr sz="1500" spc="-4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45" dirty="0">
                <a:solidFill>
                  <a:srgbClr val="FFFFFF"/>
                </a:solidFill>
                <a:latin typeface="Arial"/>
                <a:cs typeface="Arial"/>
              </a:rPr>
              <a:t>importante </a:t>
            </a:r>
            <a:r>
              <a:rPr sz="1500" spc="35" dirty="0">
                <a:solidFill>
                  <a:srgbClr val="FFFFFF"/>
                </a:solidFill>
                <a:latin typeface="Arial"/>
                <a:cs typeface="Arial"/>
              </a:rPr>
              <a:t>labor </a:t>
            </a:r>
            <a:r>
              <a:rPr sz="1500" spc="45" dirty="0">
                <a:solidFill>
                  <a:srgbClr val="FFFFFF"/>
                </a:solidFill>
                <a:latin typeface="Arial"/>
                <a:cs typeface="Arial"/>
              </a:rPr>
              <a:t>como </a:t>
            </a:r>
            <a:r>
              <a:rPr sz="1500" spc="50" dirty="0">
                <a:solidFill>
                  <a:srgbClr val="FFFFFF"/>
                </a:solidFill>
                <a:latin typeface="Arial"/>
                <a:cs typeface="Arial"/>
              </a:rPr>
              <a:t>fotógrafo </a:t>
            </a:r>
            <a:r>
              <a:rPr sz="1500" spc="10" dirty="0">
                <a:solidFill>
                  <a:srgbClr val="FFFFFF"/>
                </a:solidFill>
                <a:latin typeface="Arial"/>
                <a:cs typeface="Arial"/>
              </a:rPr>
              <a:t>comercial </a:t>
            </a:r>
            <a:r>
              <a:rPr sz="1500" spc="-45" dirty="0">
                <a:solidFill>
                  <a:srgbClr val="FFFFFF"/>
                </a:solidFill>
                <a:latin typeface="Arial"/>
                <a:cs typeface="Arial"/>
              </a:rPr>
              <a:t>y </a:t>
            </a:r>
            <a:r>
              <a:rPr sz="1500" spc="10" dirty="0">
                <a:solidFill>
                  <a:srgbClr val="FFFFFF"/>
                </a:solidFill>
                <a:latin typeface="Arial"/>
                <a:cs typeface="Arial"/>
              </a:rPr>
              <a:t>maestro </a:t>
            </a:r>
            <a:r>
              <a:rPr sz="15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5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5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15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25" dirty="0">
                <a:solidFill>
                  <a:srgbClr val="FFFFFF"/>
                </a:solidFill>
                <a:latin typeface="Arial"/>
                <a:cs typeface="Arial"/>
              </a:rPr>
              <a:t>primera</a:t>
            </a:r>
            <a:r>
              <a:rPr sz="15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20" dirty="0">
                <a:solidFill>
                  <a:srgbClr val="FFFFFF"/>
                </a:solidFill>
                <a:latin typeface="Arial"/>
                <a:cs typeface="Arial"/>
              </a:rPr>
              <a:t>generación</a:t>
            </a:r>
            <a:r>
              <a:rPr sz="15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5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5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35" dirty="0">
                <a:solidFill>
                  <a:srgbClr val="FFFFFF"/>
                </a:solidFill>
                <a:latin typeface="Arial"/>
                <a:cs typeface="Arial"/>
              </a:rPr>
              <a:t>fotógrafos</a:t>
            </a:r>
            <a:r>
              <a:rPr sz="15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japoneses.</a:t>
            </a:r>
            <a:endParaRPr sz="1500">
              <a:latin typeface="Arial"/>
              <a:cs typeface="Arial"/>
            </a:endParaRPr>
          </a:p>
          <a:p>
            <a:pPr marL="213360" marR="152400" indent="-201295">
              <a:lnSpc>
                <a:spcPct val="116700"/>
              </a:lnSpc>
              <a:spcBef>
                <a:spcPts val="1635"/>
              </a:spcBef>
              <a:buClr>
                <a:srgbClr val="646464"/>
              </a:buClr>
              <a:buSzPct val="90000"/>
              <a:buChar char="•"/>
              <a:tabLst>
                <a:tab pos="213995" algn="l"/>
              </a:tabLst>
            </a:pPr>
            <a:r>
              <a:rPr sz="1500" spc="-30" dirty="0">
                <a:solidFill>
                  <a:srgbClr val="FFFFFF"/>
                </a:solidFill>
                <a:latin typeface="Arial"/>
                <a:cs typeface="Arial"/>
              </a:rPr>
              <a:t>El</a:t>
            </a:r>
            <a:r>
              <a:rPr sz="15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35" dirty="0">
                <a:solidFill>
                  <a:srgbClr val="FFFFFF"/>
                </a:solidFill>
                <a:latin typeface="Arial"/>
                <a:cs typeface="Arial"/>
              </a:rPr>
              <a:t>1896,</a:t>
            </a:r>
            <a:r>
              <a:rPr sz="15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5" dirty="0">
                <a:solidFill>
                  <a:srgbClr val="FFFFFF"/>
                </a:solidFill>
                <a:latin typeface="Arial"/>
                <a:cs typeface="Arial"/>
              </a:rPr>
              <a:t>después</a:t>
            </a:r>
            <a:r>
              <a:rPr sz="15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5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5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15" dirty="0">
                <a:solidFill>
                  <a:srgbClr val="FFFFFF"/>
                </a:solidFill>
                <a:latin typeface="Arial"/>
                <a:cs typeface="Arial"/>
              </a:rPr>
              <a:t>vender</a:t>
            </a:r>
            <a:r>
              <a:rPr sz="15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30" dirty="0">
                <a:solidFill>
                  <a:srgbClr val="FFFFFF"/>
                </a:solidFill>
                <a:latin typeface="Arial"/>
                <a:cs typeface="Arial"/>
              </a:rPr>
              <a:t>casi</a:t>
            </a:r>
            <a:r>
              <a:rPr sz="15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85" dirty="0">
                <a:solidFill>
                  <a:srgbClr val="FFFFFF"/>
                </a:solidFill>
                <a:latin typeface="Arial"/>
                <a:cs typeface="Arial"/>
              </a:rPr>
              <a:t>todo</a:t>
            </a:r>
            <a:r>
              <a:rPr sz="15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20" dirty="0">
                <a:solidFill>
                  <a:srgbClr val="FFFFFF"/>
                </a:solidFill>
                <a:latin typeface="Arial"/>
                <a:cs typeface="Arial"/>
              </a:rPr>
              <a:t>cuanto</a:t>
            </a:r>
            <a:r>
              <a:rPr sz="15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tenía,</a:t>
            </a:r>
            <a:r>
              <a:rPr sz="15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45" dirty="0">
                <a:solidFill>
                  <a:srgbClr val="FFFFFF"/>
                </a:solidFill>
                <a:latin typeface="Arial"/>
                <a:cs typeface="Arial"/>
              </a:rPr>
              <a:t>se </a:t>
            </a:r>
            <a:r>
              <a:rPr sz="1500" spc="-4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20" dirty="0">
                <a:solidFill>
                  <a:srgbClr val="FFFFFF"/>
                </a:solidFill>
                <a:latin typeface="Arial"/>
                <a:cs typeface="Arial"/>
              </a:rPr>
              <a:t>fue </a:t>
            </a:r>
            <a:r>
              <a:rPr sz="1500" spc="-45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Birmania </a:t>
            </a:r>
            <a:r>
              <a:rPr sz="1500" spc="-45" dirty="0">
                <a:solidFill>
                  <a:srgbClr val="FFFFFF"/>
                </a:solidFill>
                <a:latin typeface="Arial"/>
                <a:cs typeface="Arial"/>
              </a:rPr>
              <a:t>y </a:t>
            </a:r>
            <a:r>
              <a:rPr sz="1500" spc="35" dirty="0">
                <a:solidFill>
                  <a:srgbClr val="FFFFFF"/>
                </a:solidFill>
                <a:latin typeface="Arial"/>
                <a:cs typeface="Arial"/>
              </a:rPr>
              <a:t>abrió </a:t>
            </a:r>
            <a:r>
              <a:rPr sz="1500" spc="55" dirty="0">
                <a:solidFill>
                  <a:srgbClr val="FFFFFF"/>
                </a:solidFill>
                <a:latin typeface="Arial"/>
                <a:cs typeface="Arial"/>
              </a:rPr>
              <a:t>otro </a:t>
            </a:r>
            <a:r>
              <a:rPr sz="1500" spc="30" dirty="0">
                <a:solidFill>
                  <a:srgbClr val="FFFFFF"/>
                </a:solidFill>
                <a:latin typeface="Arial"/>
                <a:cs typeface="Arial"/>
              </a:rPr>
              <a:t>estudio </a:t>
            </a:r>
            <a:r>
              <a:rPr sz="1500" spc="35" dirty="0">
                <a:solidFill>
                  <a:srgbClr val="FFFFFF"/>
                </a:solidFill>
                <a:latin typeface="Arial"/>
                <a:cs typeface="Arial"/>
              </a:rPr>
              <a:t>fotográfico, </a:t>
            </a:r>
            <a:r>
              <a:rPr sz="1500" spc="40" dirty="0">
                <a:solidFill>
                  <a:srgbClr val="FFFFFF"/>
                </a:solidFill>
                <a:latin typeface="Arial"/>
                <a:cs typeface="Arial"/>
              </a:rPr>
              <a:t>pero </a:t>
            </a:r>
            <a:r>
              <a:rPr sz="15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50" dirty="0">
                <a:solidFill>
                  <a:srgbClr val="FFFFFF"/>
                </a:solidFill>
                <a:latin typeface="Arial"/>
                <a:cs typeface="Arial"/>
              </a:rPr>
              <a:t>del</a:t>
            </a:r>
            <a:r>
              <a:rPr sz="15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40" dirty="0">
                <a:solidFill>
                  <a:srgbClr val="FFFFFF"/>
                </a:solidFill>
                <a:latin typeface="Arial"/>
                <a:cs typeface="Arial"/>
              </a:rPr>
              <a:t>que</a:t>
            </a:r>
            <a:r>
              <a:rPr sz="15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55" dirty="0">
                <a:solidFill>
                  <a:srgbClr val="FFFFFF"/>
                </a:solidFill>
                <a:latin typeface="Arial"/>
                <a:cs typeface="Arial"/>
              </a:rPr>
              <a:t>poco</a:t>
            </a:r>
            <a:r>
              <a:rPr sz="15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45" dirty="0">
                <a:solidFill>
                  <a:srgbClr val="FFFFFF"/>
                </a:solidFill>
                <a:latin typeface="Arial"/>
                <a:cs typeface="Arial"/>
              </a:rPr>
              <a:t>se</a:t>
            </a:r>
            <a:r>
              <a:rPr sz="15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Arial"/>
                <a:cs typeface="Arial"/>
              </a:rPr>
              <a:t>sabe.</a:t>
            </a:r>
            <a:endParaRPr sz="15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360267" y="10460893"/>
            <a:ext cx="3244215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b="1" spc="35" dirty="0">
                <a:solidFill>
                  <a:srgbClr val="FFFFFF"/>
                </a:solidFill>
                <a:latin typeface="Arial"/>
                <a:cs typeface="Arial"/>
              </a:rPr>
              <a:t>Dra.</a:t>
            </a:r>
            <a:r>
              <a:rPr sz="2950" b="1" spc="-25" dirty="0">
                <a:solidFill>
                  <a:srgbClr val="FFFFFF"/>
                </a:solidFill>
                <a:latin typeface="Arial"/>
                <a:cs typeface="Arial"/>
              </a:rPr>
              <a:t> Yanet </a:t>
            </a:r>
            <a:r>
              <a:rPr sz="2950" b="1" spc="5" dirty="0">
                <a:solidFill>
                  <a:srgbClr val="FFFFFF"/>
                </a:solidFill>
                <a:latin typeface="Arial"/>
                <a:cs typeface="Arial"/>
              </a:rPr>
              <a:t>Acosta</a:t>
            </a:r>
            <a:endParaRPr sz="295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23915" y="2131546"/>
            <a:ext cx="17409795" cy="3557270"/>
          </a:xfrm>
          <a:prstGeom prst="rect">
            <a:avLst/>
          </a:prstGeom>
        </p:spPr>
        <p:txBody>
          <a:bodyPr vert="horz" wrap="square" lIns="0" tIns="253365" rIns="0" bIns="0" rtlCol="0">
            <a:spAutoFit/>
          </a:bodyPr>
          <a:lstStyle/>
          <a:p>
            <a:pPr marL="12700" marR="5080">
              <a:lnSpc>
                <a:spcPts val="8630"/>
              </a:lnSpc>
              <a:spcBef>
                <a:spcPts val="1995"/>
              </a:spcBef>
            </a:pPr>
            <a:r>
              <a:rPr sz="8800" b="1" spc="-107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8800" b="1" spc="-1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8800" b="1" spc="-35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8800" b="1" spc="-2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8800" b="1" spc="-17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8800" b="1" spc="-3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800" b="1" spc="-185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8800" b="1" spc="-509" dirty="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sz="8800" b="1" spc="-185" dirty="0">
                <a:solidFill>
                  <a:srgbClr val="FFFFFF"/>
                </a:solidFill>
                <a:latin typeface="Arial"/>
                <a:cs typeface="Arial"/>
              </a:rPr>
              <a:t>8</a:t>
            </a:r>
            <a:r>
              <a:rPr sz="8800" b="1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8800" b="1" spc="-3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800" b="1" spc="-340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8800" b="1" spc="-18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8800" b="1" spc="-1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8800" b="1" spc="-180" dirty="0">
                <a:solidFill>
                  <a:srgbClr val="FFFFFF"/>
                </a:solidFill>
                <a:latin typeface="Arial"/>
                <a:cs typeface="Arial"/>
              </a:rPr>
              <a:t>op</a:t>
            </a:r>
            <a:r>
              <a:rPr sz="8800" b="1" spc="-2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8800" b="1" spc="-18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8800" b="1" spc="-35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8800" b="1" spc="-180" dirty="0">
                <a:solidFill>
                  <a:srgbClr val="FFFFFF"/>
                </a:solidFill>
                <a:latin typeface="Arial"/>
                <a:cs typeface="Arial"/>
              </a:rPr>
              <a:t>od</a:t>
            </a:r>
            <a:r>
              <a:rPr sz="8800" b="1" spc="-35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8800" b="1" spc="-35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8800" b="1" spc="-35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8800" b="1" dirty="0">
                <a:solidFill>
                  <a:srgbClr val="FFFFFF"/>
                </a:solidFill>
                <a:latin typeface="Arial"/>
                <a:cs typeface="Arial"/>
              </a:rPr>
              <a:t>o  </a:t>
            </a:r>
            <a:r>
              <a:rPr sz="8800" b="1" spc="-165" dirty="0">
                <a:solidFill>
                  <a:srgbClr val="FFFFFF"/>
                </a:solidFill>
                <a:latin typeface="Arial"/>
                <a:cs typeface="Arial"/>
              </a:rPr>
              <a:t>especializad</a:t>
            </a:r>
            <a:r>
              <a:rPr sz="8800" b="1" spc="2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8800" b="1" spc="-3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800" b="1" spc="-33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8800" b="1" spc="-3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800" b="1" spc="-185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8800" b="1" spc="-34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8800" b="1" spc="-190" dirty="0">
                <a:solidFill>
                  <a:srgbClr val="FFFFFF"/>
                </a:solidFill>
                <a:latin typeface="Arial"/>
                <a:cs typeface="Arial"/>
              </a:rPr>
              <a:t>emio</a:t>
            </a:r>
            <a:r>
              <a:rPr sz="8800" b="1" spc="-1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8800" b="1" spc="-3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800" b="1" spc="-185" dirty="0">
                <a:solidFill>
                  <a:srgbClr val="FFFFFF"/>
                </a:solidFill>
                <a:latin typeface="Arial"/>
                <a:cs typeface="Arial"/>
              </a:rPr>
              <a:t>Pulitze</a:t>
            </a:r>
            <a:r>
              <a:rPr sz="8800" b="1" spc="-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8800" b="1" spc="-3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800" b="1" spc="-220" dirty="0">
                <a:solidFill>
                  <a:srgbClr val="FFFFFF"/>
                </a:solidFill>
                <a:latin typeface="Arial"/>
                <a:cs typeface="Arial"/>
              </a:rPr>
              <a:t>y  </a:t>
            </a:r>
            <a:r>
              <a:rPr sz="8800" b="1" spc="-68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8800" b="1" spc="-18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8800" b="1" spc="-18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8800" b="1" spc="-35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8800" b="1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8800" b="1" spc="-3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800" b="1" spc="-185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8800" b="1" spc="-34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8800" b="1" spc="-2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8800" b="1" spc="-35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8800" b="1" spc="-17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8800" b="1" spc="-3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800" b="1" spc="-185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8800" b="1" spc="-34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8800" b="1" spc="-18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8800" b="1" spc="-1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8800" b="1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endParaRPr sz="8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68347" y="4886959"/>
            <a:ext cx="7755255" cy="14833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50" spc="25" dirty="0">
                <a:solidFill>
                  <a:srgbClr val="FFFFFF"/>
                </a:solidFill>
                <a:latin typeface="Arial"/>
                <a:cs typeface="Arial"/>
              </a:rPr>
              <a:t>Joana</a:t>
            </a:r>
            <a:r>
              <a:rPr sz="9550" spc="-4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550" spc="-15" dirty="0">
                <a:solidFill>
                  <a:srgbClr val="FFFFFF"/>
                </a:solidFill>
                <a:latin typeface="Arial"/>
                <a:cs typeface="Arial"/>
              </a:rPr>
              <a:t>Biarnés</a:t>
            </a:r>
            <a:endParaRPr sz="95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06639" y="4614028"/>
            <a:ext cx="6806075" cy="459671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277093" y="1153628"/>
            <a:ext cx="8501508" cy="4760845"/>
          </a:xfrm>
          <a:prstGeom prst="rect">
            <a:avLst/>
          </a:prstGeom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1264" y="545753"/>
            <a:ext cx="5533125" cy="506222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607238" y="5726448"/>
            <a:ext cx="6473887" cy="433161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701351" y="2281172"/>
            <a:ext cx="3423979" cy="4219766"/>
          </a:xfrm>
          <a:prstGeom prst="rect">
            <a:avLst/>
          </a:prstGeo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94536" y="1281919"/>
            <a:ext cx="5679981" cy="8744718"/>
          </a:xfrm>
          <a:prstGeom prst="rect">
            <a:avLst/>
          </a:prstGeom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922993" y="4290118"/>
            <a:ext cx="8245475" cy="14833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50" spc="-45" dirty="0">
                <a:solidFill>
                  <a:srgbClr val="FFFFFF"/>
                </a:solidFill>
                <a:latin typeface="Arial"/>
                <a:cs typeface="Arial"/>
              </a:rPr>
              <a:t>Annie</a:t>
            </a:r>
            <a:r>
              <a:rPr sz="9550" spc="-45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550" spc="45" dirty="0">
                <a:solidFill>
                  <a:srgbClr val="FFFFFF"/>
                </a:solidFill>
                <a:latin typeface="Arial"/>
                <a:cs typeface="Arial"/>
              </a:rPr>
              <a:t>Leibovitz</a:t>
            </a:r>
            <a:endParaRPr sz="95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93787" y="3695352"/>
            <a:ext cx="7764248" cy="4347979"/>
          </a:xfrm>
          <a:prstGeom prst="rect">
            <a:avLst/>
          </a:prstGeom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67770" y="2629651"/>
            <a:ext cx="6439804" cy="772776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169379" y="1147492"/>
            <a:ext cx="5765911" cy="7969636"/>
          </a:xfrm>
          <a:prstGeom prst="rect">
            <a:avLst/>
          </a:prstGeom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847393" y="2817284"/>
            <a:ext cx="8409940" cy="28359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499235" marR="5080" indent="-1487170">
              <a:lnSpc>
                <a:spcPct val="100000"/>
              </a:lnSpc>
              <a:spcBef>
                <a:spcPts val="135"/>
              </a:spcBef>
            </a:pPr>
            <a:r>
              <a:rPr sz="9200" spc="-85" dirty="0">
                <a:solidFill>
                  <a:srgbClr val="FFFFFF"/>
                </a:solidFill>
                <a:latin typeface="Arial"/>
                <a:cs typeface="Arial"/>
              </a:rPr>
              <a:t>Premios</a:t>
            </a:r>
            <a:r>
              <a:rPr sz="92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200" spc="-55" dirty="0">
                <a:solidFill>
                  <a:srgbClr val="FFFFFF"/>
                </a:solidFill>
                <a:latin typeface="Arial"/>
                <a:cs typeface="Arial"/>
              </a:rPr>
              <a:t>Pulitzer </a:t>
            </a:r>
            <a:r>
              <a:rPr sz="9200" spc="-25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200" spc="70" dirty="0">
                <a:solidFill>
                  <a:srgbClr val="FFFFFF"/>
                </a:solidFill>
                <a:latin typeface="Arial"/>
                <a:cs typeface="Arial"/>
              </a:rPr>
              <a:t>españoles</a:t>
            </a:r>
            <a:endParaRPr sz="9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876549" y="2208761"/>
            <a:ext cx="6135938" cy="467001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74502" y="2208761"/>
            <a:ext cx="7005022" cy="467001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439208" y="7161902"/>
            <a:ext cx="7237730" cy="14833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50" spc="-10" dirty="0">
                <a:solidFill>
                  <a:srgbClr val="FFFFFF"/>
                </a:solidFill>
                <a:latin typeface="Arial"/>
                <a:cs typeface="Arial"/>
              </a:rPr>
              <a:t>Javier</a:t>
            </a:r>
            <a:r>
              <a:rPr sz="9550" spc="-4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550" spc="-45" dirty="0">
                <a:solidFill>
                  <a:srgbClr val="FFFFFF"/>
                </a:solidFill>
                <a:latin typeface="Arial"/>
                <a:cs typeface="Arial"/>
              </a:rPr>
              <a:t>Bauluz</a:t>
            </a:r>
            <a:endParaRPr sz="95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54994" y="9145851"/>
            <a:ext cx="1659445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636395" algn="l"/>
              </a:tabLst>
            </a:pPr>
            <a:r>
              <a:rPr sz="3300" spc="-35" dirty="0">
                <a:solidFill>
                  <a:srgbClr val="FFFFFF"/>
                </a:solidFill>
                <a:latin typeface="Arial"/>
                <a:cs typeface="Arial"/>
              </a:rPr>
              <a:t>Feature	</a:t>
            </a:r>
            <a:r>
              <a:rPr sz="3300" spc="20" dirty="0">
                <a:solidFill>
                  <a:srgbClr val="FFFFFF"/>
                </a:solidFill>
                <a:latin typeface="Arial"/>
                <a:cs typeface="Arial"/>
              </a:rPr>
              <a:t>Photography</a:t>
            </a:r>
            <a:r>
              <a:rPr sz="33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spc="80" dirty="0">
                <a:solidFill>
                  <a:srgbClr val="FFFFFF"/>
                </a:solidFill>
                <a:latin typeface="Arial"/>
                <a:cs typeface="Arial"/>
              </a:rPr>
              <a:t>como</a:t>
            </a:r>
            <a:r>
              <a:rPr sz="33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spc="25" dirty="0">
                <a:solidFill>
                  <a:srgbClr val="FFFFFF"/>
                </a:solidFill>
                <a:latin typeface="Arial"/>
                <a:cs typeface="Arial"/>
              </a:rPr>
              <a:t>parte</a:t>
            </a:r>
            <a:r>
              <a:rPr sz="330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spc="30" dirty="0">
                <a:solidFill>
                  <a:srgbClr val="FFFFFF"/>
                </a:solidFill>
                <a:latin typeface="Arial"/>
                <a:cs typeface="Arial"/>
              </a:rPr>
              <a:t>del</a:t>
            </a:r>
            <a:r>
              <a:rPr sz="33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spc="40" dirty="0">
                <a:solidFill>
                  <a:srgbClr val="FFFFFF"/>
                </a:solidFill>
                <a:latin typeface="Arial"/>
                <a:cs typeface="Arial"/>
              </a:rPr>
              <a:t>equipo</a:t>
            </a:r>
            <a:r>
              <a:rPr sz="33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spc="5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330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spc="-40" dirty="0">
                <a:solidFill>
                  <a:srgbClr val="FFFFFF"/>
                </a:solidFill>
                <a:latin typeface="Arial"/>
                <a:cs typeface="Arial"/>
              </a:rPr>
              <a:t>AP</a:t>
            </a:r>
            <a:r>
              <a:rPr sz="33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spc="35" dirty="0">
                <a:solidFill>
                  <a:srgbClr val="FFFFFF"/>
                </a:solidFill>
                <a:latin typeface="Arial"/>
                <a:cs typeface="Arial"/>
              </a:rPr>
              <a:t>cubriendo</a:t>
            </a:r>
            <a:r>
              <a:rPr sz="330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spc="-5" dirty="0">
                <a:solidFill>
                  <a:srgbClr val="FFFFFF"/>
                </a:solidFill>
                <a:latin typeface="Arial"/>
                <a:cs typeface="Arial"/>
              </a:rPr>
              <a:t>el</a:t>
            </a:r>
            <a:r>
              <a:rPr sz="33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spc="10" dirty="0">
                <a:solidFill>
                  <a:srgbClr val="FFFFFF"/>
                </a:solidFill>
                <a:latin typeface="Arial"/>
                <a:cs typeface="Arial"/>
              </a:rPr>
              <a:t>horror</a:t>
            </a:r>
            <a:r>
              <a:rPr sz="33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spc="5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330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spc="-30" dirty="0">
                <a:solidFill>
                  <a:srgbClr val="FFFFFF"/>
                </a:solidFill>
                <a:latin typeface="Arial"/>
                <a:cs typeface="Arial"/>
              </a:rPr>
              <a:t>Ruanda.</a:t>
            </a:r>
            <a:r>
              <a:rPr sz="33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spc="-75" dirty="0">
                <a:solidFill>
                  <a:srgbClr val="FFFFFF"/>
                </a:solidFill>
                <a:latin typeface="Arial"/>
                <a:cs typeface="Arial"/>
              </a:rPr>
              <a:t>1995.</a:t>
            </a:r>
            <a:endParaRPr sz="33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4746</Words>
  <Application>Microsoft Office PowerPoint</Application>
  <PresentationFormat>Personalizado</PresentationFormat>
  <Paragraphs>294</Paragraphs>
  <Slides>114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114</vt:i4>
      </vt:variant>
    </vt:vector>
  </HeadingPairs>
  <TitlesOfParts>
    <vt:vector size="121" baseType="lpstr">
      <vt:lpstr>Arial</vt:lpstr>
      <vt:lpstr>Calibri</vt:lpstr>
      <vt:lpstr>Gill Sans MT</vt:lpstr>
      <vt:lpstr>Tahoma</vt:lpstr>
      <vt:lpstr>Times New Roman</vt:lpstr>
      <vt:lpstr>Trebuchet MS</vt:lpstr>
      <vt:lpstr>Office Theme</vt:lpstr>
      <vt:lpstr>ASIGN ATURA FOTOPERIODISMO </vt:lpstr>
      <vt:lpstr>Tema 1. Fotoperiodismo  y pioner@s @yanetacosta</vt:lpstr>
      <vt:lpstr>Imagen fotoperiodística: Aquella que representa la realidad  noticiable -captada o no por profesionales empleados en un  periódico-. Siempre debe construirse a partir de hechos y  fuentes comprobables una a una, tal como ocurre con el texto  periodístico.</vt:lpstr>
      <vt:lpstr>G É N E R O S D E L F O T O P E R I O D I S M O</vt:lpstr>
      <vt:lpstr>R O G E R F E N T O N</vt:lpstr>
      <vt:lpstr>“EL VALLE DE LA SOMBRA DE LA MUER TE” (1856)  R O G E R F E N T O N</vt:lpstr>
      <vt:lpstr>Presentación de PowerPoint</vt:lpstr>
      <vt:lpstr>Presentación de PowerPoint</vt:lpstr>
      <vt:lpstr>F E L I C E B E AT O  ( 1 8 3 2 - 1 9 0 9 )</vt:lpstr>
      <vt:lpstr>Presentación de PowerPoint</vt:lpstr>
      <vt:lpstr>M AT H E W B . B R A D Y  ( 1 8 2 2 - 1 8 9 6 )</vt:lpstr>
      <vt:lpstr>Presentación de PowerPoint</vt:lpstr>
      <vt:lpstr>F R A N C E S  B E N J A M I N J O H N S T O N</vt:lpstr>
      <vt:lpstr>Presentación de PowerPoint</vt:lpstr>
      <vt:lpstr>J E S S I E TA R B O X B E A L S ( 1 8 7 0 - 1 9 4 2 )</vt:lpstr>
      <vt:lpstr>Presentación de PowerPoint</vt:lpstr>
      <vt:lpstr>ASIGN ATURA FOTOPERIODISMO </vt:lpstr>
      <vt:lpstr>Tema 2. Imágenes  icónicas y mirada crítica @yanetacosta</vt:lpstr>
      <vt:lpstr>Presentación de PowerPoint</vt:lpstr>
      <vt:lpstr>Mirada crítica. Análisis de la imagen</vt:lpstr>
      <vt:lpstr>Presentación de PowerPoint</vt:lpstr>
      <vt:lpstr>Ciega. Paul Strand. 1916</vt:lpstr>
      <vt:lpstr>Presentación de PowerPoint</vt:lpstr>
      <vt:lpstr>T R O L E Y. R O B E R T F R A N K . 1 9 5 0</vt:lpstr>
      <vt:lpstr>Mahatma Gandhi, 1946. Margaret Bourke-White</vt:lpstr>
      <vt:lpstr>Guerrillero heróico. Alberto Korda. 1960</vt:lpstr>
      <vt:lpstr>Earthrise. William Anders, NASA.1968</vt:lpstr>
      <vt:lpstr>Mushroom Cloud Over Nagasaki. Lieutenant Charles Levy. 1945</vt:lpstr>
      <vt:lpstr>The Hooded Man. Sergeant Ivan Frederick (Abu Ghraib). 2003</vt:lpstr>
      <vt:lpstr>Tank Man. Jeff Widener (AP). 1989</vt:lpstr>
      <vt:lpstr>Demi Moore. Annie Leibovitz. 1991</vt:lpstr>
      <vt:lpstr>ASIGN ATURA FOTOPERIODISMO </vt:lpstr>
      <vt:lpstr>T3 Fotoperiodismo de guerra y  crítica social</vt:lpstr>
      <vt:lpstr>Vinculación fotoperiodismo,  guerra y crítica social</vt:lpstr>
      <vt:lpstr>Presentación de PowerPoint</vt:lpstr>
      <vt:lpstr>•</vt:lpstr>
      <vt:lpstr>MILICIANA. GERDA TARO.</vt:lpstr>
      <vt:lpstr>MUERTE DE GERDA TARO</vt:lpstr>
      <vt:lpstr>Presentación de PowerPoint</vt:lpstr>
      <vt:lpstr>Casariego 1936 ABC</vt:lpstr>
      <vt:lpstr>La periodista Marina Ginestá en 1936 por Juan Guzmán, nacido Hans  Gutmann y también conocido como «Juanito»</vt:lpstr>
      <vt:lpstr>Presentación de PowerPoint</vt:lpstr>
      <vt:lpstr>Presentación de PowerPoint</vt:lpstr>
      <vt:lpstr>Agustí Centelles</vt:lpstr>
      <vt:lpstr>Luis Vidal Corella 1938 campo concentración</vt:lpstr>
      <vt:lpstr>Presentación de PowerPoint</vt:lpstr>
      <vt:lpstr>Presentación de PowerPoint</vt:lpstr>
      <vt:lpstr>FAMILIA GRACIA. 1939. Helène Roger Viollet.</vt:lpstr>
      <vt:lpstr>Reg Speller 25 sept 1937 Kent Inglaterra niños refugiados vascos</vt:lpstr>
      <vt:lpstr>Presentación de PowerPoint</vt:lpstr>
      <vt:lpstr>ASIGN ATURA FOTOPERIODISMO </vt:lpstr>
      <vt:lpstr>T4&amp;5. Edición &amp; Agencias</vt:lpstr>
      <vt:lpstr>John G. Morris</vt:lpstr>
      <vt:lpstr>Presentación de PowerPoint</vt:lpstr>
      <vt:lpstr>Creación Agencia Magnum</vt:lpstr>
      <vt:lpstr>Cristina García Rodero</vt:lpstr>
      <vt:lpstr>Cristina de Middel</vt:lpstr>
      <vt:lpstr>Lúa Ribeira</vt:lpstr>
      <vt:lpstr>Creación Getti Images</vt:lpstr>
      <vt:lpstr>John Moore</vt:lpstr>
      <vt:lpstr>Mary Anne Golon</vt:lpstr>
      <vt:lpstr>The falling man. Richard Drew. AP.</vt:lpstr>
      <vt:lpstr>ASIGN ATURA FOTOPERIODISMO </vt:lpstr>
      <vt:lpstr>T6. Elaborar un  fotorreportaje</vt:lpstr>
      <vt:lpstr>Conceptualización de lo que se quiere contar y  desde dónde (perspectiva) y con qué tono.</vt:lpstr>
      <vt:lpstr>Temática: ¿Qué contar? La máxima “no cuentes,  muestra” es clave en el fotorreportaje.</vt:lpstr>
      <vt:lpstr>Perspectiva: Desde dentro o desde fuera, desde  abajo o arriba. Desde la visión de la mujer.</vt:lpstr>
      <vt:lpstr>Viajes: ¿Mostrar la belleza de un lugar, la aventura o el  tipismo? Sal del tópico. La erosión del turismo, la vida real  en un lugar.</vt:lpstr>
      <vt:lpstr>Pies de foto</vt:lpstr>
      <vt:lpstr>Ejemplo de  fotorreportaje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Ejemplo de foto  ensayo</vt:lpstr>
      <vt:lpstr>Planet. From the Aboubakar family, from Darfur, Sudan, who spend 79P feeding six</vt:lpstr>
      <vt:lpstr>Photograph: Peter Menzel /Barcroft Media</vt:lpstr>
      <vt:lpstr>https://www.theguardian.com/  lifeandstyle/gallery/2013/may/06/  hungry-planet-what-world-eats</vt:lpstr>
      <vt:lpstr>Ejemplo de foto  documental</vt:lpstr>
      <vt:lpstr>Presentación de PowerPoint</vt:lpstr>
      <vt:lpstr>Presentación de PowerPoint</vt:lpstr>
      <vt:lpstr>Presentación de PowerPoint</vt:lpstr>
      <vt:lpstr>Presentación de PowerPoint</vt:lpstr>
      <vt:lpstr>ASIGN ATURA FOTOPERIODISMO </vt:lpstr>
      <vt:lpstr>Temas 7&amp;8. Fotoperiodismo  especializado y Premios Pulitzer y  World Press Photo</vt:lpstr>
      <vt:lpstr>Joana Biarnés</vt:lpstr>
      <vt:lpstr>Presentación de PowerPoint</vt:lpstr>
      <vt:lpstr>Presentación de PowerPoint</vt:lpstr>
      <vt:lpstr>Presentación de PowerPoint</vt:lpstr>
      <vt:lpstr>Annie Leibovitz</vt:lpstr>
      <vt:lpstr>Presentación de PowerPoint</vt:lpstr>
      <vt:lpstr>Presentación de PowerPoint</vt:lpstr>
      <vt:lpstr>Premios Pulitzer  españoles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Otras fotografías de  Pulitzer</vt:lpstr>
      <vt:lpstr>Presentación de PowerPoint</vt:lpstr>
      <vt:lpstr>Premiados del  World Press Photo</vt:lpstr>
      <vt:lpstr>Presentación de PowerPoint</vt:lpstr>
      <vt:lpstr>Presentación de PowerPoint</vt:lpstr>
      <vt:lpstr>ASIGN ATURA FOTOPERIODISMO </vt:lpstr>
      <vt:lpstr>T 9 &amp; 10. Ética &amp; actualidad</vt:lpstr>
      <vt:lpstr>Presentación de PowerPoint</vt:lpstr>
      <vt:lpstr>Otros debates: Fotoperiodismo ciudadano</vt:lpstr>
      <vt:lpstr>Otros debates: Fotoperiodismo  con iPhone</vt:lpstr>
      <vt:lpstr>Otros debates: Postfotografía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ASIGN ATURA FOTOPERIODISMO </dc:title>
  <cp:lastModifiedBy>Fernando Silva Sánchez</cp:lastModifiedBy>
  <cp:revision>1</cp:revision>
  <dcterms:created xsi:type="dcterms:W3CDTF">2022-09-28T11:46:11Z</dcterms:created>
  <dcterms:modified xsi:type="dcterms:W3CDTF">2022-09-28T11:46:28Z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2022-09-14T00:00:00Z</vt:filetime>
  </property>
  <property fmtid="{D5CDD505-2E9C-101B-9397-08002B2CF9AE}" pid="3" name="LastSaved">
    <vt:filetime>2022-09-28T00:00:00Z</vt:filetime>
  </property>
</Properties>
</file>