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1430000" cy="6426200"/>
  <p:notesSz cx="11430000" cy="6426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787" y="-149581"/>
            <a:ext cx="10982424" cy="336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598672"/>
            <a:ext cx="8001000" cy="160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232323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F0070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232323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1478026"/>
            <a:ext cx="4972050" cy="42412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86450" y="1478026"/>
            <a:ext cx="4972050" cy="42412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232323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2233" y="139700"/>
            <a:ext cx="9825533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0" i="0">
                <a:solidFill>
                  <a:srgbClr val="232323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887" y="1005665"/>
            <a:ext cx="5721350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0" i="0">
                <a:solidFill>
                  <a:srgbClr val="F0070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5976366"/>
            <a:ext cx="36576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76366"/>
            <a:ext cx="26289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76366"/>
            <a:ext cx="26289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hyperlink" Target="https://twitter.com/cpoyatos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" TargetMode="External"/><Relationship Id="rId5" Type="http://schemas.openxmlformats.org/officeDocument/2006/relationships/hyperlink" Target="https://twitter.com/intent/follow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&amp;screen_name=cpoyatos" TargetMode="External"/><Relationship Id="rId6" Type="http://schemas.openxmlformats.org/officeDocument/2006/relationships/image" Target="../media/image41.png"/><Relationship Id="rId7" Type="http://schemas.openxmlformats.org/officeDocument/2006/relationships/hyperlink" Target="https://twitter.com/hashtag/VisualThinking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&amp;src=hashtag_click" TargetMode="External"/><Relationship Id="rId8" Type="http://schemas.openxmlformats.org/officeDocument/2006/relationships/hyperlink" Target="https://twitter.com/hashtag/profesinnovadores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&amp;src=hashtag_click" TargetMode="External"/><Relationship Id="rId9" Type="http://schemas.openxmlformats.org/officeDocument/2006/relationships/hyperlink" Target="https://twitter.com/porlainnovacion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" TargetMode="External"/><Relationship Id="rId10" Type="http://schemas.openxmlformats.org/officeDocument/2006/relationships/hyperlink" Target="https://twitter.com/mpoyatos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" TargetMode="External"/><Relationship Id="rId11" Type="http://schemas.openxmlformats.org/officeDocument/2006/relationships/hyperlink" Target="https://twitter.com/mariafergago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" TargetMode="External"/><Relationship Id="rId12" Type="http://schemas.openxmlformats.org/officeDocument/2006/relationships/hyperlink" Target="https://twitter.com/marmarmur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" TargetMode="External"/><Relationship Id="rId13" Type="http://schemas.openxmlformats.org/officeDocument/2006/relationships/hyperlink" Target="https://twitter.com/loligarciaXXI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" TargetMode="External"/><Relationship Id="rId14" Type="http://schemas.openxmlformats.org/officeDocument/2006/relationships/hyperlink" Target="https://twitter.com/musikawa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" TargetMode="External"/><Relationship Id="rId15" Type="http://schemas.openxmlformats.org/officeDocument/2006/relationships/hyperlink" Target="https://twitter.com/hashtag/gamificacion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&amp;src=hashtag_click" TargetMode="External"/><Relationship Id="rId16" Type="http://schemas.openxmlformats.org/officeDocument/2006/relationships/hyperlink" Target="https://twitter.com/hashtag/gamification?ref_src=twsrc%5Etfw%7Ctwcamp%5Etweetembed%7Ctwterm%5E982007185487089666%7Ctwgr%5E4fa5064f54cbcd34a94fd92c4ce2c3c01ce64586%7Ctwcon%5Es1_&amp;ref_url=https%3A%2F%2Fview.genial.ly%2F6150ad6a44ac680dd679ed41%2Finteractive-content-gamificacion-urjc-master-formacion-profesorado-2021-22&amp;src=hashtag_click" TargetMode="External"/><Relationship Id="rId17" Type="http://schemas.openxmlformats.org/officeDocument/2006/relationships/image" Target="../media/image4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3.jpg"/><Relationship Id="rId4" Type="http://schemas.openxmlformats.org/officeDocument/2006/relationships/hyperlink" Target="https://www.agorabierta.com/2018/03/escape-room-educativo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4.jpg"/><Relationship Id="rId4" Type="http://schemas.openxmlformats.org/officeDocument/2006/relationships/image" Target="../media/image2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7.jpg"/><Relationship Id="rId4" Type="http://schemas.openxmlformats.org/officeDocument/2006/relationships/image" Target="../media/image2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20.png"/><Relationship Id="rId4" Type="http://schemas.openxmlformats.org/officeDocument/2006/relationships/image" Target="../media/image4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0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hyperlink" Target="https://www.facebook.com/groups/gamificamooc/" TargetMode="External"/><Relationship Id="rId4" Type="http://schemas.openxmlformats.org/officeDocument/2006/relationships/hyperlink" Target="http://oa.upm.es/49631/" TargetMode="External"/><Relationship Id="rId5" Type="http://schemas.openxmlformats.org/officeDocument/2006/relationships/hyperlink" Target="http://oa.upm.es/44745/" TargetMode="External"/><Relationship Id="rId6" Type="http://schemas.openxmlformats.org/officeDocument/2006/relationships/hyperlink" Target="https://www.youtube.com/watch?v=U3-4a4dh7c4" TargetMode="External"/><Relationship Id="rId7" Type="http://schemas.openxmlformats.org/officeDocument/2006/relationships/hyperlink" Target="https://www.youtube.com/watch?v=UjYydB8yWXQ" TargetMode="External"/><Relationship Id="rId8" Type="http://schemas.openxmlformats.org/officeDocument/2006/relationships/hyperlink" Target="http://serviciosgate.upm.es/docs/asesoramiento/Gamificar_Moodle.pdf" TargetMode="External"/><Relationship Id="rId9" Type="http://schemas.openxmlformats.org/officeDocument/2006/relationships/hyperlink" Target="http://oa.upm.es/47596/1/ORIOL_BORRAS_GENE.pdf" TargetMode="External"/><Relationship Id="rId10" Type="http://schemas.openxmlformats.org/officeDocument/2006/relationships/hyperlink" Target="http://orioltic.tumblr.com/tagged/gamificacion" TargetMode="External"/><Relationship Id="rId11" Type="http://schemas.openxmlformats.org/officeDocument/2006/relationships/hyperlink" Target="https://www.gamified.uk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2855" y="167640"/>
            <a:ext cx="5928360" cy="972819"/>
          </a:xfrm>
          <a:prstGeom prst="rect"/>
          <a:solidFill>
            <a:srgbClr val="000000">
              <a:alpha val="501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700"/>
              </a:lnSpc>
            </a:pPr>
            <a:r>
              <a:rPr dirty="0" spc="110">
                <a:solidFill>
                  <a:srgbClr val="F00707"/>
                </a:solidFill>
                <a:latin typeface="Arial"/>
                <a:cs typeface="Arial"/>
              </a:rPr>
              <a:t>La</a:t>
            </a:r>
            <a:r>
              <a:rPr dirty="0" spc="-165">
                <a:solidFill>
                  <a:srgbClr val="F00707"/>
                </a:solidFill>
                <a:latin typeface="Arial"/>
                <a:cs typeface="Arial"/>
              </a:rPr>
              <a:t> </a:t>
            </a:r>
            <a:r>
              <a:rPr dirty="0" spc="180">
                <a:solidFill>
                  <a:srgbClr val="F00707"/>
                </a:solidFill>
                <a:latin typeface="Arial"/>
                <a:cs typeface="Arial"/>
              </a:rPr>
              <a:t>gamificación</a:t>
            </a:r>
          </a:p>
        </p:txBody>
      </p:sp>
      <p:sp>
        <p:nvSpPr>
          <p:cNvPr id="4" name="object 4"/>
          <p:cNvSpPr/>
          <p:nvPr/>
        </p:nvSpPr>
        <p:spPr>
          <a:xfrm>
            <a:off x="719315" y="1350276"/>
            <a:ext cx="5782310" cy="1920239"/>
          </a:xfrm>
          <a:custGeom>
            <a:avLst/>
            <a:gdLst/>
            <a:ahLst/>
            <a:cxnLst/>
            <a:rect l="l" t="t" r="r" b="b"/>
            <a:pathLst>
              <a:path w="5782310" h="1920239">
                <a:moveTo>
                  <a:pt x="4831080" y="1152144"/>
                </a:moveTo>
                <a:lnTo>
                  <a:pt x="18288" y="1152144"/>
                </a:lnTo>
                <a:lnTo>
                  <a:pt x="18288" y="1920240"/>
                </a:lnTo>
                <a:lnTo>
                  <a:pt x="4831080" y="1920240"/>
                </a:lnTo>
                <a:lnTo>
                  <a:pt x="4831080" y="1152144"/>
                </a:lnTo>
                <a:close/>
              </a:path>
              <a:path w="5782310" h="1920239">
                <a:moveTo>
                  <a:pt x="5782056" y="0"/>
                </a:moveTo>
                <a:lnTo>
                  <a:pt x="0" y="0"/>
                </a:lnTo>
                <a:lnTo>
                  <a:pt x="0" y="768096"/>
                </a:lnTo>
                <a:lnTo>
                  <a:pt x="5782056" y="768096"/>
                </a:lnTo>
                <a:lnTo>
                  <a:pt x="5782056" y="0"/>
                </a:lnTo>
                <a:close/>
              </a:path>
            </a:pathLst>
          </a:custGeom>
          <a:solidFill>
            <a:srgbClr val="000000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dirty="0" spc="130"/>
              <a:t>como</a:t>
            </a:r>
            <a:r>
              <a:rPr dirty="0" spc="-195"/>
              <a:t> </a:t>
            </a:r>
            <a:r>
              <a:rPr dirty="0" spc="125"/>
              <a:t>elemento </a:t>
            </a:r>
            <a:r>
              <a:rPr dirty="0" spc="-1745"/>
              <a:t> </a:t>
            </a:r>
            <a:r>
              <a:rPr dirty="0" spc="185"/>
              <a:t>motivacional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66700" y="4019550"/>
            <a:ext cx="10972800" cy="2400300"/>
            <a:chOff x="266700" y="4019550"/>
            <a:chExt cx="10972800" cy="24003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5210174"/>
              <a:ext cx="3209924" cy="12096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9275" y="4019550"/>
              <a:ext cx="2190749" cy="21907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91625" y="5486399"/>
              <a:ext cx="2047874" cy="7238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1738" y="3406775"/>
            <a:ext cx="3540125" cy="1162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55">
                <a:latin typeface="Calibri"/>
                <a:cs typeface="Calibri"/>
              </a:rPr>
              <a:t>Bloque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 spc="25">
                <a:latin typeface="Calibri"/>
                <a:cs typeface="Calibri"/>
              </a:rPr>
              <a:t>III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 spc="35">
                <a:latin typeface="Calibri"/>
                <a:cs typeface="Calibri"/>
              </a:rPr>
              <a:t>(Gamificación)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300">
                <a:solidFill>
                  <a:srgbClr val="232323"/>
                </a:solidFill>
                <a:latin typeface="Verdana"/>
                <a:cs typeface="Verdana"/>
              </a:rPr>
              <a:t>Oriol</a:t>
            </a:r>
            <a:r>
              <a:rPr dirty="0" sz="2000" spc="-85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dirty="0" sz="2000" spc="315">
                <a:solidFill>
                  <a:srgbClr val="232323"/>
                </a:solidFill>
                <a:latin typeface="Verdana"/>
                <a:cs typeface="Verdana"/>
              </a:rPr>
              <a:t>Borrás</a:t>
            </a:r>
            <a:r>
              <a:rPr dirty="0" sz="2000" spc="-85">
                <a:solidFill>
                  <a:srgbClr val="232323"/>
                </a:solidFill>
                <a:latin typeface="Verdana"/>
                <a:cs typeface="Verdana"/>
              </a:rPr>
              <a:t> </a:t>
            </a:r>
            <a:r>
              <a:rPr dirty="0" sz="2000" spc="405">
                <a:solidFill>
                  <a:srgbClr val="232323"/>
                </a:solidFill>
                <a:latin typeface="Verdana"/>
                <a:cs typeface="Verdana"/>
              </a:rPr>
              <a:t>Gené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871" y="139700"/>
            <a:ext cx="7643495" cy="99695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65"/>
              <a:t>¿Por</a:t>
            </a:r>
            <a:r>
              <a:rPr dirty="0" spc="-300"/>
              <a:t> </a:t>
            </a:r>
            <a:r>
              <a:rPr dirty="0" spc="-85"/>
              <a:t>qué</a:t>
            </a:r>
            <a:r>
              <a:rPr dirty="0" spc="-295"/>
              <a:t> </a:t>
            </a:r>
            <a:r>
              <a:rPr dirty="0" spc="45"/>
              <a:t>gamificar?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49" y="2143125"/>
            <a:ext cx="161925" cy="161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49" y="2886074"/>
            <a:ext cx="161925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49" y="3629025"/>
            <a:ext cx="161925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49" y="4391025"/>
            <a:ext cx="161925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49" y="5876924"/>
            <a:ext cx="161925" cy="1619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1677" y="1725450"/>
            <a:ext cx="8623300" cy="450215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707390">
              <a:lnSpc>
                <a:spcPct val="100000"/>
              </a:lnSpc>
              <a:spcBef>
                <a:spcPts val="1260"/>
              </a:spcBef>
            </a:pPr>
            <a:r>
              <a:rPr dirty="0" sz="3900" spc="204">
                <a:solidFill>
                  <a:srgbClr val="737373"/>
                </a:solidFill>
                <a:latin typeface="Arial"/>
                <a:cs typeface="Arial"/>
              </a:rPr>
              <a:t>Motivación</a:t>
            </a:r>
            <a:endParaRPr sz="3900">
              <a:latin typeface="Arial"/>
              <a:cs typeface="Arial"/>
            </a:endParaRPr>
          </a:p>
          <a:p>
            <a:pPr marL="707390" marR="831850">
              <a:lnSpc>
                <a:spcPct val="125000"/>
              </a:lnSpc>
            </a:pPr>
            <a:r>
              <a:rPr dirty="0" sz="3900" spc="195">
                <a:solidFill>
                  <a:srgbClr val="737373"/>
                </a:solidFill>
                <a:latin typeface="Arial"/>
                <a:cs typeface="Arial"/>
              </a:rPr>
              <a:t>Cambios</a:t>
            </a:r>
            <a:r>
              <a:rPr dirty="0" sz="3900" spc="-6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320">
                <a:solidFill>
                  <a:srgbClr val="737373"/>
                </a:solidFill>
                <a:latin typeface="Arial"/>
                <a:cs typeface="Arial"/>
              </a:rPr>
              <a:t>de</a:t>
            </a:r>
            <a:r>
              <a:rPr dirty="0" sz="3900" spc="-6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275">
                <a:solidFill>
                  <a:srgbClr val="737373"/>
                </a:solidFill>
                <a:latin typeface="Arial"/>
                <a:cs typeface="Arial"/>
              </a:rPr>
              <a:t>comportamiento </a:t>
            </a:r>
            <a:r>
              <a:rPr dirty="0" sz="3900" spc="-107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170">
                <a:solidFill>
                  <a:srgbClr val="737373"/>
                </a:solidFill>
                <a:latin typeface="Arial"/>
                <a:cs typeface="Arial"/>
              </a:rPr>
              <a:t>Fidelización</a:t>
            </a:r>
            <a:endParaRPr sz="3900">
              <a:latin typeface="Arial"/>
              <a:cs typeface="Arial"/>
            </a:endParaRPr>
          </a:p>
          <a:p>
            <a:pPr marL="12700" marR="2395220" indent="695325">
              <a:lnSpc>
                <a:spcPct val="125000"/>
              </a:lnSpc>
              <a:spcBef>
                <a:spcPts val="150"/>
              </a:spcBef>
            </a:pPr>
            <a:r>
              <a:rPr dirty="0" sz="3900" spc="145">
                <a:solidFill>
                  <a:srgbClr val="737373"/>
                </a:solidFill>
                <a:latin typeface="Arial"/>
                <a:cs typeface="Arial"/>
              </a:rPr>
              <a:t>Generar</a:t>
            </a:r>
            <a:r>
              <a:rPr dirty="0" sz="3900" spc="-12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245">
                <a:solidFill>
                  <a:srgbClr val="737373"/>
                </a:solidFill>
                <a:latin typeface="Arial"/>
                <a:cs typeface="Arial"/>
              </a:rPr>
              <a:t>competencias </a:t>
            </a:r>
            <a:r>
              <a:rPr dirty="0" sz="3900" spc="-107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145">
                <a:solidFill>
                  <a:srgbClr val="737373"/>
                </a:solidFill>
                <a:latin typeface="Arial"/>
                <a:cs typeface="Arial"/>
              </a:rPr>
              <a:t>específicas</a:t>
            </a:r>
            <a:endParaRPr sz="3900">
              <a:latin typeface="Arial"/>
              <a:cs typeface="Arial"/>
            </a:endParaRPr>
          </a:p>
          <a:p>
            <a:pPr marL="707390">
              <a:lnSpc>
                <a:spcPct val="100000"/>
              </a:lnSpc>
              <a:spcBef>
                <a:spcPts val="1170"/>
              </a:spcBef>
            </a:pPr>
            <a:r>
              <a:rPr dirty="0" sz="3900" spc="215">
                <a:solidFill>
                  <a:srgbClr val="737373"/>
                </a:solidFill>
                <a:latin typeface="Arial"/>
                <a:cs typeface="Arial"/>
              </a:rPr>
              <a:t>Fomentar</a:t>
            </a:r>
            <a:r>
              <a:rPr dirty="0" sz="3900" spc="-7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175">
                <a:solidFill>
                  <a:srgbClr val="737373"/>
                </a:solidFill>
                <a:latin typeface="Arial"/>
                <a:cs typeface="Arial"/>
              </a:rPr>
              <a:t>aprendizaje</a:t>
            </a:r>
            <a:r>
              <a:rPr dirty="0" sz="3900" spc="-7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280">
                <a:solidFill>
                  <a:srgbClr val="737373"/>
                </a:solidFill>
                <a:latin typeface="Arial"/>
                <a:cs typeface="Arial"/>
              </a:rPr>
              <a:t>autónomo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19" y="396240"/>
            <a:ext cx="4151629" cy="741045"/>
          </a:xfrm>
          <a:prstGeom prst="rect"/>
          <a:solidFill>
            <a:srgbClr val="000000">
              <a:alpha val="50199"/>
            </a:srgbClr>
          </a:solidFill>
        </p:spPr>
        <p:txBody>
          <a:bodyPr wrap="square" lIns="0" tIns="54610" rIns="0" bIns="0" rtlCol="0" vert="horz">
            <a:spAutoFit/>
          </a:bodyPr>
          <a:lstStyle/>
          <a:p>
            <a:pPr marL="6350">
              <a:lnSpc>
                <a:spcPts val="5400"/>
              </a:lnSpc>
              <a:spcBef>
                <a:spcPts val="430"/>
              </a:spcBef>
            </a:pPr>
            <a:r>
              <a:rPr dirty="0" sz="4550" spc="830">
                <a:solidFill>
                  <a:srgbClr val="737373"/>
                </a:solidFill>
              </a:rPr>
              <a:t>Motivación</a:t>
            </a:r>
            <a:endParaRPr sz="4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524" y="2771775"/>
            <a:ext cx="161925" cy="1619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99233" y="2609532"/>
            <a:ext cx="3552825" cy="197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465">
                <a:solidFill>
                  <a:srgbClr val="737373"/>
                </a:solidFill>
                <a:latin typeface="Arial"/>
                <a:cs typeface="Arial"/>
              </a:rPr>
              <a:t>Sin</a:t>
            </a:r>
            <a:r>
              <a:rPr dirty="0" sz="3050" spc="13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050" spc="630">
                <a:solidFill>
                  <a:srgbClr val="737373"/>
                </a:solidFill>
                <a:latin typeface="Arial"/>
                <a:cs typeface="Arial"/>
              </a:rPr>
              <a:t>motivación</a:t>
            </a:r>
            <a:endParaRPr sz="3050">
              <a:latin typeface="Arial"/>
              <a:cs typeface="Arial"/>
            </a:endParaRPr>
          </a:p>
          <a:p>
            <a:pPr marL="12700" marR="1035685">
              <a:lnSpc>
                <a:spcPct val="159800"/>
              </a:lnSpc>
            </a:pPr>
            <a:r>
              <a:rPr dirty="0" sz="3050" spc="475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dirty="0" sz="3050" spc="550">
                <a:solidFill>
                  <a:srgbClr val="737373"/>
                </a:solidFill>
                <a:latin typeface="Arial"/>
                <a:cs typeface="Arial"/>
              </a:rPr>
              <a:t>x</a:t>
            </a:r>
            <a:r>
              <a:rPr dirty="0" sz="3050" spc="530">
                <a:solidFill>
                  <a:srgbClr val="737373"/>
                </a:solidFill>
                <a:latin typeface="Arial"/>
                <a:cs typeface="Arial"/>
              </a:rPr>
              <a:t>t</a:t>
            </a:r>
            <a:r>
              <a:rPr dirty="0" sz="3050" spc="430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dirty="0" sz="3050" spc="50">
                <a:solidFill>
                  <a:srgbClr val="737373"/>
                </a:solidFill>
                <a:latin typeface="Arial"/>
                <a:cs typeface="Arial"/>
              </a:rPr>
              <a:t>í</a:t>
            </a:r>
            <a:r>
              <a:rPr dirty="0" sz="3050" spc="705">
                <a:solidFill>
                  <a:srgbClr val="737373"/>
                </a:solidFill>
                <a:latin typeface="Arial"/>
                <a:cs typeface="Arial"/>
              </a:rPr>
              <a:t>n</a:t>
            </a:r>
            <a:r>
              <a:rPr dirty="0" sz="3050" spc="465">
                <a:solidFill>
                  <a:srgbClr val="737373"/>
                </a:solidFill>
                <a:latin typeface="Arial"/>
                <a:cs typeface="Arial"/>
              </a:rPr>
              <a:t>s</a:t>
            </a:r>
            <a:r>
              <a:rPr dirty="0" sz="3050" spc="725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dirty="0" sz="3050" spc="735">
                <a:solidFill>
                  <a:srgbClr val="737373"/>
                </a:solidFill>
                <a:latin typeface="Arial"/>
                <a:cs typeface="Arial"/>
              </a:rPr>
              <a:t>c</a:t>
            </a:r>
            <a:r>
              <a:rPr dirty="0" sz="3050" spc="365">
                <a:solidFill>
                  <a:srgbClr val="737373"/>
                </a:solidFill>
                <a:latin typeface="Arial"/>
                <a:cs typeface="Arial"/>
              </a:rPr>
              <a:t>a  </a:t>
            </a:r>
            <a:r>
              <a:rPr dirty="0" sz="3050" spc="505">
                <a:solidFill>
                  <a:srgbClr val="737373"/>
                </a:solidFill>
                <a:latin typeface="Arial"/>
                <a:cs typeface="Arial"/>
              </a:rPr>
              <a:t>Intrínseca</a:t>
            </a:r>
            <a:endParaRPr sz="30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524" y="3514725"/>
            <a:ext cx="161925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524" y="4257674"/>
            <a:ext cx="161925" cy="1619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233679" y="1833129"/>
            <a:ext cx="944244" cy="944244"/>
            <a:chOff x="6233679" y="1833129"/>
            <a:chExt cx="944244" cy="944244"/>
          </a:xfrm>
        </p:grpSpPr>
        <p:sp>
          <p:nvSpPr>
            <p:cNvPr id="8" name="object 8"/>
            <p:cNvSpPr/>
            <p:nvPr/>
          </p:nvSpPr>
          <p:spPr>
            <a:xfrm>
              <a:off x="6233679" y="1833129"/>
              <a:ext cx="944244" cy="944244"/>
            </a:xfrm>
            <a:custGeom>
              <a:avLst/>
              <a:gdLst/>
              <a:ahLst/>
              <a:cxnLst/>
              <a:rect l="l" t="t" r="r" b="b"/>
              <a:pathLst>
                <a:path w="944245" h="944244">
                  <a:moveTo>
                    <a:pt x="471920" y="943840"/>
                  </a:moveTo>
                  <a:lnTo>
                    <a:pt x="425664" y="941568"/>
                  </a:lnTo>
                  <a:lnTo>
                    <a:pt x="379853" y="934772"/>
                  </a:lnTo>
                  <a:lnTo>
                    <a:pt x="334929" y="923520"/>
                  </a:lnTo>
                  <a:lnTo>
                    <a:pt x="291324" y="907917"/>
                  </a:lnTo>
                  <a:lnTo>
                    <a:pt x="249458" y="888116"/>
                  </a:lnTo>
                  <a:lnTo>
                    <a:pt x="209735" y="864307"/>
                  </a:lnTo>
                  <a:lnTo>
                    <a:pt x="172537" y="836719"/>
                  </a:lnTo>
                  <a:lnTo>
                    <a:pt x="138222" y="805618"/>
                  </a:lnTo>
                  <a:lnTo>
                    <a:pt x="107121" y="771303"/>
                  </a:lnTo>
                  <a:lnTo>
                    <a:pt x="79532" y="734105"/>
                  </a:lnTo>
                  <a:lnTo>
                    <a:pt x="55723" y="694382"/>
                  </a:lnTo>
                  <a:lnTo>
                    <a:pt x="35922" y="652516"/>
                  </a:lnTo>
                  <a:lnTo>
                    <a:pt x="20320" y="608911"/>
                  </a:lnTo>
                  <a:lnTo>
                    <a:pt x="9067" y="563987"/>
                  </a:lnTo>
                  <a:lnTo>
                    <a:pt x="2272" y="518176"/>
                  </a:lnTo>
                  <a:lnTo>
                    <a:pt x="0" y="471920"/>
                  </a:lnTo>
                  <a:lnTo>
                    <a:pt x="568" y="448764"/>
                  </a:lnTo>
                  <a:lnTo>
                    <a:pt x="5107" y="402675"/>
                  </a:lnTo>
                  <a:lnTo>
                    <a:pt x="14142" y="357252"/>
                  </a:lnTo>
                  <a:lnTo>
                    <a:pt x="27586" y="312935"/>
                  </a:lnTo>
                  <a:lnTo>
                    <a:pt x="45309" y="270148"/>
                  </a:lnTo>
                  <a:lnTo>
                    <a:pt x="67140" y="229304"/>
                  </a:lnTo>
                  <a:lnTo>
                    <a:pt x="92870" y="190797"/>
                  </a:lnTo>
                  <a:lnTo>
                    <a:pt x="122250" y="154997"/>
                  </a:lnTo>
                  <a:lnTo>
                    <a:pt x="154997" y="122250"/>
                  </a:lnTo>
                  <a:lnTo>
                    <a:pt x="190797" y="92870"/>
                  </a:lnTo>
                  <a:lnTo>
                    <a:pt x="229304" y="67140"/>
                  </a:lnTo>
                  <a:lnTo>
                    <a:pt x="270148" y="45309"/>
                  </a:lnTo>
                  <a:lnTo>
                    <a:pt x="312935" y="27586"/>
                  </a:lnTo>
                  <a:lnTo>
                    <a:pt x="357252" y="14142"/>
                  </a:lnTo>
                  <a:lnTo>
                    <a:pt x="402675" y="5107"/>
                  </a:lnTo>
                  <a:lnTo>
                    <a:pt x="448764" y="568"/>
                  </a:lnTo>
                  <a:lnTo>
                    <a:pt x="471920" y="0"/>
                  </a:lnTo>
                  <a:lnTo>
                    <a:pt x="495076" y="568"/>
                  </a:lnTo>
                  <a:lnTo>
                    <a:pt x="541165" y="5107"/>
                  </a:lnTo>
                  <a:lnTo>
                    <a:pt x="586587" y="14142"/>
                  </a:lnTo>
                  <a:lnTo>
                    <a:pt x="630905" y="27586"/>
                  </a:lnTo>
                  <a:lnTo>
                    <a:pt x="673692" y="45309"/>
                  </a:lnTo>
                  <a:lnTo>
                    <a:pt x="714536" y="67140"/>
                  </a:lnTo>
                  <a:lnTo>
                    <a:pt x="753043" y="92870"/>
                  </a:lnTo>
                  <a:lnTo>
                    <a:pt x="788842" y="122250"/>
                  </a:lnTo>
                  <a:lnTo>
                    <a:pt x="821590" y="154997"/>
                  </a:lnTo>
                  <a:lnTo>
                    <a:pt x="850970" y="190797"/>
                  </a:lnTo>
                  <a:lnTo>
                    <a:pt x="876700" y="229304"/>
                  </a:lnTo>
                  <a:lnTo>
                    <a:pt x="898531" y="270148"/>
                  </a:lnTo>
                  <a:lnTo>
                    <a:pt x="916254" y="312935"/>
                  </a:lnTo>
                  <a:lnTo>
                    <a:pt x="929698" y="357252"/>
                  </a:lnTo>
                  <a:lnTo>
                    <a:pt x="938733" y="402675"/>
                  </a:lnTo>
                  <a:lnTo>
                    <a:pt x="943272" y="448764"/>
                  </a:lnTo>
                  <a:lnTo>
                    <a:pt x="943840" y="471920"/>
                  </a:lnTo>
                  <a:lnTo>
                    <a:pt x="943272" y="495076"/>
                  </a:lnTo>
                  <a:lnTo>
                    <a:pt x="938733" y="541165"/>
                  </a:lnTo>
                  <a:lnTo>
                    <a:pt x="929698" y="586587"/>
                  </a:lnTo>
                  <a:lnTo>
                    <a:pt x="916254" y="630905"/>
                  </a:lnTo>
                  <a:lnTo>
                    <a:pt x="898531" y="673692"/>
                  </a:lnTo>
                  <a:lnTo>
                    <a:pt x="876700" y="714536"/>
                  </a:lnTo>
                  <a:lnTo>
                    <a:pt x="850970" y="753043"/>
                  </a:lnTo>
                  <a:lnTo>
                    <a:pt x="821590" y="788842"/>
                  </a:lnTo>
                  <a:lnTo>
                    <a:pt x="788842" y="821590"/>
                  </a:lnTo>
                  <a:lnTo>
                    <a:pt x="753043" y="850970"/>
                  </a:lnTo>
                  <a:lnTo>
                    <a:pt x="714536" y="876700"/>
                  </a:lnTo>
                  <a:lnTo>
                    <a:pt x="673692" y="898531"/>
                  </a:lnTo>
                  <a:lnTo>
                    <a:pt x="630905" y="916254"/>
                  </a:lnTo>
                  <a:lnTo>
                    <a:pt x="586587" y="929698"/>
                  </a:lnTo>
                  <a:lnTo>
                    <a:pt x="541165" y="938733"/>
                  </a:lnTo>
                  <a:lnTo>
                    <a:pt x="495076" y="943272"/>
                  </a:lnTo>
                  <a:lnTo>
                    <a:pt x="471920" y="943840"/>
                  </a:lnTo>
                  <a:close/>
                </a:path>
              </a:pathLst>
            </a:custGeom>
            <a:solidFill>
              <a:srgbClr val="ECC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70053" y="2205481"/>
              <a:ext cx="669290" cy="106680"/>
            </a:xfrm>
            <a:custGeom>
              <a:avLst/>
              <a:gdLst/>
              <a:ahLst/>
              <a:cxnLst/>
              <a:rect l="l" t="t" r="r" b="b"/>
              <a:pathLst>
                <a:path w="669290" h="106680">
                  <a:moveTo>
                    <a:pt x="212153" y="0"/>
                  </a:moveTo>
                  <a:lnTo>
                    <a:pt x="0" y="0"/>
                  </a:lnTo>
                  <a:lnTo>
                    <a:pt x="8356" y="41224"/>
                  </a:lnTo>
                  <a:lnTo>
                    <a:pt x="31115" y="74955"/>
                  </a:lnTo>
                  <a:lnTo>
                    <a:pt x="64846" y="97713"/>
                  </a:lnTo>
                  <a:lnTo>
                    <a:pt x="106070" y="106070"/>
                  </a:lnTo>
                  <a:lnTo>
                    <a:pt x="147307" y="97713"/>
                  </a:lnTo>
                  <a:lnTo>
                    <a:pt x="181025" y="74955"/>
                  </a:lnTo>
                  <a:lnTo>
                    <a:pt x="203796" y="41224"/>
                  </a:lnTo>
                  <a:lnTo>
                    <a:pt x="212153" y="0"/>
                  </a:lnTo>
                  <a:close/>
                </a:path>
                <a:path w="669290" h="106680">
                  <a:moveTo>
                    <a:pt x="668909" y="0"/>
                  </a:moveTo>
                  <a:lnTo>
                    <a:pt x="456768" y="0"/>
                  </a:lnTo>
                  <a:lnTo>
                    <a:pt x="465124" y="41224"/>
                  </a:lnTo>
                  <a:lnTo>
                    <a:pt x="487883" y="74955"/>
                  </a:lnTo>
                  <a:lnTo>
                    <a:pt x="521614" y="97713"/>
                  </a:lnTo>
                  <a:lnTo>
                    <a:pt x="562838" y="106070"/>
                  </a:lnTo>
                  <a:lnTo>
                    <a:pt x="604075" y="97713"/>
                  </a:lnTo>
                  <a:lnTo>
                    <a:pt x="637794" y="74955"/>
                  </a:lnTo>
                  <a:lnTo>
                    <a:pt x="660565" y="41224"/>
                  </a:lnTo>
                  <a:lnTo>
                    <a:pt x="66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13347" y="2205481"/>
              <a:ext cx="586740" cy="65405"/>
            </a:xfrm>
            <a:custGeom>
              <a:avLst/>
              <a:gdLst/>
              <a:ahLst/>
              <a:cxnLst/>
              <a:rect l="l" t="t" r="r" b="b"/>
              <a:pathLst>
                <a:path w="586740" h="65405">
                  <a:moveTo>
                    <a:pt x="129882" y="0"/>
                  </a:moveTo>
                  <a:lnTo>
                    <a:pt x="0" y="0"/>
                  </a:lnTo>
                  <a:lnTo>
                    <a:pt x="4978" y="24752"/>
                  </a:lnTo>
                  <a:lnTo>
                    <a:pt x="18669" y="45453"/>
                  </a:lnTo>
                  <a:lnTo>
                    <a:pt x="39268" y="59664"/>
                  </a:lnTo>
                  <a:lnTo>
                    <a:pt x="64947" y="64935"/>
                  </a:lnTo>
                  <a:lnTo>
                    <a:pt x="89700" y="59969"/>
                  </a:lnTo>
                  <a:lnTo>
                    <a:pt x="110401" y="46266"/>
                  </a:lnTo>
                  <a:lnTo>
                    <a:pt x="124612" y="25666"/>
                  </a:lnTo>
                  <a:lnTo>
                    <a:pt x="129882" y="0"/>
                  </a:lnTo>
                  <a:close/>
                </a:path>
                <a:path w="586740" h="65405">
                  <a:moveTo>
                    <a:pt x="586651" y="0"/>
                  </a:moveTo>
                  <a:lnTo>
                    <a:pt x="456768" y="0"/>
                  </a:lnTo>
                  <a:lnTo>
                    <a:pt x="461746" y="24752"/>
                  </a:lnTo>
                  <a:lnTo>
                    <a:pt x="475437" y="45453"/>
                  </a:lnTo>
                  <a:lnTo>
                    <a:pt x="496036" y="59664"/>
                  </a:lnTo>
                  <a:lnTo>
                    <a:pt x="521716" y="64935"/>
                  </a:lnTo>
                  <a:lnTo>
                    <a:pt x="547382" y="59969"/>
                  </a:lnTo>
                  <a:lnTo>
                    <a:pt x="567982" y="46266"/>
                  </a:lnTo>
                  <a:lnTo>
                    <a:pt x="581685" y="25666"/>
                  </a:lnTo>
                  <a:lnTo>
                    <a:pt x="58665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585" y="2295308"/>
              <a:ext cx="158028" cy="8442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19550" y="3219450"/>
            <a:ext cx="2733675" cy="2647950"/>
            <a:chOff x="4019550" y="3219450"/>
            <a:chExt cx="2733675" cy="26479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4475" y="3219450"/>
              <a:ext cx="1428749" cy="14287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550" y="4686299"/>
              <a:ext cx="1428749" cy="11810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87" y="237997"/>
            <a:ext cx="4112260" cy="7194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50" spc="1340">
                <a:solidFill>
                  <a:srgbClr val="737373"/>
                </a:solidFill>
              </a:rPr>
              <a:t>M</a:t>
            </a:r>
            <a:r>
              <a:rPr dirty="0" sz="4550" spc="880">
                <a:solidFill>
                  <a:srgbClr val="737373"/>
                </a:solidFill>
              </a:rPr>
              <a:t>o</a:t>
            </a:r>
            <a:r>
              <a:rPr dirty="0" sz="4550" spc="655">
                <a:solidFill>
                  <a:srgbClr val="737373"/>
                </a:solidFill>
              </a:rPr>
              <a:t>t</a:t>
            </a:r>
            <a:r>
              <a:rPr dirty="0" sz="4550" spc="250">
                <a:solidFill>
                  <a:srgbClr val="737373"/>
                </a:solidFill>
              </a:rPr>
              <a:t>i</a:t>
            </a:r>
            <a:r>
              <a:rPr dirty="0" sz="4550" spc="935">
                <a:solidFill>
                  <a:srgbClr val="737373"/>
                </a:solidFill>
              </a:rPr>
              <a:t>v</a:t>
            </a:r>
            <a:r>
              <a:rPr dirty="0" sz="4550" spc="1015">
                <a:solidFill>
                  <a:srgbClr val="737373"/>
                </a:solidFill>
              </a:rPr>
              <a:t>a</a:t>
            </a:r>
            <a:r>
              <a:rPr dirty="0" sz="4550" spc="1135">
                <a:solidFill>
                  <a:srgbClr val="737373"/>
                </a:solidFill>
              </a:rPr>
              <a:t>c</a:t>
            </a:r>
            <a:r>
              <a:rPr dirty="0" sz="4550" spc="250">
                <a:solidFill>
                  <a:srgbClr val="737373"/>
                </a:solidFill>
              </a:rPr>
              <a:t>i</a:t>
            </a:r>
            <a:r>
              <a:rPr dirty="0" sz="4550" spc="930">
                <a:solidFill>
                  <a:srgbClr val="737373"/>
                </a:solidFill>
              </a:rPr>
              <a:t>ó</a:t>
            </a:r>
            <a:r>
              <a:rPr dirty="0" sz="4550" spc="890">
                <a:solidFill>
                  <a:srgbClr val="737373"/>
                </a:solidFill>
              </a:rPr>
              <a:t>n</a:t>
            </a:r>
            <a:endParaRPr sz="4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3476625"/>
            <a:ext cx="161925" cy="161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4219574"/>
            <a:ext cx="161925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899" y="4962524"/>
            <a:ext cx="161925" cy="1619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3787" y="1352422"/>
            <a:ext cx="7700009" cy="3959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50" spc="745">
                <a:solidFill>
                  <a:srgbClr val="737373"/>
                </a:solidFill>
                <a:latin typeface="Lucida Sans Unicode"/>
                <a:cs typeface="Lucida Sans Unicode"/>
              </a:rPr>
              <a:t>intrínseca</a:t>
            </a:r>
            <a:endParaRPr sz="4550">
              <a:latin typeface="Lucida Sans Unicode"/>
              <a:cs typeface="Lucida Sans Unicode"/>
            </a:endParaRPr>
          </a:p>
          <a:p>
            <a:pPr marL="1579245" marR="5080" indent="-933450">
              <a:lnSpc>
                <a:spcPct val="126600"/>
              </a:lnSpc>
              <a:spcBef>
                <a:spcPts val="2110"/>
              </a:spcBef>
            </a:pPr>
            <a:r>
              <a:rPr dirty="0" sz="3850" spc="65">
                <a:solidFill>
                  <a:srgbClr val="737373"/>
                </a:solidFill>
                <a:latin typeface="Arial"/>
                <a:cs typeface="Arial"/>
              </a:rPr>
              <a:t>Teoría</a:t>
            </a:r>
            <a:r>
              <a:rPr dirty="0" sz="3850" spc="-5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850" spc="350">
                <a:solidFill>
                  <a:srgbClr val="737373"/>
                </a:solidFill>
                <a:latin typeface="Arial"/>
                <a:cs typeface="Arial"/>
              </a:rPr>
              <a:t>de</a:t>
            </a:r>
            <a:r>
              <a:rPr dirty="0" sz="3850" spc="-5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850" spc="225">
                <a:solidFill>
                  <a:srgbClr val="737373"/>
                </a:solidFill>
                <a:latin typeface="Arial"/>
                <a:cs typeface="Arial"/>
              </a:rPr>
              <a:t>autodeterminación: </a:t>
            </a:r>
            <a:r>
              <a:rPr dirty="0" sz="3850" spc="-105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850" spc="265">
                <a:solidFill>
                  <a:srgbClr val="737373"/>
                </a:solidFill>
                <a:latin typeface="Arial"/>
                <a:cs typeface="Arial"/>
              </a:rPr>
              <a:t>Competencia</a:t>
            </a:r>
            <a:endParaRPr sz="3850">
              <a:latin typeface="Arial"/>
              <a:cs typeface="Arial"/>
            </a:endParaRPr>
          </a:p>
          <a:p>
            <a:pPr marL="1579245" marR="3471545">
              <a:lnSpc>
                <a:spcPct val="126600"/>
              </a:lnSpc>
            </a:pPr>
            <a:r>
              <a:rPr dirty="0" sz="3850" spc="180">
                <a:solidFill>
                  <a:srgbClr val="737373"/>
                </a:solidFill>
                <a:latin typeface="Arial"/>
                <a:cs typeface="Arial"/>
              </a:rPr>
              <a:t>Relación </a:t>
            </a:r>
            <a:r>
              <a:rPr dirty="0" sz="3850" spc="1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850" spc="170">
                <a:solidFill>
                  <a:srgbClr val="737373"/>
                </a:solidFill>
                <a:latin typeface="Arial"/>
                <a:cs typeface="Arial"/>
              </a:rPr>
              <a:t>A</a:t>
            </a:r>
            <a:r>
              <a:rPr dirty="0" sz="3850" spc="305">
                <a:solidFill>
                  <a:srgbClr val="737373"/>
                </a:solidFill>
                <a:latin typeface="Arial"/>
                <a:cs typeface="Arial"/>
              </a:rPr>
              <a:t>u</a:t>
            </a:r>
            <a:r>
              <a:rPr dirty="0" sz="3850" spc="270">
                <a:solidFill>
                  <a:srgbClr val="737373"/>
                </a:solidFill>
                <a:latin typeface="Arial"/>
                <a:cs typeface="Arial"/>
              </a:rPr>
              <a:t>t</a:t>
            </a:r>
            <a:r>
              <a:rPr dirty="0" sz="3850" spc="310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dirty="0" sz="3850" spc="260">
                <a:solidFill>
                  <a:srgbClr val="737373"/>
                </a:solidFill>
                <a:latin typeface="Arial"/>
                <a:cs typeface="Arial"/>
              </a:rPr>
              <a:t>n</a:t>
            </a:r>
            <a:r>
              <a:rPr dirty="0" sz="3850" spc="310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dirty="0" sz="3850" spc="580">
                <a:solidFill>
                  <a:srgbClr val="737373"/>
                </a:solidFill>
                <a:latin typeface="Arial"/>
                <a:cs typeface="Arial"/>
              </a:rPr>
              <a:t>m</a:t>
            </a:r>
            <a:r>
              <a:rPr dirty="0" sz="3850" spc="-175">
                <a:solidFill>
                  <a:srgbClr val="737373"/>
                </a:solidFill>
                <a:latin typeface="Arial"/>
                <a:cs typeface="Arial"/>
              </a:rPr>
              <a:t>í</a:t>
            </a:r>
            <a:r>
              <a:rPr dirty="0" sz="3850" spc="105">
                <a:solidFill>
                  <a:srgbClr val="737373"/>
                </a:solidFill>
                <a:latin typeface="Arial"/>
                <a:cs typeface="Arial"/>
              </a:rPr>
              <a:t>a</a:t>
            </a:r>
            <a:endParaRPr sz="38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7350" y="638175"/>
            <a:ext cx="1904999" cy="25717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87" y="0"/>
            <a:ext cx="3783965" cy="2254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5850" spc="75">
                <a:solidFill>
                  <a:srgbClr val="737373"/>
                </a:solidFill>
              </a:rPr>
              <a:t>Tipos </a:t>
            </a:r>
            <a:r>
              <a:rPr dirty="0" sz="5850" spc="350">
                <a:solidFill>
                  <a:srgbClr val="737373"/>
                </a:solidFill>
              </a:rPr>
              <a:t>de </a:t>
            </a:r>
            <a:r>
              <a:rPr dirty="0" sz="5850" spc="355">
                <a:solidFill>
                  <a:srgbClr val="737373"/>
                </a:solidFill>
              </a:rPr>
              <a:t> </a:t>
            </a:r>
            <a:r>
              <a:rPr dirty="0" sz="5850" spc="-175">
                <a:solidFill>
                  <a:srgbClr val="737373"/>
                </a:solidFill>
              </a:rPr>
              <a:t>j</a:t>
            </a:r>
            <a:r>
              <a:rPr dirty="0" sz="5850" spc="170">
                <a:solidFill>
                  <a:srgbClr val="737373"/>
                </a:solidFill>
              </a:rPr>
              <a:t>u</a:t>
            </a:r>
            <a:r>
              <a:rPr dirty="0" sz="5850" spc="250">
                <a:solidFill>
                  <a:srgbClr val="737373"/>
                </a:solidFill>
              </a:rPr>
              <a:t>g</a:t>
            </a:r>
            <a:r>
              <a:rPr dirty="0" sz="5850" spc="295">
                <a:solidFill>
                  <a:srgbClr val="737373"/>
                </a:solidFill>
              </a:rPr>
              <a:t>a</a:t>
            </a:r>
            <a:r>
              <a:rPr dirty="0" sz="5850" spc="280">
                <a:solidFill>
                  <a:srgbClr val="737373"/>
                </a:solidFill>
              </a:rPr>
              <a:t>d</a:t>
            </a:r>
            <a:r>
              <a:rPr dirty="0" sz="5850" spc="130">
                <a:solidFill>
                  <a:srgbClr val="737373"/>
                </a:solidFill>
              </a:rPr>
              <a:t>o</a:t>
            </a:r>
            <a:r>
              <a:rPr dirty="0" sz="5850" spc="-60">
                <a:solidFill>
                  <a:srgbClr val="737373"/>
                </a:solidFill>
              </a:rPr>
              <a:t>r</a:t>
            </a:r>
            <a:r>
              <a:rPr dirty="0" sz="5850" spc="420">
                <a:solidFill>
                  <a:srgbClr val="737373"/>
                </a:solidFill>
              </a:rPr>
              <a:t>e</a:t>
            </a:r>
            <a:r>
              <a:rPr dirty="0" sz="5850" spc="55">
                <a:solidFill>
                  <a:srgbClr val="737373"/>
                </a:solidFill>
              </a:rPr>
              <a:t>s</a:t>
            </a:r>
            <a:endParaRPr sz="5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447675"/>
            <a:ext cx="5829299" cy="57816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3067049"/>
            <a:ext cx="161925" cy="1619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27360" y="2648327"/>
            <a:ext cx="3228340" cy="2997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0"/>
              </a:spcBef>
            </a:pPr>
            <a:r>
              <a:rPr dirty="0" sz="3850" spc="-60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dirty="0" sz="3850" spc="150">
                <a:solidFill>
                  <a:srgbClr val="737373"/>
                </a:solidFill>
                <a:latin typeface="Arial"/>
                <a:cs typeface="Arial"/>
              </a:rPr>
              <a:t>x</a:t>
            </a:r>
            <a:r>
              <a:rPr dirty="0" sz="3850" spc="400">
                <a:solidFill>
                  <a:srgbClr val="737373"/>
                </a:solidFill>
                <a:latin typeface="Arial"/>
                <a:cs typeface="Arial"/>
              </a:rPr>
              <a:t>p</a:t>
            </a:r>
            <a:r>
              <a:rPr dirty="0" sz="3850" spc="265">
                <a:solidFill>
                  <a:srgbClr val="737373"/>
                </a:solidFill>
                <a:latin typeface="Arial"/>
                <a:cs typeface="Arial"/>
              </a:rPr>
              <a:t>l</a:t>
            </a:r>
            <a:r>
              <a:rPr dirty="0" sz="3850" spc="310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dirty="0" sz="3850" spc="155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dirty="0" sz="3850" spc="105">
                <a:solidFill>
                  <a:srgbClr val="737373"/>
                </a:solidFill>
                <a:latin typeface="Arial"/>
                <a:cs typeface="Arial"/>
              </a:rPr>
              <a:t>a</a:t>
            </a:r>
            <a:r>
              <a:rPr dirty="0" sz="3850" spc="420">
                <a:solidFill>
                  <a:srgbClr val="737373"/>
                </a:solidFill>
                <a:latin typeface="Arial"/>
                <a:cs typeface="Arial"/>
              </a:rPr>
              <a:t>d</a:t>
            </a:r>
            <a:r>
              <a:rPr dirty="0" sz="3850" spc="310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dirty="0" sz="3850" spc="95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dirty="0" sz="3850" spc="280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dirty="0" sz="3850" spc="45">
                <a:solidFill>
                  <a:srgbClr val="737373"/>
                </a:solidFill>
                <a:latin typeface="Arial"/>
                <a:cs typeface="Arial"/>
              </a:rPr>
              <a:t>s  </a:t>
            </a:r>
            <a:r>
              <a:rPr dirty="0" sz="3850" spc="180">
                <a:solidFill>
                  <a:srgbClr val="737373"/>
                </a:solidFill>
                <a:latin typeface="Arial"/>
                <a:cs typeface="Arial"/>
              </a:rPr>
              <a:t>Socializador </a:t>
            </a:r>
            <a:r>
              <a:rPr dirty="0" sz="3850" spc="1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850" spc="160">
                <a:solidFill>
                  <a:srgbClr val="737373"/>
                </a:solidFill>
                <a:latin typeface="Arial"/>
                <a:cs typeface="Arial"/>
              </a:rPr>
              <a:t>Asesinos </a:t>
            </a:r>
            <a:r>
              <a:rPr dirty="0" sz="3850" spc="16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850" spc="235">
                <a:solidFill>
                  <a:srgbClr val="737373"/>
                </a:solidFill>
                <a:latin typeface="Arial"/>
                <a:cs typeface="Arial"/>
              </a:rPr>
              <a:t>Ambiciosos</a:t>
            </a:r>
            <a:endParaRPr sz="3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3810000"/>
            <a:ext cx="161925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4552949"/>
            <a:ext cx="161925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49" y="5295899"/>
            <a:ext cx="161925" cy="1619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87" y="84131"/>
            <a:ext cx="4357370" cy="90424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385">
                <a:solidFill>
                  <a:srgbClr val="737373"/>
                </a:solidFill>
              </a:rPr>
              <a:t>Flow</a:t>
            </a:r>
            <a:r>
              <a:rPr dirty="0" sz="5750" spc="-380">
                <a:solidFill>
                  <a:srgbClr val="737373"/>
                </a:solidFill>
              </a:rPr>
              <a:t> </a:t>
            </a:r>
            <a:r>
              <a:rPr dirty="0" sz="5750" spc="190">
                <a:solidFill>
                  <a:srgbClr val="737373"/>
                </a:solidFill>
              </a:rPr>
              <a:t>o</a:t>
            </a:r>
            <a:r>
              <a:rPr dirty="0" sz="5750" spc="-380">
                <a:solidFill>
                  <a:srgbClr val="737373"/>
                </a:solidFill>
              </a:rPr>
              <a:t> </a:t>
            </a:r>
            <a:r>
              <a:rPr dirty="0" sz="5750" spc="105">
                <a:solidFill>
                  <a:srgbClr val="737373"/>
                </a:solidFill>
              </a:rPr>
              <a:t>flujo</a:t>
            </a:r>
            <a:endParaRPr sz="5750"/>
          </a:p>
        </p:txBody>
      </p:sp>
      <p:grpSp>
        <p:nvGrpSpPr>
          <p:cNvPr id="3" name="object 3"/>
          <p:cNvGrpSpPr/>
          <p:nvPr/>
        </p:nvGrpSpPr>
        <p:grpSpPr>
          <a:xfrm>
            <a:off x="0" y="1514475"/>
            <a:ext cx="11430000" cy="4086225"/>
            <a:chOff x="0" y="1514475"/>
            <a:chExt cx="11430000" cy="4086225"/>
          </a:xfrm>
        </p:grpSpPr>
        <p:sp>
          <p:nvSpPr>
            <p:cNvPr id="4" name="object 4"/>
            <p:cNvSpPr/>
            <p:nvPr/>
          </p:nvSpPr>
          <p:spPr>
            <a:xfrm>
              <a:off x="0" y="1514475"/>
              <a:ext cx="11430000" cy="4067175"/>
            </a:xfrm>
            <a:custGeom>
              <a:avLst/>
              <a:gdLst/>
              <a:ahLst/>
              <a:cxnLst/>
              <a:rect l="l" t="t" r="r" b="b"/>
              <a:pathLst>
                <a:path w="11430000" h="4067175">
                  <a:moveTo>
                    <a:pt x="0" y="0"/>
                  </a:moveTo>
                  <a:lnTo>
                    <a:pt x="11429999" y="0"/>
                  </a:lnTo>
                  <a:lnTo>
                    <a:pt x="11429999" y="4067174"/>
                  </a:lnTo>
                  <a:lnTo>
                    <a:pt x="0" y="4067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7575" y="1562100"/>
              <a:ext cx="4867274" cy="4038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87" y="71634"/>
            <a:ext cx="6376670" cy="9188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50" spc="150">
                <a:solidFill>
                  <a:srgbClr val="737373"/>
                </a:solidFill>
              </a:rPr>
              <a:t>Viaje</a:t>
            </a:r>
            <a:r>
              <a:rPr dirty="0" sz="5850" spc="-415">
                <a:solidFill>
                  <a:srgbClr val="737373"/>
                </a:solidFill>
              </a:rPr>
              <a:t> </a:t>
            </a:r>
            <a:r>
              <a:rPr dirty="0" sz="5850" spc="320">
                <a:solidFill>
                  <a:srgbClr val="737373"/>
                </a:solidFill>
              </a:rPr>
              <a:t>del</a:t>
            </a:r>
            <a:r>
              <a:rPr dirty="0" sz="5850" spc="-409">
                <a:solidFill>
                  <a:srgbClr val="737373"/>
                </a:solidFill>
              </a:rPr>
              <a:t> </a:t>
            </a:r>
            <a:r>
              <a:rPr dirty="0" sz="5850" spc="135">
                <a:solidFill>
                  <a:srgbClr val="737373"/>
                </a:solidFill>
              </a:rPr>
              <a:t>jugador</a:t>
            </a:r>
            <a:endParaRPr sz="5850"/>
          </a:p>
        </p:txBody>
      </p:sp>
      <p:grpSp>
        <p:nvGrpSpPr>
          <p:cNvPr id="3" name="object 3"/>
          <p:cNvGrpSpPr/>
          <p:nvPr/>
        </p:nvGrpSpPr>
        <p:grpSpPr>
          <a:xfrm>
            <a:off x="0" y="1514475"/>
            <a:ext cx="11430000" cy="4067175"/>
            <a:chOff x="0" y="1514475"/>
            <a:chExt cx="11430000" cy="4067175"/>
          </a:xfrm>
        </p:grpSpPr>
        <p:sp>
          <p:nvSpPr>
            <p:cNvPr id="4" name="object 4"/>
            <p:cNvSpPr/>
            <p:nvPr/>
          </p:nvSpPr>
          <p:spPr>
            <a:xfrm>
              <a:off x="0" y="1514475"/>
              <a:ext cx="11430000" cy="4067175"/>
            </a:xfrm>
            <a:custGeom>
              <a:avLst/>
              <a:gdLst/>
              <a:ahLst/>
              <a:cxnLst/>
              <a:rect l="l" t="t" r="r" b="b"/>
              <a:pathLst>
                <a:path w="11430000" h="4067175">
                  <a:moveTo>
                    <a:pt x="0" y="0"/>
                  </a:moveTo>
                  <a:lnTo>
                    <a:pt x="11429999" y="0"/>
                  </a:lnTo>
                  <a:lnTo>
                    <a:pt x="11429999" y="4067174"/>
                  </a:lnTo>
                  <a:lnTo>
                    <a:pt x="0" y="4067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3225" y="1838325"/>
              <a:ext cx="6248399" cy="3409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787" y="63823"/>
            <a:ext cx="8196580" cy="928369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900" spc="50">
                <a:solidFill>
                  <a:srgbClr val="737373"/>
                </a:solidFill>
              </a:rPr>
              <a:t>Tipos</a:t>
            </a:r>
            <a:r>
              <a:rPr dirty="0" sz="5900" spc="-415">
                <a:solidFill>
                  <a:srgbClr val="737373"/>
                </a:solidFill>
              </a:rPr>
              <a:t> </a:t>
            </a:r>
            <a:r>
              <a:rPr dirty="0" sz="5900" spc="325">
                <a:solidFill>
                  <a:srgbClr val="737373"/>
                </a:solidFill>
              </a:rPr>
              <a:t>de</a:t>
            </a:r>
            <a:r>
              <a:rPr dirty="0" sz="5900" spc="-415">
                <a:solidFill>
                  <a:srgbClr val="737373"/>
                </a:solidFill>
              </a:rPr>
              <a:t> </a:t>
            </a:r>
            <a:r>
              <a:rPr dirty="0" sz="5900" spc="110">
                <a:solidFill>
                  <a:srgbClr val="737373"/>
                </a:solidFill>
              </a:rPr>
              <a:t>gamificación</a:t>
            </a:r>
            <a:endParaRPr sz="5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1524000"/>
            <a:ext cx="5124449" cy="3428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3125" y="1524000"/>
            <a:ext cx="5133974" cy="3428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49511" y="5170118"/>
            <a:ext cx="2884170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70">
                <a:solidFill>
                  <a:srgbClr val="4D4040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125">
                <a:solidFill>
                  <a:srgbClr val="4D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5">
                <a:solidFill>
                  <a:srgbClr val="4D4040"/>
                </a:solidFill>
                <a:latin typeface="Lucida Sans Unicode"/>
                <a:cs typeface="Lucida Sans Unicode"/>
              </a:rPr>
              <a:t>contenido</a:t>
            </a:r>
            <a:r>
              <a:rPr dirty="0" sz="1700" spc="-120">
                <a:solidFill>
                  <a:srgbClr val="4D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45">
                <a:solidFill>
                  <a:srgbClr val="4D4040"/>
                </a:solidFill>
                <a:latin typeface="Lucida Sans Unicode"/>
                <a:cs typeface="Lucida Sans Unicode"/>
              </a:rPr>
              <a:t>o</a:t>
            </a:r>
            <a:r>
              <a:rPr dirty="0" sz="1700" spc="-120">
                <a:solidFill>
                  <a:srgbClr val="4D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40">
                <a:solidFill>
                  <a:srgbClr val="4D4040"/>
                </a:solidFill>
                <a:latin typeface="Lucida Sans Unicode"/>
                <a:cs typeface="Lucida Sans Unicode"/>
              </a:rPr>
              <a:t>superficial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7988" y="5170118"/>
            <a:ext cx="2501900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60">
                <a:solidFill>
                  <a:srgbClr val="4D4040"/>
                </a:solidFill>
                <a:latin typeface="Lucida Sans Unicode"/>
                <a:cs typeface="Lucida Sans Unicode"/>
              </a:rPr>
              <a:t>Estructural</a:t>
            </a:r>
            <a:r>
              <a:rPr dirty="0" sz="1700" spc="-130">
                <a:solidFill>
                  <a:srgbClr val="4D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45">
                <a:solidFill>
                  <a:srgbClr val="4D4040"/>
                </a:solidFill>
                <a:latin typeface="Lucida Sans Unicode"/>
                <a:cs typeface="Lucida Sans Unicode"/>
              </a:rPr>
              <a:t>o</a:t>
            </a:r>
            <a:r>
              <a:rPr dirty="0" sz="1700" spc="-125">
                <a:solidFill>
                  <a:srgbClr val="4D4040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50">
                <a:solidFill>
                  <a:srgbClr val="4D4040"/>
                </a:solidFill>
                <a:latin typeface="Lucida Sans Unicode"/>
                <a:cs typeface="Lucida Sans Unicode"/>
              </a:rPr>
              <a:t>profunda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787" y="0"/>
            <a:ext cx="4029075" cy="3368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5850" spc="5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5850" spc="254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5850" spc="42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5850" spc="26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5850" spc="42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5850" spc="6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5850" spc="12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5850" spc="1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5850" spc="40">
                <a:solidFill>
                  <a:srgbClr val="FFFFFF"/>
                </a:solidFill>
                <a:latin typeface="Lucida Sans Unicode"/>
                <a:cs typeface="Lucida Sans Unicode"/>
              </a:rPr>
              <a:t>s  </a:t>
            </a:r>
            <a:r>
              <a:rPr dirty="0" sz="5850" spc="35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5850" spc="14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5850" spc="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5850" spc="140">
                <a:solidFill>
                  <a:srgbClr val="FFFFFF"/>
                </a:solidFill>
                <a:latin typeface="Lucida Sans Unicode"/>
                <a:cs typeface="Lucida Sans Unicode"/>
              </a:rPr>
              <a:t>juegos</a:t>
            </a:r>
            <a:endParaRPr sz="58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0386" y="655335"/>
            <a:ext cx="2626360" cy="618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850" spc="5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3850" spc="-6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10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240">
                <a:solidFill>
                  <a:srgbClr val="FFFFFF"/>
                </a:solidFill>
                <a:latin typeface="Lucida Sans Unicode"/>
                <a:cs typeface="Lucida Sans Unicode"/>
              </a:rPr>
              <a:t>á</a:t>
            </a:r>
            <a:r>
              <a:rPr dirty="0" sz="3850" spc="24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850" spc="-6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35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50" spc="2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50" spc="7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5818" y="2331735"/>
            <a:ext cx="2689225" cy="618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850" spc="21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850" spc="3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35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50" spc="240">
                <a:solidFill>
                  <a:srgbClr val="FFFFFF"/>
                </a:solidFill>
                <a:latin typeface="Lucida Sans Unicode"/>
                <a:cs typeface="Lucida Sans Unicode"/>
              </a:rPr>
              <a:t>á</a:t>
            </a:r>
            <a:r>
              <a:rPr dirty="0" sz="3850" spc="10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-6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50" spc="35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50" spc="24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50" spc="7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38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0216" y="3750960"/>
            <a:ext cx="3554095" cy="618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850" spc="15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50" spc="1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50" spc="245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dirty="0" sz="3850" spc="19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3850" spc="1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50" spc="10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3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8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50" spc="11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50" spc="32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3850" spc="7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3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787" y="71634"/>
            <a:ext cx="4029075" cy="9188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50" spc="250">
                <a:solidFill>
                  <a:srgbClr val="FFFFFF"/>
                </a:solidFill>
              </a:rPr>
              <a:t>Elementos</a:t>
            </a:r>
            <a:endParaRPr sz="5850"/>
          </a:p>
        </p:txBody>
      </p:sp>
      <p:sp>
        <p:nvSpPr>
          <p:cNvPr id="4" name="object 4"/>
          <p:cNvSpPr txBox="1"/>
          <p:nvPr/>
        </p:nvSpPr>
        <p:spPr>
          <a:xfrm>
            <a:off x="223787" y="964843"/>
            <a:ext cx="2534285" cy="2254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5850" spc="35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5850" spc="14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5850" spc="-183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5850" spc="-175">
                <a:solidFill>
                  <a:srgbClr val="FFFFFF"/>
                </a:solidFill>
                <a:latin typeface="Lucida Sans Unicode"/>
                <a:cs typeface="Lucida Sans Unicode"/>
              </a:rPr>
              <a:t>j</a:t>
            </a:r>
            <a:r>
              <a:rPr dirty="0" sz="5850" spc="17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dirty="0" sz="5850" spc="42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5850" spc="25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5850" spc="13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5850" spc="55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58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2457" y="2025983"/>
            <a:ext cx="2626360" cy="631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50" spc="-20">
                <a:solidFill>
                  <a:srgbClr val="FFFFFF"/>
                </a:solidFill>
                <a:latin typeface="Lucida Sans"/>
                <a:cs typeface="Lucida Sans"/>
              </a:rPr>
              <a:t>D</a:t>
            </a:r>
            <a:r>
              <a:rPr dirty="0" sz="3950" spc="-9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3950" spc="4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dirty="0" sz="3950" spc="185">
                <a:solidFill>
                  <a:srgbClr val="FFFFFF"/>
                </a:solidFill>
                <a:latin typeface="Lucida Sans"/>
                <a:cs typeface="Lucida Sans"/>
              </a:rPr>
              <a:t>á</a:t>
            </a:r>
            <a:r>
              <a:rPr dirty="0" sz="3950" spc="150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dirty="0" sz="3950" spc="-9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3950" spc="30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dirty="0" sz="3950" spc="185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3950" spc="2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9225" y="4302458"/>
            <a:ext cx="3554095" cy="631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50" spc="85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dirty="0" sz="3950" spc="7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dirty="0" sz="3950" spc="150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dirty="0" sz="3950" spc="125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dirty="0" sz="3950" spc="7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dirty="0" sz="3950" spc="4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dirty="0" sz="3950" spc="27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sz="3950" spc="25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dirty="0" sz="3950" spc="75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dirty="0" sz="3950" spc="27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sz="3950" spc="2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9097" y="3254708"/>
            <a:ext cx="3774440" cy="631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540760" algn="l"/>
              </a:tabLst>
            </a:pPr>
            <a:r>
              <a:rPr dirty="0" sz="3950" spc="125">
                <a:solidFill>
                  <a:srgbClr val="FFFFFF"/>
                </a:solidFill>
                <a:latin typeface="Lucida Sans"/>
                <a:cs typeface="Lucida Sans"/>
              </a:rPr>
              <a:t>M</a:t>
            </a:r>
            <a:r>
              <a:rPr dirty="0" sz="3950" spc="27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sz="3950" spc="30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dirty="0" sz="3950" spc="185">
                <a:solidFill>
                  <a:srgbClr val="FFFFFF"/>
                </a:solidFill>
                <a:latin typeface="Lucida Sans"/>
                <a:cs typeface="Lucida Sans"/>
              </a:rPr>
              <a:t>á</a:t>
            </a:r>
            <a:r>
              <a:rPr dirty="0" sz="3950" spc="4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dirty="0" sz="3950" spc="-9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3950" spc="30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dirty="0" sz="3950" spc="185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dirty="0" sz="3950" spc="2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dirty="0" sz="395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dirty="0" sz="3950" spc="-765">
                <a:solidFill>
                  <a:srgbClr val="FDF9F9"/>
                </a:solidFill>
                <a:latin typeface="Lucida Sans"/>
                <a:cs typeface="Lucida Sans"/>
              </a:rPr>
              <a:t>+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4716" y="2073608"/>
            <a:ext cx="2011045" cy="631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3950" spc="325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dirty="0" sz="3950" spc="5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dirty="0" sz="3950" spc="75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dirty="0" sz="3950" spc="245">
                <a:solidFill>
                  <a:srgbClr val="FFFFFF"/>
                </a:solidFill>
                <a:latin typeface="Lucida Sans"/>
                <a:cs typeface="Lucida Sans"/>
              </a:rPr>
              <a:t>é</a:t>
            </a:r>
            <a:r>
              <a:rPr dirty="0" sz="3950" spc="105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dirty="0" sz="3950" spc="-9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dirty="0" sz="3950" spc="30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dirty="0" sz="3950" spc="185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4716" y="2816558"/>
            <a:ext cx="317500" cy="631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3950" spc="7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endParaRPr sz="395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4716" y="3421948"/>
            <a:ext cx="1741170" cy="1511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23400"/>
              </a:lnSpc>
              <a:spcBef>
                <a:spcPts val="95"/>
              </a:spcBef>
            </a:pPr>
            <a:r>
              <a:rPr dirty="0" sz="3950" spc="80">
                <a:solidFill>
                  <a:srgbClr val="FFFFFF"/>
                </a:solidFill>
                <a:latin typeface="Lucida Sans"/>
                <a:cs typeface="Lucida Sans"/>
              </a:rPr>
              <a:t>diseño </a:t>
            </a:r>
            <a:r>
              <a:rPr dirty="0" sz="3950" spc="-123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950" spc="15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dirty="0" sz="3950" spc="-35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dirty="0" sz="3950" spc="175">
                <a:solidFill>
                  <a:srgbClr val="FFFFFF"/>
                </a:solidFill>
                <a:latin typeface="Lucida Sans"/>
                <a:cs typeface="Lucida Sans"/>
              </a:rPr>
              <a:t>á</a:t>
            </a:r>
            <a:r>
              <a:rPr dirty="0" sz="3950" spc="-130">
                <a:solidFill>
                  <a:srgbClr val="FFFFFF"/>
                </a:solidFill>
                <a:latin typeface="Lucida Sans"/>
                <a:cs typeface="Lucida Sans"/>
              </a:rPr>
              <a:t>fi</a:t>
            </a:r>
            <a:r>
              <a:rPr dirty="0" sz="3950" spc="275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dirty="0" sz="3950" spc="7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endParaRPr sz="3950">
              <a:latin typeface="Lucida Sans"/>
              <a:cs typeface="Lucida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33889" y="1676400"/>
            <a:ext cx="7705725" cy="4638675"/>
            <a:chOff x="3533889" y="1676400"/>
            <a:chExt cx="7705725" cy="4638675"/>
          </a:xfrm>
        </p:grpSpPr>
        <p:sp>
          <p:nvSpPr>
            <p:cNvPr id="12" name="object 12"/>
            <p:cNvSpPr/>
            <p:nvPr/>
          </p:nvSpPr>
          <p:spPr>
            <a:xfrm>
              <a:off x="3810000" y="1847862"/>
              <a:ext cx="7124700" cy="3305175"/>
            </a:xfrm>
            <a:custGeom>
              <a:avLst/>
              <a:gdLst/>
              <a:ahLst/>
              <a:cxnLst/>
              <a:rect l="l" t="t" r="r" b="b"/>
              <a:pathLst>
                <a:path w="7124700" h="3305175">
                  <a:moveTo>
                    <a:pt x="3809987" y="234429"/>
                  </a:moveTo>
                  <a:lnTo>
                    <a:pt x="3803586" y="187426"/>
                  </a:lnTo>
                  <a:lnTo>
                    <a:pt x="3787940" y="142532"/>
                  </a:lnTo>
                  <a:lnTo>
                    <a:pt x="3763645" y="101473"/>
                  </a:lnTo>
                  <a:lnTo>
                    <a:pt x="3731628" y="65824"/>
                  </a:lnTo>
                  <a:lnTo>
                    <a:pt x="3708501" y="47129"/>
                  </a:lnTo>
                  <a:lnTo>
                    <a:pt x="3708501" y="242354"/>
                  </a:lnTo>
                  <a:lnTo>
                    <a:pt x="3708501" y="3062808"/>
                  </a:lnTo>
                  <a:lnTo>
                    <a:pt x="3702164" y="3104235"/>
                  </a:lnTo>
                  <a:lnTo>
                    <a:pt x="3683812" y="3142081"/>
                  </a:lnTo>
                  <a:lnTo>
                    <a:pt x="3655022" y="3173107"/>
                  </a:lnTo>
                  <a:lnTo>
                    <a:pt x="3618242" y="3194647"/>
                  </a:lnTo>
                  <a:lnTo>
                    <a:pt x="3576663" y="3204857"/>
                  </a:lnTo>
                  <a:lnTo>
                    <a:pt x="3562337" y="3205556"/>
                  </a:lnTo>
                  <a:lnTo>
                    <a:pt x="3562337" y="3206013"/>
                  </a:lnTo>
                  <a:lnTo>
                    <a:pt x="247637" y="3206013"/>
                  </a:lnTo>
                  <a:lnTo>
                    <a:pt x="247637" y="3205556"/>
                  </a:lnTo>
                  <a:lnTo>
                    <a:pt x="240461" y="3205378"/>
                  </a:lnTo>
                  <a:lnTo>
                    <a:pt x="198437" y="3197174"/>
                  </a:lnTo>
                  <a:lnTo>
                    <a:pt x="160616" y="3177413"/>
                  </a:lnTo>
                  <a:lnTo>
                    <a:pt x="130302" y="3147809"/>
                  </a:lnTo>
                  <a:lnTo>
                    <a:pt x="110070" y="3110877"/>
                  </a:lnTo>
                  <a:lnTo>
                    <a:pt x="101676" y="3069818"/>
                  </a:lnTo>
                  <a:lnTo>
                    <a:pt x="101485" y="3062808"/>
                  </a:lnTo>
                  <a:lnTo>
                    <a:pt x="101485" y="242354"/>
                  </a:lnTo>
                  <a:lnTo>
                    <a:pt x="107823" y="200926"/>
                  </a:lnTo>
                  <a:lnTo>
                    <a:pt x="126174" y="163080"/>
                  </a:lnTo>
                  <a:lnTo>
                    <a:pt x="154965" y="132054"/>
                  </a:lnTo>
                  <a:lnTo>
                    <a:pt x="191744" y="110515"/>
                  </a:lnTo>
                  <a:lnTo>
                    <a:pt x="233324" y="100304"/>
                  </a:lnTo>
                  <a:lnTo>
                    <a:pt x="247637" y="99606"/>
                  </a:lnTo>
                  <a:lnTo>
                    <a:pt x="247637" y="99148"/>
                  </a:lnTo>
                  <a:lnTo>
                    <a:pt x="3562337" y="99148"/>
                  </a:lnTo>
                  <a:lnTo>
                    <a:pt x="3562337" y="99606"/>
                  </a:lnTo>
                  <a:lnTo>
                    <a:pt x="3569525" y="99783"/>
                  </a:lnTo>
                  <a:lnTo>
                    <a:pt x="3611549" y="107988"/>
                  </a:lnTo>
                  <a:lnTo>
                    <a:pt x="3649370" y="127749"/>
                  </a:lnTo>
                  <a:lnTo>
                    <a:pt x="3679672" y="157353"/>
                  </a:lnTo>
                  <a:lnTo>
                    <a:pt x="3699916" y="194284"/>
                  </a:lnTo>
                  <a:lnTo>
                    <a:pt x="3708311" y="235343"/>
                  </a:lnTo>
                  <a:lnTo>
                    <a:pt x="3708501" y="242354"/>
                  </a:lnTo>
                  <a:lnTo>
                    <a:pt x="3708501" y="47129"/>
                  </a:lnTo>
                  <a:lnTo>
                    <a:pt x="3671874" y="25400"/>
                  </a:lnTo>
                  <a:lnTo>
                    <a:pt x="3626434" y="8661"/>
                  </a:lnTo>
                  <a:lnTo>
                    <a:pt x="3581387" y="1168"/>
                  </a:lnTo>
                  <a:lnTo>
                    <a:pt x="3581387" y="0"/>
                  </a:lnTo>
                  <a:lnTo>
                    <a:pt x="228587" y="0"/>
                  </a:lnTo>
                  <a:lnTo>
                    <a:pt x="228587" y="1168"/>
                  </a:lnTo>
                  <a:lnTo>
                    <a:pt x="215315" y="2463"/>
                  </a:lnTo>
                  <a:lnTo>
                    <a:pt x="168033" y="13271"/>
                  </a:lnTo>
                  <a:lnTo>
                    <a:pt x="123825" y="32880"/>
                  </a:lnTo>
                  <a:lnTo>
                    <a:pt x="84366" y="60502"/>
                  </a:lnTo>
                  <a:lnTo>
                    <a:pt x="51168" y="95123"/>
                  </a:lnTo>
                  <a:lnTo>
                    <a:pt x="25514" y="135382"/>
                  </a:lnTo>
                  <a:lnTo>
                    <a:pt x="8369" y="179755"/>
                  </a:lnTo>
                  <a:lnTo>
                    <a:pt x="406" y="226529"/>
                  </a:lnTo>
                  <a:lnTo>
                    <a:pt x="0" y="234429"/>
                  </a:lnTo>
                  <a:lnTo>
                    <a:pt x="0" y="3070733"/>
                  </a:lnTo>
                  <a:lnTo>
                    <a:pt x="6400" y="3117735"/>
                  </a:lnTo>
                  <a:lnTo>
                    <a:pt x="22047" y="3162630"/>
                  </a:lnTo>
                  <a:lnTo>
                    <a:pt x="46342" y="3203689"/>
                  </a:lnTo>
                  <a:lnTo>
                    <a:pt x="78359" y="3239338"/>
                  </a:lnTo>
                  <a:lnTo>
                    <a:pt x="116878" y="3268218"/>
                  </a:lnTo>
                  <a:lnTo>
                    <a:pt x="160413" y="3289211"/>
                  </a:lnTo>
                  <a:lnTo>
                    <a:pt x="207302" y="3301530"/>
                  </a:lnTo>
                  <a:lnTo>
                    <a:pt x="228587" y="3304006"/>
                  </a:lnTo>
                  <a:lnTo>
                    <a:pt x="228587" y="3305175"/>
                  </a:lnTo>
                  <a:lnTo>
                    <a:pt x="3581387" y="3305175"/>
                  </a:lnTo>
                  <a:lnTo>
                    <a:pt x="3581387" y="3304006"/>
                  </a:lnTo>
                  <a:lnTo>
                    <a:pt x="3594671" y="3302698"/>
                  </a:lnTo>
                  <a:lnTo>
                    <a:pt x="3641953" y="3291890"/>
                  </a:lnTo>
                  <a:lnTo>
                    <a:pt x="3686162" y="3272282"/>
                  </a:lnTo>
                  <a:lnTo>
                    <a:pt x="3725621" y="3244659"/>
                  </a:lnTo>
                  <a:lnTo>
                    <a:pt x="3758819" y="3210039"/>
                  </a:lnTo>
                  <a:lnTo>
                    <a:pt x="3784473" y="3169780"/>
                  </a:lnTo>
                  <a:lnTo>
                    <a:pt x="3801618" y="3125406"/>
                  </a:lnTo>
                  <a:lnTo>
                    <a:pt x="3809581" y="3078632"/>
                  </a:lnTo>
                  <a:lnTo>
                    <a:pt x="3809987" y="3070733"/>
                  </a:lnTo>
                  <a:lnTo>
                    <a:pt x="3809987" y="234429"/>
                  </a:lnTo>
                  <a:close/>
                </a:path>
                <a:path w="7124700" h="3305175">
                  <a:moveTo>
                    <a:pt x="7124687" y="367245"/>
                  </a:moveTo>
                  <a:lnTo>
                    <a:pt x="7118782" y="322275"/>
                  </a:lnTo>
                  <a:lnTo>
                    <a:pt x="7104342" y="279323"/>
                  </a:lnTo>
                  <a:lnTo>
                    <a:pt x="7081914" y="240042"/>
                  </a:lnTo>
                  <a:lnTo>
                    <a:pt x="7052348" y="205943"/>
                  </a:lnTo>
                  <a:lnTo>
                    <a:pt x="7030999" y="188048"/>
                  </a:lnTo>
                  <a:lnTo>
                    <a:pt x="7030999" y="374827"/>
                  </a:lnTo>
                  <a:lnTo>
                    <a:pt x="7030999" y="3073209"/>
                  </a:lnTo>
                  <a:lnTo>
                    <a:pt x="7025157" y="3112833"/>
                  </a:lnTo>
                  <a:lnTo>
                    <a:pt x="7008215" y="3149041"/>
                  </a:lnTo>
                  <a:lnTo>
                    <a:pt x="6981634" y="3178733"/>
                  </a:lnTo>
                  <a:lnTo>
                    <a:pt x="6947700" y="3199333"/>
                  </a:lnTo>
                  <a:lnTo>
                    <a:pt x="6909308" y="3209099"/>
                  </a:lnTo>
                  <a:lnTo>
                    <a:pt x="6896087" y="3209772"/>
                  </a:lnTo>
                  <a:lnTo>
                    <a:pt x="6896087" y="3210306"/>
                  </a:lnTo>
                  <a:lnTo>
                    <a:pt x="4857737" y="3210306"/>
                  </a:lnTo>
                  <a:lnTo>
                    <a:pt x="4857737" y="3209772"/>
                  </a:lnTo>
                  <a:lnTo>
                    <a:pt x="4850841" y="3209607"/>
                  </a:lnTo>
                  <a:lnTo>
                    <a:pt x="4810430" y="3201759"/>
                  </a:lnTo>
                  <a:lnTo>
                    <a:pt x="4774057" y="3182848"/>
                  </a:lnTo>
                  <a:lnTo>
                    <a:pt x="4744923" y="3154527"/>
                  </a:lnTo>
                  <a:lnTo>
                    <a:pt x="4725467" y="3119196"/>
                  </a:lnTo>
                  <a:lnTo>
                    <a:pt x="4717389" y="3079915"/>
                  </a:lnTo>
                  <a:lnTo>
                    <a:pt x="4717212" y="3073209"/>
                  </a:lnTo>
                  <a:lnTo>
                    <a:pt x="4717212" y="374827"/>
                  </a:lnTo>
                  <a:lnTo>
                    <a:pt x="4723295" y="335203"/>
                  </a:lnTo>
                  <a:lnTo>
                    <a:pt x="4740948" y="298996"/>
                  </a:lnTo>
                  <a:lnTo>
                    <a:pt x="4768634" y="269303"/>
                  </a:lnTo>
                  <a:lnTo>
                    <a:pt x="4803991" y="248704"/>
                  </a:lnTo>
                  <a:lnTo>
                    <a:pt x="4843970" y="238937"/>
                  </a:lnTo>
                  <a:lnTo>
                    <a:pt x="4857737" y="238264"/>
                  </a:lnTo>
                  <a:lnTo>
                    <a:pt x="4857737" y="237744"/>
                  </a:lnTo>
                  <a:lnTo>
                    <a:pt x="6896087" y="237744"/>
                  </a:lnTo>
                  <a:lnTo>
                    <a:pt x="6896087" y="238264"/>
                  </a:lnTo>
                  <a:lnTo>
                    <a:pt x="6902717" y="238429"/>
                  </a:lnTo>
                  <a:lnTo>
                    <a:pt x="6941515" y="246278"/>
                  </a:lnTo>
                  <a:lnTo>
                    <a:pt x="6976427" y="265188"/>
                  </a:lnTo>
                  <a:lnTo>
                    <a:pt x="7004405" y="293509"/>
                  </a:lnTo>
                  <a:lnTo>
                    <a:pt x="7023087" y="328841"/>
                  </a:lnTo>
                  <a:lnTo>
                    <a:pt x="7030834" y="368122"/>
                  </a:lnTo>
                  <a:lnTo>
                    <a:pt x="7030999" y="374827"/>
                  </a:lnTo>
                  <a:lnTo>
                    <a:pt x="7030999" y="188048"/>
                  </a:lnTo>
                  <a:lnTo>
                    <a:pt x="6997192" y="167271"/>
                  </a:lnTo>
                  <a:lnTo>
                    <a:pt x="6955256" y="151257"/>
                  </a:lnTo>
                  <a:lnTo>
                    <a:pt x="6915137" y="144233"/>
                  </a:lnTo>
                  <a:lnTo>
                    <a:pt x="6915137" y="142875"/>
                  </a:lnTo>
                  <a:lnTo>
                    <a:pt x="4838687" y="142875"/>
                  </a:lnTo>
                  <a:lnTo>
                    <a:pt x="4838687" y="144157"/>
                  </a:lnTo>
                  <a:lnTo>
                    <a:pt x="4826660" y="145326"/>
                  </a:lnTo>
                  <a:lnTo>
                    <a:pt x="4781194" y="155663"/>
                  </a:lnTo>
                  <a:lnTo>
                    <a:pt x="4738687" y="174421"/>
                  </a:lnTo>
                  <a:lnTo>
                    <a:pt x="4700740" y="200850"/>
                  </a:lnTo>
                  <a:lnTo>
                    <a:pt x="4668825" y="233972"/>
                  </a:lnTo>
                  <a:lnTo>
                    <a:pt x="4644148" y="272491"/>
                  </a:lnTo>
                  <a:lnTo>
                    <a:pt x="4627677" y="314934"/>
                  </a:lnTo>
                  <a:lnTo>
                    <a:pt x="4620018" y="359689"/>
                  </a:lnTo>
                  <a:lnTo>
                    <a:pt x="4619625" y="367245"/>
                  </a:lnTo>
                  <a:lnTo>
                    <a:pt x="4619625" y="3080791"/>
                  </a:lnTo>
                  <a:lnTo>
                    <a:pt x="4625772" y="3125762"/>
                  </a:lnTo>
                  <a:lnTo>
                    <a:pt x="4640821" y="3168713"/>
                  </a:lnTo>
                  <a:lnTo>
                    <a:pt x="4664176" y="3207994"/>
                  </a:lnTo>
                  <a:lnTo>
                    <a:pt x="4694974" y="3242094"/>
                  </a:lnTo>
                  <a:lnTo>
                    <a:pt x="4732007" y="3269729"/>
                  </a:lnTo>
                  <a:lnTo>
                    <a:pt x="4773866" y="3289820"/>
                  </a:lnTo>
                  <a:lnTo>
                    <a:pt x="4818951" y="3301593"/>
                  </a:lnTo>
                  <a:lnTo>
                    <a:pt x="4838687" y="3303892"/>
                  </a:lnTo>
                  <a:lnTo>
                    <a:pt x="4838687" y="3305175"/>
                  </a:lnTo>
                  <a:lnTo>
                    <a:pt x="6915137" y="3305175"/>
                  </a:lnTo>
                  <a:lnTo>
                    <a:pt x="6915137" y="3303816"/>
                  </a:lnTo>
                  <a:lnTo>
                    <a:pt x="6925932" y="3302711"/>
                  </a:lnTo>
                  <a:lnTo>
                    <a:pt x="6969582" y="3292373"/>
                  </a:lnTo>
                  <a:lnTo>
                    <a:pt x="7010387" y="3273615"/>
                  </a:lnTo>
                  <a:lnTo>
                    <a:pt x="7046811" y="3247186"/>
                  </a:lnTo>
                  <a:lnTo>
                    <a:pt x="7077456" y="3214065"/>
                  </a:lnTo>
                  <a:lnTo>
                    <a:pt x="7101141" y="3175546"/>
                  </a:lnTo>
                  <a:lnTo>
                    <a:pt x="7116953" y="3133102"/>
                  </a:lnTo>
                  <a:lnTo>
                    <a:pt x="7124306" y="3088348"/>
                  </a:lnTo>
                  <a:lnTo>
                    <a:pt x="7124687" y="3080791"/>
                  </a:lnTo>
                  <a:lnTo>
                    <a:pt x="7124687" y="367245"/>
                  </a:lnTo>
                  <a:close/>
                </a:path>
              </a:pathLst>
            </a:custGeom>
            <a:solidFill>
              <a:srgbClr val="29D0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33889" y="1676412"/>
              <a:ext cx="7705725" cy="4638675"/>
            </a:xfrm>
            <a:custGeom>
              <a:avLst/>
              <a:gdLst/>
              <a:ahLst/>
              <a:cxnLst/>
              <a:rect l="l" t="t" r="r" b="b"/>
              <a:pathLst>
                <a:path w="7705725" h="4638675">
                  <a:moveTo>
                    <a:pt x="7705484" y="331558"/>
                  </a:moveTo>
                  <a:lnTo>
                    <a:pt x="7700492" y="281876"/>
                  </a:lnTo>
                  <a:lnTo>
                    <a:pt x="7688186" y="233451"/>
                  </a:lnTo>
                  <a:lnTo>
                    <a:pt x="7668857" y="187337"/>
                  </a:lnTo>
                  <a:lnTo>
                    <a:pt x="7642911" y="144526"/>
                  </a:lnTo>
                  <a:lnTo>
                    <a:pt x="7610907" y="105930"/>
                  </a:lnTo>
                  <a:lnTo>
                    <a:pt x="7573543" y="72402"/>
                  </a:lnTo>
                  <a:lnTo>
                    <a:pt x="7565072" y="66344"/>
                  </a:lnTo>
                  <a:lnTo>
                    <a:pt x="7565072" y="339890"/>
                  </a:lnTo>
                  <a:lnTo>
                    <a:pt x="7565072" y="4298772"/>
                  </a:lnTo>
                  <a:lnTo>
                    <a:pt x="7561148" y="4337837"/>
                  </a:lnTo>
                  <a:lnTo>
                    <a:pt x="7549604" y="4375404"/>
                  </a:lnTo>
                  <a:lnTo>
                    <a:pt x="7530897" y="4410024"/>
                  </a:lnTo>
                  <a:lnTo>
                    <a:pt x="7505725" y="4440377"/>
                  </a:lnTo>
                  <a:lnTo>
                    <a:pt x="7475080" y="4465294"/>
                  </a:lnTo>
                  <a:lnTo>
                    <a:pt x="7440104" y="4483811"/>
                  </a:lnTo>
                  <a:lnTo>
                    <a:pt x="7402169" y="4495241"/>
                  </a:lnTo>
                  <a:lnTo>
                    <a:pt x="7362698" y="4499127"/>
                  </a:lnTo>
                  <a:lnTo>
                    <a:pt x="7362698" y="4499508"/>
                  </a:lnTo>
                  <a:lnTo>
                    <a:pt x="342773" y="4499508"/>
                  </a:lnTo>
                  <a:lnTo>
                    <a:pt x="342773" y="4499127"/>
                  </a:lnTo>
                  <a:lnTo>
                    <a:pt x="332841" y="4498873"/>
                  </a:lnTo>
                  <a:lnTo>
                    <a:pt x="293611" y="4493069"/>
                  </a:lnTo>
                  <a:lnTo>
                    <a:pt x="256286" y="4479823"/>
                  </a:lnTo>
                  <a:lnTo>
                    <a:pt x="222275" y="4459617"/>
                  </a:lnTo>
                  <a:lnTo>
                    <a:pt x="192900" y="4433252"/>
                  </a:lnTo>
                  <a:lnTo>
                    <a:pt x="169265" y="4401718"/>
                  </a:lnTo>
                  <a:lnTo>
                    <a:pt x="152298" y="4366222"/>
                  </a:lnTo>
                  <a:lnTo>
                    <a:pt x="142633" y="4328147"/>
                  </a:lnTo>
                  <a:lnTo>
                    <a:pt x="140411" y="4298772"/>
                  </a:lnTo>
                  <a:lnTo>
                    <a:pt x="140411" y="339890"/>
                  </a:lnTo>
                  <a:lnTo>
                    <a:pt x="144335" y="300824"/>
                  </a:lnTo>
                  <a:lnTo>
                    <a:pt x="155879" y="263258"/>
                  </a:lnTo>
                  <a:lnTo>
                    <a:pt x="174586" y="228638"/>
                  </a:lnTo>
                  <a:lnTo>
                    <a:pt x="199758" y="198285"/>
                  </a:lnTo>
                  <a:lnTo>
                    <a:pt x="230403" y="173367"/>
                  </a:lnTo>
                  <a:lnTo>
                    <a:pt x="265379" y="154851"/>
                  </a:lnTo>
                  <a:lnTo>
                    <a:pt x="303314" y="143421"/>
                  </a:lnTo>
                  <a:lnTo>
                    <a:pt x="342773" y="139534"/>
                  </a:lnTo>
                  <a:lnTo>
                    <a:pt x="342773" y="139153"/>
                  </a:lnTo>
                  <a:lnTo>
                    <a:pt x="7362698" y="139153"/>
                  </a:lnTo>
                  <a:lnTo>
                    <a:pt x="7362698" y="139534"/>
                  </a:lnTo>
                  <a:lnTo>
                    <a:pt x="7372642" y="139788"/>
                  </a:lnTo>
                  <a:lnTo>
                    <a:pt x="7411860" y="145592"/>
                  </a:lnTo>
                  <a:lnTo>
                    <a:pt x="7449198" y="158838"/>
                  </a:lnTo>
                  <a:lnTo>
                    <a:pt x="7483208" y="179044"/>
                  </a:lnTo>
                  <a:lnTo>
                    <a:pt x="7512583" y="205409"/>
                  </a:lnTo>
                  <a:lnTo>
                    <a:pt x="7536218" y="236943"/>
                  </a:lnTo>
                  <a:lnTo>
                    <a:pt x="7553185" y="272440"/>
                  </a:lnTo>
                  <a:lnTo>
                    <a:pt x="7562850" y="310515"/>
                  </a:lnTo>
                  <a:lnTo>
                    <a:pt x="7565072" y="339890"/>
                  </a:lnTo>
                  <a:lnTo>
                    <a:pt x="7565072" y="66344"/>
                  </a:lnTo>
                  <a:lnTo>
                    <a:pt x="7531621" y="44640"/>
                  </a:lnTo>
                  <a:lnTo>
                    <a:pt x="7486040" y="23266"/>
                  </a:lnTo>
                  <a:lnTo>
                    <a:pt x="7437793" y="8737"/>
                  </a:lnTo>
                  <a:lnTo>
                    <a:pt x="7387920" y="1358"/>
                  </a:lnTo>
                  <a:lnTo>
                    <a:pt x="7381748" y="1130"/>
                  </a:lnTo>
                  <a:lnTo>
                    <a:pt x="7381748" y="0"/>
                  </a:lnTo>
                  <a:lnTo>
                    <a:pt x="323723" y="0"/>
                  </a:lnTo>
                  <a:lnTo>
                    <a:pt x="323723" y="1130"/>
                  </a:lnTo>
                  <a:lnTo>
                    <a:pt x="317563" y="1358"/>
                  </a:lnTo>
                  <a:lnTo>
                    <a:pt x="267677" y="8737"/>
                  </a:lnTo>
                  <a:lnTo>
                    <a:pt x="219443" y="23266"/>
                  </a:lnTo>
                  <a:lnTo>
                    <a:pt x="173863" y="44640"/>
                  </a:lnTo>
                  <a:lnTo>
                    <a:pt x="131940" y="72402"/>
                  </a:lnTo>
                  <a:lnTo>
                    <a:pt x="94576" y="105930"/>
                  </a:lnTo>
                  <a:lnTo>
                    <a:pt x="62572" y="144526"/>
                  </a:lnTo>
                  <a:lnTo>
                    <a:pt x="36626" y="187337"/>
                  </a:lnTo>
                  <a:lnTo>
                    <a:pt x="17297" y="233451"/>
                  </a:lnTo>
                  <a:lnTo>
                    <a:pt x="4991" y="281876"/>
                  </a:lnTo>
                  <a:lnTo>
                    <a:pt x="0" y="331558"/>
                  </a:lnTo>
                  <a:lnTo>
                    <a:pt x="0" y="4307103"/>
                  </a:lnTo>
                  <a:lnTo>
                    <a:pt x="4991" y="4356786"/>
                  </a:lnTo>
                  <a:lnTo>
                    <a:pt x="17297" y="4405211"/>
                  </a:lnTo>
                  <a:lnTo>
                    <a:pt x="36626" y="4451324"/>
                  </a:lnTo>
                  <a:lnTo>
                    <a:pt x="62572" y="4494136"/>
                  </a:lnTo>
                  <a:lnTo>
                    <a:pt x="94576" y="4532731"/>
                  </a:lnTo>
                  <a:lnTo>
                    <a:pt x="131940" y="4566259"/>
                  </a:lnTo>
                  <a:lnTo>
                    <a:pt x="173863" y="4594022"/>
                  </a:lnTo>
                  <a:lnTo>
                    <a:pt x="219443" y="4615396"/>
                  </a:lnTo>
                  <a:lnTo>
                    <a:pt x="267677" y="4629924"/>
                  </a:lnTo>
                  <a:lnTo>
                    <a:pt x="317563" y="4637303"/>
                  </a:lnTo>
                  <a:lnTo>
                    <a:pt x="323723" y="4637544"/>
                  </a:lnTo>
                  <a:lnTo>
                    <a:pt x="323723" y="4638662"/>
                  </a:lnTo>
                  <a:lnTo>
                    <a:pt x="7381748" y="4638662"/>
                  </a:lnTo>
                  <a:lnTo>
                    <a:pt x="7381748" y="4637544"/>
                  </a:lnTo>
                  <a:lnTo>
                    <a:pt x="7387920" y="4637303"/>
                  </a:lnTo>
                  <a:lnTo>
                    <a:pt x="7437793" y="4629924"/>
                  </a:lnTo>
                  <a:lnTo>
                    <a:pt x="7486040" y="4615396"/>
                  </a:lnTo>
                  <a:lnTo>
                    <a:pt x="7531621" y="4594022"/>
                  </a:lnTo>
                  <a:lnTo>
                    <a:pt x="7573543" y="4566259"/>
                  </a:lnTo>
                  <a:lnTo>
                    <a:pt x="7610907" y="4532731"/>
                  </a:lnTo>
                  <a:lnTo>
                    <a:pt x="7642911" y="4494136"/>
                  </a:lnTo>
                  <a:lnTo>
                    <a:pt x="7668857" y="4451324"/>
                  </a:lnTo>
                  <a:lnTo>
                    <a:pt x="7688186" y="4405211"/>
                  </a:lnTo>
                  <a:lnTo>
                    <a:pt x="7700492" y="4356786"/>
                  </a:lnTo>
                  <a:lnTo>
                    <a:pt x="7705484" y="4307103"/>
                  </a:lnTo>
                  <a:lnTo>
                    <a:pt x="7705484" y="331558"/>
                  </a:lnTo>
                  <a:close/>
                </a:path>
              </a:pathLst>
            </a:custGeom>
            <a:solidFill>
              <a:srgbClr val="DD297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796085" y="5369258"/>
            <a:ext cx="5981700" cy="631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50" spc="100">
                <a:solidFill>
                  <a:srgbClr val="DD297B"/>
                </a:solidFill>
                <a:latin typeface="Lucida Sans"/>
                <a:cs typeface="Lucida Sans"/>
              </a:rPr>
              <a:t>Experiencia</a:t>
            </a:r>
            <a:r>
              <a:rPr dirty="0" sz="3950" spc="-295">
                <a:solidFill>
                  <a:srgbClr val="DD297B"/>
                </a:solidFill>
                <a:latin typeface="Lucida Sans"/>
                <a:cs typeface="Lucida Sans"/>
              </a:rPr>
              <a:t> </a:t>
            </a:r>
            <a:r>
              <a:rPr dirty="0" sz="3950" spc="200">
                <a:solidFill>
                  <a:srgbClr val="DD297B"/>
                </a:solidFill>
                <a:latin typeface="Lucida Sans"/>
                <a:cs typeface="Lucida Sans"/>
              </a:rPr>
              <a:t>del</a:t>
            </a:r>
            <a:r>
              <a:rPr dirty="0" sz="3950" spc="-295">
                <a:solidFill>
                  <a:srgbClr val="DD297B"/>
                </a:solidFill>
                <a:latin typeface="Lucida Sans"/>
                <a:cs typeface="Lucida Sans"/>
              </a:rPr>
              <a:t> </a:t>
            </a:r>
            <a:r>
              <a:rPr dirty="0" sz="3950" spc="75">
                <a:solidFill>
                  <a:srgbClr val="DD297B"/>
                </a:solidFill>
                <a:latin typeface="Lucida Sans"/>
                <a:cs typeface="Lucida Sans"/>
              </a:rPr>
              <a:t>jugador</a:t>
            </a:r>
            <a:endParaRPr sz="39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787" y="54498"/>
            <a:ext cx="10613390" cy="7340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650" spc="190">
                <a:solidFill>
                  <a:srgbClr val="FFFFFF"/>
                </a:solidFill>
              </a:rPr>
              <a:t>Elementos</a:t>
            </a:r>
            <a:r>
              <a:rPr dirty="0" sz="4650" spc="-310">
                <a:solidFill>
                  <a:srgbClr val="FFFFFF"/>
                </a:solidFill>
              </a:rPr>
              <a:t> </a:t>
            </a:r>
            <a:r>
              <a:rPr dirty="0" sz="4650" spc="270">
                <a:solidFill>
                  <a:srgbClr val="FFFFFF"/>
                </a:solidFill>
              </a:rPr>
              <a:t>de</a:t>
            </a:r>
            <a:r>
              <a:rPr dirty="0" sz="4650" spc="-310">
                <a:solidFill>
                  <a:srgbClr val="FFFFFF"/>
                </a:solidFill>
              </a:rPr>
              <a:t> </a:t>
            </a:r>
            <a:r>
              <a:rPr dirty="0" sz="4650" spc="110">
                <a:solidFill>
                  <a:srgbClr val="FFFFFF"/>
                </a:solidFill>
              </a:rPr>
              <a:t>los</a:t>
            </a:r>
            <a:r>
              <a:rPr dirty="0" sz="4650" spc="-310">
                <a:solidFill>
                  <a:srgbClr val="FFFFFF"/>
                </a:solidFill>
              </a:rPr>
              <a:t> </a:t>
            </a:r>
            <a:r>
              <a:rPr dirty="0" sz="4650" spc="50">
                <a:solidFill>
                  <a:srgbClr val="FFFFFF"/>
                </a:solidFill>
              </a:rPr>
              <a:t>juegos:</a:t>
            </a:r>
            <a:r>
              <a:rPr dirty="0" sz="4650" spc="-305">
                <a:solidFill>
                  <a:srgbClr val="FFFFFF"/>
                </a:solidFill>
              </a:rPr>
              <a:t> </a:t>
            </a:r>
            <a:r>
              <a:rPr dirty="0" sz="4650" spc="125">
                <a:solidFill>
                  <a:srgbClr val="FFFFFF"/>
                </a:solidFill>
              </a:rPr>
              <a:t>dinámicas</a:t>
            </a:r>
            <a:endParaRPr sz="4650"/>
          </a:p>
        </p:txBody>
      </p:sp>
      <p:grpSp>
        <p:nvGrpSpPr>
          <p:cNvPr id="4" name="object 4"/>
          <p:cNvGrpSpPr/>
          <p:nvPr/>
        </p:nvGrpSpPr>
        <p:grpSpPr>
          <a:xfrm>
            <a:off x="1228724" y="1676400"/>
            <a:ext cx="161925" cy="3876675"/>
            <a:chOff x="1228724" y="1676400"/>
            <a:chExt cx="161925" cy="38766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1676400"/>
              <a:ext cx="161925" cy="16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2419349"/>
              <a:ext cx="161925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3162299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3905249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4648200"/>
              <a:ext cx="161925" cy="161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5391149"/>
              <a:ext cx="161925" cy="1619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11350" y="1258830"/>
            <a:ext cx="8671560" cy="4483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003550">
              <a:lnSpc>
                <a:spcPct val="125000"/>
              </a:lnSpc>
              <a:spcBef>
                <a:spcPts val="90"/>
              </a:spcBef>
            </a:pPr>
            <a:r>
              <a:rPr dirty="0" sz="3900" spc="170">
                <a:solidFill>
                  <a:srgbClr val="F0E7E7"/>
                </a:solidFill>
                <a:latin typeface="Arial"/>
                <a:cs typeface="Arial"/>
              </a:rPr>
              <a:t>Objetivos </a:t>
            </a:r>
            <a:r>
              <a:rPr dirty="0" sz="3900" spc="285">
                <a:solidFill>
                  <a:srgbClr val="F0E7E7"/>
                </a:solidFill>
                <a:latin typeface="Arial"/>
                <a:cs typeface="Arial"/>
              </a:rPr>
              <a:t>y </a:t>
            </a:r>
            <a:r>
              <a:rPr dirty="0" sz="3900" spc="235">
                <a:solidFill>
                  <a:srgbClr val="F0E7E7"/>
                </a:solidFill>
                <a:latin typeface="Arial"/>
                <a:cs typeface="Arial"/>
              </a:rPr>
              <a:t>metas </a:t>
            </a:r>
            <a:r>
              <a:rPr dirty="0" sz="3900" spc="24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150">
                <a:solidFill>
                  <a:srgbClr val="F0E7E7"/>
                </a:solidFill>
                <a:latin typeface="Arial"/>
                <a:cs typeface="Arial"/>
              </a:rPr>
              <a:t>Narrativa </a:t>
            </a:r>
            <a:r>
              <a:rPr dirty="0" sz="3900" spc="285">
                <a:solidFill>
                  <a:srgbClr val="F0E7E7"/>
                </a:solidFill>
                <a:latin typeface="Arial"/>
                <a:cs typeface="Arial"/>
              </a:rPr>
              <a:t>y </a:t>
            </a:r>
            <a:r>
              <a:rPr dirty="0" sz="3900" spc="240">
                <a:solidFill>
                  <a:srgbClr val="F0E7E7"/>
                </a:solidFill>
                <a:latin typeface="Arial"/>
                <a:cs typeface="Arial"/>
              </a:rPr>
              <a:t>guión </a:t>
            </a:r>
            <a:r>
              <a:rPr dirty="0" sz="3900" spc="24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155">
                <a:solidFill>
                  <a:srgbClr val="F0E7E7"/>
                </a:solidFill>
                <a:latin typeface="Arial"/>
                <a:cs typeface="Arial"/>
              </a:rPr>
              <a:t>Restricciones</a:t>
            </a:r>
            <a:r>
              <a:rPr dirty="0" sz="3900" spc="-7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300">
                <a:solidFill>
                  <a:srgbClr val="F0E7E7"/>
                </a:solidFill>
                <a:latin typeface="Arial"/>
                <a:cs typeface="Arial"/>
              </a:rPr>
              <a:t>del</a:t>
            </a:r>
            <a:r>
              <a:rPr dirty="0" sz="3900" spc="-6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250">
                <a:solidFill>
                  <a:srgbClr val="F0E7E7"/>
                </a:solidFill>
                <a:latin typeface="Arial"/>
                <a:cs typeface="Arial"/>
              </a:rPr>
              <a:t>juego </a:t>
            </a:r>
            <a:r>
              <a:rPr dirty="0" sz="3900" spc="-107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204">
                <a:solidFill>
                  <a:srgbClr val="F0E7E7"/>
                </a:solidFill>
                <a:latin typeface="Arial"/>
                <a:cs typeface="Arial"/>
              </a:rPr>
              <a:t>Emociones</a:t>
            </a:r>
            <a:endParaRPr sz="3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3900" spc="160">
                <a:solidFill>
                  <a:srgbClr val="F0E7E7"/>
                </a:solidFill>
                <a:latin typeface="Arial"/>
                <a:cs typeface="Arial"/>
              </a:rPr>
              <a:t>Progresión</a:t>
            </a:r>
            <a:endParaRPr sz="3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3900" spc="135">
                <a:solidFill>
                  <a:srgbClr val="F0E7E7"/>
                </a:solidFill>
                <a:latin typeface="Arial"/>
                <a:cs typeface="Arial"/>
              </a:rPr>
              <a:t>Parte</a:t>
            </a:r>
            <a:r>
              <a:rPr dirty="0" sz="3900" spc="-4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100">
                <a:solidFill>
                  <a:srgbClr val="F0E7E7"/>
                </a:solidFill>
                <a:latin typeface="Arial"/>
                <a:cs typeface="Arial"/>
              </a:rPr>
              <a:t>social:</a:t>
            </a:r>
            <a:r>
              <a:rPr dirty="0" sz="3900" spc="-4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135">
                <a:solidFill>
                  <a:srgbClr val="F0E7E7"/>
                </a:solidFill>
                <a:latin typeface="Arial"/>
                <a:cs typeface="Arial"/>
              </a:rPr>
              <a:t>estatus,</a:t>
            </a:r>
            <a:r>
              <a:rPr dirty="0" sz="3900" spc="-4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150">
                <a:solidFill>
                  <a:srgbClr val="F0E7E7"/>
                </a:solidFill>
                <a:latin typeface="Arial"/>
                <a:cs typeface="Arial"/>
              </a:rPr>
              <a:t>relaciones,</a:t>
            </a:r>
            <a:r>
              <a:rPr dirty="0" sz="3900" spc="-4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3900" spc="125">
                <a:solidFill>
                  <a:srgbClr val="F0E7E7"/>
                </a:solidFill>
                <a:latin typeface="Arial"/>
                <a:cs typeface="Arial"/>
              </a:rPr>
              <a:t>etc.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7725" y="2228850"/>
            <a:ext cx="2066924" cy="723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3588" y="3521075"/>
            <a:ext cx="10789920" cy="268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290"/>
              </a:lnSpc>
              <a:spcBef>
                <a:spcPts val="100"/>
              </a:spcBef>
            </a:pPr>
            <a:r>
              <a:rPr dirty="0" sz="4500" spc="170" b="1">
                <a:latin typeface="Calibri"/>
                <a:cs typeface="Calibri"/>
              </a:rPr>
              <a:t>Licencia</a:t>
            </a:r>
            <a:r>
              <a:rPr dirty="0" sz="4500" spc="-130" b="1">
                <a:latin typeface="Calibri"/>
                <a:cs typeface="Calibri"/>
              </a:rPr>
              <a:t> </a:t>
            </a:r>
            <a:r>
              <a:rPr dirty="0" sz="4500" spc="110" b="1">
                <a:latin typeface="Calibri"/>
                <a:cs typeface="Calibri"/>
              </a:rPr>
              <a:t>de</a:t>
            </a:r>
            <a:r>
              <a:rPr dirty="0" sz="4500" spc="-125" b="1">
                <a:latin typeface="Calibri"/>
                <a:cs typeface="Calibri"/>
              </a:rPr>
              <a:t> </a:t>
            </a:r>
            <a:r>
              <a:rPr dirty="0" sz="4500" spc="125" b="1">
                <a:latin typeface="Calibri"/>
                <a:cs typeface="Calibri"/>
              </a:rPr>
              <a:t>Creative</a:t>
            </a:r>
            <a:r>
              <a:rPr dirty="0" sz="4500" spc="-125" b="1">
                <a:latin typeface="Calibri"/>
                <a:cs typeface="Calibri"/>
              </a:rPr>
              <a:t> </a:t>
            </a:r>
            <a:r>
              <a:rPr dirty="0" sz="4500" spc="160" b="1">
                <a:latin typeface="Calibri"/>
                <a:cs typeface="Calibri"/>
              </a:rPr>
              <a:t>Commons</a:t>
            </a:r>
            <a:endParaRPr sz="4500">
              <a:latin typeface="Calibri"/>
              <a:cs typeface="Calibri"/>
            </a:endParaRPr>
          </a:p>
          <a:p>
            <a:pPr algn="ctr" marL="12065" marR="5080">
              <a:lnSpc>
                <a:spcPts val="5180"/>
              </a:lnSpc>
              <a:spcBef>
                <a:spcPts val="240"/>
              </a:spcBef>
            </a:pPr>
            <a:r>
              <a:rPr dirty="0" sz="4500" spc="130" b="1">
                <a:latin typeface="Calibri"/>
                <a:cs typeface="Calibri"/>
              </a:rPr>
              <a:t>Este</a:t>
            </a:r>
            <a:r>
              <a:rPr dirty="0" sz="4500" spc="-125" b="1">
                <a:latin typeface="Calibri"/>
                <a:cs typeface="Calibri"/>
              </a:rPr>
              <a:t> </a:t>
            </a:r>
            <a:r>
              <a:rPr dirty="0" sz="4500" spc="110" b="1">
                <a:latin typeface="Calibri"/>
                <a:cs typeface="Calibri"/>
              </a:rPr>
              <a:t>obra</a:t>
            </a:r>
            <a:r>
              <a:rPr dirty="0" sz="4500" spc="-125" b="1">
                <a:latin typeface="Calibri"/>
                <a:cs typeface="Calibri"/>
              </a:rPr>
              <a:t> </a:t>
            </a:r>
            <a:r>
              <a:rPr dirty="0" sz="4500" spc="95" b="1">
                <a:latin typeface="Calibri"/>
                <a:cs typeface="Calibri"/>
              </a:rPr>
              <a:t>está</a:t>
            </a:r>
            <a:r>
              <a:rPr dirty="0" sz="4500" spc="-120" b="1">
                <a:latin typeface="Calibri"/>
                <a:cs typeface="Calibri"/>
              </a:rPr>
              <a:t> </a:t>
            </a:r>
            <a:r>
              <a:rPr dirty="0" sz="4500" spc="110" b="1">
                <a:latin typeface="Calibri"/>
                <a:cs typeface="Calibri"/>
              </a:rPr>
              <a:t>bajo</a:t>
            </a:r>
            <a:r>
              <a:rPr dirty="0" sz="4500" spc="-125" b="1">
                <a:latin typeface="Calibri"/>
                <a:cs typeface="Calibri"/>
              </a:rPr>
              <a:t> </a:t>
            </a:r>
            <a:r>
              <a:rPr dirty="0" sz="4500" spc="150" b="1">
                <a:latin typeface="Calibri"/>
                <a:cs typeface="Calibri"/>
              </a:rPr>
              <a:t>una</a:t>
            </a:r>
            <a:r>
              <a:rPr dirty="0" sz="4500" spc="-120" b="1">
                <a:latin typeface="Calibri"/>
                <a:cs typeface="Calibri"/>
              </a:rPr>
              <a:t> </a:t>
            </a:r>
            <a:r>
              <a:rPr dirty="0" sz="4500" spc="140" b="1">
                <a:latin typeface="Calibri"/>
                <a:cs typeface="Calibri"/>
              </a:rPr>
              <a:t>licencia</a:t>
            </a:r>
            <a:r>
              <a:rPr dirty="0" sz="4500" spc="-125" b="1">
                <a:latin typeface="Calibri"/>
                <a:cs typeface="Calibri"/>
              </a:rPr>
              <a:t> </a:t>
            </a:r>
            <a:r>
              <a:rPr dirty="0" sz="4500" spc="110" b="1">
                <a:latin typeface="Calibri"/>
                <a:cs typeface="Calibri"/>
              </a:rPr>
              <a:t>de</a:t>
            </a:r>
            <a:r>
              <a:rPr dirty="0" sz="4500" spc="-125" b="1">
                <a:latin typeface="Calibri"/>
                <a:cs typeface="Calibri"/>
              </a:rPr>
              <a:t> </a:t>
            </a:r>
            <a:r>
              <a:rPr dirty="0" sz="4500" spc="125" b="1">
                <a:latin typeface="Calibri"/>
                <a:cs typeface="Calibri"/>
              </a:rPr>
              <a:t>Creative </a:t>
            </a:r>
            <a:r>
              <a:rPr dirty="0" sz="4500" spc="-1000" b="1">
                <a:latin typeface="Calibri"/>
                <a:cs typeface="Calibri"/>
              </a:rPr>
              <a:t> </a:t>
            </a:r>
            <a:r>
              <a:rPr dirty="0" sz="4500" spc="160" b="1">
                <a:latin typeface="Calibri"/>
                <a:cs typeface="Calibri"/>
              </a:rPr>
              <a:t>Commons</a:t>
            </a:r>
            <a:r>
              <a:rPr dirty="0" sz="4500" spc="-70" b="1">
                <a:latin typeface="Calibri"/>
                <a:cs typeface="Calibri"/>
              </a:rPr>
              <a:t> </a:t>
            </a:r>
            <a:r>
              <a:rPr dirty="0" sz="4500" spc="140" b="1">
                <a:latin typeface="Calibri"/>
                <a:cs typeface="Calibri"/>
              </a:rPr>
              <a:t>Reconocimiento-CompartirIgual</a:t>
            </a:r>
            <a:endParaRPr sz="4500">
              <a:latin typeface="Calibri"/>
              <a:cs typeface="Calibri"/>
            </a:endParaRPr>
          </a:p>
          <a:p>
            <a:pPr marL="3168015">
              <a:lnSpc>
                <a:spcPts val="5035"/>
              </a:lnSpc>
            </a:pPr>
            <a:r>
              <a:rPr dirty="0" sz="4500" spc="110" b="1">
                <a:latin typeface="Calibri"/>
                <a:cs typeface="Calibri"/>
              </a:rPr>
              <a:t>4.0</a:t>
            </a:r>
            <a:r>
              <a:rPr dirty="0" sz="4500" spc="-155" b="1">
                <a:latin typeface="Calibri"/>
                <a:cs typeface="Calibri"/>
              </a:rPr>
              <a:t> </a:t>
            </a:r>
            <a:r>
              <a:rPr dirty="0" sz="4500" spc="145" b="1">
                <a:latin typeface="Calibri"/>
                <a:cs typeface="Calibri"/>
              </a:rPr>
              <a:t>Internacional.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639" y="54498"/>
            <a:ext cx="10776585" cy="7340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650" spc="190">
                <a:solidFill>
                  <a:srgbClr val="FFFFFF"/>
                </a:solidFill>
              </a:rPr>
              <a:t>Elementos</a:t>
            </a:r>
            <a:r>
              <a:rPr dirty="0" sz="4650" spc="-310">
                <a:solidFill>
                  <a:srgbClr val="FFFFFF"/>
                </a:solidFill>
              </a:rPr>
              <a:t> </a:t>
            </a:r>
            <a:r>
              <a:rPr dirty="0" sz="4650" spc="270">
                <a:solidFill>
                  <a:srgbClr val="FFFFFF"/>
                </a:solidFill>
              </a:rPr>
              <a:t>de</a:t>
            </a:r>
            <a:r>
              <a:rPr dirty="0" sz="4650" spc="-310">
                <a:solidFill>
                  <a:srgbClr val="FFFFFF"/>
                </a:solidFill>
              </a:rPr>
              <a:t> </a:t>
            </a:r>
            <a:r>
              <a:rPr dirty="0" sz="4650" spc="110">
                <a:solidFill>
                  <a:srgbClr val="FFFFFF"/>
                </a:solidFill>
              </a:rPr>
              <a:t>los</a:t>
            </a:r>
            <a:r>
              <a:rPr dirty="0" sz="4650" spc="-310">
                <a:solidFill>
                  <a:srgbClr val="FFFFFF"/>
                </a:solidFill>
              </a:rPr>
              <a:t> </a:t>
            </a:r>
            <a:r>
              <a:rPr dirty="0" sz="4650" spc="50">
                <a:solidFill>
                  <a:srgbClr val="FFFFFF"/>
                </a:solidFill>
              </a:rPr>
              <a:t>juegos:</a:t>
            </a:r>
            <a:r>
              <a:rPr dirty="0" sz="4650" spc="-310">
                <a:solidFill>
                  <a:srgbClr val="FFFFFF"/>
                </a:solidFill>
              </a:rPr>
              <a:t> </a:t>
            </a:r>
            <a:r>
              <a:rPr dirty="0" sz="4650" spc="190">
                <a:solidFill>
                  <a:srgbClr val="FFFFFF"/>
                </a:solidFill>
              </a:rPr>
              <a:t>mecánicas</a:t>
            </a:r>
            <a:endParaRPr sz="4650"/>
          </a:p>
        </p:txBody>
      </p:sp>
      <p:grpSp>
        <p:nvGrpSpPr>
          <p:cNvPr id="4" name="object 4"/>
          <p:cNvGrpSpPr/>
          <p:nvPr/>
        </p:nvGrpSpPr>
        <p:grpSpPr>
          <a:xfrm>
            <a:off x="1228724" y="1676400"/>
            <a:ext cx="161925" cy="3133725"/>
            <a:chOff x="1228724" y="1676400"/>
            <a:chExt cx="161925" cy="3133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1676400"/>
              <a:ext cx="161925" cy="16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2419349"/>
              <a:ext cx="161925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3162299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3905249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4648200"/>
              <a:ext cx="161925" cy="1619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11350" y="1259878"/>
            <a:ext cx="7064375" cy="374015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3950" spc="35">
                <a:solidFill>
                  <a:srgbClr val="F0E7E7"/>
                </a:solidFill>
                <a:latin typeface="Lucida Sans Unicode"/>
                <a:cs typeface="Lucida Sans Unicode"/>
              </a:rPr>
              <a:t>Retos</a:t>
            </a:r>
            <a:endParaRPr sz="3950">
              <a:latin typeface="Lucida Sans Unicode"/>
              <a:cs typeface="Lucida Sans Unicode"/>
            </a:endParaRPr>
          </a:p>
          <a:p>
            <a:pPr marL="12700" marR="5080">
              <a:lnSpc>
                <a:spcPct val="123400"/>
              </a:lnSpc>
            </a:pPr>
            <a:r>
              <a:rPr dirty="0" sz="3950" spc="25">
                <a:solidFill>
                  <a:srgbClr val="F0E7E7"/>
                </a:solidFill>
                <a:latin typeface="Lucida Sans Unicode"/>
                <a:cs typeface="Lucida Sans Unicode"/>
              </a:rPr>
              <a:t>Libertad </a:t>
            </a:r>
            <a:r>
              <a:rPr dirty="0" sz="3950">
                <a:solidFill>
                  <a:srgbClr val="F0E7E7"/>
                </a:solidFill>
                <a:latin typeface="Lucida Sans Unicode"/>
                <a:cs typeface="Lucida Sans Unicode"/>
              </a:rPr>
              <a:t>para </a:t>
            </a:r>
            <a:r>
              <a:rPr dirty="0" sz="3950" spc="40">
                <a:solidFill>
                  <a:srgbClr val="F0E7E7"/>
                </a:solidFill>
                <a:latin typeface="Lucida Sans Unicode"/>
                <a:cs typeface="Lucida Sans Unicode"/>
              </a:rPr>
              <a:t>equivocarse </a:t>
            </a:r>
            <a:r>
              <a:rPr dirty="0" sz="3950" spc="45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3950">
                <a:solidFill>
                  <a:srgbClr val="F0E7E7"/>
                </a:solidFill>
                <a:latin typeface="Lucida Sans Unicode"/>
                <a:cs typeface="Lucida Sans Unicode"/>
              </a:rPr>
              <a:t>Retroalimentación </a:t>
            </a:r>
            <a:r>
              <a:rPr dirty="0" sz="3950" spc="5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3950" spc="10">
                <a:solidFill>
                  <a:srgbClr val="F0E7E7"/>
                </a:solidFill>
                <a:latin typeface="Lucida Sans Unicode"/>
                <a:cs typeface="Lucida Sans Unicode"/>
              </a:rPr>
              <a:t>Colaboración </a:t>
            </a:r>
            <a:r>
              <a:rPr dirty="0" sz="3950" spc="170">
                <a:solidFill>
                  <a:srgbClr val="F0E7E7"/>
                </a:solidFill>
                <a:latin typeface="Lucida Sans Unicode"/>
                <a:cs typeface="Lucida Sans Unicode"/>
              </a:rPr>
              <a:t>y </a:t>
            </a:r>
            <a:r>
              <a:rPr dirty="0" sz="3950" spc="20">
                <a:solidFill>
                  <a:srgbClr val="F0E7E7"/>
                </a:solidFill>
                <a:latin typeface="Lucida Sans Unicode"/>
                <a:cs typeface="Lucida Sans Unicode"/>
              </a:rPr>
              <a:t>competición </a:t>
            </a:r>
            <a:r>
              <a:rPr dirty="0" sz="3950" spc="25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3950" spc="-30">
                <a:solidFill>
                  <a:srgbClr val="F0E7E7"/>
                </a:solidFill>
                <a:latin typeface="Lucida Sans Unicode"/>
                <a:cs typeface="Lucida Sans Unicode"/>
              </a:rPr>
              <a:t>Clasificación</a:t>
            </a:r>
            <a:r>
              <a:rPr dirty="0" sz="3950" spc="-200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3950" spc="150">
                <a:solidFill>
                  <a:srgbClr val="F0E7E7"/>
                </a:solidFill>
                <a:latin typeface="Lucida Sans Unicode"/>
                <a:cs typeface="Lucida Sans Unicode"/>
              </a:rPr>
              <a:t>de</a:t>
            </a:r>
            <a:r>
              <a:rPr dirty="0" sz="3950" spc="-195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3950" spc="-25">
                <a:solidFill>
                  <a:srgbClr val="F0E7E7"/>
                </a:solidFill>
                <a:latin typeface="Lucida Sans Unicode"/>
                <a:cs typeface="Lucida Sans Unicode"/>
              </a:rPr>
              <a:t>participantes</a:t>
            </a:r>
            <a:endParaRPr sz="3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30000" cy="6419850"/>
            <a:chOff x="0" y="0"/>
            <a:chExt cx="11430000" cy="641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429999" cy="6419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1695450"/>
              <a:ext cx="180975" cy="1809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2505074"/>
              <a:ext cx="180975" cy="1809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3314699"/>
              <a:ext cx="180975" cy="1809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4124324"/>
              <a:ext cx="180975" cy="1809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4933949"/>
              <a:ext cx="180975" cy="180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724" y="5743574"/>
              <a:ext cx="180975" cy="1809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23787" y="42735"/>
            <a:ext cx="10779125" cy="60909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250" spc="200">
                <a:solidFill>
                  <a:srgbClr val="FFFFFF"/>
                </a:solidFill>
                <a:latin typeface="Lucida Sans Unicode"/>
                <a:cs typeface="Lucida Sans Unicode"/>
              </a:rPr>
              <a:t>Elementos</a:t>
            </a:r>
            <a:r>
              <a:rPr dirty="0" sz="4250" spc="-2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50" spc="27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4250" spc="-2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50" spc="12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4250" spc="-2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50" spc="70">
                <a:solidFill>
                  <a:srgbClr val="FFFFFF"/>
                </a:solidFill>
                <a:latin typeface="Lucida Sans Unicode"/>
                <a:cs typeface="Lucida Sans Unicode"/>
              </a:rPr>
              <a:t>juegos:</a:t>
            </a:r>
            <a:r>
              <a:rPr dirty="0" sz="4250" spc="-2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4250" spc="175">
                <a:solidFill>
                  <a:srgbClr val="FFFFFF"/>
                </a:solidFill>
                <a:latin typeface="Lucida Sans Unicode"/>
                <a:cs typeface="Lucida Sans Unicode"/>
              </a:rPr>
              <a:t>componentes</a:t>
            </a:r>
            <a:endParaRPr sz="42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766570" marR="1497330">
              <a:lnSpc>
                <a:spcPct val="123500"/>
              </a:lnSpc>
            </a:pPr>
            <a:r>
              <a:rPr dirty="0" sz="4300" spc="160">
                <a:solidFill>
                  <a:srgbClr val="F0E7E7"/>
                </a:solidFill>
                <a:latin typeface="Arial"/>
                <a:cs typeface="Arial"/>
              </a:rPr>
              <a:t>Recompensas,</a:t>
            </a:r>
            <a:r>
              <a:rPr dirty="0" sz="4300" spc="-8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300" spc="85">
                <a:solidFill>
                  <a:srgbClr val="F0E7E7"/>
                </a:solidFill>
                <a:latin typeface="Arial"/>
                <a:cs typeface="Arial"/>
              </a:rPr>
              <a:t>insignias,</a:t>
            </a:r>
            <a:r>
              <a:rPr dirty="0" sz="4300" spc="-8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300" spc="114">
                <a:solidFill>
                  <a:srgbClr val="F0E7E7"/>
                </a:solidFill>
                <a:latin typeface="Arial"/>
                <a:cs typeface="Arial"/>
              </a:rPr>
              <a:t>etc. </a:t>
            </a:r>
            <a:r>
              <a:rPr dirty="0" sz="4300" spc="-118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300" spc="190">
                <a:solidFill>
                  <a:srgbClr val="F0E7E7"/>
                </a:solidFill>
                <a:latin typeface="Arial"/>
                <a:cs typeface="Arial"/>
              </a:rPr>
              <a:t>Niveles</a:t>
            </a:r>
            <a:endParaRPr sz="4300">
              <a:latin typeface="Arial"/>
              <a:cs typeface="Arial"/>
            </a:endParaRPr>
          </a:p>
          <a:p>
            <a:pPr marL="1766570" marR="5768340">
              <a:lnSpc>
                <a:spcPct val="123500"/>
              </a:lnSpc>
              <a:spcBef>
                <a:spcPts val="5"/>
              </a:spcBef>
            </a:pPr>
            <a:r>
              <a:rPr dirty="0" sz="4300" spc="120">
                <a:solidFill>
                  <a:srgbClr val="F0E7E7"/>
                </a:solidFill>
                <a:latin typeface="Arial"/>
                <a:cs typeface="Arial"/>
              </a:rPr>
              <a:t>Avatares </a:t>
            </a:r>
            <a:r>
              <a:rPr dirty="0" sz="4300" spc="12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300" spc="110">
                <a:solidFill>
                  <a:srgbClr val="F0E7E7"/>
                </a:solidFill>
                <a:latin typeface="Arial"/>
                <a:cs typeface="Arial"/>
              </a:rPr>
              <a:t>D</a:t>
            </a:r>
            <a:r>
              <a:rPr dirty="0" sz="4300" spc="250">
                <a:solidFill>
                  <a:srgbClr val="F0E7E7"/>
                </a:solidFill>
                <a:latin typeface="Arial"/>
                <a:cs typeface="Arial"/>
              </a:rPr>
              <a:t>e</a:t>
            </a:r>
            <a:r>
              <a:rPr dirty="0" sz="4300" spc="20">
                <a:solidFill>
                  <a:srgbClr val="F0E7E7"/>
                </a:solidFill>
                <a:latin typeface="Arial"/>
                <a:cs typeface="Arial"/>
              </a:rPr>
              <a:t>s</a:t>
            </a:r>
            <a:r>
              <a:rPr dirty="0" sz="4300" spc="385">
                <a:solidFill>
                  <a:srgbClr val="F0E7E7"/>
                </a:solidFill>
                <a:latin typeface="Arial"/>
                <a:cs typeface="Arial"/>
              </a:rPr>
              <a:t>b</a:t>
            </a:r>
            <a:r>
              <a:rPr dirty="0" sz="4300" spc="265">
                <a:solidFill>
                  <a:srgbClr val="F0E7E7"/>
                </a:solidFill>
                <a:latin typeface="Arial"/>
                <a:cs typeface="Arial"/>
              </a:rPr>
              <a:t>l</a:t>
            </a:r>
            <a:r>
              <a:rPr dirty="0" sz="4300" spc="285">
                <a:solidFill>
                  <a:srgbClr val="F0E7E7"/>
                </a:solidFill>
                <a:latin typeface="Arial"/>
                <a:cs typeface="Arial"/>
              </a:rPr>
              <a:t>o</a:t>
            </a:r>
            <a:r>
              <a:rPr dirty="0" sz="4300" spc="385">
                <a:solidFill>
                  <a:srgbClr val="F0E7E7"/>
                </a:solidFill>
                <a:latin typeface="Arial"/>
                <a:cs typeface="Arial"/>
              </a:rPr>
              <a:t>q</a:t>
            </a:r>
            <a:r>
              <a:rPr dirty="0" sz="4300" spc="280">
                <a:solidFill>
                  <a:srgbClr val="F0E7E7"/>
                </a:solidFill>
                <a:latin typeface="Arial"/>
                <a:cs typeface="Arial"/>
              </a:rPr>
              <a:t>u</a:t>
            </a:r>
            <a:r>
              <a:rPr dirty="0" sz="4300" spc="250">
                <a:solidFill>
                  <a:srgbClr val="F0E7E7"/>
                </a:solidFill>
                <a:latin typeface="Arial"/>
                <a:cs typeface="Arial"/>
              </a:rPr>
              <a:t>e</a:t>
            </a:r>
            <a:r>
              <a:rPr dirty="0" sz="4300" spc="190">
                <a:solidFill>
                  <a:srgbClr val="F0E7E7"/>
                </a:solidFill>
                <a:latin typeface="Arial"/>
                <a:cs typeface="Arial"/>
              </a:rPr>
              <a:t>o  </a:t>
            </a:r>
            <a:r>
              <a:rPr dirty="0" sz="4300" spc="165">
                <a:solidFill>
                  <a:srgbClr val="F0E7E7"/>
                </a:solidFill>
                <a:latin typeface="Arial"/>
                <a:cs typeface="Arial"/>
              </a:rPr>
              <a:t>Puntos</a:t>
            </a:r>
            <a:endParaRPr sz="4300">
              <a:latin typeface="Arial"/>
              <a:cs typeface="Arial"/>
            </a:endParaRPr>
          </a:p>
          <a:p>
            <a:pPr marL="1766570">
              <a:lnSpc>
                <a:spcPct val="100000"/>
              </a:lnSpc>
              <a:spcBef>
                <a:spcPts val="1215"/>
              </a:spcBef>
            </a:pPr>
            <a:r>
              <a:rPr dirty="0" sz="4300" spc="70">
                <a:solidFill>
                  <a:srgbClr val="F0E7E7"/>
                </a:solidFill>
                <a:latin typeface="Arial"/>
                <a:cs typeface="Arial"/>
              </a:rPr>
              <a:t>Tablas</a:t>
            </a:r>
            <a:r>
              <a:rPr dirty="0" sz="4300" spc="-6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300" spc="325">
                <a:solidFill>
                  <a:srgbClr val="F0E7E7"/>
                </a:solidFill>
                <a:latin typeface="Arial"/>
                <a:cs typeface="Arial"/>
              </a:rPr>
              <a:t>de</a:t>
            </a:r>
            <a:r>
              <a:rPr dirty="0" sz="4300" spc="-5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300" spc="155">
                <a:solidFill>
                  <a:srgbClr val="F0E7E7"/>
                </a:solidFill>
                <a:latin typeface="Arial"/>
                <a:cs typeface="Arial"/>
              </a:rPr>
              <a:t>clasificación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787" y="42735"/>
            <a:ext cx="10779125" cy="6794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250" spc="200">
                <a:solidFill>
                  <a:srgbClr val="FFFFFF"/>
                </a:solidFill>
              </a:rPr>
              <a:t>Elementos</a:t>
            </a:r>
            <a:r>
              <a:rPr dirty="0" sz="4250" spc="-285">
                <a:solidFill>
                  <a:srgbClr val="FFFFFF"/>
                </a:solidFill>
              </a:rPr>
              <a:t> </a:t>
            </a:r>
            <a:r>
              <a:rPr dirty="0" sz="4250" spc="275">
                <a:solidFill>
                  <a:srgbClr val="FFFFFF"/>
                </a:solidFill>
              </a:rPr>
              <a:t>de</a:t>
            </a:r>
            <a:r>
              <a:rPr dirty="0" sz="4250" spc="-275">
                <a:solidFill>
                  <a:srgbClr val="FFFFFF"/>
                </a:solidFill>
              </a:rPr>
              <a:t> </a:t>
            </a:r>
            <a:r>
              <a:rPr dirty="0" sz="4250" spc="120">
                <a:solidFill>
                  <a:srgbClr val="FFFFFF"/>
                </a:solidFill>
              </a:rPr>
              <a:t>los</a:t>
            </a:r>
            <a:r>
              <a:rPr dirty="0" sz="4250" spc="-280">
                <a:solidFill>
                  <a:srgbClr val="FFFFFF"/>
                </a:solidFill>
              </a:rPr>
              <a:t> </a:t>
            </a:r>
            <a:r>
              <a:rPr dirty="0" sz="4250" spc="70">
                <a:solidFill>
                  <a:srgbClr val="FFFFFF"/>
                </a:solidFill>
              </a:rPr>
              <a:t>juegos:</a:t>
            </a:r>
            <a:r>
              <a:rPr dirty="0" sz="4250" spc="-275">
                <a:solidFill>
                  <a:srgbClr val="FFFFFF"/>
                </a:solidFill>
              </a:rPr>
              <a:t> </a:t>
            </a:r>
            <a:r>
              <a:rPr dirty="0" sz="4250" spc="175">
                <a:solidFill>
                  <a:srgbClr val="FFFFFF"/>
                </a:solidFill>
              </a:rPr>
              <a:t>componentes</a:t>
            </a:r>
            <a:endParaRPr sz="4250"/>
          </a:p>
        </p:txBody>
      </p:sp>
      <p:grpSp>
        <p:nvGrpSpPr>
          <p:cNvPr id="4" name="object 4"/>
          <p:cNvGrpSpPr/>
          <p:nvPr/>
        </p:nvGrpSpPr>
        <p:grpSpPr>
          <a:xfrm>
            <a:off x="1228724" y="1695450"/>
            <a:ext cx="1704975" cy="3295650"/>
            <a:chOff x="1228724" y="1695450"/>
            <a:chExt cx="1704975" cy="3295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1695450"/>
              <a:ext cx="180975" cy="1809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724" y="2505074"/>
              <a:ext cx="180975" cy="1809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8924" y="3429000"/>
              <a:ext cx="104775" cy="1047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8924" y="3914774"/>
              <a:ext cx="104775" cy="1047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8924" y="4400549"/>
              <a:ext cx="104775" cy="104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8924" y="4886325"/>
              <a:ext cx="104775" cy="1047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78025" y="1248752"/>
            <a:ext cx="6158865" cy="386905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dirty="0" sz="4250" spc="114">
                <a:solidFill>
                  <a:srgbClr val="F0E7E7"/>
                </a:solidFill>
                <a:latin typeface="Arial"/>
                <a:cs typeface="Arial"/>
              </a:rPr>
              <a:t>Barras </a:t>
            </a:r>
            <a:r>
              <a:rPr dirty="0" sz="4250" spc="355">
                <a:solidFill>
                  <a:srgbClr val="F0E7E7"/>
                </a:solidFill>
                <a:latin typeface="Arial"/>
                <a:cs typeface="Arial"/>
              </a:rPr>
              <a:t>de </a:t>
            </a:r>
            <a:r>
              <a:rPr dirty="0" sz="4250" spc="245">
                <a:solidFill>
                  <a:srgbClr val="F0E7E7"/>
                </a:solidFill>
                <a:latin typeface="Arial"/>
                <a:cs typeface="Arial"/>
              </a:rPr>
              <a:t>progreso </a:t>
            </a:r>
            <a:r>
              <a:rPr dirty="0" sz="4250" spc="250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250" spc="275">
                <a:solidFill>
                  <a:srgbClr val="F0E7E7"/>
                </a:solidFill>
                <a:latin typeface="Arial"/>
                <a:cs typeface="Arial"/>
              </a:rPr>
              <a:t>Componentes</a:t>
            </a:r>
            <a:r>
              <a:rPr dirty="0" sz="4250" spc="-95">
                <a:solidFill>
                  <a:srgbClr val="F0E7E7"/>
                </a:solidFill>
                <a:latin typeface="Arial"/>
                <a:cs typeface="Arial"/>
              </a:rPr>
              <a:t> </a:t>
            </a:r>
            <a:r>
              <a:rPr dirty="0" sz="4250" spc="120">
                <a:solidFill>
                  <a:srgbClr val="F0E7E7"/>
                </a:solidFill>
                <a:latin typeface="Arial"/>
                <a:cs typeface="Arial"/>
              </a:rPr>
              <a:t>sociales:</a:t>
            </a:r>
            <a:endParaRPr sz="4250">
              <a:latin typeface="Arial"/>
              <a:cs typeface="Arial"/>
            </a:endParaRPr>
          </a:p>
          <a:p>
            <a:pPr marL="1305560" marR="1223645">
              <a:lnSpc>
                <a:spcPct val="122600"/>
              </a:lnSpc>
              <a:spcBef>
                <a:spcPts val="2220"/>
              </a:spcBef>
            </a:pPr>
            <a:r>
              <a:rPr dirty="0" sz="2600" spc="-25">
                <a:solidFill>
                  <a:srgbClr val="F0E7E7"/>
                </a:solidFill>
                <a:latin typeface="Lucida Sans Unicode"/>
                <a:cs typeface="Lucida Sans Unicode"/>
              </a:rPr>
              <a:t>Perfil </a:t>
            </a:r>
            <a:r>
              <a:rPr dirty="0" sz="2600" spc="265">
                <a:solidFill>
                  <a:srgbClr val="F0E7E7"/>
                </a:solidFill>
                <a:latin typeface="Lucida Sans Unicode"/>
                <a:cs typeface="Lucida Sans Unicode"/>
              </a:rPr>
              <a:t>/ </a:t>
            </a:r>
            <a:r>
              <a:rPr dirty="0" sz="2600" spc="-15">
                <a:solidFill>
                  <a:srgbClr val="F0E7E7"/>
                </a:solidFill>
                <a:latin typeface="Lucida Sans Unicode"/>
                <a:cs typeface="Lucida Sans Unicode"/>
              </a:rPr>
              <a:t>avatar </a:t>
            </a:r>
            <a:r>
              <a:rPr dirty="0" sz="2600" spc="-10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5">
                <a:solidFill>
                  <a:srgbClr val="F0E7E7"/>
                </a:solidFill>
                <a:latin typeface="Lucida Sans Unicode"/>
                <a:cs typeface="Lucida Sans Unicode"/>
              </a:rPr>
              <a:t>Actividad </a:t>
            </a:r>
            <a:r>
              <a:rPr dirty="0" sz="2600" spc="-70">
                <a:solidFill>
                  <a:srgbClr val="F0E7E7"/>
                </a:solidFill>
                <a:latin typeface="Lucida Sans Unicode"/>
                <a:cs typeface="Lucida Sans Unicode"/>
              </a:rPr>
              <a:t>(muro) </a:t>
            </a:r>
            <a:r>
              <a:rPr dirty="0" sz="2600" spc="-65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25">
                <a:solidFill>
                  <a:srgbClr val="F0E7E7"/>
                </a:solidFill>
                <a:latin typeface="Lucida Sans Unicode"/>
                <a:cs typeface="Lucida Sans Unicode"/>
              </a:rPr>
              <a:t>Seguidores</a:t>
            </a:r>
            <a:r>
              <a:rPr dirty="0" sz="2600" spc="-175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265">
                <a:solidFill>
                  <a:srgbClr val="F0E7E7"/>
                </a:solidFill>
                <a:latin typeface="Lucida Sans Unicode"/>
                <a:cs typeface="Lucida Sans Unicode"/>
              </a:rPr>
              <a:t>/</a:t>
            </a:r>
            <a:r>
              <a:rPr dirty="0" sz="2600" spc="-170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2600">
                <a:solidFill>
                  <a:srgbClr val="F0E7E7"/>
                </a:solidFill>
                <a:latin typeface="Lucida Sans Unicode"/>
                <a:cs typeface="Lucida Sans Unicode"/>
              </a:rPr>
              <a:t>seguidos </a:t>
            </a:r>
            <a:r>
              <a:rPr dirty="0" sz="2600" spc="-805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14">
                <a:solidFill>
                  <a:srgbClr val="F0E7E7"/>
                </a:solidFill>
                <a:latin typeface="Lucida Sans Unicode"/>
                <a:cs typeface="Lucida Sans Unicode"/>
              </a:rPr>
              <a:t>Me</a:t>
            </a:r>
            <a:r>
              <a:rPr dirty="0" sz="2600" spc="-140">
                <a:solidFill>
                  <a:srgbClr val="F0E7E7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5">
                <a:solidFill>
                  <a:srgbClr val="F0E7E7"/>
                </a:solidFill>
                <a:latin typeface="Lucida Sans Unicode"/>
                <a:cs typeface="Lucida Sans Unicode"/>
              </a:rPr>
              <a:t>gusta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974" y="42735"/>
            <a:ext cx="10828655" cy="6794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250" spc="35">
                <a:solidFill>
                  <a:srgbClr val="737373"/>
                </a:solidFill>
              </a:rPr>
              <a:t>Estrategias</a:t>
            </a:r>
            <a:r>
              <a:rPr dirty="0" sz="4250" spc="-195">
                <a:solidFill>
                  <a:srgbClr val="737373"/>
                </a:solidFill>
              </a:rPr>
              <a:t> </a:t>
            </a:r>
            <a:r>
              <a:rPr dirty="0" sz="4250" spc="-5">
                <a:solidFill>
                  <a:srgbClr val="737373"/>
                </a:solidFill>
              </a:rPr>
              <a:t>concretras:</a:t>
            </a:r>
            <a:r>
              <a:rPr dirty="0" sz="4250" spc="-195">
                <a:solidFill>
                  <a:srgbClr val="737373"/>
                </a:solidFill>
              </a:rPr>
              <a:t> </a:t>
            </a:r>
            <a:r>
              <a:rPr dirty="0" sz="4250" spc="-10">
                <a:solidFill>
                  <a:srgbClr val="737373"/>
                </a:solidFill>
              </a:rPr>
              <a:t>retos</a:t>
            </a:r>
            <a:r>
              <a:rPr dirty="0" sz="4250" spc="-190">
                <a:solidFill>
                  <a:srgbClr val="737373"/>
                </a:solidFill>
              </a:rPr>
              <a:t> </a:t>
            </a:r>
            <a:r>
              <a:rPr dirty="0" sz="4250" spc="484">
                <a:solidFill>
                  <a:srgbClr val="737373"/>
                </a:solidFill>
              </a:rPr>
              <a:t>/</a:t>
            </a:r>
            <a:r>
              <a:rPr dirty="0" sz="4250" spc="-195">
                <a:solidFill>
                  <a:srgbClr val="737373"/>
                </a:solidFill>
              </a:rPr>
              <a:t> </a:t>
            </a:r>
            <a:r>
              <a:rPr dirty="0" sz="4250" spc="60">
                <a:solidFill>
                  <a:srgbClr val="737373"/>
                </a:solidFill>
              </a:rPr>
              <a:t>concursos</a:t>
            </a:r>
            <a:endParaRPr sz="42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6050" y="1457325"/>
            <a:ext cx="5714999" cy="37814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974" y="65595"/>
            <a:ext cx="10603230" cy="7893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155">
                <a:solidFill>
                  <a:srgbClr val="737373"/>
                </a:solidFill>
                <a:latin typeface="Arial"/>
                <a:cs typeface="Arial"/>
              </a:rPr>
              <a:t>Estrategias</a:t>
            </a:r>
            <a:r>
              <a:rPr dirty="0" sz="5000" spc="-7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175">
                <a:solidFill>
                  <a:srgbClr val="737373"/>
                </a:solidFill>
                <a:latin typeface="Arial"/>
                <a:cs typeface="Arial"/>
              </a:rPr>
              <a:t>concretras:</a:t>
            </a:r>
            <a:r>
              <a:rPr dirty="0" sz="5000" spc="-7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270">
                <a:solidFill>
                  <a:srgbClr val="737373"/>
                </a:solidFill>
                <a:latin typeface="Arial"/>
                <a:cs typeface="Arial"/>
              </a:rPr>
              <a:t>storytelling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9850" y="1914525"/>
            <a:ext cx="5714999" cy="41338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66262"/>
            <a:ext cx="698373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55">
                <a:solidFill>
                  <a:srgbClr val="737373"/>
                </a:solidFill>
                <a:latin typeface="Arial"/>
                <a:cs typeface="Arial"/>
              </a:rPr>
              <a:t>Estrategias</a:t>
            </a:r>
            <a:r>
              <a:rPr dirty="0" sz="5000" spc="-10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175">
                <a:solidFill>
                  <a:srgbClr val="737373"/>
                </a:solidFill>
                <a:latin typeface="Arial"/>
                <a:cs typeface="Arial"/>
              </a:rPr>
              <a:t>concretras: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828757"/>
            <a:ext cx="4112260" cy="193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5000" spc="-150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dirty="0" sz="5000" spc="35">
                <a:solidFill>
                  <a:srgbClr val="737373"/>
                </a:solidFill>
                <a:latin typeface="Arial"/>
                <a:cs typeface="Arial"/>
              </a:rPr>
              <a:t>s</a:t>
            </a:r>
            <a:r>
              <a:rPr dirty="0" sz="5000" spc="380">
                <a:solidFill>
                  <a:srgbClr val="737373"/>
                </a:solidFill>
                <a:latin typeface="Arial"/>
                <a:cs typeface="Arial"/>
              </a:rPr>
              <a:t>c</a:t>
            </a:r>
            <a:r>
              <a:rPr dirty="0" sz="5000" spc="80">
                <a:solidFill>
                  <a:srgbClr val="737373"/>
                </a:solidFill>
                <a:latin typeface="Arial"/>
                <a:cs typeface="Arial"/>
              </a:rPr>
              <a:t>a</a:t>
            </a:r>
            <a:r>
              <a:rPr dirty="0" sz="5000" spc="455">
                <a:solidFill>
                  <a:srgbClr val="737373"/>
                </a:solidFill>
                <a:latin typeface="Arial"/>
                <a:cs typeface="Arial"/>
              </a:rPr>
              <a:t>p</a:t>
            </a:r>
            <a:r>
              <a:rPr dirty="0" sz="5000" spc="270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dirty="0" sz="5000" spc="-275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dirty="0" sz="5000" spc="340">
                <a:solidFill>
                  <a:srgbClr val="737373"/>
                </a:solidFill>
                <a:latin typeface="Arial"/>
                <a:cs typeface="Arial"/>
              </a:rPr>
              <a:t>oo</a:t>
            </a:r>
            <a:r>
              <a:rPr dirty="0" sz="5000" spc="365">
                <a:solidFill>
                  <a:srgbClr val="737373"/>
                </a:solidFill>
                <a:latin typeface="Arial"/>
                <a:cs typeface="Arial"/>
              </a:rPr>
              <a:t>m  </a:t>
            </a:r>
            <a:r>
              <a:rPr dirty="0" sz="5000" spc="220">
                <a:solidFill>
                  <a:srgbClr val="737373"/>
                </a:solidFill>
                <a:latin typeface="Arial"/>
                <a:cs typeface="Arial"/>
              </a:rPr>
              <a:t>BreakoutEdu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29125" y="923925"/>
            <a:ext cx="7000875" cy="5415280"/>
            <a:chOff x="4429125" y="923925"/>
            <a:chExt cx="7000875" cy="5415280"/>
          </a:xfrm>
        </p:grpSpPr>
        <p:sp>
          <p:nvSpPr>
            <p:cNvPr id="5" name="object 5"/>
            <p:cNvSpPr/>
            <p:nvPr/>
          </p:nvSpPr>
          <p:spPr>
            <a:xfrm>
              <a:off x="10001262" y="2819400"/>
              <a:ext cx="1428750" cy="1428750"/>
            </a:xfrm>
            <a:custGeom>
              <a:avLst/>
              <a:gdLst/>
              <a:ahLst/>
              <a:cxnLst/>
              <a:rect l="l" t="t" r="r" b="b"/>
              <a:pathLst>
                <a:path w="1428750" h="1428750">
                  <a:moveTo>
                    <a:pt x="1428737" y="1428749"/>
                  </a:moveTo>
                  <a:lnTo>
                    <a:pt x="714343" y="1428749"/>
                  </a:lnTo>
                  <a:lnTo>
                    <a:pt x="665464" y="1427100"/>
                  </a:lnTo>
                  <a:lnTo>
                    <a:pt x="617459" y="1422224"/>
                  </a:lnTo>
                  <a:lnTo>
                    <a:pt x="570442" y="1414228"/>
                  </a:lnTo>
                  <a:lnTo>
                    <a:pt x="524518" y="1403217"/>
                  </a:lnTo>
                  <a:lnTo>
                    <a:pt x="479794" y="1389300"/>
                  </a:lnTo>
                  <a:lnTo>
                    <a:pt x="436378" y="1372582"/>
                  </a:lnTo>
                  <a:lnTo>
                    <a:pt x="394376" y="1353170"/>
                  </a:lnTo>
                  <a:lnTo>
                    <a:pt x="353894" y="1331171"/>
                  </a:lnTo>
                  <a:lnTo>
                    <a:pt x="315039" y="1306692"/>
                  </a:lnTo>
                  <a:lnTo>
                    <a:pt x="277918" y="1279839"/>
                  </a:lnTo>
                  <a:lnTo>
                    <a:pt x="242638" y="1250718"/>
                  </a:lnTo>
                  <a:lnTo>
                    <a:pt x="209304" y="1219438"/>
                  </a:lnTo>
                  <a:lnTo>
                    <a:pt x="178024" y="1186103"/>
                  </a:lnTo>
                  <a:lnTo>
                    <a:pt x="148905" y="1150821"/>
                  </a:lnTo>
                  <a:lnTo>
                    <a:pt x="122053" y="1113699"/>
                  </a:lnTo>
                  <a:lnTo>
                    <a:pt x="97574" y="1074843"/>
                  </a:lnTo>
                  <a:lnTo>
                    <a:pt x="75576" y="1034360"/>
                  </a:lnTo>
                  <a:lnTo>
                    <a:pt x="56165" y="992356"/>
                  </a:lnTo>
                  <a:lnTo>
                    <a:pt x="39448" y="948938"/>
                  </a:lnTo>
                  <a:lnTo>
                    <a:pt x="25531" y="904213"/>
                  </a:lnTo>
                  <a:lnTo>
                    <a:pt x="14521" y="858288"/>
                  </a:lnTo>
                  <a:lnTo>
                    <a:pt x="6525" y="811268"/>
                  </a:lnTo>
                  <a:lnTo>
                    <a:pt x="1649" y="763262"/>
                  </a:lnTo>
                  <a:lnTo>
                    <a:pt x="0" y="714375"/>
                  </a:lnTo>
                  <a:lnTo>
                    <a:pt x="1649" y="665487"/>
                  </a:lnTo>
                  <a:lnTo>
                    <a:pt x="6525" y="617481"/>
                  </a:lnTo>
                  <a:lnTo>
                    <a:pt x="14521" y="570461"/>
                  </a:lnTo>
                  <a:lnTo>
                    <a:pt x="25531" y="524536"/>
                  </a:lnTo>
                  <a:lnTo>
                    <a:pt x="39448" y="479811"/>
                  </a:lnTo>
                  <a:lnTo>
                    <a:pt x="56165" y="436393"/>
                  </a:lnTo>
                  <a:lnTo>
                    <a:pt x="75576" y="394389"/>
                  </a:lnTo>
                  <a:lnTo>
                    <a:pt x="97574" y="353906"/>
                  </a:lnTo>
                  <a:lnTo>
                    <a:pt x="122053" y="315050"/>
                  </a:lnTo>
                  <a:lnTo>
                    <a:pt x="148905" y="277928"/>
                  </a:lnTo>
                  <a:lnTo>
                    <a:pt x="178024" y="242646"/>
                  </a:lnTo>
                  <a:lnTo>
                    <a:pt x="209304" y="209311"/>
                  </a:lnTo>
                  <a:lnTo>
                    <a:pt x="242638" y="178031"/>
                  </a:lnTo>
                  <a:lnTo>
                    <a:pt x="277918" y="148910"/>
                  </a:lnTo>
                  <a:lnTo>
                    <a:pt x="315039" y="122057"/>
                  </a:lnTo>
                  <a:lnTo>
                    <a:pt x="353894" y="97578"/>
                  </a:lnTo>
                  <a:lnTo>
                    <a:pt x="394376" y="75579"/>
                  </a:lnTo>
                  <a:lnTo>
                    <a:pt x="436378" y="56167"/>
                  </a:lnTo>
                  <a:lnTo>
                    <a:pt x="479794" y="39449"/>
                  </a:lnTo>
                  <a:lnTo>
                    <a:pt x="524518" y="25532"/>
                  </a:lnTo>
                  <a:lnTo>
                    <a:pt x="570442" y="14521"/>
                  </a:lnTo>
                  <a:lnTo>
                    <a:pt x="617459" y="6525"/>
                  </a:lnTo>
                  <a:lnTo>
                    <a:pt x="665464" y="1649"/>
                  </a:lnTo>
                  <a:lnTo>
                    <a:pt x="714350" y="0"/>
                  </a:lnTo>
                  <a:lnTo>
                    <a:pt x="1428737" y="0"/>
                  </a:lnTo>
                  <a:lnTo>
                    <a:pt x="1428737" y="1428749"/>
                  </a:lnTo>
                  <a:close/>
                </a:path>
              </a:pathLst>
            </a:custGeom>
            <a:solidFill>
              <a:srgbClr val="FF95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82187" y="3204577"/>
              <a:ext cx="664210" cy="661670"/>
            </a:xfrm>
            <a:custGeom>
              <a:avLst/>
              <a:gdLst/>
              <a:ahLst/>
              <a:cxnLst/>
              <a:rect l="l" t="t" r="r" b="b"/>
              <a:pathLst>
                <a:path w="664209" h="661670">
                  <a:moveTo>
                    <a:pt x="390740" y="248119"/>
                  </a:moveTo>
                  <a:lnTo>
                    <a:pt x="383755" y="231241"/>
                  </a:lnTo>
                  <a:lnTo>
                    <a:pt x="369138" y="219189"/>
                  </a:lnTo>
                  <a:lnTo>
                    <a:pt x="323126" y="205219"/>
                  </a:lnTo>
                  <a:lnTo>
                    <a:pt x="275374" y="205968"/>
                  </a:lnTo>
                  <a:lnTo>
                    <a:pt x="229501" y="221195"/>
                  </a:lnTo>
                  <a:lnTo>
                    <a:pt x="189115" y="250621"/>
                  </a:lnTo>
                  <a:lnTo>
                    <a:pt x="46253" y="393496"/>
                  </a:lnTo>
                  <a:lnTo>
                    <a:pt x="20167" y="427888"/>
                  </a:lnTo>
                  <a:lnTo>
                    <a:pt x="4762" y="466686"/>
                  </a:lnTo>
                  <a:lnTo>
                    <a:pt x="0" y="507619"/>
                  </a:lnTo>
                  <a:lnTo>
                    <a:pt x="5829" y="548436"/>
                  </a:lnTo>
                  <a:lnTo>
                    <a:pt x="22212" y="586879"/>
                  </a:lnTo>
                  <a:lnTo>
                    <a:pt x="49110" y="620674"/>
                  </a:lnTo>
                  <a:lnTo>
                    <a:pt x="90817" y="648716"/>
                  </a:lnTo>
                  <a:lnTo>
                    <a:pt x="137934" y="661263"/>
                  </a:lnTo>
                  <a:lnTo>
                    <a:pt x="186639" y="658939"/>
                  </a:lnTo>
                  <a:lnTo>
                    <a:pt x="233083" y="642340"/>
                  </a:lnTo>
                  <a:lnTo>
                    <a:pt x="273418" y="612101"/>
                  </a:lnTo>
                  <a:lnTo>
                    <a:pt x="317703" y="567804"/>
                  </a:lnTo>
                  <a:lnTo>
                    <a:pt x="326542" y="525818"/>
                  </a:lnTo>
                  <a:lnTo>
                    <a:pt x="291452" y="501370"/>
                  </a:lnTo>
                  <a:lnTo>
                    <a:pt x="221983" y="554951"/>
                  </a:lnTo>
                  <a:lnTo>
                    <a:pt x="195478" y="573316"/>
                  </a:lnTo>
                  <a:lnTo>
                    <a:pt x="165366" y="580847"/>
                  </a:lnTo>
                  <a:lnTo>
                    <a:pt x="134988" y="576846"/>
                  </a:lnTo>
                  <a:lnTo>
                    <a:pt x="107683" y="560666"/>
                  </a:lnTo>
                  <a:lnTo>
                    <a:pt x="88150" y="533717"/>
                  </a:lnTo>
                  <a:lnTo>
                    <a:pt x="81076" y="502615"/>
                  </a:lnTo>
                  <a:lnTo>
                    <a:pt x="86588" y="471246"/>
                  </a:lnTo>
                  <a:lnTo>
                    <a:pt x="241985" y="306349"/>
                  </a:lnTo>
                  <a:lnTo>
                    <a:pt x="285559" y="284022"/>
                  </a:lnTo>
                  <a:lnTo>
                    <a:pt x="309892" y="283641"/>
                  </a:lnTo>
                  <a:lnTo>
                    <a:pt x="345579" y="294132"/>
                  </a:lnTo>
                  <a:lnTo>
                    <a:pt x="357886" y="294017"/>
                  </a:lnTo>
                  <a:lnTo>
                    <a:pt x="369379" y="290423"/>
                  </a:lnTo>
                  <a:lnTo>
                    <a:pt x="379133" y="283489"/>
                  </a:lnTo>
                  <a:lnTo>
                    <a:pt x="389432" y="266611"/>
                  </a:lnTo>
                  <a:lnTo>
                    <a:pt x="390740" y="248119"/>
                  </a:lnTo>
                  <a:close/>
                </a:path>
                <a:path w="664209" h="661670">
                  <a:moveTo>
                    <a:pt x="664044" y="177723"/>
                  </a:moveTo>
                  <a:lnTo>
                    <a:pt x="662965" y="128816"/>
                  </a:lnTo>
                  <a:lnTo>
                    <a:pt x="646607" y="81749"/>
                  </a:lnTo>
                  <a:lnTo>
                    <a:pt x="614870" y="40601"/>
                  </a:lnTo>
                  <a:lnTo>
                    <a:pt x="573163" y="12547"/>
                  </a:lnTo>
                  <a:lnTo>
                    <a:pt x="526046" y="0"/>
                  </a:lnTo>
                  <a:lnTo>
                    <a:pt x="477342" y="2324"/>
                  </a:lnTo>
                  <a:lnTo>
                    <a:pt x="430898" y="18923"/>
                  </a:lnTo>
                  <a:lnTo>
                    <a:pt x="390563" y="49174"/>
                  </a:lnTo>
                  <a:lnTo>
                    <a:pt x="346278" y="93459"/>
                  </a:lnTo>
                  <a:lnTo>
                    <a:pt x="334492" y="121145"/>
                  </a:lnTo>
                  <a:lnTo>
                    <a:pt x="337439" y="135445"/>
                  </a:lnTo>
                  <a:lnTo>
                    <a:pt x="373964" y="159537"/>
                  </a:lnTo>
                  <a:lnTo>
                    <a:pt x="444855" y="103466"/>
                  </a:lnTo>
                  <a:lnTo>
                    <a:pt x="471360" y="85090"/>
                  </a:lnTo>
                  <a:lnTo>
                    <a:pt x="501472" y="77558"/>
                  </a:lnTo>
                  <a:lnTo>
                    <a:pt x="531850" y="81559"/>
                  </a:lnTo>
                  <a:lnTo>
                    <a:pt x="559155" y="97751"/>
                  </a:lnTo>
                  <a:lnTo>
                    <a:pt x="578688" y="124688"/>
                  </a:lnTo>
                  <a:lnTo>
                    <a:pt x="585762" y="155790"/>
                  </a:lnTo>
                  <a:lnTo>
                    <a:pt x="580250" y="187159"/>
                  </a:lnTo>
                  <a:lnTo>
                    <a:pt x="424853" y="352069"/>
                  </a:lnTo>
                  <a:lnTo>
                    <a:pt x="381279" y="374383"/>
                  </a:lnTo>
                  <a:lnTo>
                    <a:pt x="356946" y="374764"/>
                  </a:lnTo>
                  <a:lnTo>
                    <a:pt x="321259" y="364274"/>
                  </a:lnTo>
                  <a:lnTo>
                    <a:pt x="308952" y="364388"/>
                  </a:lnTo>
                  <a:lnTo>
                    <a:pt x="297459" y="367982"/>
                  </a:lnTo>
                  <a:lnTo>
                    <a:pt x="287705" y="374929"/>
                  </a:lnTo>
                  <a:lnTo>
                    <a:pt x="277406" y="391795"/>
                  </a:lnTo>
                  <a:lnTo>
                    <a:pt x="276098" y="410286"/>
                  </a:lnTo>
                  <a:lnTo>
                    <a:pt x="283083" y="427164"/>
                  </a:lnTo>
                  <a:lnTo>
                    <a:pt x="297700" y="439216"/>
                  </a:lnTo>
                  <a:lnTo>
                    <a:pt x="343712" y="453186"/>
                  </a:lnTo>
                  <a:lnTo>
                    <a:pt x="391464" y="452437"/>
                  </a:lnTo>
                  <a:lnTo>
                    <a:pt x="437337" y="437210"/>
                  </a:lnTo>
                  <a:lnTo>
                    <a:pt x="477723" y="407784"/>
                  </a:lnTo>
                  <a:lnTo>
                    <a:pt x="620585" y="264909"/>
                  </a:lnTo>
                  <a:lnTo>
                    <a:pt x="649897" y="224434"/>
                  </a:lnTo>
                  <a:lnTo>
                    <a:pt x="664044" y="177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33887" y="928687"/>
              <a:ext cx="5229225" cy="5405755"/>
            </a:xfrm>
            <a:custGeom>
              <a:avLst/>
              <a:gdLst/>
              <a:ahLst/>
              <a:cxnLst/>
              <a:rect l="l" t="t" r="r" b="b"/>
              <a:pathLst>
                <a:path w="5229225" h="5405755">
                  <a:moveTo>
                    <a:pt x="0" y="5405437"/>
                  </a:moveTo>
                  <a:lnTo>
                    <a:pt x="0" y="109537"/>
                  </a:lnTo>
                  <a:lnTo>
                    <a:pt x="0" y="102345"/>
                  </a:lnTo>
                  <a:lnTo>
                    <a:pt x="701" y="95221"/>
                  </a:lnTo>
                  <a:lnTo>
                    <a:pt x="14464" y="54661"/>
                  </a:lnTo>
                  <a:lnTo>
                    <a:pt x="18460" y="48681"/>
                  </a:lnTo>
                  <a:lnTo>
                    <a:pt x="22456" y="42701"/>
                  </a:lnTo>
                  <a:lnTo>
                    <a:pt x="48681" y="18460"/>
                  </a:lnTo>
                  <a:lnTo>
                    <a:pt x="54661" y="14464"/>
                  </a:lnTo>
                  <a:lnTo>
                    <a:pt x="95221" y="701"/>
                  </a:lnTo>
                  <a:lnTo>
                    <a:pt x="102345" y="0"/>
                  </a:lnTo>
                  <a:lnTo>
                    <a:pt x="109537" y="0"/>
                  </a:lnTo>
                  <a:lnTo>
                    <a:pt x="5119687" y="0"/>
                  </a:lnTo>
                  <a:lnTo>
                    <a:pt x="5126879" y="0"/>
                  </a:lnTo>
                  <a:lnTo>
                    <a:pt x="5134002" y="701"/>
                  </a:lnTo>
                  <a:lnTo>
                    <a:pt x="5141056" y="2104"/>
                  </a:lnTo>
                  <a:lnTo>
                    <a:pt x="5148110" y="3507"/>
                  </a:lnTo>
                  <a:lnTo>
                    <a:pt x="5154959" y="5585"/>
                  </a:lnTo>
                  <a:lnTo>
                    <a:pt x="5161604" y="8338"/>
                  </a:lnTo>
                  <a:lnTo>
                    <a:pt x="5168249" y="11090"/>
                  </a:lnTo>
                  <a:lnTo>
                    <a:pt x="5174562" y="14464"/>
                  </a:lnTo>
                  <a:lnTo>
                    <a:pt x="5180542" y="18460"/>
                  </a:lnTo>
                  <a:lnTo>
                    <a:pt x="5186523" y="22456"/>
                  </a:lnTo>
                  <a:lnTo>
                    <a:pt x="5214759" y="54661"/>
                  </a:lnTo>
                  <a:lnTo>
                    <a:pt x="5220885" y="67619"/>
                  </a:lnTo>
                  <a:lnTo>
                    <a:pt x="5223637" y="74264"/>
                  </a:lnTo>
                  <a:lnTo>
                    <a:pt x="5225715" y="81113"/>
                  </a:lnTo>
                  <a:lnTo>
                    <a:pt x="5227118" y="88167"/>
                  </a:lnTo>
                  <a:lnTo>
                    <a:pt x="5228522" y="95221"/>
                  </a:lnTo>
                  <a:lnTo>
                    <a:pt x="5229224" y="102345"/>
                  </a:lnTo>
                  <a:lnTo>
                    <a:pt x="5229224" y="109537"/>
                  </a:lnTo>
                  <a:lnTo>
                    <a:pt x="5229224" y="5405437"/>
                  </a:lnTo>
                </a:path>
              </a:pathLst>
            </a:custGeom>
            <a:ln w="9524">
              <a:solidFill>
                <a:srgbClr val="CFD9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38650" y="933450"/>
              <a:ext cx="5219700" cy="5400675"/>
            </a:xfrm>
            <a:custGeom>
              <a:avLst/>
              <a:gdLst/>
              <a:ahLst/>
              <a:cxnLst/>
              <a:rect l="l" t="t" r="r" b="b"/>
              <a:pathLst>
                <a:path w="5219700" h="5400675">
                  <a:moveTo>
                    <a:pt x="5219699" y="5400674"/>
                  </a:moveTo>
                  <a:lnTo>
                    <a:pt x="0" y="5400674"/>
                  </a:lnTo>
                  <a:lnTo>
                    <a:pt x="0" y="104772"/>
                  </a:lnTo>
                  <a:lnTo>
                    <a:pt x="7974" y="64679"/>
                  </a:lnTo>
                  <a:lnTo>
                    <a:pt x="30687" y="30687"/>
                  </a:lnTo>
                  <a:lnTo>
                    <a:pt x="64678" y="7975"/>
                  </a:lnTo>
                  <a:lnTo>
                    <a:pt x="104774" y="0"/>
                  </a:lnTo>
                  <a:lnTo>
                    <a:pt x="5114924" y="0"/>
                  </a:lnTo>
                  <a:lnTo>
                    <a:pt x="5155019" y="7975"/>
                  </a:lnTo>
                  <a:lnTo>
                    <a:pt x="5189011" y="30687"/>
                  </a:lnTo>
                  <a:lnTo>
                    <a:pt x="5211722" y="64679"/>
                  </a:lnTo>
                  <a:lnTo>
                    <a:pt x="5219699" y="104772"/>
                  </a:lnTo>
                  <a:lnTo>
                    <a:pt x="5219699" y="54006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1049" y="1047750"/>
              <a:ext cx="457199" cy="4571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91049" y="1047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4002" y="452807"/>
                  </a:lnTo>
                  <a:lnTo>
                    <a:pt x="141117" y="439798"/>
                  </a:lnTo>
                  <a:lnTo>
                    <a:pt x="101596" y="418673"/>
                  </a:lnTo>
                  <a:lnTo>
                    <a:pt x="66955" y="390244"/>
                  </a:lnTo>
                  <a:lnTo>
                    <a:pt x="38526" y="355603"/>
                  </a:lnTo>
                  <a:lnTo>
                    <a:pt x="17400" y="316081"/>
                  </a:lnTo>
                  <a:lnTo>
                    <a:pt x="4391" y="273197"/>
                  </a:lnTo>
                  <a:lnTo>
                    <a:pt x="0" y="228599"/>
                  </a:lnTo>
                  <a:lnTo>
                    <a:pt x="274" y="217369"/>
                  </a:lnTo>
                  <a:lnTo>
                    <a:pt x="6852" y="173041"/>
                  </a:lnTo>
                  <a:lnTo>
                    <a:pt x="21952" y="130847"/>
                  </a:lnTo>
                  <a:lnTo>
                    <a:pt x="44993" y="92411"/>
                  </a:lnTo>
                  <a:lnTo>
                    <a:pt x="75090" y="59208"/>
                  </a:lnTo>
                  <a:lnTo>
                    <a:pt x="111086" y="32514"/>
                  </a:lnTo>
                  <a:lnTo>
                    <a:pt x="151598" y="13356"/>
                  </a:lnTo>
                  <a:lnTo>
                    <a:pt x="195070" y="2470"/>
                  </a:lnTo>
                  <a:lnTo>
                    <a:pt x="228599" y="0"/>
                  </a:lnTo>
                  <a:lnTo>
                    <a:pt x="239830" y="274"/>
                  </a:lnTo>
                  <a:lnTo>
                    <a:pt x="284158" y="6852"/>
                  </a:lnTo>
                  <a:lnTo>
                    <a:pt x="326351" y="21952"/>
                  </a:lnTo>
                  <a:lnTo>
                    <a:pt x="364787" y="44993"/>
                  </a:lnTo>
                  <a:lnTo>
                    <a:pt x="397991" y="75090"/>
                  </a:lnTo>
                  <a:lnTo>
                    <a:pt x="424684" y="111086"/>
                  </a:lnTo>
                  <a:lnTo>
                    <a:pt x="443842" y="151599"/>
                  </a:lnTo>
                  <a:lnTo>
                    <a:pt x="454728" y="195070"/>
                  </a:lnTo>
                  <a:lnTo>
                    <a:pt x="457199" y="228599"/>
                  </a:lnTo>
                  <a:lnTo>
                    <a:pt x="456925" y="239830"/>
                  </a:lnTo>
                  <a:lnTo>
                    <a:pt x="450346" y="284158"/>
                  </a:lnTo>
                  <a:lnTo>
                    <a:pt x="435246" y="326351"/>
                  </a:lnTo>
                  <a:lnTo>
                    <a:pt x="412205" y="364788"/>
                  </a:lnTo>
                  <a:lnTo>
                    <a:pt x="382108" y="397991"/>
                  </a:lnTo>
                  <a:lnTo>
                    <a:pt x="346112" y="424684"/>
                  </a:lnTo>
                  <a:lnTo>
                    <a:pt x="305599" y="443842"/>
                  </a:lnTo>
                  <a:lnTo>
                    <a:pt x="262129" y="454729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000000">
                <a:alpha val="31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651" y="1115638"/>
              <a:ext cx="1219906" cy="33330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73649" y="1073150"/>
            <a:ext cx="9436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0">
                <a:latin typeface="Gill Sans MT"/>
                <a:cs typeface="Gill Sans MT"/>
                <a:hlinkClick r:id="rId4"/>
              </a:rPr>
              <a:t>César</a:t>
            </a:r>
            <a:r>
              <a:rPr dirty="0" sz="1100" spc="-65">
                <a:latin typeface="Gill Sans MT"/>
                <a:cs typeface="Gill Sans MT"/>
                <a:hlinkClick r:id="rId4"/>
              </a:rPr>
              <a:t> </a:t>
            </a:r>
            <a:r>
              <a:rPr dirty="0" sz="1100" spc="70">
                <a:latin typeface="Gill Sans MT"/>
                <a:cs typeface="Gill Sans MT"/>
                <a:hlinkClick r:id="rId4"/>
              </a:rPr>
              <a:t>Poyatos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3649" y="1263650"/>
            <a:ext cx="1250315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0">
                <a:solidFill>
                  <a:srgbClr val="536470"/>
                </a:solidFill>
                <a:latin typeface="Gill Sans MT"/>
                <a:cs typeface="Gill Sans MT"/>
                <a:hlinkClick r:id="rId4"/>
              </a:rPr>
              <a:t>@cp</a:t>
            </a:r>
            <a:r>
              <a:rPr dirty="0" sz="1100" spc="15">
                <a:solidFill>
                  <a:srgbClr val="536470"/>
                </a:solidFill>
                <a:latin typeface="Gill Sans MT"/>
                <a:cs typeface="Gill Sans MT"/>
                <a:hlinkClick r:id="rId4"/>
              </a:rPr>
              <a:t>o</a:t>
            </a:r>
            <a:r>
              <a:rPr dirty="0" sz="1100" spc="40">
                <a:solidFill>
                  <a:srgbClr val="536470"/>
                </a:solidFill>
                <a:latin typeface="Gill Sans MT"/>
                <a:cs typeface="Gill Sans MT"/>
                <a:hlinkClick r:id="rId4"/>
              </a:rPr>
              <a:t>y</a:t>
            </a:r>
            <a:r>
              <a:rPr dirty="0" sz="1100" spc="80">
                <a:solidFill>
                  <a:srgbClr val="536470"/>
                </a:solidFill>
                <a:latin typeface="Gill Sans MT"/>
                <a:cs typeface="Gill Sans MT"/>
                <a:hlinkClick r:id="rId4"/>
              </a:rPr>
              <a:t>a</a:t>
            </a:r>
            <a:r>
              <a:rPr dirty="0" sz="1100" spc="45">
                <a:solidFill>
                  <a:srgbClr val="536470"/>
                </a:solidFill>
                <a:latin typeface="Gill Sans MT"/>
                <a:cs typeface="Gill Sans MT"/>
                <a:hlinkClick r:id="rId4"/>
              </a:rPr>
              <a:t>t</a:t>
            </a:r>
            <a:r>
              <a:rPr dirty="0" sz="1100" spc="95">
                <a:solidFill>
                  <a:srgbClr val="536470"/>
                </a:solidFill>
                <a:latin typeface="Gill Sans MT"/>
                <a:cs typeface="Gill Sans MT"/>
                <a:hlinkClick r:id="rId4"/>
              </a:rPr>
              <a:t>os</a:t>
            </a:r>
            <a:r>
              <a:rPr dirty="0" sz="1100" spc="-10">
                <a:solidFill>
                  <a:srgbClr val="536470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dirty="0" sz="1100" spc="-75">
                <a:solidFill>
                  <a:srgbClr val="536470"/>
                </a:solidFill>
                <a:latin typeface="Gill Sans MT"/>
                <a:cs typeface="Gill Sans MT"/>
              </a:rPr>
              <a:t>·</a:t>
            </a:r>
            <a:r>
              <a:rPr dirty="0" sz="1100" spc="-5">
                <a:solidFill>
                  <a:srgbClr val="536470"/>
                </a:solidFill>
                <a:latin typeface="Gill Sans MT"/>
                <a:cs typeface="Gill Sans MT"/>
              </a:rPr>
              <a:t> </a:t>
            </a:r>
            <a:r>
              <a:rPr dirty="0" sz="1100" spc="70">
                <a:latin typeface="Gill Sans MT"/>
                <a:cs typeface="Gill Sans MT"/>
                <a:hlinkClick r:id="rId5"/>
              </a:rPr>
              <a:t>Seguir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91050" y="1075055"/>
            <a:ext cx="4911725" cy="1908175"/>
            <a:chOff x="4591050" y="1075055"/>
            <a:chExt cx="4911725" cy="190817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77121" y="1075055"/>
              <a:ext cx="225266" cy="1830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91037" y="1876094"/>
              <a:ext cx="4892040" cy="1106805"/>
            </a:xfrm>
            <a:custGeom>
              <a:avLst/>
              <a:gdLst/>
              <a:ahLst/>
              <a:cxnLst/>
              <a:rect l="l" t="t" r="r" b="b"/>
              <a:pathLst>
                <a:path w="4892040" h="1106805">
                  <a:moveTo>
                    <a:pt x="7950" y="619467"/>
                  </a:moveTo>
                  <a:lnTo>
                    <a:pt x="0" y="619467"/>
                  </a:lnTo>
                  <a:lnTo>
                    <a:pt x="0" y="638517"/>
                  </a:lnTo>
                  <a:lnTo>
                    <a:pt x="7950" y="638517"/>
                  </a:lnTo>
                  <a:lnTo>
                    <a:pt x="7950" y="619467"/>
                  </a:lnTo>
                  <a:close/>
                </a:path>
                <a:path w="4892040" h="1106805">
                  <a:moveTo>
                    <a:pt x="7950" y="390867"/>
                  </a:moveTo>
                  <a:lnTo>
                    <a:pt x="0" y="390867"/>
                  </a:lnTo>
                  <a:lnTo>
                    <a:pt x="0" y="409917"/>
                  </a:lnTo>
                  <a:lnTo>
                    <a:pt x="7950" y="409917"/>
                  </a:lnTo>
                  <a:lnTo>
                    <a:pt x="7950" y="390867"/>
                  </a:lnTo>
                  <a:close/>
                </a:path>
                <a:path w="4892040" h="1106805">
                  <a:moveTo>
                    <a:pt x="122783" y="962494"/>
                  </a:moveTo>
                  <a:lnTo>
                    <a:pt x="104648" y="962494"/>
                  </a:lnTo>
                  <a:lnTo>
                    <a:pt x="112280" y="923798"/>
                  </a:lnTo>
                  <a:lnTo>
                    <a:pt x="90843" y="923798"/>
                  </a:lnTo>
                  <a:lnTo>
                    <a:pt x="83210" y="962494"/>
                  </a:lnTo>
                  <a:lnTo>
                    <a:pt x="79159" y="962494"/>
                  </a:lnTo>
                  <a:lnTo>
                    <a:pt x="79159" y="983322"/>
                  </a:lnTo>
                  <a:lnTo>
                    <a:pt x="74282" y="1008354"/>
                  </a:lnTo>
                  <a:lnTo>
                    <a:pt x="57772" y="1008354"/>
                  </a:lnTo>
                  <a:lnTo>
                    <a:pt x="62649" y="983322"/>
                  </a:lnTo>
                  <a:lnTo>
                    <a:pt x="79159" y="983322"/>
                  </a:lnTo>
                  <a:lnTo>
                    <a:pt x="79159" y="962494"/>
                  </a:lnTo>
                  <a:lnTo>
                    <a:pt x="66700" y="962494"/>
                  </a:lnTo>
                  <a:lnTo>
                    <a:pt x="74333" y="923798"/>
                  </a:lnTo>
                  <a:lnTo>
                    <a:pt x="52984" y="923798"/>
                  </a:lnTo>
                  <a:lnTo>
                    <a:pt x="45351" y="962494"/>
                  </a:lnTo>
                  <a:lnTo>
                    <a:pt x="18148" y="962494"/>
                  </a:lnTo>
                  <a:lnTo>
                    <a:pt x="18148" y="983322"/>
                  </a:lnTo>
                  <a:lnTo>
                    <a:pt x="41300" y="983322"/>
                  </a:lnTo>
                  <a:lnTo>
                    <a:pt x="36423" y="1008354"/>
                  </a:lnTo>
                  <a:lnTo>
                    <a:pt x="11074" y="1008354"/>
                  </a:lnTo>
                  <a:lnTo>
                    <a:pt x="11074" y="1029004"/>
                  </a:lnTo>
                  <a:lnTo>
                    <a:pt x="32473" y="1029004"/>
                  </a:lnTo>
                  <a:lnTo>
                    <a:pt x="25031" y="1067142"/>
                  </a:lnTo>
                  <a:lnTo>
                    <a:pt x="46380" y="1067142"/>
                  </a:lnTo>
                  <a:lnTo>
                    <a:pt x="53822" y="1029004"/>
                  </a:lnTo>
                  <a:lnTo>
                    <a:pt x="70332" y="1029004"/>
                  </a:lnTo>
                  <a:lnTo>
                    <a:pt x="62890" y="1067142"/>
                  </a:lnTo>
                  <a:lnTo>
                    <a:pt x="84328" y="1067142"/>
                  </a:lnTo>
                  <a:lnTo>
                    <a:pt x="91770" y="1029004"/>
                  </a:lnTo>
                  <a:lnTo>
                    <a:pt x="115811" y="1029004"/>
                  </a:lnTo>
                  <a:lnTo>
                    <a:pt x="115811" y="1008354"/>
                  </a:lnTo>
                  <a:lnTo>
                    <a:pt x="95719" y="1008354"/>
                  </a:lnTo>
                  <a:lnTo>
                    <a:pt x="100609" y="983322"/>
                  </a:lnTo>
                  <a:lnTo>
                    <a:pt x="122783" y="983322"/>
                  </a:lnTo>
                  <a:lnTo>
                    <a:pt x="122783" y="962494"/>
                  </a:lnTo>
                  <a:close/>
                </a:path>
                <a:path w="4892040" h="1106805">
                  <a:moveTo>
                    <a:pt x="122783" y="48094"/>
                  </a:moveTo>
                  <a:lnTo>
                    <a:pt x="104648" y="48094"/>
                  </a:lnTo>
                  <a:lnTo>
                    <a:pt x="112280" y="9398"/>
                  </a:lnTo>
                  <a:lnTo>
                    <a:pt x="90843" y="9398"/>
                  </a:lnTo>
                  <a:lnTo>
                    <a:pt x="83210" y="48094"/>
                  </a:lnTo>
                  <a:lnTo>
                    <a:pt x="79159" y="48094"/>
                  </a:lnTo>
                  <a:lnTo>
                    <a:pt x="79159" y="68922"/>
                  </a:lnTo>
                  <a:lnTo>
                    <a:pt x="74282" y="93954"/>
                  </a:lnTo>
                  <a:lnTo>
                    <a:pt x="57772" y="93954"/>
                  </a:lnTo>
                  <a:lnTo>
                    <a:pt x="62649" y="68922"/>
                  </a:lnTo>
                  <a:lnTo>
                    <a:pt x="79159" y="68922"/>
                  </a:lnTo>
                  <a:lnTo>
                    <a:pt x="79159" y="48094"/>
                  </a:lnTo>
                  <a:lnTo>
                    <a:pt x="66700" y="48094"/>
                  </a:lnTo>
                  <a:lnTo>
                    <a:pt x="74333" y="9398"/>
                  </a:lnTo>
                  <a:lnTo>
                    <a:pt x="52984" y="9398"/>
                  </a:lnTo>
                  <a:lnTo>
                    <a:pt x="45351" y="48094"/>
                  </a:lnTo>
                  <a:lnTo>
                    <a:pt x="18148" y="48094"/>
                  </a:lnTo>
                  <a:lnTo>
                    <a:pt x="18148" y="68922"/>
                  </a:lnTo>
                  <a:lnTo>
                    <a:pt x="41300" y="68922"/>
                  </a:lnTo>
                  <a:lnTo>
                    <a:pt x="36423" y="93954"/>
                  </a:lnTo>
                  <a:lnTo>
                    <a:pt x="11074" y="93954"/>
                  </a:lnTo>
                  <a:lnTo>
                    <a:pt x="11074" y="114604"/>
                  </a:lnTo>
                  <a:lnTo>
                    <a:pt x="32473" y="114604"/>
                  </a:lnTo>
                  <a:lnTo>
                    <a:pt x="25031" y="152742"/>
                  </a:lnTo>
                  <a:lnTo>
                    <a:pt x="46380" y="152742"/>
                  </a:lnTo>
                  <a:lnTo>
                    <a:pt x="53822" y="114604"/>
                  </a:lnTo>
                  <a:lnTo>
                    <a:pt x="70332" y="114604"/>
                  </a:lnTo>
                  <a:lnTo>
                    <a:pt x="62890" y="152742"/>
                  </a:lnTo>
                  <a:lnTo>
                    <a:pt x="84328" y="152742"/>
                  </a:lnTo>
                  <a:lnTo>
                    <a:pt x="91770" y="114604"/>
                  </a:lnTo>
                  <a:lnTo>
                    <a:pt x="115811" y="114604"/>
                  </a:lnTo>
                  <a:lnTo>
                    <a:pt x="115811" y="93954"/>
                  </a:lnTo>
                  <a:lnTo>
                    <a:pt x="95719" y="93954"/>
                  </a:lnTo>
                  <a:lnTo>
                    <a:pt x="100609" y="68922"/>
                  </a:lnTo>
                  <a:lnTo>
                    <a:pt x="122783" y="68922"/>
                  </a:lnTo>
                  <a:lnTo>
                    <a:pt x="122783" y="48094"/>
                  </a:lnTo>
                  <a:close/>
                </a:path>
                <a:path w="4892040" h="1106805">
                  <a:moveTo>
                    <a:pt x="165036" y="390867"/>
                  </a:moveTo>
                  <a:lnTo>
                    <a:pt x="143065" y="390867"/>
                  </a:lnTo>
                  <a:lnTo>
                    <a:pt x="143065" y="409917"/>
                  </a:lnTo>
                  <a:lnTo>
                    <a:pt x="165036" y="409917"/>
                  </a:lnTo>
                  <a:lnTo>
                    <a:pt x="165036" y="390867"/>
                  </a:lnTo>
                  <a:close/>
                </a:path>
                <a:path w="4892040" h="1106805">
                  <a:moveTo>
                    <a:pt x="169583" y="559473"/>
                  </a:moveTo>
                  <a:lnTo>
                    <a:pt x="162229" y="511657"/>
                  </a:lnTo>
                  <a:lnTo>
                    <a:pt x="136131" y="479996"/>
                  </a:lnTo>
                  <a:lnTo>
                    <a:pt x="94284" y="468922"/>
                  </a:lnTo>
                  <a:lnTo>
                    <a:pt x="82880" y="469658"/>
                  </a:lnTo>
                  <a:lnTo>
                    <a:pt x="43472" y="487095"/>
                  </a:lnTo>
                  <a:lnTo>
                    <a:pt x="18110" y="524611"/>
                  </a:lnTo>
                  <a:lnTo>
                    <a:pt x="10985" y="561340"/>
                  </a:lnTo>
                  <a:lnTo>
                    <a:pt x="11099" y="575284"/>
                  </a:lnTo>
                  <a:lnTo>
                    <a:pt x="23495" y="618959"/>
                  </a:lnTo>
                  <a:lnTo>
                    <a:pt x="54368" y="645820"/>
                  </a:lnTo>
                  <a:lnTo>
                    <a:pt x="87210" y="652068"/>
                  </a:lnTo>
                  <a:lnTo>
                    <a:pt x="94030" y="652068"/>
                  </a:lnTo>
                  <a:lnTo>
                    <a:pt x="120650" y="623239"/>
                  </a:lnTo>
                  <a:lnTo>
                    <a:pt x="114414" y="626872"/>
                  </a:lnTo>
                  <a:lnTo>
                    <a:pt x="108661" y="629310"/>
                  </a:lnTo>
                  <a:lnTo>
                    <a:pt x="98120" y="631888"/>
                  </a:lnTo>
                  <a:lnTo>
                    <a:pt x="92849" y="632536"/>
                  </a:lnTo>
                  <a:lnTo>
                    <a:pt x="87579" y="632536"/>
                  </a:lnTo>
                  <a:lnTo>
                    <a:pt x="50660" y="619594"/>
                  </a:lnTo>
                  <a:lnTo>
                    <a:pt x="33147" y="582383"/>
                  </a:lnTo>
                  <a:lnTo>
                    <a:pt x="32410" y="561340"/>
                  </a:lnTo>
                  <a:lnTo>
                    <a:pt x="33299" y="551002"/>
                  </a:lnTo>
                  <a:lnTo>
                    <a:pt x="50660" y="508393"/>
                  </a:lnTo>
                  <a:lnTo>
                    <a:pt x="85382" y="489648"/>
                  </a:lnTo>
                  <a:lnTo>
                    <a:pt x="93903" y="489102"/>
                  </a:lnTo>
                  <a:lnTo>
                    <a:pt x="107543" y="490207"/>
                  </a:lnTo>
                  <a:lnTo>
                    <a:pt x="143306" y="516661"/>
                  </a:lnTo>
                  <a:lnTo>
                    <a:pt x="149606" y="551586"/>
                  </a:lnTo>
                  <a:lnTo>
                    <a:pt x="149504" y="561340"/>
                  </a:lnTo>
                  <a:lnTo>
                    <a:pt x="123266" y="592912"/>
                  </a:lnTo>
                  <a:lnTo>
                    <a:pt x="122199" y="590588"/>
                  </a:lnTo>
                  <a:lnTo>
                    <a:pt x="120624" y="587184"/>
                  </a:lnTo>
                  <a:lnTo>
                    <a:pt x="121513" y="576529"/>
                  </a:lnTo>
                  <a:lnTo>
                    <a:pt x="125869" y="529844"/>
                  </a:lnTo>
                  <a:lnTo>
                    <a:pt x="126606" y="522084"/>
                  </a:lnTo>
                  <a:lnTo>
                    <a:pt x="120154" y="516991"/>
                  </a:lnTo>
                  <a:lnTo>
                    <a:pt x="114731" y="513727"/>
                  </a:lnTo>
                  <a:lnTo>
                    <a:pt x="105956" y="510781"/>
                  </a:lnTo>
                  <a:lnTo>
                    <a:pt x="104051" y="510501"/>
                  </a:lnTo>
                  <a:lnTo>
                    <a:pt x="104051" y="530872"/>
                  </a:lnTo>
                  <a:lnTo>
                    <a:pt x="100037" y="574548"/>
                  </a:lnTo>
                  <a:lnTo>
                    <a:pt x="87299" y="590588"/>
                  </a:lnTo>
                  <a:lnTo>
                    <a:pt x="80733" y="590588"/>
                  </a:lnTo>
                  <a:lnTo>
                    <a:pt x="77812" y="588759"/>
                  </a:lnTo>
                  <a:lnTo>
                    <a:pt x="73914" y="581444"/>
                  </a:lnTo>
                  <a:lnTo>
                    <a:pt x="73431" y="576529"/>
                  </a:lnTo>
                  <a:lnTo>
                    <a:pt x="73444" y="574548"/>
                  </a:lnTo>
                  <a:lnTo>
                    <a:pt x="86233" y="533107"/>
                  </a:lnTo>
                  <a:lnTo>
                    <a:pt x="91236" y="529844"/>
                  </a:lnTo>
                  <a:lnTo>
                    <a:pt x="100393" y="529844"/>
                  </a:lnTo>
                  <a:lnTo>
                    <a:pt x="102717" y="530186"/>
                  </a:lnTo>
                  <a:lnTo>
                    <a:pt x="104051" y="530872"/>
                  </a:lnTo>
                  <a:lnTo>
                    <a:pt x="104051" y="510501"/>
                  </a:lnTo>
                  <a:lnTo>
                    <a:pt x="101041" y="510032"/>
                  </a:lnTo>
                  <a:lnTo>
                    <a:pt x="88176" y="510032"/>
                  </a:lnTo>
                  <a:lnTo>
                    <a:pt x="58889" y="537984"/>
                  </a:lnTo>
                  <a:lnTo>
                    <a:pt x="51117" y="576529"/>
                  </a:lnTo>
                  <a:lnTo>
                    <a:pt x="51981" y="585203"/>
                  </a:lnTo>
                  <a:lnTo>
                    <a:pt x="80416" y="611797"/>
                  </a:lnTo>
                  <a:lnTo>
                    <a:pt x="85725" y="611797"/>
                  </a:lnTo>
                  <a:lnTo>
                    <a:pt x="90817" y="610336"/>
                  </a:lnTo>
                  <a:lnTo>
                    <a:pt x="100622" y="604507"/>
                  </a:lnTo>
                  <a:lnTo>
                    <a:pt x="103390" y="602538"/>
                  </a:lnTo>
                  <a:lnTo>
                    <a:pt x="104051" y="601522"/>
                  </a:lnTo>
                  <a:lnTo>
                    <a:pt x="106743" y="606018"/>
                  </a:lnTo>
                  <a:lnTo>
                    <a:pt x="111556" y="609231"/>
                  </a:lnTo>
                  <a:lnTo>
                    <a:pt x="118503" y="611149"/>
                  </a:lnTo>
                  <a:lnTo>
                    <a:pt x="127584" y="611797"/>
                  </a:lnTo>
                  <a:lnTo>
                    <a:pt x="136486" y="610908"/>
                  </a:lnTo>
                  <a:lnTo>
                    <a:pt x="165950" y="580872"/>
                  </a:lnTo>
                  <a:lnTo>
                    <a:pt x="168376" y="570763"/>
                  </a:lnTo>
                  <a:lnTo>
                    <a:pt x="169583" y="559473"/>
                  </a:lnTo>
                  <a:close/>
                </a:path>
                <a:path w="4892040" h="1106805">
                  <a:moveTo>
                    <a:pt x="169583" y="330873"/>
                  </a:moveTo>
                  <a:lnTo>
                    <a:pt x="162229" y="283057"/>
                  </a:lnTo>
                  <a:lnTo>
                    <a:pt x="136131" y="251396"/>
                  </a:lnTo>
                  <a:lnTo>
                    <a:pt x="94284" y="240322"/>
                  </a:lnTo>
                  <a:lnTo>
                    <a:pt x="82880" y="241058"/>
                  </a:lnTo>
                  <a:lnTo>
                    <a:pt x="43472" y="258495"/>
                  </a:lnTo>
                  <a:lnTo>
                    <a:pt x="18110" y="296011"/>
                  </a:lnTo>
                  <a:lnTo>
                    <a:pt x="10985" y="332740"/>
                  </a:lnTo>
                  <a:lnTo>
                    <a:pt x="11099" y="346684"/>
                  </a:lnTo>
                  <a:lnTo>
                    <a:pt x="23495" y="390359"/>
                  </a:lnTo>
                  <a:lnTo>
                    <a:pt x="54368" y="417220"/>
                  </a:lnTo>
                  <a:lnTo>
                    <a:pt x="87210" y="423468"/>
                  </a:lnTo>
                  <a:lnTo>
                    <a:pt x="94030" y="423468"/>
                  </a:lnTo>
                  <a:lnTo>
                    <a:pt x="120650" y="394639"/>
                  </a:lnTo>
                  <a:lnTo>
                    <a:pt x="114414" y="398272"/>
                  </a:lnTo>
                  <a:lnTo>
                    <a:pt x="108661" y="400710"/>
                  </a:lnTo>
                  <a:lnTo>
                    <a:pt x="98120" y="403288"/>
                  </a:lnTo>
                  <a:lnTo>
                    <a:pt x="92849" y="403936"/>
                  </a:lnTo>
                  <a:lnTo>
                    <a:pt x="87579" y="403936"/>
                  </a:lnTo>
                  <a:lnTo>
                    <a:pt x="50660" y="390994"/>
                  </a:lnTo>
                  <a:lnTo>
                    <a:pt x="33147" y="353783"/>
                  </a:lnTo>
                  <a:lnTo>
                    <a:pt x="32410" y="332740"/>
                  </a:lnTo>
                  <a:lnTo>
                    <a:pt x="33299" y="322402"/>
                  </a:lnTo>
                  <a:lnTo>
                    <a:pt x="50660" y="279793"/>
                  </a:lnTo>
                  <a:lnTo>
                    <a:pt x="85382" y="261048"/>
                  </a:lnTo>
                  <a:lnTo>
                    <a:pt x="93903" y="260502"/>
                  </a:lnTo>
                  <a:lnTo>
                    <a:pt x="107543" y="261607"/>
                  </a:lnTo>
                  <a:lnTo>
                    <a:pt x="143306" y="288061"/>
                  </a:lnTo>
                  <a:lnTo>
                    <a:pt x="149606" y="322986"/>
                  </a:lnTo>
                  <a:lnTo>
                    <a:pt x="149504" y="332740"/>
                  </a:lnTo>
                  <a:lnTo>
                    <a:pt x="123266" y="364312"/>
                  </a:lnTo>
                  <a:lnTo>
                    <a:pt x="122199" y="361988"/>
                  </a:lnTo>
                  <a:lnTo>
                    <a:pt x="120624" y="358584"/>
                  </a:lnTo>
                  <a:lnTo>
                    <a:pt x="121513" y="347929"/>
                  </a:lnTo>
                  <a:lnTo>
                    <a:pt x="125869" y="301244"/>
                  </a:lnTo>
                  <a:lnTo>
                    <a:pt x="126606" y="293484"/>
                  </a:lnTo>
                  <a:lnTo>
                    <a:pt x="120154" y="288391"/>
                  </a:lnTo>
                  <a:lnTo>
                    <a:pt x="114731" y="285127"/>
                  </a:lnTo>
                  <a:lnTo>
                    <a:pt x="105956" y="282181"/>
                  </a:lnTo>
                  <a:lnTo>
                    <a:pt x="104051" y="281901"/>
                  </a:lnTo>
                  <a:lnTo>
                    <a:pt x="104051" y="302272"/>
                  </a:lnTo>
                  <a:lnTo>
                    <a:pt x="100037" y="345948"/>
                  </a:lnTo>
                  <a:lnTo>
                    <a:pt x="87299" y="361988"/>
                  </a:lnTo>
                  <a:lnTo>
                    <a:pt x="80733" y="361988"/>
                  </a:lnTo>
                  <a:lnTo>
                    <a:pt x="77812" y="360159"/>
                  </a:lnTo>
                  <a:lnTo>
                    <a:pt x="73914" y="352844"/>
                  </a:lnTo>
                  <a:lnTo>
                    <a:pt x="73431" y="347929"/>
                  </a:lnTo>
                  <a:lnTo>
                    <a:pt x="73444" y="345948"/>
                  </a:lnTo>
                  <a:lnTo>
                    <a:pt x="86233" y="304507"/>
                  </a:lnTo>
                  <a:lnTo>
                    <a:pt x="91236" y="301244"/>
                  </a:lnTo>
                  <a:lnTo>
                    <a:pt x="100393" y="301244"/>
                  </a:lnTo>
                  <a:lnTo>
                    <a:pt x="102717" y="301586"/>
                  </a:lnTo>
                  <a:lnTo>
                    <a:pt x="104051" y="302272"/>
                  </a:lnTo>
                  <a:lnTo>
                    <a:pt x="104051" y="281901"/>
                  </a:lnTo>
                  <a:lnTo>
                    <a:pt x="101041" y="281432"/>
                  </a:lnTo>
                  <a:lnTo>
                    <a:pt x="88176" y="281432"/>
                  </a:lnTo>
                  <a:lnTo>
                    <a:pt x="58889" y="309384"/>
                  </a:lnTo>
                  <a:lnTo>
                    <a:pt x="51117" y="347929"/>
                  </a:lnTo>
                  <a:lnTo>
                    <a:pt x="51981" y="356603"/>
                  </a:lnTo>
                  <a:lnTo>
                    <a:pt x="80416" y="383197"/>
                  </a:lnTo>
                  <a:lnTo>
                    <a:pt x="85725" y="383197"/>
                  </a:lnTo>
                  <a:lnTo>
                    <a:pt x="90817" y="381736"/>
                  </a:lnTo>
                  <a:lnTo>
                    <a:pt x="100622" y="375907"/>
                  </a:lnTo>
                  <a:lnTo>
                    <a:pt x="103390" y="373938"/>
                  </a:lnTo>
                  <a:lnTo>
                    <a:pt x="104051" y="372922"/>
                  </a:lnTo>
                  <a:lnTo>
                    <a:pt x="106743" y="377418"/>
                  </a:lnTo>
                  <a:lnTo>
                    <a:pt x="111556" y="380631"/>
                  </a:lnTo>
                  <a:lnTo>
                    <a:pt x="118503" y="382549"/>
                  </a:lnTo>
                  <a:lnTo>
                    <a:pt x="127584" y="383197"/>
                  </a:lnTo>
                  <a:lnTo>
                    <a:pt x="136486" y="382308"/>
                  </a:lnTo>
                  <a:lnTo>
                    <a:pt x="165950" y="352272"/>
                  </a:lnTo>
                  <a:lnTo>
                    <a:pt x="168376" y="342163"/>
                  </a:lnTo>
                  <a:lnTo>
                    <a:pt x="169583" y="330873"/>
                  </a:lnTo>
                  <a:close/>
                </a:path>
                <a:path w="4892040" h="1106805">
                  <a:moveTo>
                    <a:pt x="219151" y="958583"/>
                  </a:moveTo>
                  <a:lnTo>
                    <a:pt x="195808" y="958583"/>
                  </a:lnTo>
                  <a:lnTo>
                    <a:pt x="195478" y="963333"/>
                  </a:lnTo>
                  <a:lnTo>
                    <a:pt x="193941" y="962088"/>
                  </a:lnTo>
                  <a:lnTo>
                    <a:pt x="193941" y="990727"/>
                  </a:lnTo>
                  <a:lnTo>
                    <a:pt x="193941" y="1034669"/>
                  </a:lnTo>
                  <a:lnTo>
                    <a:pt x="189890" y="1042543"/>
                  </a:lnTo>
                  <a:lnTo>
                    <a:pt x="183235" y="1046492"/>
                  </a:lnTo>
                  <a:lnTo>
                    <a:pt x="166992" y="1046492"/>
                  </a:lnTo>
                  <a:lnTo>
                    <a:pt x="161467" y="1043698"/>
                  </a:lnTo>
                  <a:lnTo>
                    <a:pt x="153441" y="1032535"/>
                  </a:lnTo>
                  <a:lnTo>
                    <a:pt x="151434" y="1024483"/>
                  </a:lnTo>
                  <a:lnTo>
                    <a:pt x="151523" y="1012024"/>
                  </a:lnTo>
                  <a:lnTo>
                    <a:pt x="167144" y="979233"/>
                  </a:lnTo>
                  <a:lnTo>
                    <a:pt x="183172" y="979233"/>
                  </a:lnTo>
                  <a:lnTo>
                    <a:pt x="189763" y="983068"/>
                  </a:lnTo>
                  <a:lnTo>
                    <a:pt x="193941" y="990727"/>
                  </a:lnTo>
                  <a:lnTo>
                    <a:pt x="193941" y="962088"/>
                  </a:lnTo>
                  <a:lnTo>
                    <a:pt x="191909" y="960437"/>
                  </a:lnTo>
                  <a:lnTo>
                    <a:pt x="186461" y="958380"/>
                  </a:lnTo>
                  <a:lnTo>
                    <a:pt x="179120" y="957135"/>
                  </a:lnTo>
                  <a:lnTo>
                    <a:pt x="169900" y="956729"/>
                  </a:lnTo>
                  <a:lnTo>
                    <a:pt x="160464" y="957681"/>
                  </a:lnTo>
                  <a:lnTo>
                    <a:pt x="129209" y="989558"/>
                  </a:lnTo>
                  <a:lnTo>
                    <a:pt x="126225" y="1012024"/>
                  </a:lnTo>
                  <a:lnTo>
                    <a:pt x="126974" y="1024331"/>
                  </a:lnTo>
                  <a:lnTo>
                    <a:pt x="144589" y="1060259"/>
                  </a:lnTo>
                  <a:lnTo>
                    <a:pt x="169722" y="1068997"/>
                  </a:lnTo>
                  <a:lnTo>
                    <a:pt x="178650" y="1068552"/>
                  </a:lnTo>
                  <a:lnTo>
                    <a:pt x="185801" y="1067193"/>
                  </a:lnTo>
                  <a:lnTo>
                    <a:pt x="191147" y="1064945"/>
                  </a:lnTo>
                  <a:lnTo>
                    <a:pt x="193941" y="1062443"/>
                  </a:lnTo>
                  <a:lnTo>
                    <a:pt x="193941" y="1069263"/>
                  </a:lnTo>
                  <a:lnTo>
                    <a:pt x="191998" y="1074966"/>
                  </a:lnTo>
                  <a:lnTo>
                    <a:pt x="184175" y="1082840"/>
                  </a:lnTo>
                  <a:lnTo>
                    <a:pt x="178587" y="1084808"/>
                  </a:lnTo>
                  <a:lnTo>
                    <a:pt x="171297" y="1084808"/>
                  </a:lnTo>
                  <a:lnTo>
                    <a:pt x="164325" y="1083818"/>
                  </a:lnTo>
                  <a:lnTo>
                    <a:pt x="157505" y="1080846"/>
                  </a:lnTo>
                  <a:lnTo>
                    <a:pt x="150837" y="1075893"/>
                  </a:lnTo>
                  <a:lnTo>
                    <a:pt x="144322" y="1068946"/>
                  </a:lnTo>
                  <a:lnTo>
                    <a:pt x="130327" y="1085138"/>
                  </a:lnTo>
                  <a:lnTo>
                    <a:pt x="135534" y="1092822"/>
                  </a:lnTo>
                  <a:lnTo>
                    <a:pt x="141909" y="1098346"/>
                  </a:lnTo>
                  <a:lnTo>
                    <a:pt x="157010" y="1105077"/>
                  </a:lnTo>
                  <a:lnTo>
                    <a:pt x="164693" y="1106766"/>
                  </a:lnTo>
                  <a:lnTo>
                    <a:pt x="172504" y="1106766"/>
                  </a:lnTo>
                  <a:lnTo>
                    <a:pt x="211988" y="1087602"/>
                  </a:lnTo>
                  <a:lnTo>
                    <a:pt x="219151" y="1046492"/>
                  </a:lnTo>
                  <a:lnTo>
                    <a:pt x="219151" y="979233"/>
                  </a:lnTo>
                  <a:lnTo>
                    <a:pt x="219151" y="963333"/>
                  </a:lnTo>
                  <a:lnTo>
                    <a:pt x="219151" y="958583"/>
                  </a:lnTo>
                  <a:close/>
                </a:path>
                <a:path w="4892040" h="1106805">
                  <a:moveTo>
                    <a:pt x="245706" y="9398"/>
                  </a:moveTo>
                  <a:lnTo>
                    <a:pt x="217665" y="9398"/>
                  </a:lnTo>
                  <a:lnTo>
                    <a:pt x="181813" y="112966"/>
                  </a:lnTo>
                  <a:lnTo>
                    <a:pt x="146138" y="9398"/>
                  </a:lnTo>
                  <a:lnTo>
                    <a:pt x="118186" y="9398"/>
                  </a:lnTo>
                  <a:lnTo>
                    <a:pt x="171246" y="152742"/>
                  </a:lnTo>
                  <a:lnTo>
                    <a:pt x="192557" y="152742"/>
                  </a:lnTo>
                  <a:lnTo>
                    <a:pt x="207302" y="112966"/>
                  </a:lnTo>
                  <a:lnTo>
                    <a:pt x="245706" y="9398"/>
                  </a:lnTo>
                  <a:close/>
                </a:path>
                <a:path w="4892040" h="1106805">
                  <a:moveTo>
                    <a:pt x="277012" y="328180"/>
                  </a:moveTo>
                  <a:lnTo>
                    <a:pt x="265430" y="285902"/>
                  </a:lnTo>
                  <a:lnTo>
                    <a:pt x="256489" y="277672"/>
                  </a:lnTo>
                  <a:lnTo>
                    <a:pt x="251891" y="274751"/>
                  </a:lnTo>
                  <a:lnTo>
                    <a:pt x="251891" y="315747"/>
                  </a:lnTo>
                  <a:lnTo>
                    <a:pt x="251802" y="328180"/>
                  </a:lnTo>
                  <a:lnTo>
                    <a:pt x="235788" y="361238"/>
                  </a:lnTo>
                  <a:lnTo>
                    <a:pt x="219824" y="361238"/>
                  </a:lnTo>
                  <a:lnTo>
                    <a:pt x="213258" y="357632"/>
                  </a:lnTo>
                  <a:lnTo>
                    <a:pt x="209207" y="350405"/>
                  </a:lnTo>
                  <a:lnTo>
                    <a:pt x="209207" y="304368"/>
                  </a:lnTo>
                  <a:lnTo>
                    <a:pt x="249809" y="307670"/>
                  </a:lnTo>
                  <a:lnTo>
                    <a:pt x="251891" y="315747"/>
                  </a:lnTo>
                  <a:lnTo>
                    <a:pt x="251891" y="274751"/>
                  </a:lnTo>
                  <a:lnTo>
                    <a:pt x="251752" y="274662"/>
                  </a:lnTo>
                  <a:lnTo>
                    <a:pt x="243319" y="271856"/>
                  </a:lnTo>
                  <a:lnTo>
                    <a:pt x="233807" y="270929"/>
                  </a:lnTo>
                  <a:lnTo>
                    <a:pt x="224459" y="271348"/>
                  </a:lnTo>
                  <a:lnTo>
                    <a:pt x="217004" y="272605"/>
                  </a:lnTo>
                  <a:lnTo>
                    <a:pt x="211455" y="274713"/>
                  </a:lnTo>
                  <a:lnTo>
                    <a:pt x="207810" y="277672"/>
                  </a:lnTo>
                  <a:lnTo>
                    <a:pt x="207429" y="272783"/>
                  </a:lnTo>
                  <a:lnTo>
                    <a:pt x="184086" y="272783"/>
                  </a:lnTo>
                  <a:lnTo>
                    <a:pt x="184086" y="420027"/>
                  </a:lnTo>
                  <a:lnTo>
                    <a:pt x="209207" y="420027"/>
                  </a:lnTo>
                  <a:lnTo>
                    <a:pt x="209207" y="377901"/>
                  </a:lnTo>
                  <a:lnTo>
                    <a:pt x="212559" y="380212"/>
                  </a:lnTo>
                  <a:lnTo>
                    <a:pt x="217817" y="381876"/>
                  </a:lnTo>
                  <a:lnTo>
                    <a:pt x="224993" y="382866"/>
                  </a:lnTo>
                  <a:lnTo>
                    <a:pt x="234086" y="383197"/>
                  </a:lnTo>
                  <a:lnTo>
                    <a:pt x="243535" y="382231"/>
                  </a:lnTo>
                  <a:lnTo>
                    <a:pt x="269544" y="361238"/>
                  </a:lnTo>
                  <a:lnTo>
                    <a:pt x="270548" y="359600"/>
                  </a:lnTo>
                  <a:lnTo>
                    <a:pt x="274142" y="350227"/>
                  </a:lnTo>
                  <a:lnTo>
                    <a:pt x="276288" y="339763"/>
                  </a:lnTo>
                  <a:lnTo>
                    <a:pt x="277012" y="328180"/>
                  </a:lnTo>
                  <a:close/>
                </a:path>
                <a:path w="4892040" h="1106805">
                  <a:moveTo>
                    <a:pt x="278130" y="44183"/>
                  </a:moveTo>
                  <a:lnTo>
                    <a:pt x="253009" y="44183"/>
                  </a:lnTo>
                  <a:lnTo>
                    <a:pt x="253009" y="152742"/>
                  </a:lnTo>
                  <a:lnTo>
                    <a:pt x="278130" y="152742"/>
                  </a:lnTo>
                  <a:lnTo>
                    <a:pt x="278130" y="44183"/>
                  </a:lnTo>
                  <a:close/>
                </a:path>
                <a:path w="4892040" h="1106805">
                  <a:moveTo>
                    <a:pt x="279895" y="17640"/>
                  </a:moveTo>
                  <a:lnTo>
                    <a:pt x="278650" y="14363"/>
                  </a:lnTo>
                  <a:lnTo>
                    <a:pt x="273735" y="8915"/>
                  </a:lnTo>
                  <a:lnTo>
                    <a:pt x="270243" y="7531"/>
                  </a:lnTo>
                  <a:lnTo>
                    <a:pt x="261188" y="7531"/>
                  </a:lnTo>
                  <a:lnTo>
                    <a:pt x="257695" y="8915"/>
                  </a:lnTo>
                  <a:lnTo>
                    <a:pt x="252831" y="14401"/>
                  </a:lnTo>
                  <a:lnTo>
                    <a:pt x="251625" y="17640"/>
                  </a:lnTo>
                  <a:lnTo>
                    <a:pt x="251637" y="25298"/>
                  </a:lnTo>
                  <a:lnTo>
                    <a:pt x="252844" y="28498"/>
                  </a:lnTo>
                  <a:lnTo>
                    <a:pt x="257746" y="33832"/>
                  </a:lnTo>
                  <a:lnTo>
                    <a:pt x="261213" y="35166"/>
                  </a:lnTo>
                  <a:lnTo>
                    <a:pt x="270205" y="35166"/>
                  </a:lnTo>
                  <a:lnTo>
                    <a:pt x="273697" y="33845"/>
                  </a:lnTo>
                  <a:lnTo>
                    <a:pt x="278650" y="28536"/>
                  </a:lnTo>
                  <a:lnTo>
                    <a:pt x="279895" y="25298"/>
                  </a:lnTo>
                  <a:lnTo>
                    <a:pt x="279895" y="17640"/>
                  </a:lnTo>
                  <a:close/>
                </a:path>
                <a:path w="4892040" h="1106805">
                  <a:moveTo>
                    <a:pt x="325285" y="1067142"/>
                  </a:moveTo>
                  <a:lnTo>
                    <a:pt x="325183" y="1060627"/>
                  </a:lnTo>
                  <a:lnTo>
                    <a:pt x="322935" y="1055395"/>
                  </a:lnTo>
                  <a:lnTo>
                    <a:pt x="321818" y="1048689"/>
                  </a:lnTo>
                  <a:lnTo>
                    <a:pt x="321754" y="1046111"/>
                  </a:lnTo>
                  <a:lnTo>
                    <a:pt x="321754" y="1018298"/>
                  </a:lnTo>
                  <a:lnTo>
                    <a:pt x="321754" y="993279"/>
                  </a:lnTo>
                  <a:lnTo>
                    <a:pt x="297243" y="959167"/>
                  </a:lnTo>
                  <a:lnTo>
                    <a:pt x="280314" y="956729"/>
                  </a:lnTo>
                  <a:lnTo>
                    <a:pt x="272440" y="956729"/>
                  </a:lnTo>
                  <a:lnTo>
                    <a:pt x="238379" y="978903"/>
                  </a:lnTo>
                  <a:lnTo>
                    <a:pt x="236359" y="994397"/>
                  </a:lnTo>
                  <a:lnTo>
                    <a:pt x="261569" y="994397"/>
                  </a:lnTo>
                  <a:lnTo>
                    <a:pt x="261569" y="988695"/>
                  </a:lnTo>
                  <a:lnTo>
                    <a:pt x="263194" y="984618"/>
                  </a:lnTo>
                  <a:lnTo>
                    <a:pt x="269735" y="979716"/>
                  </a:lnTo>
                  <a:lnTo>
                    <a:pt x="274015" y="978496"/>
                  </a:lnTo>
                  <a:lnTo>
                    <a:pt x="285216" y="978496"/>
                  </a:lnTo>
                  <a:lnTo>
                    <a:pt x="289585" y="979881"/>
                  </a:lnTo>
                  <a:lnTo>
                    <a:pt x="295224" y="985469"/>
                  </a:lnTo>
                  <a:lnTo>
                    <a:pt x="296633" y="989330"/>
                  </a:lnTo>
                  <a:lnTo>
                    <a:pt x="296633" y="998207"/>
                  </a:lnTo>
                  <a:lnTo>
                    <a:pt x="296633" y="1018298"/>
                  </a:lnTo>
                  <a:lnTo>
                    <a:pt x="296633" y="1034072"/>
                  </a:lnTo>
                  <a:lnTo>
                    <a:pt x="295084" y="1037259"/>
                  </a:lnTo>
                  <a:lnTo>
                    <a:pt x="292227" y="1040066"/>
                  </a:lnTo>
                  <a:lnTo>
                    <a:pt x="283845" y="1044905"/>
                  </a:lnTo>
                  <a:lnTo>
                    <a:pt x="279412" y="1046111"/>
                  </a:lnTo>
                  <a:lnTo>
                    <a:pt x="270052" y="1046111"/>
                  </a:lnTo>
                  <a:lnTo>
                    <a:pt x="266331" y="1044956"/>
                  </a:lnTo>
                  <a:lnTo>
                    <a:pt x="260807" y="1040295"/>
                  </a:lnTo>
                  <a:lnTo>
                    <a:pt x="259524" y="1037259"/>
                  </a:lnTo>
                  <a:lnTo>
                    <a:pt x="259435" y="1032865"/>
                  </a:lnTo>
                  <a:lnTo>
                    <a:pt x="261162" y="1026490"/>
                  </a:lnTo>
                  <a:lnTo>
                    <a:pt x="266344" y="1021943"/>
                  </a:lnTo>
                  <a:lnTo>
                    <a:pt x="274993" y="1019213"/>
                  </a:lnTo>
                  <a:lnTo>
                    <a:pt x="287108" y="1018298"/>
                  </a:lnTo>
                  <a:lnTo>
                    <a:pt x="296633" y="1018298"/>
                  </a:lnTo>
                  <a:lnTo>
                    <a:pt x="296633" y="998207"/>
                  </a:lnTo>
                  <a:lnTo>
                    <a:pt x="283845" y="998207"/>
                  </a:lnTo>
                  <a:lnTo>
                    <a:pt x="272961" y="998816"/>
                  </a:lnTo>
                  <a:lnTo>
                    <a:pt x="237629" y="1019568"/>
                  </a:lnTo>
                  <a:lnTo>
                    <a:pt x="234442" y="1034072"/>
                  </a:lnTo>
                  <a:lnTo>
                    <a:pt x="234505" y="1037259"/>
                  </a:lnTo>
                  <a:lnTo>
                    <a:pt x="264388" y="1068400"/>
                  </a:lnTo>
                  <a:lnTo>
                    <a:pt x="272224" y="1068997"/>
                  </a:lnTo>
                  <a:lnTo>
                    <a:pt x="280720" y="1068476"/>
                  </a:lnTo>
                  <a:lnTo>
                    <a:pt x="287870" y="1066901"/>
                  </a:lnTo>
                  <a:lnTo>
                    <a:pt x="293687" y="1064285"/>
                  </a:lnTo>
                  <a:lnTo>
                    <a:pt x="298170" y="1060627"/>
                  </a:lnTo>
                  <a:lnTo>
                    <a:pt x="298018" y="1061123"/>
                  </a:lnTo>
                  <a:lnTo>
                    <a:pt x="298907" y="1063294"/>
                  </a:lnTo>
                  <a:lnTo>
                    <a:pt x="300824" y="1067142"/>
                  </a:lnTo>
                  <a:lnTo>
                    <a:pt x="325285" y="1067142"/>
                  </a:lnTo>
                  <a:close/>
                </a:path>
                <a:path w="4892040" h="1106805">
                  <a:moveTo>
                    <a:pt x="333006" y="538505"/>
                  </a:moveTo>
                  <a:lnTo>
                    <a:pt x="330517" y="522033"/>
                  </a:lnTo>
                  <a:lnTo>
                    <a:pt x="330428" y="521449"/>
                  </a:lnTo>
                  <a:lnTo>
                    <a:pt x="324751" y="511759"/>
                  </a:lnTo>
                  <a:lnTo>
                    <a:pt x="323303" y="509270"/>
                  </a:lnTo>
                  <a:lnTo>
                    <a:pt x="311619" y="501954"/>
                  </a:lnTo>
                  <a:lnTo>
                    <a:pt x="295389" y="499529"/>
                  </a:lnTo>
                  <a:lnTo>
                    <a:pt x="287388" y="499529"/>
                  </a:lnTo>
                  <a:lnTo>
                    <a:pt x="280403" y="501167"/>
                  </a:lnTo>
                  <a:lnTo>
                    <a:pt x="268528" y="507746"/>
                  </a:lnTo>
                  <a:lnTo>
                    <a:pt x="265023" y="510171"/>
                  </a:lnTo>
                  <a:lnTo>
                    <a:pt x="263944" y="511759"/>
                  </a:lnTo>
                  <a:lnTo>
                    <a:pt x="259943" y="506399"/>
                  </a:lnTo>
                  <a:lnTo>
                    <a:pt x="259651" y="506222"/>
                  </a:lnTo>
                  <a:lnTo>
                    <a:pt x="253707" y="502577"/>
                  </a:lnTo>
                  <a:lnTo>
                    <a:pt x="245249" y="500291"/>
                  </a:lnTo>
                  <a:lnTo>
                    <a:pt x="234556" y="499529"/>
                  </a:lnTo>
                  <a:lnTo>
                    <a:pt x="225183" y="499948"/>
                  </a:lnTo>
                  <a:lnTo>
                    <a:pt x="217665" y="501205"/>
                  </a:lnTo>
                  <a:lnTo>
                    <a:pt x="212013" y="503288"/>
                  </a:lnTo>
                  <a:lnTo>
                    <a:pt x="208229" y="506222"/>
                  </a:lnTo>
                  <a:lnTo>
                    <a:pt x="208038" y="501383"/>
                  </a:lnTo>
                  <a:lnTo>
                    <a:pt x="183997" y="501383"/>
                  </a:lnTo>
                  <a:lnTo>
                    <a:pt x="183997" y="609942"/>
                  </a:lnTo>
                  <a:lnTo>
                    <a:pt x="209105" y="609942"/>
                  </a:lnTo>
                  <a:lnTo>
                    <a:pt x="209105" y="533336"/>
                  </a:lnTo>
                  <a:lnTo>
                    <a:pt x="212369" y="525805"/>
                  </a:lnTo>
                  <a:lnTo>
                    <a:pt x="218770" y="522033"/>
                  </a:lnTo>
                  <a:lnTo>
                    <a:pt x="240004" y="522033"/>
                  </a:lnTo>
                  <a:lnTo>
                    <a:pt x="245846" y="528040"/>
                  </a:lnTo>
                  <a:lnTo>
                    <a:pt x="245846" y="609942"/>
                  </a:lnTo>
                  <a:lnTo>
                    <a:pt x="271056" y="609942"/>
                  </a:lnTo>
                  <a:lnTo>
                    <a:pt x="271157" y="538505"/>
                  </a:lnTo>
                  <a:lnTo>
                    <a:pt x="285000" y="522033"/>
                  </a:lnTo>
                  <a:lnTo>
                    <a:pt x="296964" y="522033"/>
                  </a:lnTo>
                  <a:lnTo>
                    <a:pt x="301536" y="523417"/>
                  </a:lnTo>
                  <a:lnTo>
                    <a:pt x="306628" y="528929"/>
                  </a:lnTo>
                  <a:lnTo>
                    <a:pt x="307873" y="533336"/>
                  </a:lnTo>
                  <a:lnTo>
                    <a:pt x="307898" y="609942"/>
                  </a:lnTo>
                  <a:lnTo>
                    <a:pt x="333006" y="609942"/>
                  </a:lnTo>
                  <a:lnTo>
                    <a:pt x="333006" y="538505"/>
                  </a:lnTo>
                  <a:close/>
                </a:path>
                <a:path w="4892040" h="1106805">
                  <a:moveTo>
                    <a:pt x="381469" y="114681"/>
                  </a:moveTo>
                  <a:lnTo>
                    <a:pt x="379971" y="109385"/>
                  </a:lnTo>
                  <a:lnTo>
                    <a:pt x="376961" y="105016"/>
                  </a:lnTo>
                  <a:lnTo>
                    <a:pt x="373989" y="100647"/>
                  </a:lnTo>
                  <a:lnTo>
                    <a:pt x="369595" y="97015"/>
                  </a:lnTo>
                  <a:lnTo>
                    <a:pt x="358025" y="91224"/>
                  </a:lnTo>
                  <a:lnTo>
                    <a:pt x="350888" y="88823"/>
                  </a:lnTo>
                  <a:lnTo>
                    <a:pt x="333832" y="85001"/>
                  </a:lnTo>
                  <a:lnTo>
                    <a:pt x="328333" y="83248"/>
                  </a:lnTo>
                  <a:lnTo>
                    <a:pt x="323367" y="80086"/>
                  </a:lnTo>
                  <a:lnTo>
                    <a:pt x="322122" y="77939"/>
                  </a:lnTo>
                  <a:lnTo>
                    <a:pt x="322122" y="72110"/>
                  </a:lnTo>
                  <a:lnTo>
                    <a:pt x="323456" y="69532"/>
                  </a:lnTo>
                  <a:lnTo>
                    <a:pt x="328790" y="65405"/>
                  </a:lnTo>
                  <a:lnTo>
                    <a:pt x="332803" y="64376"/>
                  </a:lnTo>
                  <a:lnTo>
                    <a:pt x="343293" y="64376"/>
                  </a:lnTo>
                  <a:lnTo>
                    <a:pt x="347421" y="65722"/>
                  </a:lnTo>
                  <a:lnTo>
                    <a:pt x="353745" y="71120"/>
                  </a:lnTo>
                  <a:lnTo>
                    <a:pt x="355333" y="75526"/>
                  </a:lnTo>
                  <a:lnTo>
                    <a:pt x="355333" y="81673"/>
                  </a:lnTo>
                  <a:lnTo>
                    <a:pt x="380542" y="81673"/>
                  </a:lnTo>
                  <a:lnTo>
                    <a:pt x="362267" y="47891"/>
                  </a:lnTo>
                  <a:lnTo>
                    <a:pt x="338175" y="42329"/>
                  </a:lnTo>
                  <a:lnTo>
                    <a:pt x="329704" y="42926"/>
                  </a:lnTo>
                  <a:lnTo>
                    <a:pt x="297738" y="68935"/>
                  </a:lnTo>
                  <a:lnTo>
                    <a:pt x="297040" y="75526"/>
                  </a:lnTo>
                  <a:lnTo>
                    <a:pt x="297053" y="81673"/>
                  </a:lnTo>
                  <a:lnTo>
                    <a:pt x="326605" y="106489"/>
                  </a:lnTo>
                  <a:lnTo>
                    <a:pt x="343814" y="110147"/>
                  </a:lnTo>
                  <a:lnTo>
                    <a:pt x="349491" y="112077"/>
                  </a:lnTo>
                  <a:lnTo>
                    <a:pt x="354977" y="116103"/>
                  </a:lnTo>
                  <a:lnTo>
                    <a:pt x="356362" y="118770"/>
                  </a:lnTo>
                  <a:lnTo>
                    <a:pt x="356362" y="125095"/>
                  </a:lnTo>
                  <a:lnTo>
                    <a:pt x="354838" y="127609"/>
                  </a:lnTo>
                  <a:lnTo>
                    <a:pt x="348792" y="131635"/>
                  </a:lnTo>
                  <a:lnTo>
                    <a:pt x="344436" y="132638"/>
                  </a:lnTo>
                  <a:lnTo>
                    <a:pt x="332562" y="132638"/>
                  </a:lnTo>
                  <a:lnTo>
                    <a:pt x="327736" y="131279"/>
                  </a:lnTo>
                  <a:lnTo>
                    <a:pt x="320789" y="125818"/>
                  </a:lnTo>
                  <a:lnTo>
                    <a:pt x="318871" y="120929"/>
                  </a:lnTo>
                  <a:lnTo>
                    <a:pt x="318503" y="113855"/>
                  </a:lnTo>
                  <a:lnTo>
                    <a:pt x="293573" y="113855"/>
                  </a:lnTo>
                  <a:lnTo>
                    <a:pt x="293573" y="123253"/>
                  </a:lnTo>
                  <a:lnTo>
                    <a:pt x="295541" y="130835"/>
                  </a:lnTo>
                  <a:lnTo>
                    <a:pt x="303415" y="142328"/>
                  </a:lnTo>
                  <a:lnTo>
                    <a:pt x="308775" y="146773"/>
                  </a:lnTo>
                  <a:lnTo>
                    <a:pt x="322364" y="153035"/>
                  </a:lnTo>
                  <a:lnTo>
                    <a:pt x="330073" y="154597"/>
                  </a:lnTo>
                  <a:lnTo>
                    <a:pt x="338734" y="154597"/>
                  </a:lnTo>
                  <a:lnTo>
                    <a:pt x="374637" y="140512"/>
                  </a:lnTo>
                  <a:lnTo>
                    <a:pt x="381342" y="122085"/>
                  </a:lnTo>
                  <a:lnTo>
                    <a:pt x="381469" y="114681"/>
                  </a:lnTo>
                  <a:close/>
                </a:path>
                <a:path w="4892040" h="1106805">
                  <a:moveTo>
                    <a:pt x="385940" y="328180"/>
                  </a:moveTo>
                  <a:lnTo>
                    <a:pt x="376885" y="292976"/>
                  </a:lnTo>
                  <a:lnTo>
                    <a:pt x="372122" y="286410"/>
                  </a:lnTo>
                  <a:lnTo>
                    <a:pt x="364705" y="279641"/>
                  </a:lnTo>
                  <a:lnTo>
                    <a:pt x="360819" y="277431"/>
                  </a:lnTo>
                  <a:lnTo>
                    <a:pt x="360819" y="315988"/>
                  </a:lnTo>
                  <a:lnTo>
                    <a:pt x="360718" y="328180"/>
                  </a:lnTo>
                  <a:lnTo>
                    <a:pt x="343662" y="361238"/>
                  </a:lnTo>
                  <a:lnTo>
                    <a:pt x="328841" y="361238"/>
                  </a:lnTo>
                  <a:lnTo>
                    <a:pt x="322884" y="358305"/>
                  </a:lnTo>
                  <a:lnTo>
                    <a:pt x="313867" y="346519"/>
                  </a:lnTo>
                  <a:lnTo>
                    <a:pt x="311619" y="338442"/>
                  </a:lnTo>
                  <a:lnTo>
                    <a:pt x="311721" y="326136"/>
                  </a:lnTo>
                  <a:lnTo>
                    <a:pt x="328841" y="292976"/>
                  </a:lnTo>
                  <a:lnTo>
                    <a:pt x="343408" y="292976"/>
                  </a:lnTo>
                  <a:lnTo>
                    <a:pt x="349377" y="295960"/>
                  </a:lnTo>
                  <a:lnTo>
                    <a:pt x="358521" y="307924"/>
                  </a:lnTo>
                  <a:lnTo>
                    <a:pt x="360819" y="315988"/>
                  </a:lnTo>
                  <a:lnTo>
                    <a:pt x="360819" y="277431"/>
                  </a:lnTo>
                  <a:lnTo>
                    <a:pt x="356222" y="274802"/>
                  </a:lnTo>
                  <a:lnTo>
                    <a:pt x="346659" y="271894"/>
                  </a:lnTo>
                  <a:lnTo>
                    <a:pt x="336029" y="270929"/>
                  </a:lnTo>
                  <a:lnTo>
                    <a:pt x="329018" y="271360"/>
                  </a:lnTo>
                  <a:lnTo>
                    <a:pt x="296138" y="291693"/>
                  </a:lnTo>
                  <a:lnTo>
                    <a:pt x="286410" y="326136"/>
                  </a:lnTo>
                  <a:lnTo>
                    <a:pt x="286473" y="328180"/>
                  </a:lnTo>
                  <a:lnTo>
                    <a:pt x="300177" y="367753"/>
                  </a:lnTo>
                  <a:lnTo>
                    <a:pt x="336219" y="383197"/>
                  </a:lnTo>
                  <a:lnTo>
                    <a:pt x="343357" y="382752"/>
                  </a:lnTo>
                  <a:lnTo>
                    <a:pt x="376478" y="362318"/>
                  </a:lnTo>
                  <a:lnTo>
                    <a:pt x="377088" y="361238"/>
                  </a:lnTo>
                  <a:lnTo>
                    <a:pt x="379844" y="356362"/>
                  </a:lnTo>
                  <a:lnTo>
                    <a:pt x="382498" y="349910"/>
                  </a:lnTo>
                  <a:lnTo>
                    <a:pt x="384416" y="343014"/>
                  </a:lnTo>
                  <a:lnTo>
                    <a:pt x="385559" y="335775"/>
                  </a:lnTo>
                  <a:lnTo>
                    <a:pt x="385940" y="328180"/>
                  </a:lnTo>
                  <a:close/>
                </a:path>
                <a:path w="4892040" h="1106805">
                  <a:moveTo>
                    <a:pt x="439140" y="609942"/>
                  </a:moveTo>
                  <a:lnTo>
                    <a:pt x="439039" y="603427"/>
                  </a:lnTo>
                  <a:lnTo>
                    <a:pt x="436791" y="598195"/>
                  </a:lnTo>
                  <a:lnTo>
                    <a:pt x="435660" y="591489"/>
                  </a:lnTo>
                  <a:lnTo>
                    <a:pt x="435610" y="588911"/>
                  </a:lnTo>
                  <a:lnTo>
                    <a:pt x="435610" y="561098"/>
                  </a:lnTo>
                  <a:lnTo>
                    <a:pt x="435610" y="536079"/>
                  </a:lnTo>
                  <a:lnTo>
                    <a:pt x="434733" y="528027"/>
                  </a:lnTo>
                  <a:lnTo>
                    <a:pt x="432650" y="521296"/>
                  </a:lnTo>
                  <a:lnTo>
                    <a:pt x="432523" y="520877"/>
                  </a:lnTo>
                  <a:lnTo>
                    <a:pt x="394169" y="499529"/>
                  </a:lnTo>
                  <a:lnTo>
                    <a:pt x="386295" y="499529"/>
                  </a:lnTo>
                  <a:lnTo>
                    <a:pt x="352234" y="521703"/>
                  </a:lnTo>
                  <a:lnTo>
                    <a:pt x="350215" y="537197"/>
                  </a:lnTo>
                  <a:lnTo>
                    <a:pt x="375424" y="537197"/>
                  </a:lnTo>
                  <a:lnTo>
                    <a:pt x="375424" y="531495"/>
                  </a:lnTo>
                  <a:lnTo>
                    <a:pt x="377050" y="527418"/>
                  </a:lnTo>
                  <a:lnTo>
                    <a:pt x="383590" y="522516"/>
                  </a:lnTo>
                  <a:lnTo>
                    <a:pt x="387870" y="521296"/>
                  </a:lnTo>
                  <a:lnTo>
                    <a:pt x="399072" y="521296"/>
                  </a:lnTo>
                  <a:lnTo>
                    <a:pt x="403440" y="522681"/>
                  </a:lnTo>
                  <a:lnTo>
                    <a:pt x="409079" y="528269"/>
                  </a:lnTo>
                  <a:lnTo>
                    <a:pt x="410489" y="532130"/>
                  </a:lnTo>
                  <a:lnTo>
                    <a:pt x="410489" y="541007"/>
                  </a:lnTo>
                  <a:lnTo>
                    <a:pt x="410489" y="561098"/>
                  </a:lnTo>
                  <a:lnTo>
                    <a:pt x="410489" y="576872"/>
                  </a:lnTo>
                  <a:lnTo>
                    <a:pt x="408940" y="580059"/>
                  </a:lnTo>
                  <a:lnTo>
                    <a:pt x="406069" y="582866"/>
                  </a:lnTo>
                  <a:lnTo>
                    <a:pt x="397700" y="587705"/>
                  </a:lnTo>
                  <a:lnTo>
                    <a:pt x="393268" y="588911"/>
                  </a:lnTo>
                  <a:lnTo>
                    <a:pt x="383908" y="588911"/>
                  </a:lnTo>
                  <a:lnTo>
                    <a:pt x="380187" y="587756"/>
                  </a:lnTo>
                  <a:lnTo>
                    <a:pt x="374662" y="583095"/>
                  </a:lnTo>
                  <a:lnTo>
                    <a:pt x="373380" y="580059"/>
                  </a:lnTo>
                  <a:lnTo>
                    <a:pt x="373291" y="575665"/>
                  </a:lnTo>
                  <a:lnTo>
                    <a:pt x="375018" y="569290"/>
                  </a:lnTo>
                  <a:lnTo>
                    <a:pt x="380199" y="564743"/>
                  </a:lnTo>
                  <a:lnTo>
                    <a:pt x="388848" y="562013"/>
                  </a:lnTo>
                  <a:lnTo>
                    <a:pt x="400964" y="561098"/>
                  </a:lnTo>
                  <a:lnTo>
                    <a:pt x="410489" y="561098"/>
                  </a:lnTo>
                  <a:lnTo>
                    <a:pt x="410489" y="541007"/>
                  </a:lnTo>
                  <a:lnTo>
                    <a:pt x="397700" y="541007"/>
                  </a:lnTo>
                  <a:lnTo>
                    <a:pt x="386816" y="541616"/>
                  </a:lnTo>
                  <a:lnTo>
                    <a:pt x="351485" y="562368"/>
                  </a:lnTo>
                  <a:lnTo>
                    <a:pt x="348284" y="576872"/>
                  </a:lnTo>
                  <a:lnTo>
                    <a:pt x="348361" y="580059"/>
                  </a:lnTo>
                  <a:lnTo>
                    <a:pt x="378244" y="611200"/>
                  </a:lnTo>
                  <a:lnTo>
                    <a:pt x="386080" y="611797"/>
                  </a:lnTo>
                  <a:lnTo>
                    <a:pt x="394563" y="611276"/>
                  </a:lnTo>
                  <a:lnTo>
                    <a:pt x="401726" y="609701"/>
                  </a:lnTo>
                  <a:lnTo>
                    <a:pt x="407543" y="607085"/>
                  </a:lnTo>
                  <a:lnTo>
                    <a:pt x="412026" y="603427"/>
                  </a:lnTo>
                  <a:lnTo>
                    <a:pt x="411873" y="603923"/>
                  </a:lnTo>
                  <a:lnTo>
                    <a:pt x="412750" y="606094"/>
                  </a:lnTo>
                  <a:lnTo>
                    <a:pt x="414680" y="609942"/>
                  </a:lnTo>
                  <a:lnTo>
                    <a:pt x="439140" y="609942"/>
                  </a:lnTo>
                  <a:close/>
                </a:path>
                <a:path w="4892040" h="1106805">
                  <a:moveTo>
                    <a:pt x="456158" y="273710"/>
                  </a:moveTo>
                  <a:lnTo>
                    <a:pt x="452412" y="271856"/>
                  </a:lnTo>
                  <a:lnTo>
                    <a:pt x="448551" y="270929"/>
                  </a:lnTo>
                  <a:lnTo>
                    <a:pt x="432765" y="270929"/>
                  </a:lnTo>
                  <a:lnTo>
                    <a:pt x="425843" y="272834"/>
                  </a:lnTo>
                  <a:lnTo>
                    <a:pt x="423799" y="276644"/>
                  </a:lnTo>
                  <a:lnTo>
                    <a:pt x="424167" y="272783"/>
                  </a:lnTo>
                  <a:lnTo>
                    <a:pt x="399605" y="272783"/>
                  </a:lnTo>
                  <a:lnTo>
                    <a:pt x="399605" y="381342"/>
                  </a:lnTo>
                  <a:lnTo>
                    <a:pt x="424726" y="381342"/>
                  </a:lnTo>
                  <a:lnTo>
                    <a:pt x="424726" y="306730"/>
                  </a:lnTo>
                  <a:lnTo>
                    <a:pt x="427888" y="299237"/>
                  </a:lnTo>
                  <a:lnTo>
                    <a:pt x="434225" y="295478"/>
                  </a:lnTo>
                  <a:lnTo>
                    <a:pt x="446570" y="295478"/>
                  </a:lnTo>
                  <a:lnTo>
                    <a:pt x="450710" y="295935"/>
                  </a:lnTo>
                  <a:lnTo>
                    <a:pt x="456158" y="296824"/>
                  </a:lnTo>
                  <a:lnTo>
                    <a:pt x="456158" y="295478"/>
                  </a:lnTo>
                  <a:lnTo>
                    <a:pt x="456158" y="276644"/>
                  </a:lnTo>
                  <a:lnTo>
                    <a:pt x="456158" y="273710"/>
                  </a:lnTo>
                  <a:close/>
                </a:path>
                <a:path w="4892040" h="1106805">
                  <a:moveTo>
                    <a:pt x="482765" y="44183"/>
                  </a:moveTo>
                  <a:lnTo>
                    <a:pt x="457657" y="44183"/>
                  </a:lnTo>
                  <a:lnTo>
                    <a:pt x="457657" y="120510"/>
                  </a:lnTo>
                  <a:lnTo>
                    <a:pt x="454240" y="128231"/>
                  </a:lnTo>
                  <a:lnTo>
                    <a:pt x="446811" y="132092"/>
                  </a:lnTo>
                  <a:lnTo>
                    <a:pt x="425602" y="132092"/>
                  </a:lnTo>
                  <a:lnTo>
                    <a:pt x="420725" y="125780"/>
                  </a:lnTo>
                  <a:lnTo>
                    <a:pt x="420725" y="44183"/>
                  </a:lnTo>
                  <a:lnTo>
                    <a:pt x="395605" y="44183"/>
                  </a:lnTo>
                  <a:lnTo>
                    <a:pt x="395605" y="113626"/>
                  </a:lnTo>
                  <a:lnTo>
                    <a:pt x="396240" y="122974"/>
                  </a:lnTo>
                  <a:lnTo>
                    <a:pt x="424180" y="153936"/>
                  </a:lnTo>
                  <a:lnTo>
                    <a:pt x="432587" y="154597"/>
                  </a:lnTo>
                  <a:lnTo>
                    <a:pt x="442175" y="154241"/>
                  </a:lnTo>
                  <a:lnTo>
                    <a:pt x="449707" y="153174"/>
                  </a:lnTo>
                  <a:lnTo>
                    <a:pt x="455180" y="151409"/>
                  </a:lnTo>
                  <a:lnTo>
                    <a:pt x="458584" y="148920"/>
                  </a:lnTo>
                  <a:lnTo>
                    <a:pt x="458635" y="152742"/>
                  </a:lnTo>
                  <a:lnTo>
                    <a:pt x="482765" y="152742"/>
                  </a:lnTo>
                  <a:lnTo>
                    <a:pt x="482765" y="148920"/>
                  </a:lnTo>
                  <a:lnTo>
                    <a:pt x="482765" y="132092"/>
                  </a:lnTo>
                  <a:lnTo>
                    <a:pt x="482765" y="44183"/>
                  </a:lnTo>
                  <a:close/>
                </a:path>
                <a:path w="4892040" h="1106805">
                  <a:moveTo>
                    <a:pt x="489737" y="995705"/>
                  </a:moveTo>
                  <a:lnTo>
                    <a:pt x="468350" y="959154"/>
                  </a:lnTo>
                  <a:lnTo>
                    <a:pt x="452120" y="956729"/>
                  </a:lnTo>
                  <a:lnTo>
                    <a:pt x="444119" y="956729"/>
                  </a:lnTo>
                  <a:lnTo>
                    <a:pt x="437146" y="958367"/>
                  </a:lnTo>
                  <a:lnTo>
                    <a:pt x="425272" y="964946"/>
                  </a:lnTo>
                  <a:lnTo>
                    <a:pt x="421767" y="967371"/>
                  </a:lnTo>
                  <a:lnTo>
                    <a:pt x="420674" y="968959"/>
                  </a:lnTo>
                  <a:lnTo>
                    <a:pt x="416674" y="963599"/>
                  </a:lnTo>
                  <a:lnTo>
                    <a:pt x="416382" y="963422"/>
                  </a:lnTo>
                  <a:lnTo>
                    <a:pt x="410451" y="959777"/>
                  </a:lnTo>
                  <a:lnTo>
                    <a:pt x="401980" y="957491"/>
                  </a:lnTo>
                  <a:lnTo>
                    <a:pt x="391287" y="956729"/>
                  </a:lnTo>
                  <a:lnTo>
                    <a:pt x="381914" y="957148"/>
                  </a:lnTo>
                  <a:lnTo>
                    <a:pt x="374396" y="958392"/>
                  </a:lnTo>
                  <a:lnTo>
                    <a:pt x="368757" y="960488"/>
                  </a:lnTo>
                  <a:lnTo>
                    <a:pt x="364959" y="963422"/>
                  </a:lnTo>
                  <a:lnTo>
                    <a:pt x="364769" y="958583"/>
                  </a:lnTo>
                  <a:lnTo>
                    <a:pt x="340728" y="958583"/>
                  </a:lnTo>
                  <a:lnTo>
                    <a:pt x="340728" y="1067142"/>
                  </a:lnTo>
                  <a:lnTo>
                    <a:pt x="365848" y="1067142"/>
                  </a:lnTo>
                  <a:lnTo>
                    <a:pt x="365848" y="990536"/>
                  </a:lnTo>
                  <a:lnTo>
                    <a:pt x="369100" y="983005"/>
                  </a:lnTo>
                  <a:lnTo>
                    <a:pt x="375500" y="979233"/>
                  </a:lnTo>
                  <a:lnTo>
                    <a:pt x="396735" y="979233"/>
                  </a:lnTo>
                  <a:lnTo>
                    <a:pt x="402590" y="985240"/>
                  </a:lnTo>
                  <a:lnTo>
                    <a:pt x="402590" y="1067142"/>
                  </a:lnTo>
                  <a:lnTo>
                    <a:pt x="427799" y="1067142"/>
                  </a:lnTo>
                  <a:lnTo>
                    <a:pt x="427888" y="995705"/>
                  </a:lnTo>
                  <a:lnTo>
                    <a:pt x="441731" y="979233"/>
                  </a:lnTo>
                  <a:lnTo>
                    <a:pt x="453694" y="979233"/>
                  </a:lnTo>
                  <a:lnTo>
                    <a:pt x="458266" y="980617"/>
                  </a:lnTo>
                  <a:lnTo>
                    <a:pt x="463359" y="986129"/>
                  </a:lnTo>
                  <a:lnTo>
                    <a:pt x="464616" y="990536"/>
                  </a:lnTo>
                  <a:lnTo>
                    <a:pt x="464629" y="1067142"/>
                  </a:lnTo>
                  <a:lnTo>
                    <a:pt x="489737" y="1067142"/>
                  </a:lnTo>
                  <a:lnTo>
                    <a:pt x="489737" y="995705"/>
                  </a:lnTo>
                  <a:close/>
                </a:path>
                <a:path w="4892040" h="1106805">
                  <a:moveTo>
                    <a:pt x="490677" y="230555"/>
                  </a:moveTo>
                  <a:lnTo>
                    <a:pt x="465556" y="230555"/>
                  </a:lnTo>
                  <a:lnTo>
                    <a:pt x="465556" y="381342"/>
                  </a:lnTo>
                  <a:lnTo>
                    <a:pt x="490677" y="381342"/>
                  </a:lnTo>
                  <a:lnTo>
                    <a:pt x="490677" y="230555"/>
                  </a:lnTo>
                  <a:close/>
                </a:path>
                <a:path w="4892040" h="1106805">
                  <a:moveTo>
                    <a:pt x="511225" y="502310"/>
                  </a:moveTo>
                  <a:lnTo>
                    <a:pt x="507479" y="500456"/>
                  </a:lnTo>
                  <a:lnTo>
                    <a:pt x="503618" y="499529"/>
                  </a:lnTo>
                  <a:lnTo>
                    <a:pt x="487832" y="499529"/>
                  </a:lnTo>
                  <a:lnTo>
                    <a:pt x="480910" y="501434"/>
                  </a:lnTo>
                  <a:lnTo>
                    <a:pt x="478866" y="505244"/>
                  </a:lnTo>
                  <a:lnTo>
                    <a:pt x="479234" y="501383"/>
                  </a:lnTo>
                  <a:lnTo>
                    <a:pt x="454672" y="501383"/>
                  </a:lnTo>
                  <a:lnTo>
                    <a:pt x="454672" y="609942"/>
                  </a:lnTo>
                  <a:lnTo>
                    <a:pt x="479793" y="609942"/>
                  </a:lnTo>
                  <a:lnTo>
                    <a:pt x="479793" y="535330"/>
                  </a:lnTo>
                  <a:lnTo>
                    <a:pt x="482955" y="527837"/>
                  </a:lnTo>
                  <a:lnTo>
                    <a:pt x="489292" y="524078"/>
                  </a:lnTo>
                  <a:lnTo>
                    <a:pt x="501637" y="524078"/>
                  </a:lnTo>
                  <a:lnTo>
                    <a:pt x="505777" y="524535"/>
                  </a:lnTo>
                  <a:lnTo>
                    <a:pt x="511225" y="525424"/>
                  </a:lnTo>
                  <a:lnTo>
                    <a:pt x="511225" y="524078"/>
                  </a:lnTo>
                  <a:lnTo>
                    <a:pt x="511225" y="505244"/>
                  </a:lnTo>
                  <a:lnTo>
                    <a:pt x="511225" y="502310"/>
                  </a:lnTo>
                  <a:close/>
                </a:path>
                <a:path w="4892040" h="1106805">
                  <a:moveTo>
                    <a:pt x="534390" y="958583"/>
                  </a:moveTo>
                  <a:lnTo>
                    <a:pt x="509282" y="958583"/>
                  </a:lnTo>
                  <a:lnTo>
                    <a:pt x="509282" y="1067142"/>
                  </a:lnTo>
                  <a:lnTo>
                    <a:pt x="534390" y="1067142"/>
                  </a:lnTo>
                  <a:lnTo>
                    <a:pt x="534390" y="958583"/>
                  </a:lnTo>
                  <a:close/>
                </a:path>
                <a:path w="4892040" h="1106805">
                  <a:moveTo>
                    <a:pt x="536155" y="932040"/>
                  </a:moveTo>
                  <a:lnTo>
                    <a:pt x="534924" y="928763"/>
                  </a:lnTo>
                  <a:lnTo>
                    <a:pt x="530009" y="923315"/>
                  </a:lnTo>
                  <a:lnTo>
                    <a:pt x="526503" y="921931"/>
                  </a:lnTo>
                  <a:lnTo>
                    <a:pt x="517448" y="921931"/>
                  </a:lnTo>
                  <a:lnTo>
                    <a:pt x="513956" y="923315"/>
                  </a:lnTo>
                  <a:lnTo>
                    <a:pt x="509092" y="928801"/>
                  </a:lnTo>
                  <a:lnTo>
                    <a:pt x="507885" y="932040"/>
                  </a:lnTo>
                  <a:lnTo>
                    <a:pt x="507898" y="939698"/>
                  </a:lnTo>
                  <a:lnTo>
                    <a:pt x="509104" y="942898"/>
                  </a:lnTo>
                  <a:lnTo>
                    <a:pt x="514007" y="948232"/>
                  </a:lnTo>
                  <a:lnTo>
                    <a:pt x="517474" y="949566"/>
                  </a:lnTo>
                  <a:lnTo>
                    <a:pt x="526465" y="949566"/>
                  </a:lnTo>
                  <a:lnTo>
                    <a:pt x="529958" y="948245"/>
                  </a:lnTo>
                  <a:lnTo>
                    <a:pt x="534924" y="942936"/>
                  </a:lnTo>
                  <a:lnTo>
                    <a:pt x="536155" y="939698"/>
                  </a:lnTo>
                  <a:lnTo>
                    <a:pt x="536155" y="932040"/>
                  </a:lnTo>
                  <a:close/>
                </a:path>
                <a:path w="4892040" h="1106805">
                  <a:moveTo>
                    <a:pt x="545744" y="501383"/>
                  </a:moveTo>
                  <a:lnTo>
                    <a:pt x="520623" y="501383"/>
                  </a:lnTo>
                  <a:lnTo>
                    <a:pt x="520623" y="609942"/>
                  </a:lnTo>
                  <a:lnTo>
                    <a:pt x="545744" y="609942"/>
                  </a:lnTo>
                  <a:lnTo>
                    <a:pt x="545744" y="501383"/>
                  </a:lnTo>
                  <a:close/>
                </a:path>
                <a:path w="4892040" h="1106805">
                  <a:moveTo>
                    <a:pt x="547509" y="474840"/>
                  </a:moveTo>
                  <a:lnTo>
                    <a:pt x="546265" y="471563"/>
                  </a:lnTo>
                  <a:lnTo>
                    <a:pt x="541350" y="466115"/>
                  </a:lnTo>
                  <a:lnTo>
                    <a:pt x="537845" y="464731"/>
                  </a:lnTo>
                  <a:lnTo>
                    <a:pt x="528789" y="464731"/>
                  </a:lnTo>
                  <a:lnTo>
                    <a:pt x="525310" y="466115"/>
                  </a:lnTo>
                  <a:lnTo>
                    <a:pt x="520433" y="471601"/>
                  </a:lnTo>
                  <a:lnTo>
                    <a:pt x="519239" y="474840"/>
                  </a:lnTo>
                  <a:lnTo>
                    <a:pt x="519252" y="482498"/>
                  </a:lnTo>
                  <a:lnTo>
                    <a:pt x="520458" y="485698"/>
                  </a:lnTo>
                  <a:lnTo>
                    <a:pt x="525348" y="491032"/>
                  </a:lnTo>
                  <a:lnTo>
                    <a:pt x="528828" y="492366"/>
                  </a:lnTo>
                  <a:lnTo>
                    <a:pt x="537819" y="492366"/>
                  </a:lnTo>
                  <a:lnTo>
                    <a:pt x="541312" y="491045"/>
                  </a:lnTo>
                  <a:lnTo>
                    <a:pt x="546265" y="485736"/>
                  </a:lnTo>
                  <a:lnTo>
                    <a:pt x="547509" y="482498"/>
                  </a:lnTo>
                  <a:lnTo>
                    <a:pt x="547509" y="474840"/>
                  </a:lnTo>
                  <a:close/>
                </a:path>
                <a:path w="4892040" h="1106805">
                  <a:moveTo>
                    <a:pt x="589089" y="152742"/>
                  </a:moveTo>
                  <a:lnTo>
                    <a:pt x="588987" y="146227"/>
                  </a:lnTo>
                  <a:lnTo>
                    <a:pt x="586727" y="140995"/>
                  </a:lnTo>
                  <a:lnTo>
                    <a:pt x="585609" y="134289"/>
                  </a:lnTo>
                  <a:lnTo>
                    <a:pt x="585546" y="131711"/>
                  </a:lnTo>
                  <a:lnTo>
                    <a:pt x="585546" y="103898"/>
                  </a:lnTo>
                  <a:lnTo>
                    <a:pt x="585546" y="78879"/>
                  </a:lnTo>
                  <a:lnTo>
                    <a:pt x="584682" y="70827"/>
                  </a:lnTo>
                  <a:lnTo>
                    <a:pt x="582599" y="64096"/>
                  </a:lnTo>
                  <a:lnTo>
                    <a:pt x="582472" y="63677"/>
                  </a:lnTo>
                  <a:lnTo>
                    <a:pt x="544118" y="42329"/>
                  </a:lnTo>
                  <a:lnTo>
                    <a:pt x="536232" y="42329"/>
                  </a:lnTo>
                  <a:lnTo>
                    <a:pt x="502170" y="64503"/>
                  </a:lnTo>
                  <a:lnTo>
                    <a:pt x="500164" y="79997"/>
                  </a:lnTo>
                  <a:lnTo>
                    <a:pt x="525373" y="79997"/>
                  </a:lnTo>
                  <a:lnTo>
                    <a:pt x="525373" y="74295"/>
                  </a:lnTo>
                  <a:lnTo>
                    <a:pt x="526999" y="70218"/>
                  </a:lnTo>
                  <a:lnTo>
                    <a:pt x="533539" y="65316"/>
                  </a:lnTo>
                  <a:lnTo>
                    <a:pt x="537819" y="64096"/>
                  </a:lnTo>
                  <a:lnTo>
                    <a:pt x="549008" y="64096"/>
                  </a:lnTo>
                  <a:lnTo>
                    <a:pt x="553377" y="65481"/>
                  </a:lnTo>
                  <a:lnTo>
                    <a:pt x="559028" y="71069"/>
                  </a:lnTo>
                  <a:lnTo>
                    <a:pt x="560438" y="74930"/>
                  </a:lnTo>
                  <a:lnTo>
                    <a:pt x="560438" y="83807"/>
                  </a:lnTo>
                  <a:lnTo>
                    <a:pt x="560438" y="103898"/>
                  </a:lnTo>
                  <a:lnTo>
                    <a:pt x="560438" y="119672"/>
                  </a:lnTo>
                  <a:lnTo>
                    <a:pt x="558888" y="122859"/>
                  </a:lnTo>
                  <a:lnTo>
                    <a:pt x="556018" y="125666"/>
                  </a:lnTo>
                  <a:lnTo>
                    <a:pt x="547649" y="130505"/>
                  </a:lnTo>
                  <a:lnTo>
                    <a:pt x="543217" y="131711"/>
                  </a:lnTo>
                  <a:lnTo>
                    <a:pt x="533844" y="131711"/>
                  </a:lnTo>
                  <a:lnTo>
                    <a:pt x="530123" y="130556"/>
                  </a:lnTo>
                  <a:lnTo>
                    <a:pt x="524611" y="125895"/>
                  </a:lnTo>
                  <a:lnTo>
                    <a:pt x="523316" y="122859"/>
                  </a:lnTo>
                  <a:lnTo>
                    <a:pt x="523227" y="118465"/>
                  </a:lnTo>
                  <a:lnTo>
                    <a:pt x="524954" y="112090"/>
                  </a:lnTo>
                  <a:lnTo>
                    <a:pt x="530148" y="107543"/>
                  </a:lnTo>
                  <a:lnTo>
                    <a:pt x="538797" y="104813"/>
                  </a:lnTo>
                  <a:lnTo>
                    <a:pt x="550900" y="103898"/>
                  </a:lnTo>
                  <a:lnTo>
                    <a:pt x="560438" y="103898"/>
                  </a:lnTo>
                  <a:lnTo>
                    <a:pt x="560438" y="83807"/>
                  </a:lnTo>
                  <a:lnTo>
                    <a:pt x="547649" y="83807"/>
                  </a:lnTo>
                  <a:lnTo>
                    <a:pt x="536765" y="84416"/>
                  </a:lnTo>
                  <a:lnTo>
                    <a:pt x="501434" y="105168"/>
                  </a:lnTo>
                  <a:lnTo>
                    <a:pt x="498233" y="119672"/>
                  </a:lnTo>
                  <a:lnTo>
                    <a:pt x="498309" y="122859"/>
                  </a:lnTo>
                  <a:lnTo>
                    <a:pt x="528180" y="154000"/>
                  </a:lnTo>
                  <a:lnTo>
                    <a:pt x="536016" y="154597"/>
                  </a:lnTo>
                  <a:lnTo>
                    <a:pt x="544512" y="154076"/>
                  </a:lnTo>
                  <a:lnTo>
                    <a:pt x="551675" y="152501"/>
                  </a:lnTo>
                  <a:lnTo>
                    <a:pt x="557491" y="149885"/>
                  </a:lnTo>
                  <a:lnTo>
                    <a:pt x="561975" y="146227"/>
                  </a:lnTo>
                  <a:lnTo>
                    <a:pt x="561822" y="146723"/>
                  </a:lnTo>
                  <a:lnTo>
                    <a:pt x="562698" y="148894"/>
                  </a:lnTo>
                  <a:lnTo>
                    <a:pt x="564616" y="152742"/>
                  </a:lnTo>
                  <a:lnTo>
                    <a:pt x="589089" y="152742"/>
                  </a:lnTo>
                  <a:close/>
                </a:path>
                <a:path w="4892040" h="1106805">
                  <a:moveTo>
                    <a:pt x="598385" y="381342"/>
                  </a:moveTo>
                  <a:lnTo>
                    <a:pt x="598284" y="374827"/>
                  </a:lnTo>
                  <a:lnTo>
                    <a:pt x="596036" y="369595"/>
                  </a:lnTo>
                  <a:lnTo>
                    <a:pt x="594906" y="362889"/>
                  </a:lnTo>
                  <a:lnTo>
                    <a:pt x="594855" y="360311"/>
                  </a:lnTo>
                  <a:lnTo>
                    <a:pt x="594855" y="332498"/>
                  </a:lnTo>
                  <a:lnTo>
                    <a:pt x="594855" y="307479"/>
                  </a:lnTo>
                  <a:lnTo>
                    <a:pt x="593979" y="299427"/>
                  </a:lnTo>
                  <a:lnTo>
                    <a:pt x="591896" y="292696"/>
                  </a:lnTo>
                  <a:lnTo>
                    <a:pt x="591769" y="292277"/>
                  </a:lnTo>
                  <a:lnTo>
                    <a:pt x="553415" y="270929"/>
                  </a:lnTo>
                  <a:lnTo>
                    <a:pt x="545541" y="270929"/>
                  </a:lnTo>
                  <a:lnTo>
                    <a:pt x="511479" y="293103"/>
                  </a:lnTo>
                  <a:lnTo>
                    <a:pt x="509460" y="308597"/>
                  </a:lnTo>
                  <a:lnTo>
                    <a:pt x="534670" y="308597"/>
                  </a:lnTo>
                  <a:lnTo>
                    <a:pt x="534670" y="302895"/>
                  </a:lnTo>
                  <a:lnTo>
                    <a:pt x="536295" y="298818"/>
                  </a:lnTo>
                  <a:lnTo>
                    <a:pt x="542836" y="293916"/>
                  </a:lnTo>
                  <a:lnTo>
                    <a:pt x="547116" y="292696"/>
                  </a:lnTo>
                  <a:lnTo>
                    <a:pt x="558317" y="292696"/>
                  </a:lnTo>
                  <a:lnTo>
                    <a:pt x="562686" y="294081"/>
                  </a:lnTo>
                  <a:lnTo>
                    <a:pt x="568325" y="299669"/>
                  </a:lnTo>
                  <a:lnTo>
                    <a:pt x="569734" y="303530"/>
                  </a:lnTo>
                  <a:lnTo>
                    <a:pt x="569734" y="312407"/>
                  </a:lnTo>
                  <a:lnTo>
                    <a:pt x="569734" y="332498"/>
                  </a:lnTo>
                  <a:lnTo>
                    <a:pt x="569734" y="348272"/>
                  </a:lnTo>
                  <a:lnTo>
                    <a:pt x="568185" y="351459"/>
                  </a:lnTo>
                  <a:lnTo>
                    <a:pt x="565315" y="354266"/>
                  </a:lnTo>
                  <a:lnTo>
                    <a:pt x="556945" y="359105"/>
                  </a:lnTo>
                  <a:lnTo>
                    <a:pt x="552513" y="360311"/>
                  </a:lnTo>
                  <a:lnTo>
                    <a:pt x="543153" y="360311"/>
                  </a:lnTo>
                  <a:lnTo>
                    <a:pt x="539432" y="359156"/>
                  </a:lnTo>
                  <a:lnTo>
                    <a:pt x="533908" y="354495"/>
                  </a:lnTo>
                  <a:lnTo>
                    <a:pt x="532625" y="351459"/>
                  </a:lnTo>
                  <a:lnTo>
                    <a:pt x="532536" y="347065"/>
                  </a:lnTo>
                  <a:lnTo>
                    <a:pt x="534263" y="340690"/>
                  </a:lnTo>
                  <a:lnTo>
                    <a:pt x="539445" y="336143"/>
                  </a:lnTo>
                  <a:lnTo>
                    <a:pt x="548093" y="333413"/>
                  </a:lnTo>
                  <a:lnTo>
                    <a:pt x="560209" y="332498"/>
                  </a:lnTo>
                  <a:lnTo>
                    <a:pt x="569734" y="332498"/>
                  </a:lnTo>
                  <a:lnTo>
                    <a:pt x="569734" y="312407"/>
                  </a:lnTo>
                  <a:lnTo>
                    <a:pt x="556945" y="312407"/>
                  </a:lnTo>
                  <a:lnTo>
                    <a:pt x="546061" y="313016"/>
                  </a:lnTo>
                  <a:lnTo>
                    <a:pt x="510730" y="333768"/>
                  </a:lnTo>
                  <a:lnTo>
                    <a:pt x="507542" y="348272"/>
                  </a:lnTo>
                  <a:lnTo>
                    <a:pt x="507606" y="351459"/>
                  </a:lnTo>
                  <a:lnTo>
                    <a:pt x="537489" y="382600"/>
                  </a:lnTo>
                  <a:lnTo>
                    <a:pt x="545325" y="383197"/>
                  </a:lnTo>
                  <a:lnTo>
                    <a:pt x="553821" y="382676"/>
                  </a:lnTo>
                  <a:lnTo>
                    <a:pt x="560971" y="381101"/>
                  </a:lnTo>
                  <a:lnTo>
                    <a:pt x="566788" y="378485"/>
                  </a:lnTo>
                  <a:lnTo>
                    <a:pt x="571271" y="374827"/>
                  </a:lnTo>
                  <a:lnTo>
                    <a:pt x="571119" y="375323"/>
                  </a:lnTo>
                  <a:lnTo>
                    <a:pt x="572008" y="377494"/>
                  </a:lnTo>
                  <a:lnTo>
                    <a:pt x="573925" y="381342"/>
                  </a:lnTo>
                  <a:lnTo>
                    <a:pt x="598385" y="381342"/>
                  </a:lnTo>
                  <a:close/>
                </a:path>
                <a:path w="4892040" h="1106805">
                  <a:moveTo>
                    <a:pt x="631228" y="1955"/>
                  </a:moveTo>
                  <a:lnTo>
                    <a:pt x="606107" y="1955"/>
                  </a:lnTo>
                  <a:lnTo>
                    <a:pt x="606107" y="152742"/>
                  </a:lnTo>
                  <a:lnTo>
                    <a:pt x="631228" y="152742"/>
                  </a:lnTo>
                  <a:lnTo>
                    <a:pt x="631228" y="1955"/>
                  </a:lnTo>
                  <a:close/>
                </a:path>
                <a:path w="4892040" h="1106805">
                  <a:moveTo>
                    <a:pt x="631456" y="921473"/>
                  </a:moveTo>
                  <a:lnTo>
                    <a:pt x="622109" y="918375"/>
                  </a:lnTo>
                  <a:lnTo>
                    <a:pt x="613854" y="916165"/>
                  </a:lnTo>
                  <a:lnTo>
                    <a:pt x="606666" y="914844"/>
                  </a:lnTo>
                  <a:lnTo>
                    <a:pt x="600570" y="914400"/>
                  </a:lnTo>
                  <a:lnTo>
                    <a:pt x="591502" y="915060"/>
                  </a:lnTo>
                  <a:lnTo>
                    <a:pt x="560463" y="945222"/>
                  </a:lnTo>
                  <a:lnTo>
                    <a:pt x="559790" y="953985"/>
                  </a:lnTo>
                  <a:lnTo>
                    <a:pt x="559790" y="958583"/>
                  </a:lnTo>
                  <a:lnTo>
                    <a:pt x="543877" y="958583"/>
                  </a:lnTo>
                  <a:lnTo>
                    <a:pt x="543877" y="979792"/>
                  </a:lnTo>
                  <a:lnTo>
                    <a:pt x="559790" y="979792"/>
                  </a:lnTo>
                  <a:lnTo>
                    <a:pt x="559790" y="1067142"/>
                  </a:lnTo>
                  <a:lnTo>
                    <a:pt x="584987" y="1067142"/>
                  </a:lnTo>
                  <a:lnTo>
                    <a:pt x="584987" y="979792"/>
                  </a:lnTo>
                  <a:lnTo>
                    <a:pt x="605548" y="979792"/>
                  </a:lnTo>
                  <a:lnTo>
                    <a:pt x="605548" y="958583"/>
                  </a:lnTo>
                  <a:lnTo>
                    <a:pt x="584987" y="958583"/>
                  </a:lnTo>
                  <a:lnTo>
                    <a:pt x="584987" y="948245"/>
                  </a:lnTo>
                  <a:lnTo>
                    <a:pt x="586232" y="944194"/>
                  </a:lnTo>
                  <a:lnTo>
                    <a:pt x="591223" y="939114"/>
                  </a:lnTo>
                  <a:lnTo>
                    <a:pt x="595617" y="937844"/>
                  </a:lnTo>
                  <a:lnTo>
                    <a:pt x="601878" y="937844"/>
                  </a:lnTo>
                  <a:lnTo>
                    <a:pt x="607110" y="938225"/>
                  </a:lnTo>
                  <a:lnTo>
                    <a:pt x="613029" y="939380"/>
                  </a:lnTo>
                  <a:lnTo>
                    <a:pt x="619645" y="941298"/>
                  </a:lnTo>
                  <a:lnTo>
                    <a:pt x="626948" y="943978"/>
                  </a:lnTo>
                  <a:lnTo>
                    <a:pt x="628180" y="937844"/>
                  </a:lnTo>
                  <a:lnTo>
                    <a:pt x="631456" y="921473"/>
                  </a:lnTo>
                  <a:close/>
                </a:path>
                <a:path w="4892040" h="1106805">
                  <a:moveTo>
                    <a:pt x="639406" y="958583"/>
                  </a:moveTo>
                  <a:lnTo>
                    <a:pt x="614197" y="958583"/>
                  </a:lnTo>
                  <a:lnTo>
                    <a:pt x="614197" y="1067142"/>
                  </a:lnTo>
                  <a:lnTo>
                    <a:pt x="639406" y="1067142"/>
                  </a:lnTo>
                  <a:lnTo>
                    <a:pt x="639406" y="958583"/>
                  </a:lnTo>
                  <a:close/>
                </a:path>
                <a:path w="4892040" h="1106805">
                  <a:moveTo>
                    <a:pt x="640524" y="272783"/>
                  </a:moveTo>
                  <a:lnTo>
                    <a:pt x="615416" y="272783"/>
                  </a:lnTo>
                  <a:lnTo>
                    <a:pt x="615416" y="381342"/>
                  </a:lnTo>
                  <a:lnTo>
                    <a:pt x="640524" y="381342"/>
                  </a:lnTo>
                  <a:lnTo>
                    <a:pt x="640524" y="272783"/>
                  </a:lnTo>
                  <a:close/>
                </a:path>
                <a:path w="4892040" h="1106805">
                  <a:moveTo>
                    <a:pt x="642289" y="246240"/>
                  </a:moveTo>
                  <a:lnTo>
                    <a:pt x="641057" y="242963"/>
                  </a:lnTo>
                  <a:lnTo>
                    <a:pt x="636130" y="237515"/>
                  </a:lnTo>
                  <a:lnTo>
                    <a:pt x="632637" y="236131"/>
                  </a:lnTo>
                  <a:lnTo>
                    <a:pt x="623582" y="236131"/>
                  </a:lnTo>
                  <a:lnTo>
                    <a:pt x="620090" y="237515"/>
                  </a:lnTo>
                  <a:lnTo>
                    <a:pt x="615226" y="243001"/>
                  </a:lnTo>
                  <a:lnTo>
                    <a:pt x="614019" y="246240"/>
                  </a:lnTo>
                  <a:lnTo>
                    <a:pt x="614032" y="253898"/>
                  </a:lnTo>
                  <a:lnTo>
                    <a:pt x="615238" y="257098"/>
                  </a:lnTo>
                  <a:lnTo>
                    <a:pt x="620141" y="262432"/>
                  </a:lnTo>
                  <a:lnTo>
                    <a:pt x="623608" y="263766"/>
                  </a:lnTo>
                  <a:lnTo>
                    <a:pt x="632599" y="263766"/>
                  </a:lnTo>
                  <a:lnTo>
                    <a:pt x="636092" y="262445"/>
                  </a:lnTo>
                  <a:lnTo>
                    <a:pt x="641057" y="257136"/>
                  </a:lnTo>
                  <a:lnTo>
                    <a:pt x="642289" y="253898"/>
                  </a:lnTo>
                  <a:lnTo>
                    <a:pt x="642289" y="246240"/>
                  </a:lnTo>
                  <a:close/>
                </a:path>
                <a:path w="4892040" h="1106805">
                  <a:moveTo>
                    <a:pt x="653453" y="609942"/>
                  </a:moveTo>
                  <a:lnTo>
                    <a:pt x="653351" y="603427"/>
                  </a:lnTo>
                  <a:lnTo>
                    <a:pt x="651103" y="598195"/>
                  </a:lnTo>
                  <a:lnTo>
                    <a:pt x="649973" y="591489"/>
                  </a:lnTo>
                  <a:lnTo>
                    <a:pt x="649922" y="588911"/>
                  </a:lnTo>
                  <a:lnTo>
                    <a:pt x="649922" y="561098"/>
                  </a:lnTo>
                  <a:lnTo>
                    <a:pt x="649922" y="536079"/>
                  </a:lnTo>
                  <a:lnTo>
                    <a:pt x="649046" y="528027"/>
                  </a:lnTo>
                  <a:lnTo>
                    <a:pt x="646963" y="521296"/>
                  </a:lnTo>
                  <a:lnTo>
                    <a:pt x="646836" y="520877"/>
                  </a:lnTo>
                  <a:lnTo>
                    <a:pt x="608482" y="499529"/>
                  </a:lnTo>
                  <a:lnTo>
                    <a:pt x="600608" y="499529"/>
                  </a:lnTo>
                  <a:lnTo>
                    <a:pt x="566547" y="521703"/>
                  </a:lnTo>
                  <a:lnTo>
                    <a:pt x="564527" y="537197"/>
                  </a:lnTo>
                  <a:lnTo>
                    <a:pt x="589737" y="537197"/>
                  </a:lnTo>
                  <a:lnTo>
                    <a:pt x="589737" y="531495"/>
                  </a:lnTo>
                  <a:lnTo>
                    <a:pt x="591362" y="527418"/>
                  </a:lnTo>
                  <a:lnTo>
                    <a:pt x="597903" y="522516"/>
                  </a:lnTo>
                  <a:lnTo>
                    <a:pt x="602183" y="521296"/>
                  </a:lnTo>
                  <a:lnTo>
                    <a:pt x="613384" y="521296"/>
                  </a:lnTo>
                  <a:lnTo>
                    <a:pt x="617753" y="522681"/>
                  </a:lnTo>
                  <a:lnTo>
                    <a:pt x="623392" y="528269"/>
                  </a:lnTo>
                  <a:lnTo>
                    <a:pt x="624801" y="532130"/>
                  </a:lnTo>
                  <a:lnTo>
                    <a:pt x="624801" y="541007"/>
                  </a:lnTo>
                  <a:lnTo>
                    <a:pt x="624801" y="561098"/>
                  </a:lnTo>
                  <a:lnTo>
                    <a:pt x="624801" y="576872"/>
                  </a:lnTo>
                  <a:lnTo>
                    <a:pt x="623252" y="580059"/>
                  </a:lnTo>
                  <a:lnTo>
                    <a:pt x="620382" y="582866"/>
                  </a:lnTo>
                  <a:lnTo>
                    <a:pt x="612013" y="587705"/>
                  </a:lnTo>
                  <a:lnTo>
                    <a:pt x="607580" y="588911"/>
                  </a:lnTo>
                  <a:lnTo>
                    <a:pt x="598220" y="588911"/>
                  </a:lnTo>
                  <a:lnTo>
                    <a:pt x="594499" y="587756"/>
                  </a:lnTo>
                  <a:lnTo>
                    <a:pt x="588975" y="583095"/>
                  </a:lnTo>
                  <a:lnTo>
                    <a:pt x="587692" y="580059"/>
                  </a:lnTo>
                  <a:lnTo>
                    <a:pt x="587603" y="575665"/>
                  </a:lnTo>
                  <a:lnTo>
                    <a:pt x="589330" y="569290"/>
                  </a:lnTo>
                  <a:lnTo>
                    <a:pt x="594512" y="564743"/>
                  </a:lnTo>
                  <a:lnTo>
                    <a:pt x="603161" y="562013"/>
                  </a:lnTo>
                  <a:lnTo>
                    <a:pt x="615276" y="561098"/>
                  </a:lnTo>
                  <a:lnTo>
                    <a:pt x="624801" y="561098"/>
                  </a:lnTo>
                  <a:lnTo>
                    <a:pt x="624801" y="541007"/>
                  </a:lnTo>
                  <a:lnTo>
                    <a:pt x="612013" y="541007"/>
                  </a:lnTo>
                  <a:lnTo>
                    <a:pt x="601129" y="541616"/>
                  </a:lnTo>
                  <a:lnTo>
                    <a:pt x="565797" y="562368"/>
                  </a:lnTo>
                  <a:lnTo>
                    <a:pt x="562597" y="576872"/>
                  </a:lnTo>
                  <a:lnTo>
                    <a:pt x="562673" y="580059"/>
                  </a:lnTo>
                  <a:lnTo>
                    <a:pt x="592556" y="611200"/>
                  </a:lnTo>
                  <a:lnTo>
                    <a:pt x="600392" y="611797"/>
                  </a:lnTo>
                  <a:lnTo>
                    <a:pt x="608876" y="611276"/>
                  </a:lnTo>
                  <a:lnTo>
                    <a:pt x="616038" y="609701"/>
                  </a:lnTo>
                  <a:lnTo>
                    <a:pt x="621855" y="607085"/>
                  </a:lnTo>
                  <a:lnTo>
                    <a:pt x="626338" y="603427"/>
                  </a:lnTo>
                  <a:lnTo>
                    <a:pt x="626186" y="603923"/>
                  </a:lnTo>
                  <a:lnTo>
                    <a:pt x="627062" y="606094"/>
                  </a:lnTo>
                  <a:lnTo>
                    <a:pt x="628992" y="609942"/>
                  </a:lnTo>
                  <a:lnTo>
                    <a:pt x="653453" y="609942"/>
                  </a:lnTo>
                  <a:close/>
                </a:path>
                <a:path w="4892040" h="1106805">
                  <a:moveTo>
                    <a:pt x="730478" y="459765"/>
                  </a:moveTo>
                  <a:lnTo>
                    <a:pt x="724154" y="458050"/>
                  </a:lnTo>
                  <a:lnTo>
                    <a:pt x="718832" y="457200"/>
                  </a:lnTo>
                  <a:lnTo>
                    <a:pt x="714514" y="457200"/>
                  </a:lnTo>
                  <a:lnTo>
                    <a:pt x="679894" y="479158"/>
                  </a:lnTo>
                  <a:lnTo>
                    <a:pt x="677456" y="495007"/>
                  </a:lnTo>
                  <a:lnTo>
                    <a:pt x="677456" y="501383"/>
                  </a:lnTo>
                  <a:lnTo>
                    <a:pt x="661543" y="501383"/>
                  </a:lnTo>
                  <a:lnTo>
                    <a:pt x="661543" y="522592"/>
                  </a:lnTo>
                  <a:lnTo>
                    <a:pt x="677456" y="522592"/>
                  </a:lnTo>
                  <a:lnTo>
                    <a:pt x="677456" y="609942"/>
                  </a:lnTo>
                  <a:lnTo>
                    <a:pt x="702564" y="609942"/>
                  </a:lnTo>
                  <a:lnTo>
                    <a:pt x="702564" y="522592"/>
                  </a:lnTo>
                  <a:lnTo>
                    <a:pt x="724052" y="522592"/>
                  </a:lnTo>
                  <a:lnTo>
                    <a:pt x="724052" y="501383"/>
                  </a:lnTo>
                  <a:lnTo>
                    <a:pt x="702564" y="501383"/>
                  </a:lnTo>
                  <a:lnTo>
                    <a:pt x="702564" y="489712"/>
                  </a:lnTo>
                  <a:lnTo>
                    <a:pt x="703719" y="485978"/>
                  </a:lnTo>
                  <a:lnTo>
                    <a:pt x="708304" y="481050"/>
                  </a:lnTo>
                  <a:lnTo>
                    <a:pt x="711669" y="479806"/>
                  </a:lnTo>
                  <a:lnTo>
                    <a:pt x="719137" y="479806"/>
                  </a:lnTo>
                  <a:lnTo>
                    <a:pt x="723455" y="480352"/>
                  </a:lnTo>
                  <a:lnTo>
                    <a:pt x="729030" y="481431"/>
                  </a:lnTo>
                  <a:lnTo>
                    <a:pt x="729145" y="479806"/>
                  </a:lnTo>
                  <a:lnTo>
                    <a:pt x="730478" y="459765"/>
                  </a:lnTo>
                  <a:close/>
                </a:path>
                <a:path w="4892040" h="1106805">
                  <a:moveTo>
                    <a:pt x="747217" y="381342"/>
                  </a:moveTo>
                  <a:lnTo>
                    <a:pt x="747204" y="310781"/>
                  </a:lnTo>
                  <a:lnTo>
                    <a:pt x="734618" y="278650"/>
                  </a:lnTo>
                  <a:lnTo>
                    <a:pt x="726770" y="273418"/>
                  </a:lnTo>
                  <a:lnTo>
                    <a:pt x="711073" y="270929"/>
                  </a:lnTo>
                  <a:lnTo>
                    <a:pt x="701725" y="271411"/>
                  </a:lnTo>
                  <a:lnTo>
                    <a:pt x="694156" y="272859"/>
                  </a:lnTo>
                  <a:lnTo>
                    <a:pt x="688403" y="275272"/>
                  </a:lnTo>
                  <a:lnTo>
                    <a:pt x="684428" y="278650"/>
                  </a:lnTo>
                  <a:lnTo>
                    <a:pt x="684149" y="272783"/>
                  </a:lnTo>
                  <a:lnTo>
                    <a:pt x="660146" y="272783"/>
                  </a:lnTo>
                  <a:lnTo>
                    <a:pt x="660146" y="381342"/>
                  </a:lnTo>
                  <a:lnTo>
                    <a:pt x="685266" y="381342"/>
                  </a:lnTo>
                  <a:lnTo>
                    <a:pt x="685266" y="306603"/>
                  </a:lnTo>
                  <a:lnTo>
                    <a:pt x="687070" y="302907"/>
                  </a:lnTo>
                  <a:lnTo>
                    <a:pt x="689762" y="299796"/>
                  </a:lnTo>
                  <a:lnTo>
                    <a:pt x="696950" y="294703"/>
                  </a:lnTo>
                  <a:lnTo>
                    <a:pt x="701128" y="293433"/>
                  </a:lnTo>
                  <a:lnTo>
                    <a:pt x="711606" y="293433"/>
                  </a:lnTo>
                  <a:lnTo>
                    <a:pt x="715733" y="294779"/>
                  </a:lnTo>
                  <a:lnTo>
                    <a:pt x="720750" y="300151"/>
                  </a:lnTo>
                  <a:lnTo>
                    <a:pt x="722045" y="304584"/>
                  </a:lnTo>
                  <a:lnTo>
                    <a:pt x="722096" y="381342"/>
                  </a:lnTo>
                  <a:lnTo>
                    <a:pt x="747217" y="381342"/>
                  </a:lnTo>
                  <a:close/>
                </a:path>
                <a:path w="4892040" h="1106805">
                  <a:moveTo>
                    <a:pt x="748004" y="1027506"/>
                  </a:moveTo>
                  <a:lnTo>
                    <a:pt x="723912" y="1027506"/>
                  </a:lnTo>
                  <a:lnTo>
                    <a:pt x="723328" y="1034389"/>
                  </a:lnTo>
                  <a:lnTo>
                    <a:pt x="721118" y="1039368"/>
                  </a:lnTo>
                  <a:lnTo>
                    <a:pt x="713524" y="1045514"/>
                  </a:lnTo>
                  <a:lnTo>
                    <a:pt x="709028" y="1047038"/>
                  </a:lnTo>
                  <a:lnTo>
                    <a:pt x="696252" y="1047038"/>
                  </a:lnTo>
                  <a:lnTo>
                    <a:pt x="690410" y="1044346"/>
                  </a:lnTo>
                  <a:lnTo>
                    <a:pt x="682193" y="1033551"/>
                  </a:lnTo>
                  <a:lnTo>
                    <a:pt x="680224" y="1025791"/>
                  </a:lnTo>
                  <a:lnTo>
                    <a:pt x="680186" y="1010907"/>
                  </a:lnTo>
                  <a:lnTo>
                    <a:pt x="680542" y="1003820"/>
                  </a:lnTo>
                  <a:lnTo>
                    <a:pt x="696290" y="978776"/>
                  </a:lnTo>
                  <a:lnTo>
                    <a:pt x="709193" y="978776"/>
                  </a:lnTo>
                  <a:lnTo>
                    <a:pt x="713765" y="980503"/>
                  </a:lnTo>
                  <a:lnTo>
                    <a:pt x="721144" y="987450"/>
                  </a:lnTo>
                  <a:lnTo>
                    <a:pt x="723277" y="993152"/>
                  </a:lnTo>
                  <a:lnTo>
                    <a:pt x="723874" y="1001090"/>
                  </a:lnTo>
                  <a:lnTo>
                    <a:pt x="747966" y="1001090"/>
                  </a:lnTo>
                  <a:lnTo>
                    <a:pt x="746734" y="990790"/>
                  </a:lnTo>
                  <a:lnTo>
                    <a:pt x="744105" y="981824"/>
                  </a:lnTo>
                  <a:lnTo>
                    <a:pt x="742467" y="978776"/>
                  </a:lnTo>
                  <a:lnTo>
                    <a:pt x="740041" y="974204"/>
                  </a:lnTo>
                  <a:lnTo>
                    <a:pt x="703732" y="956729"/>
                  </a:lnTo>
                  <a:lnTo>
                    <a:pt x="696531" y="957160"/>
                  </a:lnTo>
                  <a:lnTo>
                    <a:pt x="660844" y="982954"/>
                  </a:lnTo>
                  <a:lnTo>
                    <a:pt x="655040" y="1010907"/>
                  </a:lnTo>
                  <a:lnTo>
                    <a:pt x="655040" y="1013790"/>
                  </a:lnTo>
                  <a:lnTo>
                    <a:pt x="668248" y="1054061"/>
                  </a:lnTo>
                  <a:lnTo>
                    <a:pt x="703821" y="1068997"/>
                  </a:lnTo>
                  <a:lnTo>
                    <a:pt x="711263" y="1068997"/>
                  </a:lnTo>
                  <a:lnTo>
                    <a:pt x="743331" y="1047038"/>
                  </a:lnTo>
                  <a:lnTo>
                    <a:pt x="747509" y="1036815"/>
                  </a:lnTo>
                  <a:lnTo>
                    <a:pt x="748004" y="1027506"/>
                  </a:lnTo>
                  <a:close/>
                </a:path>
                <a:path w="4892040" h="1106805">
                  <a:moveTo>
                    <a:pt x="755027" y="9398"/>
                  </a:moveTo>
                  <a:lnTo>
                    <a:pt x="642391" y="9398"/>
                  </a:lnTo>
                  <a:lnTo>
                    <a:pt x="642391" y="32004"/>
                  </a:lnTo>
                  <a:lnTo>
                    <a:pt x="685825" y="32004"/>
                  </a:lnTo>
                  <a:lnTo>
                    <a:pt x="685825" y="152742"/>
                  </a:lnTo>
                  <a:lnTo>
                    <a:pt x="711492" y="152742"/>
                  </a:lnTo>
                  <a:lnTo>
                    <a:pt x="711492" y="32004"/>
                  </a:lnTo>
                  <a:lnTo>
                    <a:pt x="755027" y="32004"/>
                  </a:lnTo>
                  <a:lnTo>
                    <a:pt x="755027" y="9398"/>
                  </a:lnTo>
                  <a:close/>
                </a:path>
                <a:path w="4892040" h="1106805">
                  <a:moveTo>
                    <a:pt x="821867" y="587514"/>
                  </a:moveTo>
                  <a:lnTo>
                    <a:pt x="805357" y="574687"/>
                  </a:lnTo>
                  <a:lnTo>
                    <a:pt x="800887" y="580453"/>
                  </a:lnTo>
                  <a:lnTo>
                    <a:pt x="796810" y="584415"/>
                  </a:lnTo>
                  <a:lnTo>
                    <a:pt x="789432" y="588759"/>
                  </a:lnTo>
                  <a:lnTo>
                    <a:pt x="784898" y="589838"/>
                  </a:lnTo>
                  <a:lnTo>
                    <a:pt x="772160" y="589838"/>
                  </a:lnTo>
                  <a:lnTo>
                    <a:pt x="766051" y="587197"/>
                  </a:lnTo>
                  <a:lnTo>
                    <a:pt x="756373" y="576554"/>
                  </a:lnTo>
                  <a:lnTo>
                    <a:pt x="753884" y="570776"/>
                  </a:lnTo>
                  <a:lnTo>
                    <a:pt x="753732" y="564540"/>
                  </a:lnTo>
                  <a:lnTo>
                    <a:pt x="821817" y="564540"/>
                  </a:lnTo>
                  <a:lnTo>
                    <a:pt x="821817" y="553427"/>
                  </a:lnTo>
                  <a:lnTo>
                    <a:pt x="821309" y="545249"/>
                  </a:lnTo>
                  <a:lnTo>
                    <a:pt x="821067" y="541375"/>
                  </a:lnTo>
                  <a:lnTo>
                    <a:pt x="818832" y="530733"/>
                  </a:lnTo>
                  <a:lnTo>
                    <a:pt x="815111" y="521576"/>
                  </a:lnTo>
                  <a:lnTo>
                    <a:pt x="809866" y="513715"/>
                  </a:lnTo>
                  <a:lnTo>
                    <a:pt x="803313" y="507504"/>
                  </a:lnTo>
                  <a:lnTo>
                    <a:pt x="796683" y="503720"/>
                  </a:lnTo>
                  <a:lnTo>
                    <a:pt x="796683" y="544995"/>
                  </a:lnTo>
                  <a:lnTo>
                    <a:pt x="754710" y="542493"/>
                  </a:lnTo>
                  <a:lnTo>
                    <a:pt x="755357" y="537197"/>
                  </a:lnTo>
                  <a:lnTo>
                    <a:pt x="757694" y="532396"/>
                  </a:lnTo>
                  <a:lnTo>
                    <a:pt x="765759" y="523735"/>
                  </a:lnTo>
                  <a:lnTo>
                    <a:pt x="770674" y="521576"/>
                  </a:lnTo>
                  <a:lnTo>
                    <a:pt x="782485" y="521576"/>
                  </a:lnTo>
                  <a:lnTo>
                    <a:pt x="787247" y="523582"/>
                  </a:lnTo>
                  <a:lnTo>
                    <a:pt x="790752" y="527621"/>
                  </a:lnTo>
                  <a:lnTo>
                    <a:pt x="794283" y="531622"/>
                  </a:lnTo>
                  <a:lnTo>
                    <a:pt x="796264" y="537489"/>
                  </a:lnTo>
                  <a:lnTo>
                    <a:pt x="796683" y="544995"/>
                  </a:lnTo>
                  <a:lnTo>
                    <a:pt x="796683" y="503720"/>
                  </a:lnTo>
                  <a:lnTo>
                    <a:pt x="795566" y="503072"/>
                  </a:lnTo>
                  <a:lnTo>
                    <a:pt x="786612" y="500405"/>
                  </a:lnTo>
                  <a:lnTo>
                    <a:pt x="776465" y="499529"/>
                  </a:lnTo>
                  <a:lnTo>
                    <a:pt x="770013" y="499986"/>
                  </a:lnTo>
                  <a:lnTo>
                    <a:pt x="738060" y="520750"/>
                  </a:lnTo>
                  <a:lnTo>
                    <a:pt x="728522" y="558457"/>
                  </a:lnTo>
                  <a:lnTo>
                    <a:pt x="729386" y="569912"/>
                  </a:lnTo>
                  <a:lnTo>
                    <a:pt x="749985" y="603580"/>
                  </a:lnTo>
                  <a:lnTo>
                    <a:pt x="778611" y="611797"/>
                  </a:lnTo>
                  <a:lnTo>
                    <a:pt x="791603" y="610285"/>
                  </a:lnTo>
                  <a:lnTo>
                    <a:pt x="803148" y="605726"/>
                  </a:lnTo>
                  <a:lnTo>
                    <a:pt x="813231" y="598144"/>
                  </a:lnTo>
                  <a:lnTo>
                    <a:pt x="819975" y="589838"/>
                  </a:lnTo>
                  <a:lnTo>
                    <a:pt x="821867" y="587514"/>
                  </a:lnTo>
                  <a:close/>
                </a:path>
                <a:path w="4892040" h="1106805">
                  <a:moveTo>
                    <a:pt x="847305" y="1067142"/>
                  </a:moveTo>
                  <a:lnTo>
                    <a:pt x="847204" y="1060627"/>
                  </a:lnTo>
                  <a:lnTo>
                    <a:pt x="844943" y="1055395"/>
                  </a:lnTo>
                  <a:lnTo>
                    <a:pt x="843826" y="1048689"/>
                  </a:lnTo>
                  <a:lnTo>
                    <a:pt x="843762" y="1046111"/>
                  </a:lnTo>
                  <a:lnTo>
                    <a:pt x="843762" y="1018298"/>
                  </a:lnTo>
                  <a:lnTo>
                    <a:pt x="843762" y="993279"/>
                  </a:lnTo>
                  <a:lnTo>
                    <a:pt x="842899" y="985227"/>
                  </a:lnTo>
                  <a:lnTo>
                    <a:pt x="840816" y="978496"/>
                  </a:lnTo>
                  <a:lnTo>
                    <a:pt x="840689" y="978077"/>
                  </a:lnTo>
                  <a:lnTo>
                    <a:pt x="802335" y="956729"/>
                  </a:lnTo>
                  <a:lnTo>
                    <a:pt x="794448" y="956729"/>
                  </a:lnTo>
                  <a:lnTo>
                    <a:pt x="760399" y="978903"/>
                  </a:lnTo>
                  <a:lnTo>
                    <a:pt x="758380" y="994397"/>
                  </a:lnTo>
                  <a:lnTo>
                    <a:pt x="783590" y="994397"/>
                  </a:lnTo>
                  <a:lnTo>
                    <a:pt x="783590" y="988695"/>
                  </a:lnTo>
                  <a:lnTo>
                    <a:pt x="785215" y="984618"/>
                  </a:lnTo>
                  <a:lnTo>
                    <a:pt x="791756" y="979716"/>
                  </a:lnTo>
                  <a:lnTo>
                    <a:pt x="796036" y="978496"/>
                  </a:lnTo>
                  <a:lnTo>
                    <a:pt x="807224" y="978496"/>
                  </a:lnTo>
                  <a:lnTo>
                    <a:pt x="811606" y="979881"/>
                  </a:lnTo>
                  <a:lnTo>
                    <a:pt x="817245" y="985469"/>
                  </a:lnTo>
                  <a:lnTo>
                    <a:pt x="818654" y="989330"/>
                  </a:lnTo>
                  <a:lnTo>
                    <a:pt x="818654" y="998207"/>
                  </a:lnTo>
                  <a:lnTo>
                    <a:pt x="818654" y="1018298"/>
                  </a:lnTo>
                  <a:lnTo>
                    <a:pt x="818654" y="1034072"/>
                  </a:lnTo>
                  <a:lnTo>
                    <a:pt x="817105" y="1037259"/>
                  </a:lnTo>
                  <a:lnTo>
                    <a:pt x="814235" y="1040066"/>
                  </a:lnTo>
                  <a:lnTo>
                    <a:pt x="805865" y="1044905"/>
                  </a:lnTo>
                  <a:lnTo>
                    <a:pt x="801433" y="1046111"/>
                  </a:lnTo>
                  <a:lnTo>
                    <a:pt x="792060" y="1046111"/>
                  </a:lnTo>
                  <a:lnTo>
                    <a:pt x="788339" y="1044956"/>
                  </a:lnTo>
                  <a:lnTo>
                    <a:pt x="782828" y="1040295"/>
                  </a:lnTo>
                  <a:lnTo>
                    <a:pt x="781532" y="1037259"/>
                  </a:lnTo>
                  <a:lnTo>
                    <a:pt x="781443" y="1032865"/>
                  </a:lnTo>
                  <a:lnTo>
                    <a:pt x="783170" y="1026490"/>
                  </a:lnTo>
                  <a:lnTo>
                    <a:pt x="788365" y="1021943"/>
                  </a:lnTo>
                  <a:lnTo>
                    <a:pt x="797013" y="1019213"/>
                  </a:lnTo>
                  <a:lnTo>
                    <a:pt x="809117" y="1018298"/>
                  </a:lnTo>
                  <a:lnTo>
                    <a:pt x="818654" y="1018298"/>
                  </a:lnTo>
                  <a:lnTo>
                    <a:pt x="818654" y="998207"/>
                  </a:lnTo>
                  <a:lnTo>
                    <a:pt x="805865" y="998207"/>
                  </a:lnTo>
                  <a:lnTo>
                    <a:pt x="794981" y="998816"/>
                  </a:lnTo>
                  <a:lnTo>
                    <a:pt x="759650" y="1019568"/>
                  </a:lnTo>
                  <a:lnTo>
                    <a:pt x="756450" y="1034072"/>
                  </a:lnTo>
                  <a:lnTo>
                    <a:pt x="756526" y="1037259"/>
                  </a:lnTo>
                  <a:lnTo>
                    <a:pt x="786396" y="1068400"/>
                  </a:lnTo>
                  <a:lnTo>
                    <a:pt x="794232" y="1068997"/>
                  </a:lnTo>
                  <a:lnTo>
                    <a:pt x="802728" y="1068476"/>
                  </a:lnTo>
                  <a:lnTo>
                    <a:pt x="809891" y="1066901"/>
                  </a:lnTo>
                  <a:lnTo>
                    <a:pt x="815708" y="1064285"/>
                  </a:lnTo>
                  <a:lnTo>
                    <a:pt x="820191" y="1060627"/>
                  </a:lnTo>
                  <a:lnTo>
                    <a:pt x="820039" y="1061123"/>
                  </a:lnTo>
                  <a:lnTo>
                    <a:pt x="820915" y="1063294"/>
                  </a:lnTo>
                  <a:lnTo>
                    <a:pt x="822845" y="1067142"/>
                  </a:lnTo>
                  <a:lnTo>
                    <a:pt x="847305" y="1067142"/>
                  </a:lnTo>
                  <a:close/>
                </a:path>
                <a:path w="4892040" h="1106805">
                  <a:moveTo>
                    <a:pt x="851585" y="152742"/>
                  </a:moveTo>
                  <a:lnTo>
                    <a:pt x="851573" y="82181"/>
                  </a:lnTo>
                  <a:lnTo>
                    <a:pt x="837717" y="49212"/>
                  </a:lnTo>
                  <a:lnTo>
                    <a:pt x="831138" y="44818"/>
                  </a:lnTo>
                  <a:lnTo>
                    <a:pt x="815441" y="42329"/>
                  </a:lnTo>
                  <a:lnTo>
                    <a:pt x="806259" y="42760"/>
                  </a:lnTo>
                  <a:lnTo>
                    <a:pt x="798893" y="44043"/>
                  </a:lnTo>
                  <a:lnTo>
                    <a:pt x="793356" y="46202"/>
                  </a:lnTo>
                  <a:lnTo>
                    <a:pt x="789635" y="49212"/>
                  </a:lnTo>
                  <a:lnTo>
                    <a:pt x="789635" y="1955"/>
                  </a:lnTo>
                  <a:lnTo>
                    <a:pt x="764514" y="1955"/>
                  </a:lnTo>
                  <a:lnTo>
                    <a:pt x="764514" y="152742"/>
                  </a:lnTo>
                  <a:lnTo>
                    <a:pt x="789635" y="152742"/>
                  </a:lnTo>
                  <a:lnTo>
                    <a:pt x="789635" y="78003"/>
                  </a:lnTo>
                  <a:lnTo>
                    <a:pt x="791425" y="74307"/>
                  </a:lnTo>
                  <a:lnTo>
                    <a:pt x="794131" y="71196"/>
                  </a:lnTo>
                  <a:lnTo>
                    <a:pt x="801319" y="66103"/>
                  </a:lnTo>
                  <a:lnTo>
                    <a:pt x="805497" y="64833"/>
                  </a:lnTo>
                  <a:lnTo>
                    <a:pt x="815975" y="64833"/>
                  </a:lnTo>
                  <a:lnTo>
                    <a:pt x="820089" y="66179"/>
                  </a:lnTo>
                  <a:lnTo>
                    <a:pt x="825119" y="71551"/>
                  </a:lnTo>
                  <a:lnTo>
                    <a:pt x="826401" y="75984"/>
                  </a:lnTo>
                  <a:lnTo>
                    <a:pt x="826465" y="152742"/>
                  </a:lnTo>
                  <a:lnTo>
                    <a:pt x="851585" y="152742"/>
                  </a:lnTo>
                  <a:close/>
                </a:path>
                <a:path w="4892040" h="1106805">
                  <a:moveTo>
                    <a:pt x="852322" y="381342"/>
                  </a:moveTo>
                  <a:lnTo>
                    <a:pt x="852309" y="310781"/>
                  </a:lnTo>
                  <a:lnTo>
                    <a:pt x="849947" y="293433"/>
                  </a:lnTo>
                  <a:lnTo>
                    <a:pt x="843127" y="280911"/>
                  </a:lnTo>
                  <a:lnTo>
                    <a:pt x="839724" y="278650"/>
                  </a:lnTo>
                  <a:lnTo>
                    <a:pt x="831875" y="273418"/>
                  </a:lnTo>
                  <a:lnTo>
                    <a:pt x="816190" y="270929"/>
                  </a:lnTo>
                  <a:lnTo>
                    <a:pt x="806831" y="271411"/>
                  </a:lnTo>
                  <a:lnTo>
                    <a:pt x="799274" y="272859"/>
                  </a:lnTo>
                  <a:lnTo>
                    <a:pt x="793508" y="275272"/>
                  </a:lnTo>
                  <a:lnTo>
                    <a:pt x="789533" y="278650"/>
                  </a:lnTo>
                  <a:lnTo>
                    <a:pt x="789254" y="272783"/>
                  </a:lnTo>
                  <a:lnTo>
                    <a:pt x="765263" y="272783"/>
                  </a:lnTo>
                  <a:lnTo>
                    <a:pt x="765263" y="381342"/>
                  </a:lnTo>
                  <a:lnTo>
                    <a:pt x="790371" y="381342"/>
                  </a:lnTo>
                  <a:lnTo>
                    <a:pt x="790371" y="306603"/>
                  </a:lnTo>
                  <a:lnTo>
                    <a:pt x="792175" y="302907"/>
                  </a:lnTo>
                  <a:lnTo>
                    <a:pt x="794867" y="299796"/>
                  </a:lnTo>
                  <a:lnTo>
                    <a:pt x="802068" y="294703"/>
                  </a:lnTo>
                  <a:lnTo>
                    <a:pt x="806234" y="293433"/>
                  </a:lnTo>
                  <a:lnTo>
                    <a:pt x="816711" y="293433"/>
                  </a:lnTo>
                  <a:lnTo>
                    <a:pt x="820839" y="294779"/>
                  </a:lnTo>
                  <a:lnTo>
                    <a:pt x="825868" y="300151"/>
                  </a:lnTo>
                  <a:lnTo>
                    <a:pt x="827151" y="304584"/>
                  </a:lnTo>
                  <a:lnTo>
                    <a:pt x="827214" y="381342"/>
                  </a:lnTo>
                  <a:lnTo>
                    <a:pt x="852322" y="381342"/>
                  </a:lnTo>
                  <a:close/>
                </a:path>
                <a:path w="4892040" h="1106805">
                  <a:moveTo>
                    <a:pt x="890371" y="502310"/>
                  </a:moveTo>
                  <a:lnTo>
                    <a:pt x="886612" y="500456"/>
                  </a:lnTo>
                  <a:lnTo>
                    <a:pt x="882764" y="499529"/>
                  </a:lnTo>
                  <a:lnTo>
                    <a:pt x="866978" y="499529"/>
                  </a:lnTo>
                  <a:lnTo>
                    <a:pt x="860044" y="501434"/>
                  </a:lnTo>
                  <a:lnTo>
                    <a:pt x="857999" y="505244"/>
                  </a:lnTo>
                  <a:lnTo>
                    <a:pt x="858367" y="501383"/>
                  </a:lnTo>
                  <a:lnTo>
                    <a:pt x="833818" y="501383"/>
                  </a:lnTo>
                  <a:lnTo>
                    <a:pt x="833818" y="609942"/>
                  </a:lnTo>
                  <a:lnTo>
                    <a:pt x="858926" y="609942"/>
                  </a:lnTo>
                  <a:lnTo>
                    <a:pt x="858926" y="535330"/>
                  </a:lnTo>
                  <a:lnTo>
                    <a:pt x="862088" y="527837"/>
                  </a:lnTo>
                  <a:lnTo>
                    <a:pt x="868438" y="524078"/>
                  </a:lnTo>
                  <a:lnTo>
                    <a:pt x="880770" y="524078"/>
                  </a:lnTo>
                  <a:lnTo>
                    <a:pt x="884910" y="524535"/>
                  </a:lnTo>
                  <a:lnTo>
                    <a:pt x="890371" y="525424"/>
                  </a:lnTo>
                  <a:lnTo>
                    <a:pt x="890371" y="524078"/>
                  </a:lnTo>
                  <a:lnTo>
                    <a:pt x="890371" y="505244"/>
                  </a:lnTo>
                  <a:lnTo>
                    <a:pt x="890371" y="502310"/>
                  </a:lnTo>
                  <a:close/>
                </a:path>
                <a:path w="4892040" h="1106805">
                  <a:moveTo>
                    <a:pt x="896048" y="44183"/>
                  </a:moveTo>
                  <a:lnTo>
                    <a:pt x="870927" y="44183"/>
                  </a:lnTo>
                  <a:lnTo>
                    <a:pt x="870927" y="152742"/>
                  </a:lnTo>
                  <a:lnTo>
                    <a:pt x="896048" y="152742"/>
                  </a:lnTo>
                  <a:lnTo>
                    <a:pt x="896048" y="44183"/>
                  </a:lnTo>
                  <a:close/>
                </a:path>
                <a:path w="4892040" h="1106805">
                  <a:moveTo>
                    <a:pt x="897813" y="17640"/>
                  </a:moveTo>
                  <a:lnTo>
                    <a:pt x="896569" y="14363"/>
                  </a:lnTo>
                  <a:lnTo>
                    <a:pt x="891654" y="8915"/>
                  </a:lnTo>
                  <a:lnTo>
                    <a:pt x="888149" y="7531"/>
                  </a:lnTo>
                  <a:lnTo>
                    <a:pt x="879094" y="7531"/>
                  </a:lnTo>
                  <a:lnTo>
                    <a:pt x="875614" y="8915"/>
                  </a:lnTo>
                  <a:lnTo>
                    <a:pt x="870737" y="14401"/>
                  </a:lnTo>
                  <a:lnTo>
                    <a:pt x="869543" y="17640"/>
                  </a:lnTo>
                  <a:lnTo>
                    <a:pt x="869556" y="25298"/>
                  </a:lnTo>
                  <a:lnTo>
                    <a:pt x="870762" y="28498"/>
                  </a:lnTo>
                  <a:lnTo>
                    <a:pt x="875652" y="33832"/>
                  </a:lnTo>
                  <a:lnTo>
                    <a:pt x="879132" y="35166"/>
                  </a:lnTo>
                  <a:lnTo>
                    <a:pt x="888123" y="35166"/>
                  </a:lnTo>
                  <a:lnTo>
                    <a:pt x="891616" y="33845"/>
                  </a:lnTo>
                  <a:lnTo>
                    <a:pt x="896569" y="28536"/>
                  </a:lnTo>
                  <a:lnTo>
                    <a:pt x="897813" y="25298"/>
                  </a:lnTo>
                  <a:lnTo>
                    <a:pt x="897813" y="17640"/>
                  </a:lnTo>
                  <a:close/>
                </a:path>
                <a:path w="4892040" h="1106805">
                  <a:moveTo>
                    <a:pt x="951344" y="1027506"/>
                  </a:moveTo>
                  <a:lnTo>
                    <a:pt x="927252" y="1027506"/>
                  </a:lnTo>
                  <a:lnTo>
                    <a:pt x="926668" y="1034389"/>
                  </a:lnTo>
                  <a:lnTo>
                    <a:pt x="924458" y="1039368"/>
                  </a:lnTo>
                  <a:lnTo>
                    <a:pt x="916863" y="1045514"/>
                  </a:lnTo>
                  <a:lnTo>
                    <a:pt x="912368" y="1047038"/>
                  </a:lnTo>
                  <a:lnTo>
                    <a:pt x="899591" y="1047038"/>
                  </a:lnTo>
                  <a:lnTo>
                    <a:pt x="893749" y="1044346"/>
                  </a:lnTo>
                  <a:lnTo>
                    <a:pt x="885532" y="1033551"/>
                  </a:lnTo>
                  <a:lnTo>
                    <a:pt x="883564" y="1025791"/>
                  </a:lnTo>
                  <a:lnTo>
                    <a:pt x="883513" y="1010907"/>
                  </a:lnTo>
                  <a:lnTo>
                    <a:pt x="883869" y="1003820"/>
                  </a:lnTo>
                  <a:lnTo>
                    <a:pt x="899629" y="978776"/>
                  </a:lnTo>
                  <a:lnTo>
                    <a:pt x="912520" y="978776"/>
                  </a:lnTo>
                  <a:lnTo>
                    <a:pt x="917092" y="980503"/>
                  </a:lnTo>
                  <a:lnTo>
                    <a:pt x="924471" y="987450"/>
                  </a:lnTo>
                  <a:lnTo>
                    <a:pt x="926617" y="993152"/>
                  </a:lnTo>
                  <a:lnTo>
                    <a:pt x="927201" y="1001090"/>
                  </a:lnTo>
                  <a:lnTo>
                    <a:pt x="951293" y="1001090"/>
                  </a:lnTo>
                  <a:lnTo>
                    <a:pt x="950074" y="990790"/>
                  </a:lnTo>
                  <a:lnTo>
                    <a:pt x="947432" y="981824"/>
                  </a:lnTo>
                  <a:lnTo>
                    <a:pt x="945807" y="978776"/>
                  </a:lnTo>
                  <a:lnTo>
                    <a:pt x="943381" y="974204"/>
                  </a:lnTo>
                  <a:lnTo>
                    <a:pt x="907072" y="956729"/>
                  </a:lnTo>
                  <a:lnTo>
                    <a:pt x="899858" y="957160"/>
                  </a:lnTo>
                  <a:lnTo>
                    <a:pt x="864184" y="982954"/>
                  </a:lnTo>
                  <a:lnTo>
                    <a:pt x="858367" y="1010907"/>
                  </a:lnTo>
                  <a:lnTo>
                    <a:pt x="858367" y="1013790"/>
                  </a:lnTo>
                  <a:lnTo>
                    <a:pt x="871575" y="1054061"/>
                  </a:lnTo>
                  <a:lnTo>
                    <a:pt x="907161" y="1068997"/>
                  </a:lnTo>
                  <a:lnTo>
                    <a:pt x="914603" y="1068997"/>
                  </a:lnTo>
                  <a:lnTo>
                    <a:pt x="921651" y="1067308"/>
                  </a:lnTo>
                  <a:lnTo>
                    <a:pt x="935024" y="1060513"/>
                  </a:lnTo>
                  <a:lnTo>
                    <a:pt x="940396" y="1055928"/>
                  </a:lnTo>
                  <a:lnTo>
                    <a:pt x="946658" y="1047038"/>
                  </a:lnTo>
                  <a:lnTo>
                    <a:pt x="948550" y="1044359"/>
                  </a:lnTo>
                  <a:lnTo>
                    <a:pt x="950849" y="1036815"/>
                  </a:lnTo>
                  <a:lnTo>
                    <a:pt x="951344" y="1027506"/>
                  </a:lnTo>
                  <a:close/>
                </a:path>
                <a:path w="4892040" h="1106805">
                  <a:moveTo>
                    <a:pt x="965339" y="328180"/>
                  </a:moveTo>
                  <a:lnTo>
                    <a:pt x="956284" y="292976"/>
                  </a:lnTo>
                  <a:lnTo>
                    <a:pt x="951534" y="286410"/>
                  </a:lnTo>
                  <a:lnTo>
                    <a:pt x="944105" y="279641"/>
                  </a:lnTo>
                  <a:lnTo>
                    <a:pt x="940231" y="277444"/>
                  </a:lnTo>
                  <a:lnTo>
                    <a:pt x="940231" y="315988"/>
                  </a:lnTo>
                  <a:lnTo>
                    <a:pt x="940117" y="328180"/>
                  </a:lnTo>
                  <a:lnTo>
                    <a:pt x="923061" y="361238"/>
                  </a:lnTo>
                  <a:lnTo>
                    <a:pt x="908240" y="361238"/>
                  </a:lnTo>
                  <a:lnTo>
                    <a:pt x="902296" y="358305"/>
                  </a:lnTo>
                  <a:lnTo>
                    <a:pt x="893267" y="346519"/>
                  </a:lnTo>
                  <a:lnTo>
                    <a:pt x="891019" y="338442"/>
                  </a:lnTo>
                  <a:lnTo>
                    <a:pt x="891120" y="326136"/>
                  </a:lnTo>
                  <a:lnTo>
                    <a:pt x="908240" y="292976"/>
                  </a:lnTo>
                  <a:lnTo>
                    <a:pt x="922820" y="292976"/>
                  </a:lnTo>
                  <a:lnTo>
                    <a:pt x="928789" y="295960"/>
                  </a:lnTo>
                  <a:lnTo>
                    <a:pt x="937933" y="307924"/>
                  </a:lnTo>
                  <a:lnTo>
                    <a:pt x="940231" y="315988"/>
                  </a:lnTo>
                  <a:lnTo>
                    <a:pt x="940231" y="277444"/>
                  </a:lnTo>
                  <a:lnTo>
                    <a:pt x="935621" y="274802"/>
                  </a:lnTo>
                  <a:lnTo>
                    <a:pt x="926071" y="271894"/>
                  </a:lnTo>
                  <a:lnTo>
                    <a:pt x="915441" y="270929"/>
                  </a:lnTo>
                  <a:lnTo>
                    <a:pt x="908418" y="271360"/>
                  </a:lnTo>
                  <a:lnTo>
                    <a:pt x="875550" y="291693"/>
                  </a:lnTo>
                  <a:lnTo>
                    <a:pt x="865809" y="326136"/>
                  </a:lnTo>
                  <a:lnTo>
                    <a:pt x="865873" y="328180"/>
                  </a:lnTo>
                  <a:lnTo>
                    <a:pt x="879576" y="367753"/>
                  </a:lnTo>
                  <a:lnTo>
                    <a:pt x="915619" y="383197"/>
                  </a:lnTo>
                  <a:lnTo>
                    <a:pt x="922769" y="382752"/>
                  </a:lnTo>
                  <a:lnTo>
                    <a:pt x="955890" y="362318"/>
                  </a:lnTo>
                  <a:lnTo>
                    <a:pt x="964958" y="335775"/>
                  </a:lnTo>
                  <a:lnTo>
                    <a:pt x="965339" y="328180"/>
                  </a:lnTo>
                  <a:close/>
                </a:path>
                <a:path w="4892040" h="1106805">
                  <a:moveTo>
                    <a:pt x="985342" y="501383"/>
                  </a:moveTo>
                  <a:lnTo>
                    <a:pt x="961999" y="501383"/>
                  </a:lnTo>
                  <a:lnTo>
                    <a:pt x="961669" y="506133"/>
                  </a:lnTo>
                  <a:lnTo>
                    <a:pt x="960132" y="504888"/>
                  </a:lnTo>
                  <a:lnTo>
                    <a:pt x="960132" y="533527"/>
                  </a:lnTo>
                  <a:lnTo>
                    <a:pt x="960132" y="577469"/>
                  </a:lnTo>
                  <a:lnTo>
                    <a:pt x="956068" y="585343"/>
                  </a:lnTo>
                  <a:lnTo>
                    <a:pt x="949426" y="589292"/>
                  </a:lnTo>
                  <a:lnTo>
                    <a:pt x="933170" y="589292"/>
                  </a:lnTo>
                  <a:lnTo>
                    <a:pt x="927658" y="586498"/>
                  </a:lnTo>
                  <a:lnTo>
                    <a:pt x="919619" y="575335"/>
                  </a:lnTo>
                  <a:lnTo>
                    <a:pt x="917625" y="567283"/>
                  </a:lnTo>
                  <a:lnTo>
                    <a:pt x="917714" y="554824"/>
                  </a:lnTo>
                  <a:lnTo>
                    <a:pt x="933323" y="522033"/>
                  </a:lnTo>
                  <a:lnTo>
                    <a:pt x="949363" y="522033"/>
                  </a:lnTo>
                  <a:lnTo>
                    <a:pt x="955941" y="525868"/>
                  </a:lnTo>
                  <a:lnTo>
                    <a:pt x="960132" y="533527"/>
                  </a:lnTo>
                  <a:lnTo>
                    <a:pt x="960132" y="504888"/>
                  </a:lnTo>
                  <a:lnTo>
                    <a:pt x="958100" y="503237"/>
                  </a:lnTo>
                  <a:lnTo>
                    <a:pt x="952639" y="501180"/>
                  </a:lnTo>
                  <a:lnTo>
                    <a:pt x="945311" y="499935"/>
                  </a:lnTo>
                  <a:lnTo>
                    <a:pt x="936091" y="499529"/>
                  </a:lnTo>
                  <a:lnTo>
                    <a:pt x="926655" y="500481"/>
                  </a:lnTo>
                  <a:lnTo>
                    <a:pt x="895388" y="532358"/>
                  </a:lnTo>
                  <a:lnTo>
                    <a:pt x="892416" y="554824"/>
                  </a:lnTo>
                  <a:lnTo>
                    <a:pt x="893165" y="567131"/>
                  </a:lnTo>
                  <a:lnTo>
                    <a:pt x="910780" y="603059"/>
                  </a:lnTo>
                  <a:lnTo>
                    <a:pt x="935901" y="611797"/>
                  </a:lnTo>
                  <a:lnTo>
                    <a:pt x="944841" y="611352"/>
                  </a:lnTo>
                  <a:lnTo>
                    <a:pt x="951979" y="609993"/>
                  </a:lnTo>
                  <a:lnTo>
                    <a:pt x="957326" y="607745"/>
                  </a:lnTo>
                  <a:lnTo>
                    <a:pt x="960132" y="605243"/>
                  </a:lnTo>
                  <a:lnTo>
                    <a:pt x="960132" y="612063"/>
                  </a:lnTo>
                  <a:lnTo>
                    <a:pt x="958176" y="617766"/>
                  </a:lnTo>
                  <a:lnTo>
                    <a:pt x="950366" y="625640"/>
                  </a:lnTo>
                  <a:lnTo>
                    <a:pt x="944765" y="627608"/>
                  </a:lnTo>
                  <a:lnTo>
                    <a:pt x="937488" y="627608"/>
                  </a:lnTo>
                  <a:lnTo>
                    <a:pt x="930516" y="626618"/>
                  </a:lnTo>
                  <a:lnTo>
                    <a:pt x="923696" y="623646"/>
                  </a:lnTo>
                  <a:lnTo>
                    <a:pt x="917028" y="618693"/>
                  </a:lnTo>
                  <a:lnTo>
                    <a:pt x="910513" y="611746"/>
                  </a:lnTo>
                  <a:lnTo>
                    <a:pt x="896505" y="627938"/>
                  </a:lnTo>
                  <a:lnTo>
                    <a:pt x="901712" y="635622"/>
                  </a:lnTo>
                  <a:lnTo>
                    <a:pt x="908088" y="641146"/>
                  </a:lnTo>
                  <a:lnTo>
                    <a:pt x="923188" y="647877"/>
                  </a:lnTo>
                  <a:lnTo>
                    <a:pt x="930884" y="649566"/>
                  </a:lnTo>
                  <a:lnTo>
                    <a:pt x="938695" y="649566"/>
                  </a:lnTo>
                  <a:lnTo>
                    <a:pt x="978179" y="630402"/>
                  </a:lnTo>
                  <a:lnTo>
                    <a:pt x="979589" y="627608"/>
                  </a:lnTo>
                  <a:lnTo>
                    <a:pt x="982154" y="622566"/>
                  </a:lnTo>
                  <a:lnTo>
                    <a:pt x="984542" y="613613"/>
                  </a:lnTo>
                  <a:lnTo>
                    <a:pt x="985266" y="604583"/>
                  </a:lnTo>
                  <a:lnTo>
                    <a:pt x="985342" y="589292"/>
                  </a:lnTo>
                  <a:lnTo>
                    <a:pt x="985342" y="522033"/>
                  </a:lnTo>
                  <a:lnTo>
                    <a:pt x="985342" y="506133"/>
                  </a:lnTo>
                  <a:lnTo>
                    <a:pt x="985342" y="501383"/>
                  </a:lnTo>
                  <a:close/>
                </a:path>
                <a:path w="4892040" h="1106805">
                  <a:moveTo>
                    <a:pt x="989152" y="958583"/>
                  </a:moveTo>
                  <a:lnTo>
                    <a:pt x="964044" y="958583"/>
                  </a:lnTo>
                  <a:lnTo>
                    <a:pt x="964044" y="1067142"/>
                  </a:lnTo>
                  <a:lnTo>
                    <a:pt x="989152" y="1067142"/>
                  </a:lnTo>
                  <a:lnTo>
                    <a:pt x="989152" y="958583"/>
                  </a:lnTo>
                  <a:close/>
                </a:path>
                <a:path w="4892040" h="1106805">
                  <a:moveTo>
                    <a:pt x="990917" y="932040"/>
                  </a:moveTo>
                  <a:lnTo>
                    <a:pt x="989685" y="928763"/>
                  </a:lnTo>
                  <a:lnTo>
                    <a:pt x="984770" y="923315"/>
                  </a:lnTo>
                  <a:lnTo>
                    <a:pt x="981265" y="921931"/>
                  </a:lnTo>
                  <a:lnTo>
                    <a:pt x="972210" y="921931"/>
                  </a:lnTo>
                  <a:lnTo>
                    <a:pt x="968717" y="923315"/>
                  </a:lnTo>
                  <a:lnTo>
                    <a:pt x="963853" y="928801"/>
                  </a:lnTo>
                  <a:lnTo>
                    <a:pt x="962647" y="932040"/>
                  </a:lnTo>
                  <a:lnTo>
                    <a:pt x="962660" y="939698"/>
                  </a:lnTo>
                  <a:lnTo>
                    <a:pt x="963866" y="942898"/>
                  </a:lnTo>
                  <a:lnTo>
                    <a:pt x="968768" y="948232"/>
                  </a:lnTo>
                  <a:lnTo>
                    <a:pt x="972235" y="949566"/>
                  </a:lnTo>
                  <a:lnTo>
                    <a:pt x="981227" y="949566"/>
                  </a:lnTo>
                  <a:lnTo>
                    <a:pt x="984719" y="948245"/>
                  </a:lnTo>
                  <a:lnTo>
                    <a:pt x="989685" y="942936"/>
                  </a:lnTo>
                  <a:lnTo>
                    <a:pt x="990917" y="939698"/>
                  </a:lnTo>
                  <a:lnTo>
                    <a:pt x="990917" y="932040"/>
                  </a:lnTo>
                  <a:close/>
                </a:path>
                <a:path w="4892040" h="1106805">
                  <a:moveTo>
                    <a:pt x="1002741" y="152742"/>
                  </a:moveTo>
                  <a:lnTo>
                    <a:pt x="1002728" y="82181"/>
                  </a:lnTo>
                  <a:lnTo>
                    <a:pt x="990130" y="50050"/>
                  </a:lnTo>
                  <a:lnTo>
                    <a:pt x="982281" y="44818"/>
                  </a:lnTo>
                  <a:lnTo>
                    <a:pt x="966597" y="42329"/>
                  </a:lnTo>
                  <a:lnTo>
                    <a:pt x="957237" y="42811"/>
                  </a:lnTo>
                  <a:lnTo>
                    <a:pt x="949680" y="44259"/>
                  </a:lnTo>
                  <a:lnTo>
                    <a:pt x="943914" y="46672"/>
                  </a:lnTo>
                  <a:lnTo>
                    <a:pt x="939952" y="50050"/>
                  </a:lnTo>
                  <a:lnTo>
                    <a:pt x="939673" y="44183"/>
                  </a:lnTo>
                  <a:lnTo>
                    <a:pt x="915670" y="44183"/>
                  </a:lnTo>
                  <a:lnTo>
                    <a:pt x="915670" y="152742"/>
                  </a:lnTo>
                  <a:lnTo>
                    <a:pt x="940790" y="152742"/>
                  </a:lnTo>
                  <a:lnTo>
                    <a:pt x="940790" y="78003"/>
                  </a:lnTo>
                  <a:lnTo>
                    <a:pt x="942581" y="74307"/>
                  </a:lnTo>
                  <a:lnTo>
                    <a:pt x="945286" y="71196"/>
                  </a:lnTo>
                  <a:lnTo>
                    <a:pt x="952474" y="66103"/>
                  </a:lnTo>
                  <a:lnTo>
                    <a:pt x="956640" y="64833"/>
                  </a:lnTo>
                  <a:lnTo>
                    <a:pt x="967130" y="64833"/>
                  </a:lnTo>
                  <a:lnTo>
                    <a:pt x="971245" y="66179"/>
                  </a:lnTo>
                  <a:lnTo>
                    <a:pt x="976274" y="71551"/>
                  </a:lnTo>
                  <a:lnTo>
                    <a:pt x="977557" y="75984"/>
                  </a:lnTo>
                  <a:lnTo>
                    <a:pt x="977620" y="152742"/>
                  </a:lnTo>
                  <a:lnTo>
                    <a:pt x="1002741" y="152742"/>
                  </a:lnTo>
                  <a:close/>
                </a:path>
                <a:path w="4892040" h="1106805">
                  <a:moveTo>
                    <a:pt x="1062913" y="272783"/>
                  </a:moveTo>
                  <a:lnTo>
                    <a:pt x="1036828" y="272783"/>
                  </a:lnTo>
                  <a:lnTo>
                    <a:pt x="1014730" y="341287"/>
                  </a:lnTo>
                  <a:lnTo>
                    <a:pt x="992035" y="272783"/>
                  </a:lnTo>
                  <a:lnTo>
                    <a:pt x="965987" y="272783"/>
                  </a:lnTo>
                  <a:lnTo>
                    <a:pt x="1005293" y="381342"/>
                  </a:lnTo>
                  <a:lnTo>
                    <a:pt x="1023988" y="381342"/>
                  </a:lnTo>
                  <a:lnTo>
                    <a:pt x="1038352" y="341287"/>
                  </a:lnTo>
                  <a:lnTo>
                    <a:pt x="1062913" y="272783"/>
                  </a:lnTo>
                  <a:close/>
                </a:path>
                <a:path w="4892040" h="1106805">
                  <a:moveTo>
                    <a:pt x="1091476" y="609942"/>
                  </a:moveTo>
                  <a:lnTo>
                    <a:pt x="1091374" y="603427"/>
                  </a:lnTo>
                  <a:lnTo>
                    <a:pt x="1089113" y="598195"/>
                  </a:lnTo>
                  <a:lnTo>
                    <a:pt x="1087996" y="591489"/>
                  </a:lnTo>
                  <a:lnTo>
                    <a:pt x="1087945" y="588911"/>
                  </a:lnTo>
                  <a:lnTo>
                    <a:pt x="1087945" y="561098"/>
                  </a:lnTo>
                  <a:lnTo>
                    <a:pt x="1087945" y="536079"/>
                  </a:lnTo>
                  <a:lnTo>
                    <a:pt x="1087069" y="528027"/>
                  </a:lnTo>
                  <a:lnTo>
                    <a:pt x="1084986" y="521296"/>
                  </a:lnTo>
                  <a:lnTo>
                    <a:pt x="1084859" y="520877"/>
                  </a:lnTo>
                  <a:lnTo>
                    <a:pt x="1046505" y="499529"/>
                  </a:lnTo>
                  <a:lnTo>
                    <a:pt x="1038618" y="499529"/>
                  </a:lnTo>
                  <a:lnTo>
                    <a:pt x="1004570" y="521703"/>
                  </a:lnTo>
                  <a:lnTo>
                    <a:pt x="1002550" y="537197"/>
                  </a:lnTo>
                  <a:lnTo>
                    <a:pt x="1027760" y="537197"/>
                  </a:lnTo>
                  <a:lnTo>
                    <a:pt x="1027760" y="531495"/>
                  </a:lnTo>
                  <a:lnTo>
                    <a:pt x="1029385" y="527418"/>
                  </a:lnTo>
                  <a:lnTo>
                    <a:pt x="1035926" y="522516"/>
                  </a:lnTo>
                  <a:lnTo>
                    <a:pt x="1040206" y="521296"/>
                  </a:lnTo>
                  <a:lnTo>
                    <a:pt x="1051394" y="521296"/>
                  </a:lnTo>
                  <a:lnTo>
                    <a:pt x="1055776" y="522681"/>
                  </a:lnTo>
                  <a:lnTo>
                    <a:pt x="1061415" y="528269"/>
                  </a:lnTo>
                  <a:lnTo>
                    <a:pt x="1062824" y="532130"/>
                  </a:lnTo>
                  <a:lnTo>
                    <a:pt x="1062824" y="541007"/>
                  </a:lnTo>
                  <a:lnTo>
                    <a:pt x="1062824" y="561098"/>
                  </a:lnTo>
                  <a:lnTo>
                    <a:pt x="1062824" y="576872"/>
                  </a:lnTo>
                  <a:lnTo>
                    <a:pt x="1061275" y="580059"/>
                  </a:lnTo>
                  <a:lnTo>
                    <a:pt x="1058405" y="582866"/>
                  </a:lnTo>
                  <a:lnTo>
                    <a:pt x="1050036" y="587705"/>
                  </a:lnTo>
                  <a:lnTo>
                    <a:pt x="1045603" y="588911"/>
                  </a:lnTo>
                  <a:lnTo>
                    <a:pt x="1036231" y="588911"/>
                  </a:lnTo>
                  <a:lnTo>
                    <a:pt x="1032522" y="587756"/>
                  </a:lnTo>
                  <a:lnTo>
                    <a:pt x="1026998" y="583095"/>
                  </a:lnTo>
                  <a:lnTo>
                    <a:pt x="1025715" y="580059"/>
                  </a:lnTo>
                  <a:lnTo>
                    <a:pt x="1025613" y="575665"/>
                  </a:lnTo>
                  <a:lnTo>
                    <a:pt x="1027353" y="569290"/>
                  </a:lnTo>
                  <a:lnTo>
                    <a:pt x="1032535" y="564743"/>
                  </a:lnTo>
                  <a:lnTo>
                    <a:pt x="1041184" y="562013"/>
                  </a:lnTo>
                  <a:lnTo>
                    <a:pt x="1053287" y="561098"/>
                  </a:lnTo>
                  <a:lnTo>
                    <a:pt x="1062824" y="561098"/>
                  </a:lnTo>
                  <a:lnTo>
                    <a:pt x="1062824" y="541007"/>
                  </a:lnTo>
                  <a:lnTo>
                    <a:pt x="1050036" y="541007"/>
                  </a:lnTo>
                  <a:lnTo>
                    <a:pt x="1039152" y="541616"/>
                  </a:lnTo>
                  <a:lnTo>
                    <a:pt x="1003820" y="562368"/>
                  </a:lnTo>
                  <a:lnTo>
                    <a:pt x="1000620" y="576872"/>
                  </a:lnTo>
                  <a:lnTo>
                    <a:pt x="1000696" y="580059"/>
                  </a:lnTo>
                  <a:lnTo>
                    <a:pt x="1030566" y="611200"/>
                  </a:lnTo>
                  <a:lnTo>
                    <a:pt x="1038402" y="611797"/>
                  </a:lnTo>
                  <a:lnTo>
                    <a:pt x="1046899" y="611276"/>
                  </a:lnTo>
                  <a:lnTo>
                    <a:pt x="1054061" y="609701"/>
                  </a:lnTo>
                  <a:lnTo>
                    <a:pt x="1059878" y="607085"/>
                  </a:lnTo>
                  <a:lnTo>
                    <a:pt x="1064361" y="603427"/>
                  </a:lnTo>
                  <a:lnTo>
                    <a:pt x="1064209" y="603923"/>
                  </a:lnTo>
                  <a:lnTo>
                    <a:pt x="1065085" y="606094"/>
                  </a:lnTo>
                  <a:lnTo>
                    <a:pt x="1067015" y="609942"/>
                  </a:lnTo>
                  <a:lnTo>
                    <a:pt x="1091476" y="609942"/>
                  </a:lnTo>
                  <a:close/>
                </a:path>
                <a:path w="4892040" h="1106805">
                  <a:moveTo>
                    <a:pt x="1103757" y="1013980"/>
                  </a:moveTo>
                  <a:lnTo>
                    <a:pt x="1094701" y="978776"/>
                  </a:lnTo>
                  <a:lnTo>
                    <a:pt x="1089939" y="972210"/>
                  </a:lnTo>
                  <a:lnTo>
                    <a:pt x="1082522" y="965441"/>
                  </a:lnTo>
                  <a:lnTo>
                    <a:pt x="1078636" y="963231"/>
                  </a:lnTo>
                  <a:lnTo>
                    <a:pt x="1078636" y="1001788"/>
                  </a:lnTo>
                  <a:lnTo>
                    <a:pt x="1078534" y="1013980"/>
                  </a:lnTo>
                  <a:lnTo>
                    <a:pt x="1061478" y="1047038"/>
                  </a:lnTo>
                  <a:lnTo>
                    <a:pt x="1046657" y="1047038"/>
                  </a:lnTo>
                  <a:lnTo>
                    <a:pt x="1040701" y="1044105"/>
                  </a:lnTo>
                  <a:lnTo>
                    <a:pt x="1031684" y="1032319"/>
                  </a:lnTo>
                  <a:lnTo>
                    <a:pt x="1029436" y="1024242"/>
                  </a:lnTo>
                  <a:lnTo>
                    <a:pt x="1029538" y="1011936"/>
                  </a:lnTo>
                  <a:lnTo>
                    <a:pt x="1046657" y="978776"/>
                  </a:lnTo>
                  <a:lnTo>
                    <a:pt x="1061224" y="978776"/>
                  </a:lnTo>
                  <a:lnTo>
                    <a:pt x="1067193" y="981760"/>
                  </a:lnTo>
                  <a:lnTo>
                    <a:pt x="1076337" y="993724"/>
                  </a:lnTo>
                  <a:lnTo>
                    <a:pt x="1078636" y="1001788"/>
                  </a:lnTo>
                  <a:lnTo>
                    <a:pt x="1078636" y="963231"/>
                  </a:lnTo>
                  <a:lnTo>
                    <a:pt x="1074039" y="960602"/>
                  </a:lnTo>
                  <a:lnTo>
                    <a:pt x="1064475" y="957694"/>
                  </a:lnTo>
                  <a:lnTo>
                    <a:pt x="1053846" y="956729"/>
                  </a:lnTo>
                  <a:lnTo>
                    <a:pt x="1046835" y="957160"/>
                  </a:lnTo>
                  <a:lnTo>
                    <a:pt x="1013955" y="977493"/>
                  </a:lnTo>
                  <a:lnTo>
                    <a:pt x="1004227" y="1011936"/>
                  </a:lnTo>
                  <a:lnTo>
                    <a:pt x="1004290" y="1013980"/>
                  </a:lnTo>
                  <a:lnTo>
                    <a:pt x="1017993" y="1053553"/>
                  </a:lnTo>
                  <a:lnTo>
                    <a:pt x="1054036" y="1068997"/>
                  </a:lnTo>
                  <a:lnTo>
                    <a:pt x="1061173" y="1068552"/>
                  </a:lnTo>
                  <a:lnTo>
                    <a:pt x="1094295" y="1048118"/>
                  </a:lnTo>
                  <a:lnTo>
                    <a:pt x="1094905" y="1047038"/>
                  </a:lnTo>
                  <a:lnTo>
                    <a:pt x="1097661" y="1042162"/>
                  </a:lnTo>
                  <a:lnTo>
                    <a:pt x="1100315" y="1035710"/>
                  </a:lnTo>
                  <a:lnTo>
                    <a:pt x="1102233" y="1028814"/>
                  </a:lnTo>
                  <a:lnTo>
                    <a:pt x="1103376" y="1021575"/>
                  </a:lnTo>
                  <a:lnTo>
                    <a:pt x="1103757" y="1013980"/>
                  </a:lnTo>
                  <a:close/>
                </a:path>
                <a:path w="4892040" h="1106805">
                  <a:moveTo>
                    <a:pt x="1115936" y="152742"/>
                  </a:moveTo>
                  <a:lnTo>
                    <a:pt x="1082802" y="108280"/>
                  </a:lnTo>
                  <a:lnTo>
                    <a:pt x="1069517" y="90462"/>
                  </a:lnTo>
                  <a:lnTo>
                    <a:pt x="1077963" y="81394"/>
                  </a:lnTo>
                  <a:lnTo>
                    <a:pt x="1112583" y="44183"/>
                  </a:lnTo>
                  <a:lnTo>
                    <a:pt x="1080871" y="44183"/>
                  </a:lnTo>
                  <a:lnTo>
                    <a:pt x="1048270" y="78651"/>
                  </a:lnTo>
                  <a:lnTo>
                    <a:pt x="1045984" y="81394"/>
                  </a:lnTo>
                  <a:lnTo>
                    <a:pt x="1045984" y="1955"/>
                  </a:lnTo>
                  <a:lnTo>
                    <a:pt x="1020876" y="1955"/>
                  </a:lnTo>
                  <a:lnTo>
                    <a:pt x="1020876" y="152742"/>
                  </a:lnTo>
                  <a:lnTo>
                    <a:pt x="1045984" y="152742"/>
                  </a:lnTo>
                  <a:lnTo>
                    <a:pt x="1045984" y="115023"/>
                  </a:lnTo>
                  <a:lnTo>
                    <a:pt x="1052449" y="108280"/>
                  </a:lnTo>
                  <a:lnTo>
                    <a:pt x="1085938" y="152742"/>
                  </a:lnTo>
                  <a:lnTo>
                    <a:pt x="1115936" y="152742"/>
                  </a:lnTo>
                  <a:close/>
                </a:path>
                <a:path w="4892040" h="1106805">
                  <a:moveTo>
                    <a:pt x="1143939" y="44183"/>
                  </a:moveTo>
                  <a:lnTo>
                    <a:pt x="1118819" y="44183"/>
                  </a:lnTo>
                  <a:lnTo>
                    <a:pt x="1118819" y="152742"/>
                  </a:lnTo>
                  <a:lnTo>
                    <a:pt x="1143939" y="152742"/>
                  </a:lnTo>
                  <a:lnTo>
                    <a:pt x="1143939" y="44183"/>
                  </a:lnTo>
                  <a:close/>
                </a:path>
                <a:path w="4892040" h="1106805">
                  <a:moveTo>
                    <a:pt x="1145705" y="17640"/>
                  </a:moveTo>
                  <a:lnTo>
                    <a:pt x="1144460" y="14363"/>
                  </a:lnTo>
                  <a:lnTo>
                    <a:pt x="1139545" y="8915"/>
                  </a:lnTo>
                  <a:lnTo>
                    <a:pt x="1136040" y="7531"/>
                  </a:lnTo>
                  <a:lnTo>
                    <a:pt x="1126985" y="7531"/>
                  </a:lnTo>
                  <a:lnTo>
                    <a:pt x="1123505" y="8915"/>
                  </a:lnTo>
                  <a:lnTo>
                    <a:pt x="1118641" y="14401"/>
                  </a:lnTo>
                  <a:lnTo>
                    <a:pt x="1117434" y="17640"/>
                  </a:lnTo>
                  <a:lnTo>
                    <a:pt x="1117447" y="25298"/>
                  </a:lnTo>
                  <a:lnTo>
                    <a:pt x="1118654" y="28498"/>
                  </a:lnTo>
                  <a:lnTo>
                    <a:pt x="1123543" y="33832"/>
                  </a:lnTo>
                  <a:lnTo>
                    <a:pt x="1127023" y="35166"/>
                  </a:lnTo>
                  <a:lnTo>
                    <a:pt x="1136015" y="35166"/>
                  </a:lnTo>
                  <a:lnTo>
                    <a:pt x="1139507" y="33845"/>
                  </a:lnTo>
                  <a:lnTo>
                    <a:pt x="1144460" y="28536"/>
                  </a:lnTo>
                  <a:lnTo>
                    <a:pt x="1145705" y="25298"/>
                  </a:lnTo>
                  <a:lnTo>
                    <a:pt x="1145705" y="17640"/>
                  </a:lnTo>
                  <a:close/>
                </a:path>
                <a:path w="4892040" h="1106805">
                  <a:moveTo>
                    <a:pt x="1156589" y="381342"/>
                  </a:moveTo>
                  <a:lnTo>
                    <a:pt x="1156487" y="374827"/>
                  </a:lnTo>
                  <a:lnTo>
                    <a:pt x="1154226" y="369595"/>
                  </a:lnTo>
                  <a:lnTo>
                    <a:pt x="1153109" y="362889"/>
                  </a:lnTo>
                  <a:lnTo>
                    <a:pt x="1153045" y="360311"/>
                  </a:lnTo>
                  <a:lnTo>
                    <a:pt x="1153045" y="332498"/>
                  </a:lnTo>
                  <a:lnTo>
                    <a:pt x="1153045" y="307479"/>
                  </a:lnTo>
                  <a:lnTo>
                    <a:pt x="1152182" y="299427"/>
                  </a:lnTo>
                  <a:lnTo>
                    <a:pt x="1150099" y="292696"/>
                  </a:lnTo>
                  <a:lnTo>
                    <a:pt x="1149972" y="292277"/>
                  </a:lnTo>
                  <a:lnTo>
                    <a:pt x="1111618" y="270929"/>
                  </a:lnTo>
                  <a:lnTo>
                    <a:pt x="1103731" y="270929"/>
                  </a:lnTo>
                  <a:lnTo>
                    <a:pt x="1069682" y="293103"/>
                  </a:lnTo>
                  <a:lnTo>
                    <a:pt x="1067663" y="308597"/>
                  </a:lnTo>
                  <a:lnTo>
                    <a:pt x="1092873" y="308597"/>
                  </a:lnTo>
                  <a:lnTo>
                    <a:pt x="1092873" y="302895"/>
                  </a:lnTo>
                  <a:lnTo>
                    <a:pt x="1094498" y="298818"/>
                  </a:lnTo>
                  <a:lnTo>
                    <a:pt x="1101039" y="293916"/>
                  </a:lnTo>
                  <a:lnTo>
                    <a:pt x="1105319" y="292696"/>
                  </a:lnTo>
                  <a:lnTo>
                    <a:pt x="1116507" y="292696"/>
                  </a:lnTo>
                  <a:lnTo>
                    <a:pt x="1120889" y="294081"/>
                  </a:lnTo>
                  <a:lnTo>
                    <a:pt x="1126528" y="299669"/>
                  </a:lnTo>
                  <a:lnTo>
                    <a:pt x="1127937" y="303530"/>
                  </a:lnTo>
                  <a:lnTo>
                    <a:pt x="1127937" y="312407"/>
                  </a:lnTo>
                  <a:lnTo>
                    <a:pt x="1127937" y="332498"/>
                  </a:lnTo>
                  <a:lnTo>
                    <a:pt x="1127937" y="348272"/>
                  </a:lnTo>
                  <a:lnTo>
                    <a:pt x="1126388" y="351459"/>
                  </a:lnTo>
                  <a:lnTo>
                    <a:pt x="1123518" y="354266"/>
                  </a:lnTo>
                  <a:lnTo>
                    <a:pt x="1115148" y="359105"/>
                  </a:lnTo>
                  <a:lnTo>
                    <a:pt x="1110716" y="360311"/>
                  </a:lnTo>
                  <a:lnTo>
                    <a:pt x="1101344" y="360311"/>
                  </a:lnTo>
                  <a:lnTo>
                    <a:pt x="1097622" y="359156"/>
                  </a:lnTo>
                  <a:lnTo>
                    <a:pt x="1092111" y="354495"/>
                  </a:lnTo>
                  <a:lnTo>
                    <a:pt x="1090828" y="351459"/>
                  </a:lnTo>
                  <a:lnTo>
                    <a:pt x="1090726" y="347065"/>
                  </a:lnTo>
                  <a:lnTo>
                    <a:pt x="1092454" y="340690"/>
                  </a:lnTo>
                  <a:lnTo>
                    <a:pt x="1097648" y="336143"/>
                  </a:lnTo>
                  <a:lnTo>
                    <a:pt x="1106297" y="333413"/>
                  </a:lnTo>
                  <a:lnTo>
                    <a:pt x="1118400" y="332498"/>
                  </a:lnTo>
                  <a:lnTo>
                    <a:pt x="1127937" y="332498"/>
                  </a:lnTo>
                  <a:lnTo>
                    <a:pt x="1127937" y="312407"/>
                  </a:lnTo>
                  <a:lnTo>
                    <a:pt x="1115148" y="312407"/>
                  </a:lnTo>
                  <a:lnTo>
                    <a:pt x="1104265" y="313016"/>
                  </a:lnTo>
                  <a:lnTo>
                    <a:pt x="1068933" y="333768"/>
                  </a:lnTo>
                  <a:lnTo>
                    <a:pt x="1065733" y="348272"/>
                  </a:lnTo>
                  <a:lnTo>
                    <a:pt x="1065809" y="351459"/>
                  </a:lnTo>
                  <a:lnTo>
                    <a:pt x="1095679" y="382600"/>
                  </a:lnTo>
                  <a:lnTo>
                    <a:pt x="1103515" y="383197"/>
                  </a:lnTo>
                  <a:lnTo>
                    <a:pt x="1112012" y="382676"/>
                  </a:lnTo>
                  <a:lnTo>
                    <a:pt x="1119174" y="381101"/>
                  </a:lnTo>
                  <a:lnTo>
                    <a:pt x="1124991" y="378485"/>
                  </a:lnTo>
                  <a:lnTo>
                    <a:pt x="1129474" y="374827"/>
                  </a:lnTo>
                  <a:lnTo>
                    <a:pt x="1129322" y="375323"/>
                  </a:lnTo>
                  <a:lnTo>
                    <a:pt x="1130198" y="377494"/>
                  </a:lnTo>
                  <a:lnTo>
                    <a:pt x="1132128" y="381342"/>
                  </a:lnTo>
                  <a:lnTo>
                    <a:pt x="1156589" y="381342"/>
                  </a:lnTo>
                  <a:close/>
                </a:path>
                <a:path w="4892040" h="1106805">
                  <a:moveTo>
                    <a:pt x="1195844" y="501383"/>
                  </a:moveTo>
                  <a:lnTo>
                    <a:pt x="1172489" y="501383"/>
                  </a:lnTo>
                  <a:lnTo>
                    <a:pt x="1172171" y="506133"/>
                  </a:lnTo>
                  <a:lnTo>
                    <a:pt x="1170635" y="504888"/>
                  </a:lnTo>
                  <a:lnTo>
                    <a:pt x="1170635" y="533527"/>
                  </a:lnTo>
                  <a:lnTo>
                    <a:pt x="1170635" y="577469"/>
                  </a:lnTo>
                  <a:lnTo>
                    <a:pt x="1166571" y="585343"/>
                  </a:lnTo>
                  <a:lnTo>
                    <a:pt x="1159916" y="589292"/>
                  </a:lnTo>
                  <a:lnTo>
                    <a:pt x="1143673" y="589292"/>
                  </a:lnTo>
                  <a:lnTo>
                    <a:pt x="1138148" y="586498"/>
                  </a:lnTo>
                  <a:lnTo>
                    <a:pt x="1130122" y="575335"/>
                  </a:lnTo>
                  <a:lnTo>
                    <a:pt x="1128128" y="567283"/>
                  </a:lnTo>
                  <a:lnTo>
                    <a:pt x="1128217" y="554824"/>
                  </a:lnTo>
                  <a:lnTo>
                    <a:pt x="1143825" y="522033"/>
                  </a:lnTo>
                  <a:lnTo>
                    <a:pt x="1159852" y="522033"/>
                  </a:lnTo>
                  <a:lnTo>
                    <a:pt x="1166444" y="525868"/>
                  </a:lnTo>
                  <a:lnTo>
                    <a:pt x="1170635" y="533527"/>
                  </a:lnTo>
                  <a:lnTo>
                    <a:pt x="1170635" y="504888"/>
                  </a:lnTo>
                  <a:lnTo>
                    <a:pt x="1168603" y="503237"/>
                  </a:lnTo>
                  <a:lnTo>
                    <a:pt x="1163142" y="501180"/>
                  </a:lnTo>
                  <a:lnTo>
                    <a:pt x="1155801" y="499935"/>
                  </a:lnTo>
                  <a:lnTo>
                    <a:pt x="1146581" y="499529"/>
                  </a:lnTo>
                  <a:lnTo>
                    <a:pt x="1137158" y="500481"/>
                  </a:lnTo>
                  <a:lnTo>
                    <a:pt x="1105890" y="532358"/>
                  </a:lnTo>
                  <a:lnTo>
                    <a:pt x="1102918" y="554824"/>
                  </a:lnTo>
                  <a:lnTo>
                    <a:pt x="1103655" y="567131"/>
                  </a:lnTo>
                  <a:lnTo>
                    <a:pt x="1121283" y="603059"/>
                  </a:lnTo>
                  <a:lnTo>
                    <a:pt x="1146403" y="611797"/>
                  </a:lnTo>
                  <a:lnTo>
                    <a:pt x="1155344" y="611352"/>
                  </a:lnTo>
                  <a:lnTo>
                    <a:pt x="1162481" y="609993"/>
                  </a:lnTo>
                  <a:lnTo>
                    <a:pt x="1167828" y="607745"/>
                  </a:lnTo>
                  <a:lnTo>
                    <a:pt x="1170635" y="605243"/>
                  </a:lnTo>
                  <a:lnTo>
                    <a:pt x="1170635" y="612063"/>
                  </a:lnTo>
                  <a:lnTo>
                    <a:pt x="1168679" y="617766"/>
                  </a:lnTo>
                  <a:lnTo>
                    <a:pt x="1160868" y="625640"/>
                  </a:lnTo>
                  <a:lnTo>
                    <a:pt x="1155268" y="627608"/>
                  </a:lnTo>
                  <a:lnTo>
                    <a:pt x="1147978" y="627608"/>
                  </a:lnTo>
                  <a:lnTo>
                    <a:pt x="1141006" y="626618"/>
                  </a:lnTo>
                  <a:lnTo>
                    <a:pt x="1134198" y="623646"/>
                  </a:lnTo>
                  <a:lnTo>
                    <a:pt x="1127518" y="618693"/>
                  </a:lnTo>
                  <a:lnTo>
                    <a:pt x="1121003" y="611746"/>
                  </a:lnTo>
                  <a:lnTo>
                    <a:pt x="1107008" y="627938"/>
                  </a:lnTo>
                  <a:lnTo>
                    <a:pt x="1112215" y="635622"/>
                  </a:lnTo>
                  <a:lnTo>
                    <a:pt x="1118590" y="641146"/>
                  </a:lnTo>
                  <a:lnTo>
                    <a:pt x="1133690" y="647877"/>
                  </a:lnTo>
                  <a:lnTo>
                    <a:pt x="1141374" y="649566"/>
                  </a:lnTo>
                  <a:lnTo>
                    <a:pt x="1149197" y="649566"/>
                  </a:lnTo>
                  <a:lnTo>
                    <a:pt x="1188669" y="630402"/>
                  </a:lnTo>
                  <a:lnTo>
                    <a:pt x="1195844" y="589292"/>
                  </a:lnTo>
                  <a:lnTo>
                    <a:pt x="1195844" y="522033"/>
                  </a:lnTo>
                  <a:lnTo>
                    <a:pt x="1195844" y="506133"/>
                  </a:lnTo>
                  <a:lnTo>
                    <a:pt x="1195844" y="501383"/>
                  </a:lnTo>
                  <a:close/>
                </a:path>
                <a:path w="4892040" h="1106805">
                  <a:moveTo>
                    <a:pt x="1204493" y="1067142"/>
                  </a:moveTo>
                  <a:lnTo>
                    <a:pt x="1204480" y="996581"/>
                  </a:lnTo>
                  <a:lnTo>
                    <a:pt x="1191882" y="964450"/>
                  </a:lnTo>
                  <a:lnTo>
                    <a:pt x="1184046" y="959218"/>
                  </a:lnTo>
                  <a:lnTo>
                    <a:pt x="1168349" y="956729"/>
                  </a:lnTo>
                  <a:lnTo>
                    <a:pt x="1159002" y="957211"/>
                  </a:lnTo>
                  <a:lnTo>
                    <a:pt x="1151432" y="958659"/>
                  </a:lnTo>
                  <a:lnTo>
                    <a:pt x="1145667" y="961072"/>
                  </a:lnTo>
                  <a:lnTo>
                    <a:pt x="1141704" y="964450"/>
                  </a:lnTo>
                  <a:lnTo>
                    <a:pt x="1141425" y="958583"/>
                  </a:lnTo>
                  <a:lnTo>
                    <a:pt x="1117422" y="958583"/>
                  </a:lnTo>
                  <a:lnTo>
                    <a:pt x="1117422" y="1067142"/>
                  </a:lnTo>
                  <a:lnTo>
                    <a:pt x="1142542" y="1067142"/>
                  </a:lnTo>
                  <a:lnTo>
                    <a:pt x="1142542" y="992403"/>
                  </a:lnTo>
                  <a:lnTo>
                    <a:pt x="1144333" y="988707"/>
                  </a:lnTo>
                  <a:lnTo>
                    <a:pt x="1147038" y="985596"/>
                  </a:lnTo>
                  <a:lnTo>
                    <a:pt x="1154226" y="980503"/>
                  </a:lnTo>
                  <a:lnTo>
                    <a:pt x="1158405" y="979233"/>
                  </a:lnTo>
                  <a:lnTo>
                    <a:pt x="1168882" y="979233"/>
                  </a:lnTo>
                  <a:lnTo>
                    <a:pt x="1173010" y="980579"/>
                  </a:lnTo>
                  <a:lnTo>
                    <a:pt x="1178026" y="985951"/>
                  </a:lnTo>
                  <a:lnTo>
                    <a:pt x="1179309" y="990384"/>
                  </a:lnTo>
                  <a:lnTo>
                    <a:pt x="1179372" y="1067142"/>
                  </a:lnTo>
                  <a:lnTo>
                    <a:pt x="1204493" y="1067142"/>
                  </a:lnTo>
                  <a:close/>
                </a:path>
                <a:path w="4892040" h="1106805">
                  <a:moveTo>
                    <a:pt x="1209382" y="1076667"/>
                  </a:moveTo>
                  <a:lnTo>
                    <a:pt x="238201" y="1076667"/>
                  </a:lnTo>
                  <a:lnTo>
                    <a:pt x="238201" y="1095717"/>
                  </a:lnTo>
                  <a:lnTo>
                    <a:pt x="1209382" y="1095717"/>
                  </a:lnTo>
                  <a:lnTo>
                    <a:pt x="1209382" y="1076667"/>
                  </a:lnTo>
                  <a:close/>
                </a:path>
                <a:path w="4892040" h="1106805">
                  <a:moveTo>
                    <a:pt x="1250632" y="152742"/>
                  </a:moveTo>
                  <a:lnTo>
                    <a:pt x="1250619" y="82181"/>
                  </a:lnTo>
                  <a:lnTo>
                    <a:pt x="1238021" y="50050"/>
                  </a:lnTo>
                  <a:lnTo>
                    <a:pt x="1230172" y="44818"/>
                  </a:lnTo>
                  <a:lnTo>
                    <a:pt x="1214488" y="42329"/>
                  </a:lnTo>
                  <a:lnTo>
                    <a:pt x="1205128" y="42811"/>
                  </a:lnTo>
                  <a:lnTo>
                    <a:pt x="1197571" y="44259"/>
                  </a:lnTo>
                  <a:lnTo>
                    <a:pt x="1191806" y="46672"/>
                  </a:lnTo>
                  <a:lnTo>
                    <a:pt x="1187843" y="50050"/>
                  </a:lnTo>
                  <a:lnTo>
                    <a:pt x="1187564" y="44183"/>
                  </a:lnTo>
                  <a:lnTo>
                    <a:pt x="1163561" y="44183"/>
                  </a:lnTo>
                  <a:lnTo>
                    <a:pt x="1163561" y="152742"/>
                  </a:lnTo>
                  <a:lnTo>
                    <a:pt x="1188681" y="152742"/>
                  </a:lnTo>
                  <a:lnTo>
                    <a:pt x="1188681" y="78003"/>
                  </a:lnTo>
                  <a:lnTo>
                    <a:pt x="1190472" y="74307"/>
                  </a:lnTo>
                  <a:lnTo>
                    <a:pt x="1193177" y="71196"/>
                  </a:lnTo>
                  <a:lnTo>
                    <a:pt x="1200365" y="66103"/>
                  </a:lnTo>
                  <a:lnTo>
                    <a:pt x="1204531" y="64833"/>
                  </a:lnTo>
                  <a:lnTo>
                    <a:pt x="1215021" y="64833"/>
                  </a:lnTo>
                  <a:lnTo>
                    <a:pt x="1219136" y="66179"/>
                  </a:lnTo>
                  <a:lnTo>
                    <a:pt x="1224165" y="71551"/>
                  </a:lnTo>
                  <a:lnTo>
                    <a:pt x="1225448" y="75984"/>
                  </a:lnTo>
                  <a:lnTo>
                    <a:pt x="1225511" y="152742"/>
                  </a:lnTo>
                  <a:lnTo>
                    <a:pt x="1250632" y="152742"/>
                  </a:lnTo>
                  <a:close/>
                </a:path>
                <a:path w="4892040" h="1106805">
                  <a:moveTo>
                    <a:pt x="1260627" y="341706"/>
                  </a:moveTo>
                  <a:lnTo>
                    <a:pt x="1236535" y="341706"/>
                  </a:lnTo>
                  <a:lnTo>
                    <a:pt x="1235951" y="348589"/>
                  </a:lnTo>
                  <a:lnTo>
                    <a:pt x="1233741" y="353568"/>
                  </a:lnTo>
                  <a:lnTo>
                    <a:pt x="1226146" y="359714"/>
                  </a:lnTo>
                  <a:lnTo>
                    <a:pt x="1221651" y="361238"/>
                  </a:lnTo>
                  <a:lnTo>
                    <a:pt x="1208874" y="361238"/>
                  </a:lnTo>
                  <a:lnTo>
                    <a:pt x="1203032" y="358546"/>
                  </a:lnTo>
                  <a:lnTo>
                    <a:pt x="1194816" y="347751"/>
                  </a:lnTo>
                  <a:lnTo>
                    <a:pt x="1192847" y="339991"/>
                  </a:lnTo>
                  <a:lnTo>
                    <a:pt x="1192809" y="325107"/>
                  </a:lnTo>
                  <a:lnTo>
                    <a:pt x="1193152" y="318020"/>
                  </a:lnTo>
                  <a:lnTo>
                    <a:pt x="1208913" y="292976"/>
                  </a:lnTo>
                  <a:lnTo>
                    <a:pt x="1221803" y="292976"/>
                  </a:lnTo>
                  <a:lnTo>
                    <a:pt x="1226375" y="294703"/>
                  </a:lnTo>
                  <a:lnTo>
                    <a:pt x="1233754" y="301650"/>
                  </a:lnTo>
                  <a:lnTo>
                    <a:pt x="1235900" y="307352"/>
                  </a:lnTo>
                  <a:lnTo>
                    <a:pt x="1236484" y="315290"/>
                  </a:lnTo>
                  <a:lnTo>
                    <a:pt x="1260576" y="315290"/>
                  </a:lnTo>
                  <a:lnTo>
                    <a:pt x="1259357" y="304990"/>
                  </a:lnTo>
                  <a:lnTo>
                    <a:pt x="1256715" y="296024"/>
                  </a:lnTo>
                  <a:lnTo>
                    <a:pt x="1255090" y="292976"/>
                  </a:lnTo>
                  <a:lnTo>
                    <a:pt x="1252664" y="288404"/>
                  </a:lnTo>
                  <a:lnTo>
                    <a:pt x="1216355" y="270929"/>
                  </a:lnTo>
                  <a:lnTo>
                    <a:pt x="1209141" y="271360"/>
                  </a:lnTo>
                  <a:lnTo>
                    <a:pt x="1173467" y="297154"/>
                  </a:lnTo>
                  <a:lnTo>
                    <a:pt x="1167650" y="325107"/>
                  </a:lnTo>
                  <a:lnTo>
                    <a:pt x="1167650" y="327990"/>
                  </a:lnTo>
                  <a:lnTo>
                    <a:pt x="1180858" y="368261"/>
                  </a:lnTo>
                  <a:lnTo>
                    <a:pt x="1216444" y="383197"/>
                  </a:lnTo>
                  <a:lnTo>
                    <a:pt x="1223886" y="383197"/>
                  </a:lnTo>
                  <a:lnTo>
                    <a:pt x="1230934" y="381508"/>
                  </a:lnTo>
                  <a:lnTo>
                    <a:pt x="1244307" y="374713"/>
                  </a:lnTo>
                  <a:lnTo>
                    <a:pt x="1249680" y="370128"/>
                  </a:lnTo>
                  <a:lnTo>
                    <a:pt x="1255941" y="361238"/>
                  </a:lnTo>
                  <a:lnTo>
                    <a:pt x="1257833" y="358559"/>
                  </a:lnTo>
                  <a:lnTo>
                    <a:pt x="1260132" y="351015"/>
                  </a:lnTo>
                  <a:lnTo>
                    <a:pt x="1260627" y="341706"/>
                  </a:lnTo>
                  <a:close/>
                </a:path>
                <a:path w="4892040" h="1106805">
                  <a:moveTo>
                    <a:pt x="1298435" y="272783"/>
                  </a:moveTo>
                  <a:lnTo>
                    <a:pt x="1273327" y="272783"/>
                  </a:lnTo>
                  <a:lnTo>
                    <a:pt x="1273327" y="381342"/>
                  </a:lnTo>
                  <a:lnTo>
                    <a:pt x="1298435" y="381342"/>
                  </a:lnTo>
                  <a:lnTo>
                    <a:pt x="1298435" y="272783"/>
                  </a:lnTo>
                  <a:close/>
                </a:path>
                <a:path w="4892040" h="1106805">
                  <a:moveTo>
                    <a:pt x="1300200" y="246240"/>
                  </a:moveTo>
                  <a:lnTo>
                    <a:pt x="1298968" y="242963"/>
                  </a:lnTo>
                  <a:lnTo>
                    <a:pt x="1294053" y="237515"/>
                  </a:lnTo>
                  <a:lnTo>
                    <a:pt x="1290548" y="236131"/>
                  </a:lnTo>
                  <a:lnTo>
                    <a:pt x="1281493" y="236131"/>
                  </a:lnTo>
                  <a:lnTo>
                    <a:pt x="1278001" y="237515"/>
                  </a:lnTo>
                  <a:lnTo>
                    <a:pt x="1273136" y="243001"/>
                  </a:lnTo>
                  <a:lnTo>
                    <a:pt x="1271930" y="246240"/>
                  </a:lnTo>
                  <a:lnTo>
                    <a:pt x="1271943" y="253898"/>
                  </a:lnTo>
                  <a:lnTo>
                    <a:pt x="1273149" y="257098"/>
                  </a:lnTo>
                  <a:lnTo>
                    <a:pt x="1278051" y="262432"/>
                  </a:lnTo>
                  <a:lnTo>
                    <a:pt x="1281518" y="263766"/>
                  </a:lnTo>
                  <a:lnTo>
                    <a:pt x="1290510" y="263766"/>
                  </a:lnTo>
                  <a:lnTo>
                    <a:pt x="1294003" y="262445"/>
                  </a:lnTo>
                  <a:lnTo>
                    <a:pt x="1298968" y="257136"/>
                  </a:lnTo>
                  <a:lnTo>
                    <a:pt x="1300200" y="253898"/>
                  </a:lnTo>
                  <a:lnTo>
                    <a:pt x="1300200" y="246240"/>
                  </a:lnTo>
                  <a:close/>
                </a:path>
                <a:path w="4892040" h="1106805">
                  <a:moveTo>
                    <a:pt x="1308862" y="556780"/>
                  </a:moveTo>
                  <a:lnTo>
                    <a:pt x="1299806" y="521576"/>
                  </a:lnTo>
                  <a:lnTo>
                    <a:pt x="1295044" y="515010"/>
                  </a:lnTo>
                  <a:lnTo>
                    <a:pt x="1287627" y="508241"/>
                  </a:lnTo>
                  <a:lnTo>
                    <a:pt x="1283741" y="506031"/>
                  </a:lnTo>
                  <a:lnTo>
                    <a:pt x="1283741" y="544588"/>
                  </a:lnTo>
                  <a:lnTo>
                    <a:pt x="1283639" y="556780"/>
                  </a:lnTo>
                  <a:lnTo>
                    <a:pt x="1266583" y="589838"/>
                  </a:lnTo>
                  <a:lnTo>
                    <a:pt x="1251762" y="589838"/>
                  </a:lnTo>
                  <a:lnTo>
                    <a:pt x="1245806" y="586905"/>
                  </a:lnTo>
                  <a:lnTo>
                    <a:pt x="1236789" y="575119"/>
                  </a:lnTo>
                  <a:lnTo>
                    <a:pt x="1234541" y="567042"/>
                  </a:lnTo>
                  <a:lnTo>
                    <a:pt x="1234643" y="554736"/>
                  </a:lnTo>
                  <a:lnTo>
                    <a:pt x="1251762" y="521576"/>
                  </a:lnTo>
                  <a:lnTo>
                    <a:pt x="1266329" y="521576"/>
                  </a:lnTo>
                  <a:lnTo>
                    <a:pt x="1272298" y="524560"/>
                  </a:lnTo>
                  <a:lnTo>
                    <a:pt x="1281442" y="536524"/>
                  </a:lnTo>
                  <a:lnTo>
                    <a:pt x="1283741" y="544588"/>
                  </a:lnTo>
                  <a:lnTo>
                    <a:pt x="1283741" y="506031"/>
                  </a:lnTo>
                  <a:lnTo>
                    <a:pt x="1279131" y="503402"/>
                  </a:lnTo>
                  <a:lnTo>
                    <a:pt x="1269580" y="500494"/>
                  </a:lnTo>
                  <a:lnTo>
                    <a:pt x="1258951" y="499529"/>
                  </a:lnTo>
                  <a:lnTo>
                    <a:pt x="1251940" y="499960"/>
                  </a:lnTo>
                  <a:lnTo>
                    <a:pt x="1219060" y="520293"/>
                  </a:lnTo>
                  <a:lnTo>
                    <a:pt x="1209332" y="554736"/>
                  </a:lnTo>
                  <a:lnTo>
                    <a:pt x="1209382" y="556780"/>
                  </a:lnTo>
                  <a:lnTo>
                    <a:pt x="1223098" y="596353"/>
                  </a:lnTo>
                  <a:lnTo>
                    <a:pt x="1259141" y="611797"/>
                  </a:lnTo>
                  <a:lnTo>
                    <a:pt x="1266278" y="611352"/>
                  </a:lnTo>
                  <a:lnTo>
                    <a:pt x="1299400" y="590918"/>
                  </a:lnTo>
                  <a:lnTo>
                    <a:pt x="1300010" y="589838"/>
                  </a:lnTo>
                  <a:lnTo>
                    <a:pt x="1302766" y="584962"/>
                  </a:lnTo>
                  <a:lnTo>
                    <a:pt x="1305420" y="578510"/>
                  </a:lnTo>
                  <a:lnTo>
                    <a:pt x="1307338" y="571614"/>
                  </a:lnTo>
                  <a:lnTo>
                    <a:pt x="1308481" y="564375"/>
                  </a:lnTo>
                  <a:lnTo>
                    <a:pt x="1308862" y="556780"/>
                  </a:lnTo>
                  <a:close/>
                </a:path>
                <a:path w="4892040" h="1106805">
                  <a:moveTo>
                    <a:pt x="1357503" y="44183"/>
                  </a:moveTo>
                  <a:lnTo>
                    <a:pt x="1334160" y="44183"/>
                  </a:lnTo>
                  <a:lnTo>
                    <a:pt x="1333830" y="48933"/>
                  </a:lnTo>
                  <a:lnTo>
                    <a:pt x="1332293" y="47688"/>
                  </a:lnTo>
                  <a:lnTo>
                    <a:pt x="1332293" y="76327"/>
                  </a:lnTo>
                  <a:lnTo>
                    <a:pt x="1332293" y="120269"/>
                  </a:lnTo>
                  <a:lnTo>
                    <a:pt x="1328229" y="128143"/>
                  </a:lnTo>
                  <a:lnTo>
                    <a:pt x="1321587" y="132092"/>
                  </a:lnTo>
                  <a:lnTo>
                    <a:pt x="1305331" y="132092"/>
                  </a:lnTo>
                  <a:lnTo>
                    <a:pt x="1299819" y="129298"/>
                  </a:lnTo>
                  <a:lnTo>
                    <a:pt x="1291793" y="118135"/>
                  </a:lnTo>
                  <a:lnTo>
                    <a:pt x="1289786" y="110083"/>
                  </a:lnTo>
                  <a:lnTo>
                    <a:pt x="1289875" y="97624"/>
                  </a:lnTo>
                  <a:lnTo>
                    <a:pt x="1305496" y="64833"/>
                  </a:lnTo>
                  <a:lnTo>
                    <a:pt x="1321523" y="64833"/>
                  </a:lnTo>
                  <a:lnTo>
                    <a:pt x="1328115" y="68668"/>
                  </a:lnTo>
                  <a:lnTo>
                    <a:pt x="1332293" y="76327"/>
                  </a:lnTo>
                  <a:lnTo>
                    <a:pt x="1332293" y="47688"/>
                  </a:lnTo>
                  <a:lnTo>
                    <a:pt x="1330261" y="46037"/>
                  </a:lnTo>
                  <a:lnTo>
                    <a:pt x="1324813" y="43980"/>
                  </a:lnTo>
                  <a:lnTo>
                    <a:pt x="1317472" y="42735"/>
                  </a:lnTo>
                  <a:lnTo>
                    <a:pt x="1308252" y="42329"/>
                  </a:lnTo>
                  <a:lnTo>
                    <a:pt x="1298816" y="43281"/>
                  </a:lnTo>
                  <a:lnTo>
                    <a:pt x="1267561" y="75158"/>
                  </a:lnTo>
                  <a:lnTo>
                    <a:pt x="1264577" y="97624"/>
                  </a:lnTo>
                  <a:lnTo>
                    <a:pt x="1265326" y="109931"/>
                  </a:lnTo>
                  <a:lnTo>
                    <a:pt x="1282941" y="145859"/>
                  </a:lnTo>
                  <a:lnTo>
                    <a:pt x="1308061" y="154597"/>
                  </a:lnTo>
                  <a:lnTo>
                    <a:pt x="1317002" y="154152"/>
                  </a:lnTo>
                  <a:lnTo>
                    <a:pt x="1324140" y="152793"/>
                  </a:lnTo>
                  <a:lnTo>
                    <a:pt x="1329486" y="150545"/>
                  </a:lnTo>
                  <a:lnTo>
                    <a:pt x="1332293" y="148043"/>
                  </a:lnTo>
                  <a:lnTo>
                    <a:pt x="1332293" y="154863"/>
                  </a:lnTo>
                  <a:lnTo>
                    <a:pt x="1330337" y="160566"/>
                  </a:lnTo>
                  <a:lnTo>
                    <a:pt x="1322527" y="168440"/>
                  </a:lnTo>
                  <a:lnTo>
                    <a:pt x="1316939" y="170408"/>
                  </a:lnTo>
                  <a:lnTo>
                    <a:pt x="1309649" y="170408"/>
                  </a:lnTo>
                  <a:lnTo>
                    <a:pt x="1302677" y="169418"/>
                  </a:lnTo>
                  <a:lnTo>
                    <a:pt x="1295857" y="166446"/>
                  </a:lnTo>
                  <a:lnTo>
                    <a:pt x="1289189" y="161493"/>
                  </a:lnTo>
                  <a:lnTo>
                    <a:pt x="1282674" y="154546"/>
                  </a:lnTo>
                  <a:lnTo>
                    <a:pt x="1268679" y="170738"/>
                  </a:lnTo>
                  <a:lnTo>
                    <a:pt x="1273886" y="178422"/>
                  </a:lnTo>
                  <a:lnTo>
                    <a:pt x="1280248" y="183946"/>
                  </a:lnTo>
                  <a:lnTo>
                    <a:pt x="1295349" y="190677"/>
                  </a:lnTo>
                  <a:lnTo>
                    <a:pt x="1303045" y="192366"/>
                  </a:lnTo>
                  <a:lnTo>
                    <a:pt x="1310855" y="192366"/>
                  </a:lnTo>
                  <a:lnTo>
                    <a:pt x="1350340" y="173202"/>
                  </a:lnTo>
                  <a:lnTo>
                    <a:pt x="1357503" y="132092"/>
                  </a:lnTo>
                  <a:lnTo>
                    <a:pt x="1357503" y="64833"/>
                  </a:lnTo>
                  <a:lnTo>
                    <a:pt x="1357503" y="48933"/>
                  </a:lnTo>
                  <a:lnTo>
                    <a:pt x="1357503" y="44183"/>
                  </a:lnTo>
                  <a:close/>
                </a:path>
                <a:path w="4892040" h="1106805">
                  <a:moveTo>
                    <a:pt x="1364373" y="619467"/>
                  </a:moveTo>
                  <a:lnTo>
                    <a:pt x="1356423" y="619467"/>
                  </a:lnTo>
                  <a:lnTo>
                    <a:pt x="1356423" y="638517"/>
                  </a:lnTo>
                  <a:lnTo>
                    <a:pt x="1364373" y="638517"/>
                  </a:lnTo>
                  <a:lnTo>
                    <a:pt x="1364373" y="619467"/>
                  </a:lnTo>
                  <a:close/>
                </a:path>
                <a:path w="4892040" h="1106805">
                  <a:moveTo>
                    <a:pt x="1367675" y="1076667"/>
                  </a:moveTo>
                  <a:lnTo>
                    <a:pt x="1256411" y="1076667"/>
                  </a:lnTo>
                  <a:lnTo>
                    <a:pt x="1256411" y="1095717"/>
                  </a:lnTo>
                  <a:lnTo>
                    <a:pt x="1367675" y="1095717"/>
                  </a:lnTo>
                  <a:lnTo>
                    <a:pt x="1367675" y="1076667"/>
                  </a:lnTo>
                  <a:close/>
                </a:path>
                <a:path w="4892040" h="1106805">
                  <a:moveTo>
                    <a:pt x="1379194" y="962494"/>
                  </a:moveTo>
                  <a:lnTo>
                    <a:pt x="1361059" y="962494"/>
                  </a:lnTo>
                  <a:lnTo>
                    <a:pt x="1368679" y="923798"/>
                  </a:lnTo>
                  <a:lnTo>
                    <a:pt x="1347241" y="923798"/>
                  </a:lnTo>
                  <a:lnTo>
                    <a:pt x="1339621" y="962494"/>
                  </a:lnTo>
                  <a:lnTo>
                    <a:pt x="1335570" y="962494"/>
                  </a:lnTo>
                  <a:lnTo>
                    <a:pt x="1335570" y="983322"/>
                  </a:lnTo>
                  <a:lnTo>
                    <a:pt x="1330693" y="1008354"/>
                  </a:lnTo>
                  <a:lnTo>
                    <a:pt x="1314183" y="1008354"/>
                  </a:lnTo>
                  <a:lnTo>
                    <a:pt x="1319060" y="983322"/>
                  </a:lnTo>
                  <a:lnTo>
                    <a:pt x="1335570" y="983322"/>
                  </a:lnTo>
                  <a:lnTo>
                    <a:pt x="1335570" y="962494"/>
                  </a:lnTo>
                  <a:lnTo>
                    <a:pt x="1323111" y="962494"/>
                  </a:lnTo>
                  <a:lnTo>
                    <a:pt x="1330731" y="923798"/>
                  </a:lnTo>
                  <a:lnTo>
                    <a:pt x="1309382" y="923798"/>
                  </a:lnTo>
                  <a:lnTo>
                    <a:pt x="1301762" y="962494"/>
                  </a:lnTo>
                  <a:lnTo>
                    <a:pt x="1274546" y="962494"/>
                  </a:lnTo>
                  <a:lnTo>
                    <a:pt x="1274546" y="983322"/>
                  </a:lnTo>
                  <a:lnTo>
                    <a:pt x="1297711" y="983322"/>
                  </a:lnTo>
                  <a:lnTo>
                    <a:pt x="1292834" y="1008354"/>
                  </a:lnTo>
                  <a:lnTo>
                    <a:pt x="1267485" y="1008354"/>
                  </a:lnTo>
                  <a:lnTo>
                    <a:pt x="1267485" y="1029004"/>
                  </a:lnTo>
                  <a:lnTo>
                    <a:pt x="1288872" y="1029004"/>
                  </a:lnTo>
                  <a:lnTo>
                    <a:pt x="1281430" y="1067142"/>
                  </a:lnTo>
                  <a:lnTo>
                    <a:pt x="1302778" y="1067142"/>
                  </a:lnTo>
                  <a:lnTo>
                    <a:pt x="1310220" y="1029004"/>
                  </a:lnTo>
                  <a:lnTo>
                    <a:pt x="1326730" y="1029004"/>
                  </a:lnTo>
                  <a:lnTo>
                    <a:pt x="1319288" y="1067142"/>
                  </a:lnTo>
                  <a:lnTo>
                    <a:pt x="1340739" y="1067142"/>
                  </a:lnTo>
                  <a:lnTo>
                    <a:pt x="1348181" y="1029004"/>
                  </a:lnTo>
                  <a:lnTo>
                    <a:pt x="1372222" y="1029004"/>
                  </a:lnTo>
                  <a:lnTo>
                    <a:pt x="1372222" y="1008354"/>
                  </a:lnTo>
                  <a:lnTo>
                    <a:pt x="1352130" y="1008354"/>
                  </a:lnTo>
                  <a:lnTo>
                    <a:pt x="1357007" y="983322"/>
                  </a:lnTo>
                  <a:lnTo>
                    <a:pt x="1379194" y="983322"/>
                  </a:lnTo>
                  <a:lnTo>
                    <a:pt x="1379194" y="962494"/>
                  </a:lnTo>
                  <a:close/>
                </a:path>
                <a:path w="4892040" h="1106805">
                  <a:moveTo>
                    <a:pt x="1413040" y="328180"/>
                  </a:moveTo>
                  <a:lnTo>
                    <a:pt x="1403985" y="292976"/>
                  </a:lnTo>
                  <a:lnTo>
                    <a:pt x="1399222" y="286410"/>
                  </a:lnTo>
                  <a:lnTo>
                    <a:pt x="1391805" y="279641"/>
                  </a:lnTo>
                  <a:lnTo>
                    <a:pt x="1387919" y="277431"/>
                  </a:lnTo>
                  <a:lnTo>
                    <a:pt x="1387919" y="315988"/>
                  </a:lnTo>
                  <a:lnTo>
                    <a:pt x="1387817" y="328180"/>
                  </a:lnTo>
                  <a:lnTo>
                    <a:pt x="1370761" y="361238"/>
                  </a:lnTo>
                  <a:lnTo>
                    <a:pt x="1355940" y="361238"/>
                  </a:lnTo>
                  <a:lnTo>
                    <a:pt x="1349984" y="358305"/>
                  </a:lnTo>
                  <a:lnTo>
                    <a:pt x="1340967" y="346519"/>
                  </a:lnTo>
                  <a:lnTo>
                    <a:pt x="1338719" y="338442"/>
                  </a:lnTo>
                  <a:lnTo>
                    <a:pt x="1338821" y="326136"/>
                  </a:lnTo>
                  <a:lnTo>
                    <a:pt x="1355940" y="292976"/>
                  </a:lnTo>
                  <a:lnTo>
                    <a:pt x="1370507" y="292976"/>
                  </a:lnTo>
                  <a:lnTo>
                    <a:pt x="1376476" y="295960"/>
                  </a:lnTo>
                  <a:lnTo>
                    <a:pt x="1385620" y="307924"/>
                  </a:lnTo>
                  <a:lnTo>
                    <a:pt x="1387919" y="315988"/>
                  </a:lnTo>
                  <a:lnTo>
                    <a:pt x="1387919" y="277431"/>
                  </a:lnTo>
                  <a:lnTo>
                    <a:pt x="1383322" y="274802"/>
                  </a:lnTo>
                  <a:lnTo>
                    <a:pt x="1373759" y="271894"/>
                  </a:lnTo>
                  <a:lnTo>
                    <a:pt x="1363129" y="270929"/>
                  </a:lnTo>
                  <a:lnTo>
                    <a:pt x="1356118" y="271360"/>
                  </a:lnTo>
                  <a:lnTo>
                    <a:pt x="1323238" y="291693"/>
                  </a:lnTo>
                  <a:lnTo>
                    <a:pt x="1313510" y="326136"/>
                  </a:lnTo>
                  <a:lnTo>
                    <a:pt x="1313573" y="328180"/>
                  </a:lnTo>
                  <a:lnTo>
                    <a:pt x="1327277" y="367753"/>
                  </a:lnTo>
                  <a:lnTo>
                    <a:pt x="1363319" y="383197"/>
                  </a:lnTo>
                  <a:lnTo>
                    <a:pt x="1370457" y="382752"/>
                  </a:lnTo>
                  <a:lnTo>
                    <a:pt x="1403578" y="362318"/>
                  </a:lnTo>
                  <a:lnTo>
                    <a:pt x="1404188" y="361238"/>
                  </a:lnTo>
                  <a:lnTo>
                    <a:pt x="1406944" y="356362"/>
                  </a:lnTo>
                  <a:lnTo>
                    <a:pt x="1409598" y="349910"/>
                  </a:lnTo>
                  <a:lnTo>
                    <a:pt x="1411516" y="343014"/>
                  </a:lnTo>
                  <a:lnTo>
                    <a:pt x="1412659" y="335775"/>
                  </a:lnTo>
                  <a:lnTo>
                    <a:pt x="1413040" y="328180"/>
                  </a:lnTo>
                  <a:close/>
                </a:path>
                <a:path w="4892040" h="1106805">
                  <a:moveTo>
                    <a:pt x="1475562" y="958583"/>
                  </a:moveTo>
                  <a:lnTo>
                    <a:pt x="1452219" y="958583"/>
                  </a:lnTo>
                  <a:lnTo>
                    <a:pt x="1451889" y="963333"/>
                  </a:lnTo>
                  <a:lnTo>
                    <a:pt x="1450352" y="962088"/>
                  </a:lnTo>
                  <a:lnTo>
                    <a:pt x="1450352" y="990727"/>
                  </a:lnTo>
                  <a:lnTo>
                    <a:pt x="1450352" y="1034669"/>
                  </a:lnTo>
                  <a:lnTo>
                    <a:pt x="1446288" y="1042543"/>
                  </a:lnTo>
                  <a:lnTo>
                    <a:pt x="1439646" y="1046492"/>
                  </a:lnTo>
                  <a:lnTo>
                    <a:pt x="1423390" y="1046492"/>
                  </a:lnTo>
                  <a:lnTo>
                    <a:pt x="1417878" y="1043698"/>
                  </a:lnTo>
                  <a:lnTo>
                    <a:pt x="1409839" y="1032535"/>
                  </a:lnTo>
                  <a:lnTo>
                    <a:pt x="1407845" y="1024483"/>
                  </a:lnTo>
                  <a:lnTo>
                    <a:pt x="1407934" y="1012024"/>
                  </a:lnTo>
                  <a:lnTo>
                    <a:pt x="1423555" y="979233"/>
                  </a:lnTo>
                  <a:lnTo>
                    <a:pt x="1439583" y="979233"/>
                  </a:lnTo>
                  <a:lnTo>
                    <a:pt x="1446174" y="983068"/>
                  </a:lnTo>
                  <a:lnTo>
                    <a:pt x="1450352" y="990727"/>
                  </a:lnTo>
                  <a:lnTo>
                    <a:pt x="1450352" y="962088"/>
                  </a:lnTo>
                  <a:lnTo>
                    <a:pt x="1448320" y="960437"/>
                  </a:lnTo>
                  <a:lnTo>
                    <a:pt x="1442872" y="958380"/>
                  </a:lnTo>
                  <a:lnTo>
                    <a:pt x="1435531" y="957135"/>
                  </a:lnTo>
                  <a:lnTo>
                    <a:pt x="1426311" y="956729"/>
                  </a:lnTo>
                  <a:lnTo>
                    <a:pt x="1416875" y="957681"/>
                  </a:lnTo>
                  <a:lnTo>
                    <a:pt x="1385620" y="989558"/>
                  </a:lnTo>
                  <a:lnTo>
                    <a:pt x="1382636" y="1012024"/>
                  </a:lnTo>
                  <a:lnTo>
                    <a:pt x="1383385" y="1024331"/>
                  </a:lnTo>
                  <a:lnTo>
                    <a:pt x="1401000" y="1060259"/>
                  </a:lnTo>
                  <a:lnTo>
                    <a:pt x="1426121" y="1068997"/>
                  </a:lnTo>
                  <a:lnTo>
                    <a:pt x="1435061" y="1068552"/>
                  </a:lnTo>
                  <a:lnTo>
                    <a:pt x="1442199" y="1067193"/>
                  </a:lnTo>
                  <a:lnTo>
                    <a:pt x="1447546" y="1064945"/>
                  </a:lnTo>
                  <a:lnTo>
                    <a:pt x="1450352" y="1062443"/>
                  </a:lnTo>
                  <a:lnTo>
                    <a:pt x="1450352" y="1069263"/>
                  </a:lnTo>
                  <a:lnTo>
                    <a:pt x="1448396" y="1074966"/>
                  </a:lnTo>
                  <a:lnTo>
                    <a:pt x="1440586" y="1082840"/>
                  </a:lnTo>
                  <a:lnTo>
                    <a:pt x="1434985" y="1084808"/>
                  </a:lnTo>
                  <a:lnTo>
                    <a:pt x="1427708" y="1084808"/>
                  </a:lnTo>
                  <a:lnTo>
                    <a:pt x="1420736" y="1083818"/>
                  </a:lnTo>
                  <a:lnTo>
                    <a:pt x="1413916" y="1080846"/>
                  </a:lnTo>
                  <a:lnTo>
                    <a:pt x="1407248" y="1075893"/>
                  </a:lnTo>
                  <a:lnTo>
                    <a:pt x="1400733" y="1068946"/>
                  </a:lnTo>
                  <a:lnTo>
                    <a:pt x="1386725" y="1085138"/>
                  </a:lnTo>
                  <a:lnTo>
                    <a:pt x="1391945" y="1092822"/>
                  </a:lnTo>
                  <a:lnTo>
                    <a:pt x="1398308" y="1098346"/>
                  </a:lnTo>
                  <a:lnTo>
                    <a:pt x="1413408" y="1105077"/>
                  </a:lnTo>
                  <a:lnTo>
                    <a:pt x="1421104" y="1106766"/>
                  </a:lnTo>
                  <a:lnTo>
                    <a:pt x="1428915" y="1106766"/>
                  </a:lnTo>
                  <a:lnTo>
                    <a:pt x="1468399" y="1087602"/>
                  </a:lnTo>
                  <a:lnTo>
                    <a:pt x="1469809" y="1084808"/>
                  </a:lnTo>
                  <a:lnTo>
                    <a:pt x="1472374" y="1079766"/>
                  </a:lnTo>
                  <a:lnTo>
                    <a:pt x="1474762" y="1070813"/>
                  </a:lnTo>
                  <a:lnTo>
                    <a:pt x="1475486" y="1061783"/>
                  </a:lnTo>
                  <a:lnTo>
                    <a:pt x="1475562" y="1046492"/>
                  </a:lnTo>
                  <a:lnTo>
                    <a:pt x="1475562" y="979233"/>
                  </a:lnTo>
                  <a:lnTo>
                    <a:pt x="1475562" y="963333"/>
                  </a:lnTo>
                  <a:lnTo>
                    <a:pt x="1475562" y="958583"/>
                  </a:lnTo>
                  <a:close/>
                </a:path>
                <a:path w="4892040" h="1106805">
                  <a:moveTo>
                    <a:pt x="1513776" y="381342"/>
                  </a:moveTo>
                  <a:lnTo>
                    <a:pt x="1513763" y="310781"/>
                  </a:lnTo>
                  <a:lnTo>
                    <a:pt x="1501165" y="278650"/>
                  </a:lnTo>
                  <a:lnTo>
                    <a:pt x="1493329" y="273418"/>
                  </a:lnTo>
                  <a:lnTo>
                    <a:pt x="1477632" y="270929"/>
                  </a:lnTo>
                  <a:lnTo>
                    <a:pt x="1468285" y="271411"/>
                  </a:lnTo>
                  <a:lnTo>
                    <a:pt x="1460715" y="272859"/>
                  </a:lnTo>
                  <a:lnTo>
                    <a:pt x="1454950" y="275272"/>
                  </a:lnTo>
                  <a:lnTo>
                    <a:pt x="1450987" y="278650"/>
                  </a:lnTo>
                  <a:lnTo>
                    <a:pt x="1450708" y="272783"/>
                  </a:lnTo>
                  <a:lnTo>
                    <a:pt x="1426705" y="272783"/>
                  </a:lnTo>
                  <a:lnTo>
                    <a:pt x="1426705" y="381342"/>
                  </a:lnTo>
                  <a:lnTo>
                    <a:pt x="1451825" y="381342"/>
                  </a:lnTo>
                  <a:lnTo>
                    <a:pt x="1451825" y="306603"/>
                  </a:lnTo>
                  <a:lnTo>
                    <a:pt x="1453616" y="302907"/>
                  </a:lnTo>
                  <a:lnTo>
                    <a:pt x="1456321" y="299796"/>
                  </a:lnTo>
                  <a:lnTo>
                    <a:pt x="1463509" y="294703"/>
                  </a:lnTo>
                  <a:lnTo>
                    <a:pt x="1467688" y="293433"/>
                  </a:lnTo>
                  <a:lnTo>
                    <a:pt x="1478165" y="293433"/>
                  </a:lnTo>
                  <a:lnTo>
                    <a:pt x="1482293" y="294779"/>
                  </a:lnTo>
                  <a:lnTo>
                    <a:pt x="1487309" y="300151"/>
                  </a:lnTo>
                  <a:lnTo>
                    <a:pt x="1488592" y="304584"/>
                  </a:lnTo>
                  <a:lnTo>
                    <a:pt x="1488655" y="381342"/>
                  </a:lnTo>
                  <a:lnTo>
                    <a:pt x="1513776" y="381342"/>
                  </a:lnTo>
                  <a:close/>
                </a:path>
                <a:path w="4892040" h="1106805">
                  <a:moveTo>
                    <a:pt x="1525993" y="559473"/>
                  </a:moveTo>
                  <a:lnTo>
                    <a:pt x="1518653" y="511657"/>
                  </a:lnTo>
                  <a:lnTo>
                    <a:pt x="1503667" y="489102"/>
                  </a:lnTo>
                  <a:lnTo>
                    <a:pt x="1500784" y="486117"/>
                  </a:lnTo>
                  <a:lnTo>
                    <a:pt x="1462430" y="469607"/>
                  </a:lnTo>
                  <a:lnTo>
                    <a:pt x="1450695" y="468922"/>
                  </a:lnTo>
                  <a:lnTo>
                    <a:pt x="1439303" y="469658"/>
                  </a:lnTo>
                  <a:lnTo>
                    <a:pt x="1399882" y="487095"/>
                  </a:lnTo>
                  <a:lnTo>
                    <a:pt x="1374533" y="524611"/>
                  </a:lnTo>
                  <a:lnTo>
                    <a:pt x="1367396" y="561340"/>
                  </a:lnTo>
                  <a:lnTo>
                    <a:pt x="1367510" y="575284"/>
                  </a:lnTo>
                  <a:lnTo>
                    <a:pt x="1379918" y="618959"/>
                  </a:lnTo>
                  <a:lnTo>
                    <a:pt x="1410792" y="645820"/>
                  </a:lnTo>
                  <a:lnTo>
                    <a:pt x="1443634" y="652068"/>
                  </a:lnTo>
                  <a:lnTo>
                    <a:pt x="1450454" y="652068"/>
                  </a:lnTo>
                  <a:lnTo>
                    <a:pt x="1477073" y="623239"/>
                  </a:lnTo>
                  <a:lnTo>
                    <a:pt x="1470837" y="626872"/>
                  </a:lnTo>
                  <a:lnTo>
                    <a:pt x="1465084" y="629310"/>
                  </a:lnTo>
                  <a:lnTo>
                    <a:pt x="1454543" y="631888"/>
                  </a:lnTo>
                  <a:lnTo>
                    <a:pt x="1449273" y="632536"/>
                  </a:lnTo>
                  <a:lnTo>
                    <a:pt x="1444002" y="632536"/>
                  </a:lnTo>
                  <a:lnTo>
                    <a:pt x="1407071" y="619594"/>
                  </a:lnTo>
                  <a:lnTo>
                    <a:pt x="1389557" y="582383"/>
                  </a:lnTo>
                  <a:lnTo>
                    <a:pt x="1388833" y="561340"/>
                  </a:lnTo>
                  <a:lnTo>
                    <a:pt x="1389722" y="551002"/>
                  </a:lnTo>
                  <a:lnTo>
                    <a:pt x="1407071" y="508393"/>
                  </a:lnTo>
                  <a:lnTo>
                    <a:pt x="1441805" y="489648"/>
                  </a:lnTo>
                  <a:lnTo>
                    <a:pt x="1450327" y="489102"/>
                  </a:lnTo>
                  <a:lnTo>
                    <a:pt x="1463967" y="490207"/>
                  </a:lnTo>
                  <a:lnTo>
                    <a:pt x="1499730" y="516661"/>
                  </a:lnTo>
                  <a:lnTo>
                    <a:pt x="1506029" y="551586"/>
                  </a:lnTo>
                  <a:lnTo>
                    <a:pt x="1505915" y="561340"/>
                  </a:lnTo>
                  <a:lnTo>
                    <a:pt x="1479689" y="592912"/>
                  </a:lnTo>
                  <a:lnTo>
                    <a:pt x="1482293" y="529844"/>
                  </a:lnTo>
                  <a:lnTo>
                    <a:pt x="1483017" y="522084"/>
                  </a:lnTo>
                  <a:lnTo>
                    <a:pt x="1476578" y="516991"/>
                  </a:lnTo>
                  <a:lnTo>
                    <a:pt x="1471142" y="513727"/>
                  </a:lnTo>
                  <a:lnTo>
                    <a:pt x="1462366" y="510781"/>
                  </a:lnTo>
                  <a:lnTo>
                    <a:pt x="1460461" y="510501"/>
                  </a:lnTo>
                  <a:lnTo>
                    <a:pt x="1460461" y="530872"/>
                  </a:lnTo>
                  <a:lnTo>
                    <a:pt x="1456461" y="574548"/>
                  </a:lnTo>
                  <a:lnTo>
                    <a:pt x="1443723" y="590588"/>
                  </a:lnTo>
                  <a:lnTo>
                    <a:pt x="1437144" y="590588"/>
                  </a:lnTo>
                  <a:lnTo>
                    <a:pt x="1434236" y="588759"/>
                  </a:lnTo>
                  <a:lnTo>
                    <a:pt x="1430324" y="581444"/>
                  </a:lnTo>
                  <a:lnTo>
                    <a:pt x="1429842" y="576529"/>
                  </a:lnTo>
                  <a:lnTo>
                    <a:pt x="1429854" y="574548"/>
                  </a:lnTo>
                  <a:lnTo>
                    <a:pt x="1442656" y="533107"/>
                  </a:lnTo>
                  <a:lnTo>
                    <a:pt x="1447660" y="529844"/>
                  </a:lnTo>
                  <a:lnTo>
                    <a:pt x="1456804" y="529844"/>
                  </a:lnTo>
                  <a:lnTo>
                    <a:pt x="1459128" y="530186"/>
                  </a:lnTo>
                  <a:lnTo>
                    <a:pt x="1460461" y="530872"/>
                  </a:lnTo>
                  <a:lnTo>
                    <a:pt x="1460461" y="510501"/>
                  </a:lnTo>
                  <a:lnTo>
                    <a:pt x="1457452" y="510032"/>
                  </a:lnTo>
                  <a:lnTo>
                    <a:pt x="1444586" y="510032"/>
                  </a:lnTo>
                  <a:lnTo>
                    <a:pt x="1415300" y="537984"/>
                  </a:lnTo>
                  <a:lnTo>
                    <a:pt x="1407528" y="576529"/>
                  </a:lnTo>
                  <a:lnTo>
                    <a:pt x="1408404" y="585203"/>
                  </a:lnTo>
                  <a:lnTo>
                    <a:pt x="1436839" y="611797"/>
                  </a:lnTo>
                  <a:lnTo>
                    <a:pt x="1442135" y="611797"/>
                  </a:lnTo>
                  <a:lnTo>
                    <a:pt x="1447241" y="610336"/>
                  </a:lnTo>
                  <a:lnTo>
                    <a:pt x="1457045" y="604507"/>
                  </a:lnTo>
                  <a:lnTo>
                    <a:pt x="1459814" y="602538"/>
                  </a:lnTo>
                  <a:lnTo>
                    <a:pt x="1460461" y="601522"/>
                  </a:lnTo>
                  <a:lnTo>
                    <a:pt x="1463154" y="606018"/>
                  </a:lnTo>
                  <a:lnTo>
                    <a:pt x="1467980" y="609231"/>
                  </a:lnTo>
                  <a:lnTo>
                    <a:pt x="1474927" y="611149"/>
                  </a:lnTo>
                  <a:lnTo>
                    <a:pt x="1483995" y="611797"/>
                  </a:lnTo>
                  <a:lnTo>
                    <a:pt x="1492910" y="610908"/>
                  </a:lnTo>
                  <a:lnTo>
                    <a:pt x="1500847" y="608228"/>
                  </a:lnTo>
                  <a:lnTo>
                    <a:pt x="1507820" y="603770"/>
                  </a:lnTo>
                  <a:lnTo>
                    <a:pt x="1509966" y="601522"/>
                  </a:lnTo>
                  <a:lnTo>
                    <a:pt x="1513814" y="597522"/>
                  </a:lnTo>
                  <a:lnTo>
                    <a:pt x="1516722" y="592912"/>
                  </a:lnTo>
                  <a:lnTo>
                    <a:pt x="1518704" y="589788"/>
                  </a:lnTo>
                  <a:lnTo>
                    <a:pt x="1522374" y="580872"/>
                  </a:lnTo>
                  <a:lnTo>
                    <a:pt x="1524800" y="570763"/>
                  </a:lnTo>
                  <a:lnTo>
                    <a:pt x="1525993" y="559473"/>
                  </a:lnTo>
                  <a:close/>
                </a:path>
                <a:path w="4892040" h="1106805">
                  <a:moveTo>
                    <a:pt x="1581696" y="1067142"/>
                  </a:moveTo>
                  <a:lnTo>
                    <a:pt x="1581594" y="1060627"/>
                  </a:lnTo>
                  <a:lnTo>
                    <a:pt x="1579333" y="1055395"/>
                  </a:lnTo>
                  <a:lnTo>
                    <a:pt x="1578216" y="1048689"/>
                  </a:lnTo>
                  <a:lnTo>
                    <a:pt x="1578165" y="1046111"/>
                  </a:lnTo>
                  <a:lnTo>
                    <a:pt x="1578165" y="1018298"/>
                  </a:lnTo>
                  <a:lnTo>
                    <a:pt x="1578165" y="993279"/>
                  </a:lnTo>
                  <a:lnTo>
                    <a:pt x="1577289" y="985227"/>
                  </a:lnTo>
                  <a:lnTo>
                    <a:pt x="1575206" y="978496"/>
                  </a:lnTo>
                  <a:lnTo>
                    <a:pt x="1575079" y="978077"/>
                  </a:lnTo>
                  <a:lnTo>
                    <a:pt x="1536725" y="956729"/>
                  </a:lnTo>
                  <a:lnTo>
                    <a:pt x="1528851" y="956729"/>
                  </a:lnTo>
                  <a:lnTo>
                    <a:pt x="1494790" y="978903"/>
                  </a:lnTo>
                  <a:lnTo>
                    <a:pt x="1492770" y="994397"/>
                  </a:lnTo>
                  <a:lnTo>
                    <a:pt x="1517980" y="994397"/>
                  </a:lnTo>
                  <a:lnTo>
                    <a:pt x="1517980" y="988695"/>
                  </a:lnTo>
                  <a:lnTo>
                    <a:pt x="1519605" y="984618"/>
                  </a:lnTo>
                  <a:lnTo>
                    <a:pt x="1526146" y="979716"/>
                  </a:lnTo>
                  <a:lnTo>
                    <a:pt x="1530426" y="978496"/>
                  </a:lnTo>
                  <a:lnTo>
                    <a:pt x="1541614" y="978496"/>
                  </a:lnTo>
                  <a:lnTo>
                    <a:pt x="1545996" y="979881"/>
                  </a:lnTo>
                  <a:lnTo>
                    <a:pt x="1551635" y="985469"/>
                  </a:lnTo>
                  <a:lnTo>
                    <a:pt x="1553044" y="989330"/>
                  </a:lnTo>
                  <a:lnTo>
                    <a:pt x="1553044" y="998207"/>
                  </a:lnTo>
                  <a:lnTo>
                    <a:pt x="1553044" y="1018298"/>
                  </a:lnTo>
                  <a:lnTo>
                    <a:pt x="1553044" y="1034072"/>
                  </a:lnTo>
                  <a:lnTo>
                    <a:pt x="1551495" y="1037259"/>
                  </a:lnTo>
                  <a:lnTo>
                    <a:pt x="1548625" y="1040066"/>
                  </a:lnTo>
                  <a:lnTo>
                    <a:pt x="1540256" y="1044905"/>
                  </a:lnTo>
                  <a:lnTo>
                    <a:pt x="1535823" y="1046111"/>
                  </a:lnTo>
                  <a:lnTo>
                    <a:pt x="1526463" y="1046111"/>
                  </a:lnTo>
                  <a:lnTo>
                    <a:pt x="1522742" y="1044956"/>
                  </a:lnTo>
                  <a:lnTo>
                    <a:pt x="1517218" y="1040295"/>
                  </a:lnTo>
                  <a:lnTo>
                    <a:pt x="1515935" y="1037259"/>
                  </a:lnTo>
                  <a:lnTo>
                    <a:pt x="1515833" y="1032865"/>
                  </a:lnTo>
                  <a:lnTo>
                    <a:pt x="1517573" y="1026490"/>
                  </a:lnTo>
                  <a:lnTo>
                    <a:pt x="1522755" y="1021943"/>
                  </a:lnTo>
                  <a:lnTo>
                    <a:pt x="1531404" y="1019213"/>
                  </a:lnTo>
                  <a:lnTo>
                    <a:pt x="1543507" y="1018298"/>
                  </a:lnTo>
                  <a:lnTo>
                    <a:pt x="1553044" y="1018298"/>
                  </a:lnTo>
                  <a:lnTo>
                    <a:pt x="1553044" y="998207"/>
                  </a:lnTo>
                  <a:lnTo>
                    <a:pt x="1540256" y="998207"/>
                  </a:lnTo>
                  <a:lnTo>
                    <a:pt x="1529372" y="998816"/>
                  </a:lnTo>
                  <a:lnTo>
                    <a:pt x="1494040" y="1019568"/>
                  </a:lnTo>
                  <a:lnTo>
                    <a:pt x="1490840" y="1034072"/>
                  </a:lnTo>
                  <a:lnTo>
                    <a:pt x="1490916" y="1037259"/>
                  </a:lnTo>
                  <a:lnTo>
                    <a:pt x="1520786" y="1068400"/>
                  </a:lnTo>
                  <a:lnTo>
                    <a:pt x="1528622" y="1068997"/>
                  </a:lnTo>
                  <a:lnTo>
                    <a:pt x="1537119" y="1068476"/>
                  </a:lnTo>
                  <a:lnTo>
                    <a:pt x="1544281" y="1066901"/>
                  </a:lnTo>
                  <a:lnTo>
                    <a:pt x="1550098" y="1064285"/>
                  </a:lnTo>
                  <a:lnTo>
                    <a:pt x="1554581" y="1060627"/>
                  </a:lnTo>
                  <a:lnTo>
                    <a:pt x="1554429" y="1061123"/>
                  </a:lnTo>
                  <a:lnTo>
                    <a:pt x="1555305" y="1063294"/>
                  </a:lnTo>
                  <a:lnTo>
                    <a:pt x="1557235" y="1067142"/>
                  </a:lnTo>
                  <a:lnTo>
                    <a:pt x="1581696" y="1067142"/>
                  </a:lnTo>
                  <a:close/>
                </a:path>
                <a:path w="4892040" h="1106805">
                  <a:moveTo>
                    <a:pt x="1689430" y="538505"/>
                  </a:moveTo>
                  <a:lnTo>
                    <a:pt x="1668043" y="501954"/>
                  </a:lnTo>
                  <a:lnTo>
                    <a:pt x="1651800" y="499529"/>
                  </a:lnTo>
                  <a:lnTo>
                    <a:pt x="1643799" y="499529"/>
                  </a:lnTo>
                  <a:lnTo>
                    <a:pt x="1636826" y="501167"/>
                  </a:lnTo>
                  <a:lnTo>
                    <a:pt x="1624952" y="507746"/>
                  </a:lnTo>
                  <a:lnTo>
                    <a:pt x="1621447" y="510171"/>
                  </a:lnTo>
                  <a:lnTo>
                    <a:pt x="1620367" y="511759"/>
                  </a:lnTo>
                  <a:lnTo>
                    <a:pt x="1616367" y="506399"/>
                  </a:lnTo>
                  <a:lnTo>
                    <a:pt x="1616062" y="506222"/>
                  </a:lnTo>
                  <a:lnTo>
                    <a:pt x="1610131" y="502577"/>
                  </a:lnTo>
                  <a:lnTo>
                    <a:pt x="1601660" y="500291"/>
                  </a:lnTo>
                  <a:lnTo>
                    <a:pt x="1590967" y="499529"/>
                  </a:lnTo>
                  <a:lnTo>
                    <a:pt x="1581594" y="499948"/>
                  </a:lnTo>
                  <a:lnTo>
                    <a:pt x="1574088" y="501205"/>
                  </a:lnTo>
                  <a:lnTo>
                    <a:pt x="1568437" y="503288"/>
                  </a:lnTo>
                  <a:lnTo>
                    <a:pt x="1564640" y="506222"/>
                  </a:lnTo>
                  <a:lnTo>
                    <a:pt x="1564462" y="501383"/>
                  </a:lnTo>
                  <a:lnTo>
                    <a:pt x="1540408" y="501383"/>
                  </a:lnTo>
                  <a:lnTo>
                    <a:pt x="1540408" y="609942"/>
                  </a:lnTo>
                  <a:lnTo>
                    <a:pt x="1565529" y="609942"/>
                  </a:lnTo>
                  <a:lnTo>
                    <a:pt x="1565529" y="533336"/>
                  </a:lnTo>
                  <a:lnTo>
                    <a:pt x="1568780" y="525805"/>
                  </a:lnTo>
                  <a:lnTo>
                    <a:pt x="1575193" y="522033"/>
                  </a:lnTo>
                  <a:lnTo>
                    <a:pt x="1596428" y="522033"/>
                  </a:lnTo>
                  <a:lnTo>
                    <a:pt x="1602270" y="528040"/>
                  </a:lnTo>
                  <a:lnTo>
                    <a:pt x="1602270" y="609942"/>
                  </a:lnTo>
                  <a:lnTo>
                    <a:pt x="1627479" y="609942"/>
                  </a:lnTo>
                  <a:lnTo>
                    <a:pt x="1627568" y="538505"/>
                  </a:lnTo>
                  <a:lnTo>
                    <a:pt x="1641411" y="522033"/>
                  </a:lnTo>
                  <a:lnTo>
                    <a:pt x="1653387" y="522033"/>
                  </a:lnTo>
                  <a:lnTo>
                    <a:pt x="1657959" y="523417"/>
                  </a:lnTo>
                  <a:lnTo>
                    <a:pt x="1663039" y="528929"/>
                  </a:lnTo>
                  <a:lnTo>
                    <a:pt x="1664296" y="533336"/>
                  </a:lnTo>
                  <a:lnTo>
                    <a:pt x="1664309" y="609942"/>
                  </a:lnTo>
                  <a:lnTo>
                    <a:pt x="1689430" y="609942"/>
                  </a:lnTo>
                  <a:lnTo>
                    <a:pt x="1689430" y="538505"/>
                  </a:lnTo>
                  <a:close/>
                </a:path>
                <a:path w="4892040" h="1106805">
                  <a:moveTo>
                    <a:pt x="1746148" y="995705"/>
                  </a:moveTo>
                  <a:lnTo>
                    <a:pt x="1743659" y="979233"/>
                  </a:lnTo>
                  <a:lnTo>
                    <a:pt x="1743570" y="978649"/>
                  </a:lnTo>
                  <a:lnTo>
                    <a:pt x="1737893" y="968959"/>
                  </a:lnTo>
                  <a:lnTo>
                    <a:pt x="1736445" y="966470"/>
                  </a:lnTo>
                  <a:lnTo>
                    <a:pt x="1724761" y="959154"/>
                  </a:lnTo>
                  <a:lnTo>
                    <a:pt x="1708531" y="956729"/>
                  </a:lnTo>
                  <a:lnTo>
                    <a:pt x="1700530" y="956729"/>
                  </a:lnTo>
                  <a:lnTo>
                    <a:pt x="1693545" y="958367"/>
                  </a:lnTo>
                  <a:lnTo>
                    <a:pt x="1681670" y="964946"/>
                  </a:lnTo>
                  <a:lnTo>
                    <a:pt x="1678165" y="967371"/>
                  </a:lnTo>
                  <a:lnTo>
                    <a:pt x="1677085" y="968959"/>
                  </a:lnTo>
                  <a:lnTo>
                    <a:pt x="1673085" y="963599"/>
                  </a:lnTo>
                  <a:lnTo>
                    <a:pt x="1672793" y="963422"/>
                  </a:lnTo>
                  <a:lnTo>
                    <a:pt x="1666849" y="959777"/>
                  </a:lnTo>
                  <a:lnTo>
                    <a:pt x="1658391" y="957491"/>
                  </a:lnTo>
                  <a:lnTo>
                    <a:pt x="1647685" y="956729"/>
                  </a:lnTo>
                  <a:lnTo>
                    <a:pt x="1638325" y="957148"/>
                  </a:lnTo>
                  <a:lnTo>
                    <a:pt x="1630807" y="958392"/>
                  </a:lnTo>
                  <a:lnTo>
                    <a:pt x="1625155" y="960488"/>
                  </a:lnTo>
                  <a:lnTo>
                    <a:pt x="1621370" y="963422"/>
                  </a:lnTo>
                  <a:lnTo>
                    <a:pt x="1621180" y="958583"/>
                  </a:lnTo>
                  <a:lnTo>
                    <a:pt x="1597139" y="958583"/>
                  </a:lnTo>
                  <a:lnTo>
                    <a:pt x="1597139" y="1067142"/>
                  </a:lnTo>
                  <a:lnTo>
                    <a:pt x="1622247" y="1067142"/>
                  </a:lnTo>
                  <a:lnTo>
                    <a:pt x="1622247" y="990536"/>
                  </a:lnTo>
                  <a:lnTo>
                    <a:pt x="1625511" y="983005"/>
                  </a:lnTo>
                  <a:lnTo>
                    <a:pt x="1631911" y="979233"/>
                  </a:lnTo>
                  <a:lnTo>
                    <a:pt x="1653146" y="979233"/>
                  </a:lnTo>
                  <a:lnTo>
                    <a:pt x="1658988" y="985240"/>
                  </a:lnTo>
                  <a:lnTo>
                    <a:pt x="1658988" y="1067142"/>
                  </a:lnTo>
                  <a:lnTo>
                    <a:pt x="1684197" y="1067142"/>
                  </a:lnTo>
                  <a:lnTo>
                    <a:pt x="1684299" y="995705"/>
                  </a:lnTo>
                  <a:lnTo>
                    <a:pt x="1698142" y="979233"/>
                  </a:lnTo>
                  <a:lnTo>
                    <a:pt x="1710105" y="979233"/>
                  </a:lnTo>
                  <a:lnTo>
                    <a:pt x="1714677" y="980617"/>
                  </a:lnTo>
                  <a:lnTo>
                    <a:pt x="1719770" y="986129"/>
                  </a:lnTo>
                  <a:lnTo>
                    <a:pt x="1721015" y="990536"/>
                  </a:lnTo>
                  <a:lnTo>
                    <a:pt x="1721040" y="1067142"/>
                  </a:lnTo>
                  <a:lnTo>
                    <a:pt x="1746148" y="1067142"/>
                  </a:lnTo>
                  <a:lnTo>
                    <a:pt x="1746148" y="995705"/>
                  </a:lnTo>
                  <a:close/>
                </a:path>
                <a:path w="4892040" h="1106805">
                  <a:moveTo>
                    <a:pt x="1790801" y="958583"/>
                  </a:moveTo>
                  <a:lnTo>
                    <a:pt x="1765681" y="958583"/>
                  </a:lnTo>
                  <a:lnTo>
                    <a:pt x="1765681" y="1067142"/>
                  </a:lnTo>
                  <a:lnTo>
                    <a:pt x="1790801" y="1067142"/>
                  </a:lnTo>
                  <a:lnTo>
                    <a:pt x="1790801" y="958583"/>
                  </a:lnTo>
                  <a:close/>
                </a:path>
                <a:path w="4892040" h="1106805">
                  <a:moveTo>
                    <a:pt x="1792566" y="932040"/>
                  </a:moveTo>
                  <a:lnTo>
                    <a:pt x="1791322" y="928763"/>
                  </a:lnTo>
                  <a:lnTo>
                    <a:pt x="1786407" y="923315"/>
                  </a:lnTo>
                  <a:lnTo>
                    <a:pt x="1782902" y="921931"/>
                  </a:lnTo>
                  <a:lnTo>
                    <a:pt x="1773859" y="921931"/>
                  </a:lnTo>
                  <a:lnTo>
                    <a:pt x="1770367" y="923315"/>
                  </a:lnTo>
                  <a:lnTo>
                    <a:pt x="1765503" y="928801"/>
                  </a:lnTo>
                  <a:lnTo>
                    <a:pt x="1764296" y="932040"/>
                  </a:lnTo>
                  <a:lnTo>
                    <a:pt x="1764309" y="939698"/>
                  </a:lnTo>
                  <a:lnTo>
                    <a:pt x="1765515" y="942898"/>
                  </a:lnTo>
                  <a:lnTo>
                    <a:pt x="1770418" y="948232"/>
                  </a:lnTo>
                  <a:lnTo>
                    <a:pt x="1773885" y="949566"/>
                  </a:lnTo>
                  <a:lnTo>
                    <a:pt x="1782876" y="949566"/>
                  </a:lnTo>
                  <a:lnTo>
                    <a:pt x="1786369" y="948245"/>
                  </a:lnTo>
                  <a:lnTo>
                    <a:pt x="1791322" y="942936"/>
                  </a:lnTo>
                  <a:lnTo>
                    <a:pt x="1792566" y="939698"/>
                  </a:lnTo>
                  <a:lnTo>
                    <a:pt x="1792566" y="932040"/>
                  </a:lnTo>
                  <a:close/>
                </a:path>
                <a:path w="4892040" h="1106805">
                  <a:moveTo>
                    <a:pt x="1795564" y="609942"/>
                  </a:moveTo>
                  <a:lnTo>
                    <a:pt x="1795462" y="603427"/>
                  </a:lnTo>
                  <a:lnTo>
                    <a:pt x="1793201" y="598195"/>
                  </a:lnTo>
                  <a:lnTo>
                    <a:pt x="1792084" y="591489"/>
                  </a:lnTo>
                  <a:lnTo>
                    <a:pt x="1792020" y="588911"/>
                  </a:lnTo>
                  <a:lnTo>
                    <a:pt x="1792020" y="561098"/>
                  </a:lnTo>
                  <a:lnTo>
                    <a:pt x="1792020" y="536079"/>
                  </a:lnTo>
                  <a:lnTo>
                    <a:pt x="1791157" y="528027"/>
                  </a:lnTo>
                  <a:lnTo>
                    <a:pt x="1789074" y="521296"/>
                  </a:lnTo>
                  <a:lnTo>
                    <a:pt x="1788947" y="520877"/>
                  </a:lnTo>
                  <a:lnTo>
                    <a:pt x="1750593" y="499529"/>
                  </a:lnTo>
                  <a:lnTo>
                    <a:pt x="1742706" y="499529"/>
                  </a:lnTo>
                  <a:lnTo>
                    <a:pt x="1708658" y="521703"/>
                  </a:lnTo>
                  <a:lnTo>
                    <a:pt x="1706638" y="537197"/>
                  </a:lnTo>
                  <a:lnTo>
                    <a:pt x="1731848" y="537197"/>
                  </a:lnTo>
                  <a:lnTo>
                    <a:pt x="1731848" y="531495"/>
                  </a:lnTo>
                  <a:lnTo>
                    <a:pt x="1733473" y="527418"/>
                  </a:lnTo>
                  <a:lnTo>
                    <a:pt x="1740014" y="522516"/>
                  </a:lnTo>
                  <a:lnTo>
                    <a:pt x="1744294" y="521296"/>
                  </a:lnTo>
                  <a:lnTo>
                    <a:pt x="1755482" y="521296"/>
                  </a:lnTo>
                  <a:lnTo>
                    <a:pt x="1759864" y="522681"/>
                  </a:lnTo>
                  <a:lnTo>
                    <a:pt x="1765503" y="528269"/>
                  </a:lnTo>
                  <a:lnTo>
                    <a:pt x="1766912" y="532130"/>
                  </a:lnTo>
                  <a:lnTo>
                    <a:pt x="1766912" y="541007"/>
                  </a:lnTo>
                  <a:lnTo>
                    <a:pt x="1766912" y="561098"/>
                  </a:lnTo>
                  <a:lnTo>
                    <a:pt x="1766912" y="576872"/>
                  </a:lnTo>
                  <a:lnTo>
                    <a:pt x="1765363" y="580059"/>
                  </a:lnTo>
                  <a:lnTo>
                    <a:pt x="1762493" y="582866"/>
                  </a:lnTo>
                  <a:lnTo>
                    <a:pt x="1754124" y="587705"/>
                  </a:lnTo>
                  <a:lnTo>
                    <a:pt x="1749691" y="588911"/>
                  </a:lnTo>
                  <a:lnTo>
                    <a:pt x="1740319" y="588911"/>
                  </a:lnTo>
                  <a:lnTo>
                    <a:pt x="1736598" y="587756"/>
                  </a:lnTo>
                  <a:lnTo>
                    <a:pt x="1731086" y="583095"/>
                  </a:lnTo>
                  <a:lnTo>
                    <a:pt x="1729790" y="580059"/>
                  </a:lnTo>
                  <a:lnTo>
                    <a:pt x="1729701" y="575665"/>
                  </a:lnTo>
                  <a:lnTo>
                    <a:pt x="1731429" y="569290"/>
                  </a:lnTo>
                  <a:lnTo>
                    <a:pt x="1736623" y="564743"/>
                  </a:lnTo>
                  <a:lnTo>
                    <a:pt x="1745272" y="562013"/>
                  </a:lnTo>
                  <a:lnTo>
                    <a:pt x="1757375" y="561098"/>
                  </a:lnTo>
                  <a:lnTo>
                    <a:pt x="1766912" y="561098"/>
                  </a:lnTo>
                  <a:lnTo>
                    <a:pt x="1766912" y="541007"/>
                  </a:lnTo>
                  <a:lnTo>
                    <a:pt x="1754124" y="541007"/>
                  </a:lnTo>
                  <a:lnTo>
                    <a:pt x="1743240" y="541616"/>
                  </a:lnTo>
                  <a:lnTo>
                    <a:pt x="1707908" y="562368"/>
                  </a:lnTo>
                  <a:lnTo>
                    <a:pt x="1704708" y="576872"/>
                  </a:lnTo>
                  <a:lnTo>
                    <a:pt x="1704784" y="580059"/>
                  </a:lnTo>
                  <a:lnTo>
                    <a:pt x="1734654" y="611200"/>
                  </a:lnTo>
                  <a:lnTo>
                    <a:pt x="1742490" y="611797"/>
                  </a:lnTo>
                  <a:lnTo>
                    <a:pt x="1750987" y="611276"/>
                  </a:lnTo>
                  <a:lnTo>
                    <a:pt x="1758149" y="609701"/>
                  </a:lnTo>
                  <a:lnTo>
                    <a:pt x="1763966" y="607085"/>
                  </a:lnTo>
                  <a:lnTo>
                    <a:pt x="1768449" y="603427"/>
                  </a:lnTo>
                  <a:lnTo>
                    <a:pt x="1768297" y="603923"/>
                  </a:lnTo>
                  <a:lnTo>
                    <a:pt x="1769173" y="606094"/>
                  </a:lnTo>
                  <a:lnTo>
                    <a:pt x="1771103" y="609942"/>
                  </a:lnTo>
                  <a:lnTo>
                    <a:pt x="1795564" y="609942"/>
                  </a:lnTo>
                  <a:close/>
                </a:path>
                <a:path w="4892040" h="1106805">
                  <a:moveTo>
                    <a:pt x="1867649" y="502310"/>
                  </a:moveTo>
                  <a:lnTo>
                    <a:pt x="1863902" y="500456"/>
                  </a:lnTo>
                  <a:lnTo>
                    <a:pt x="1860042" y="499529"/>
                  </a:lnTo>
                  <a:lnTo>
                    <a:pt x="1844255" y="499529"/>
                  </a:lnTo>
                  <a:lnTo>
                    <a:pt x="1837321" y="501434"/>
                  </a:lnTo>
                  <a:lnTo>
                    <a:pt x="1835277" y="505244"/>
                  </a:lnTo>
                  <a:lnTo>
                    <a:pt x="1835658" y="501383"/>
                  </a:lnTo>
                  <a:lnTo>
                    <a:pt x="1811096" y="501383"/>
                  </a:lnTo>
                  <a:lnTo>
                    <a:pt x="1811096" y="609942"/>
                  </a:lnTo>
                  <a:lnTo>
                    <a:pt x="1836204" y="609942"/>
                  </a:lnTo>
                  <a:lnTo>
                    <a:pt x="1836204" y="535330"/>
                  </a:lnTo>
                  <a:lnTo>
                    <a:pt x="1839379" y="527837"/>
                  </a:lnTo>
                  <a:lnTo>
                    <a:pt x="1845716" y="524078"/>
                  </a:lnTo>
                  <a:lnTo>
                    <a:pt x="1858048" y="524078"/>
                  </a:lnTo>
                  <a:lnTo>
                    <a:pt x="1862188" y="524535"/>
                  </a:lnTo>
                  <a:lnTo>
                    <a:pt x="1867649" y="525424"/>
                  </a:lnTo>
                  <a:lnTo>
                    <a:pt x="1867649" y="524078"/>
                  </a:lnTo>
                  <a:lnTo>
                    <a:pt x="1867649" y="505244"/>
                  </a:lnTo>
                  <a:lnTo>
                    <a:pt x="1867649" y="502310"/>
                  </a:lnTo>
                  <a:close/>
                </a:path>
                <a:path w="4892040" h="1106805">
                  <a:moveTo>
                    <a:pt x="1887867" y="921473"/>
                  </a:moveTo>
                  <a:lnTo>
                    <a:pt x="1878520" y="918375"/>
                  </a:lnTo>
                  <a:lnTo>
                    <a:pt x="1870265" y="916165"/>
                  </a:lnTo>
                  <a:lnTo>
                    <a:pt x="1863077" y="914844"/>
                  </a:lnTo>
                  <a:lnTo>
                    <a:pt x="1856981" y="914400"/>
                  </a:lnTo>
                  <a:lnTo>
                    <a:pt x="1847900" y="915060"/>
                  </a:lnTo>
                  <a:lnTo>
                    <a:pt x="1816862" y="945222"/>
                  </a:lnTo>
                  <a:lnTo>
                    <a:pt x="1816188" y="953985"/>
                  </a:lnTo>
                  <a:lnTo>
                    <a:pt x="1816188" y="958583"/>
                  </a:lnTo>
                  <a:lnTo>
                    <a:pt x="1800288" y="958583"/>
                  </a:lnTo>
                  <a:lnTo>
                    <a:pt x="1800288" y="979792"/>
                  </a:lnTo>
                  <a:lnTo>
                    <a:pt x="1816188" y="979792"/>
                  </a:lnTo>
                  <a:lnTo>
                    <a:pt x="1816188" y="1067142"/>
                  </a:lnTo>
                  <a:lnTo>
                    <a:pt x="1841398" y="1067142"/>
                  </a:lnTo>
                  <a:lnTo>
                    <a:pt x="1841398" y="979792"/>
                  </a:lnTo>
                  <a:lnTo>
                    <a:pt x="1861959" y="979792"/>
                  </a:lnTo>
                  <a:lnTo>
                    <a:pt x="1861959" y="958583"/>
                  </a:lnTo>
                  <a:lnTo>
                    <a:pt x="1841398" y="958583"/>
                  </a:lnTo>
                  <a:lnTo>
                    <a:pt x="1841398" y="948245"/>
                  </a:lnTo>
                  <a:lnTo>
                    <a:pt x="1842643" y="944194"/>
                  </a:lnTo>
                  <a:lnTo>
                    <a:pt x="1847634" y="939114"/>
                  </a:lnTo>
                  <a:lnTo>
                    <a:pt x="1852015" y="937844"/>
                  </a:lnTo>
                  <a:lnTo>
                    <a:pt x="1858289" y="937844"/>
                  </a:lnTo>
                  <a:lnTo>
                    <a:pt x="1863509" y="938225"/>
                  </a:lnTo>
                  <a:lnTo>
                    <a:pt x="1869440" y="939380"/>
                  </a:lnTo>
                  <a:lnTo>
                    <a:pt x="1876044" y="941298"/>
                  </a:lnTo>
                  <a:lnTo>
                    <a:pt x="1883346" y="943978"/>
                  </a:lnTo>
                  <a:lnTo>
                    <a:pt x="1884578" y="937844"/>
                  </a:lnTo>
                  <a:lnTo>
                    <a:pt x="1887867" y="921473"/>
                  </a:lnTo>
                  <a:close/>
                </a:path>
                <a:path w="4892040" h="1106805">
                  <a:moveTo>
                    <a:pt x="1895817" y="958583"/>
                  </a:moveTo>
                  <a:lnTo>
                    <a:pt x="1870608" y="958583"/>
                  </a:lnTo>
                  <a:lnTo>
                    <a:pt x="1870608" y="1067142"/>
                  </a:lnTo>
                  <a:lnTo>
                    <a:pt x="1895817" y="1067142"/>
                  </a:lnTo>
                  <a:lnTo>
                    <a:pt x="1895817" y="958583"/>
                  </a:lnTo>
                  <a:close/>
                </a:path>
                <a:path w="4892040" h="1106805">
                  <a:moveTo>
                    <a:pt x="2004415" y="1027506"/>
                  </a:moveTo>
                  <a:lnTo>
                    <a:pt x="1980323" y="1027506"/>
                  </a:lnTo>
                  <a:lnTo>
                    <a:pt x="1979739" y="1034389"/>
                  </a:lnTo>
                  <a:lnTo>
                    <a:pt x="1977529" y="1039368"/>
                  </a:lnTo>
                  <a:lnTo>
                    <a:pt x="1969935" y="1045514"/>
                  </a:lnTo>
                  <a:lnTo>
                    <a:pt x="1965439" y="1047038"/>
                  </a:lnTo>
                  <a:lnTo>
                    <a:pt x="1952663" y="1047038"/>
                  </a:lnTo>
                  <a:lnTo>
                    <a:pt x="1946821" y="1044346"/>
                  </a:lnTo>
                  <a:lnTo>
                    <a:pt x="1938604" y="1033551"/>
                  </a:lnTo>
                  <a:lnTo>
                    <a:pt x="1936635" y="1025791"/>
                  </a:lnTo>
                  <a:lnTo>
                    <a:pt x="1936584" y="1010907"/>
                  </a:lnTo>
                  <a:lnTo>
                    <a:pt x="1936940" y="1003820"/>
                  </a:lnTo>
                  <a:lnTo>
                    <a:pt x="1952701" y="978776"/>
                  </a:lnTo>
                  <a:lnTo>
                    <a:pt x="1965591" y="978776"/>
                  </a:lnTo>
                  <a:lnTo>
                    <a:pt x="1970163" y="980503"/>
                  </a:lnTo>
                  <a:lnTo>
                    <a:pt x="1977542" y="987450"/>
                  </a:lnTo>
                  <a:lnTo>
                    <a:pt x="1979688" y="993152"/>
                  </a:lnTo>
                  <a:lnTo>
                    <a:pt x="1980272" y="1001090"/>
                  </a:lnTo>
                  <a:lnTo>
                    <a:pt x="2004364" y="1001090"/>
                  </a:lnTo>
                  <a:lnTo>
                    <a:pt x="2003145" y="990790"/>
                  </a:lnTo>
                  <a:lnTo>
                    <a:pt x="2000504" y="981824"/>
                  </a:lnTo>
                  <a:lnTo>
                    <a:pt x="1998878" y="978776"/>
                  </a:lnTo>
                  <a:lnTo>
                    <a:pt x="1996452" y="974204"/>
                  </a:lnTo>
                  <a:lnTo>
                    <a:pt x="1960143" y="956729"/>
                  </a:lnTo>
                  <a:lnTo>
                    <a:pt x="1952929" y="957160"/>
                  </a:lnTo>
                  <a:lnTo>
                    <a:pt x="1917255" y="982954"/>
                  </a:lnTo>
                  <a:lnTo>
                    <a:pt x="1911438" y="1010907"/>
                  </a:lnTo>
                  <a:lnTo>
                    <a:pt x="1911438" y="1013790"/>
                  </a:lnTo>
                  <a:lnTo>
                    <a:pt x="1924646" y="1054061"/>
                  </a:lnTo>
                  <a:lnTo>
                    <a:pt x="1960232" y="1068997"/>
                  </a:lnTo>
                  <a:lnTo>
                    <a:pt x="1967674" y="1068997"/>
                  </a:lnTo>
                  <a:lnTo>
                    <a:pt x="1974723" y="1067308"/>
                  </a:lnTo>
                  <a:lnTo>
                    <a:pt x="1988083" y="1060513"/>
                  </a:lnTo>
                  <a:lnTo>
                    <a:pt x="1993468" y="1055928"/>
                  </a:lnTo>
                  <a:lnTo>
                    <a:pt x="1999729" y="1047038"/>
                  </a:lnTo>
                  <a:lnTo>
                    <a:pt x="2001621" y="1044359"/>
                  </a:lnTo>
                  <a:lnTo>
                    <a:pt x="2003920" y="1036815"/>
                  </a:lnTo>
                  <a:lnTo>
                    <a:pt x="2004415" y="1027506"/>
                  </a:lnTo>
                  <a:close/>
                </a:path>
                <a:path w="4892040" h="1106805">
                  <a:moveTo>
                    <a:pt x="2024481" y="538505"/>
                  </a:moveTo>
                  <a:lnTo>
                    <a:pt x="2003082" y="501954"/>
                  </a:lnTo>
                  <a:lnTo>
                    <a:pt x="1986851" y="499529"/>
                  </a:lnTo>
                  <a:lnTo>
                    <a:pt x="1978850" y="499529"/>
                  </a:lnTo>
                  <a:lnTo>
                    <a:pt x="1971878" y="501167"/>
                  </a:lnTo>
                  <a:lnTo>
                    <a:pt x="1960003" y="507746"/>
                  </a:lnTo>
                  <a:lnTo>
                    <a:pt x="1956498" y="510171"/>
                  </a:lnTo>
                  <a:lnTo>
                    <a:pt x="1955406" y="511759"/>
                  </a:lnTo>
                  <a:lnTo>
                    <a:pt x="1951418" y="506399"/>
                  </a:lnTo>
                  <a:lnTo>
                    <a:pt x="1951113" y="506222"/>
                  </a:lnTo>
                  <a:lnTo>
                    <a:pt x="1945182" y="502577"/>
                  </a:lnTo>
                  <a:lnTo>
                    <a:pt x="1936711" y="500291"/>
                  </a:lnTo>
                  <a:lnTo>
                    <a:pt x="1926018" y="499529"/>
                  </a:lnTo>
                  <a:lnTo>
                    <a:pt x="1916645" y="499948"/>
                  </a:lnTo>
                  <a:lnTo>
                    <a:pt x="1909140" y="501205"/>
                  </a:lnTo>
                  <a:lnTo>
                    <a:pt x="1903488" y="503288"/>
                  </a:lnTo>
                  <a:lnTo>
                    <a:pt x="1899691" y="506222"/>
                  </a:lnTo>
                  <a:lnTo>
                    <a:pt x="1899513" y="501383"/>
                  </a:lnTo>
                  <a:lnTo>
                    <a:pt x="1875459" y="501383"/>
                  </a:lnTo>
                  <a:lnTo>
                    <a:pt x="1875459" y="609942"/>
                  </a:lnTo>
                  <a:lnTo>
                    <a:pt x="1900580" y="609942"/>
                  </a:lnTo>
                  <a:lnTo>
                    <a:pt x="1900580" y="533336"/>
                  </a:lnTo>
                  <a:lnTo>
                    <a:pt x="1903831" y="525805"/>
                  </a:lnTo>
                  <a:lnTo>
                    <a:pt x="1910232" y="522033"/>
                  </a:lnTo>
                  <a:lnTo>
                    <a:pt x="1931479" y="522033"/>
                  </a:lnTo>
                  <a:lnTo>
                    <a:pt x="1937321" y="528040"/>
                  </a:lnTo>
                  <a:lnTo>
                    <a:pt x="1937321" y="609942"/>
                  </a:lnTo>
                  <a:lnTo>
                    <a:pt x="1962531" y="609942"/>
                  </a:lnTo>
                  <a:lnTo>
                    <a:pt x="1962619" y="538505"/>
                  </a:lnTo>
                  <a:lnTo>
                    <a:pt x="1976462" y="522033"/>
                  </a:lnTo>
                  <a:lnTo>
                    <a:pt x="1988439" y="522033"/>
                  </a:lnTo>
                  <a:lnTo>
                    <a:pt x="1993011" y="523417"/>
                  </a:lnTo>
                  <a:lnTo>
                    <a:pt x="1998091" y="528929"/>
                  </a:lnTo>
                  <a:lnTo>
                    <a:pt x="1999348" y="533336"/>
                  </a:lnTo>
                  <a:lnTo>
                    <a:pt x="1999361" y="609942"/>
                  </a:lnTo>
                  <a:lnTo>
                    <a:pt x="2024481" y="609942"/>
                  </a:lnTo>
                  <a:lnTo>
                    <a:pt x="2024481" y="538505"/>
                  </a:lnTo>
                  <a:close/>
                </a:path>
                <a:path w="4892040" h="1106805">
                  <a:moveTo>
                    <a:pt x="2103704" y="1067142"/>
                  </a:moveTo>
                  <a:lnTo>
                    <a:pt x="2103615" y="1060627"/>
                  </a:lnTo>
                  <a:lnTo>
                    <a:pt x="2101354" y="1055395"/>
                  </a:lnTo>
                  <a:lnTo>
                    <a:pt x="2100237" y="1048689"/>
                  </a:lnTo>
                  <a:lnTo>
                    <a:pt x="2100173" y="1046111"/>
                  </a:lnTo>
                  <a:lnTo>
                    <a:pt x="2100173" y="1018298"/>
                  </a:lnTo>
                  <a:lnTo>
                    <a:pt x="2100173" y="993279"/>
                  </a:lnTo>
                  <a:lnTo>
                    <a:pt x="2099297" y="985227"/>
                  </a:lnTo>
                  <a:lnTo>
                    <a:pt x="2097227" y="978496"/>
                  </a:lnTo>
                  <a:lnTo>
                    <a:pt x="2097100" y="978077"/>
                  </a:lnTo>
                  <a:lnTo>
                    <a:pt x="2058733" y="956729"/>
                  </a:lnTo>
                  <a:lnTo>
                    <a:pt x="2050859" y="956729"/>
                  </a:lnTo>
                  <a:lnTo>
                    <a:pt x="2016798" y="978903"/>
                  </a:lnTo>
                  <a:lnTo>
                    <a:pt x="2014791" y="994397"/>
                  </a:lnTo>
                  <a:lnTo>
                    <a:pt x="2039988" y="994397"/>
                  </a:lnTo>
                  <a:lnTo>
                    <a:pt x="2039988" y="988695"/>
                  </a:lnTo>
                  <a:lnTo>
                    <a:pt x="2041626" y="984618"/>
                  </a:lnTo>
                  <a:lnTo>
                    <a:pt x="2048167" y="979716"/>
                  </a:lnTo>
                  <a:lnTo>
                    <a:pt x="2052447" y="978496"/>
                  </a:lnTo>
                  <a:lnTo>
                    <a:pt x="2063635" y="978496"/>
                  </a:lnTo>
                  <a:lnTo>
                    <a:pt x="2068004" y="979881"/>
                  </a:lnTo>
                  <a:lnTo>
                    <a:pt x="2073656" y="985469"/>
                  </a:lnTo>
                  <a:lnTo>
                    <a:pt x="2075065" y="989330"/>
                  </a:lnTo>
                  <a:lnTo>
                    <a:pt x="2075065" y="998207"/>
                  </a:lnTo>
                  <a:lnTo>
                    <a:pt x="2075065" y="1018298"/>
                  </a:lnTo>
                  <a:lnTo>
                    <a:pt x="2075065" y="1034072"/>
                  </a:lnTo>
                  <a:lnTo>
                    <a:pt x="2073516" y="1037259"/>
                  </a:lnTo>
                  <a:lnTo>
                    <a:pt x="2070646" y="1040066"/>
                  </a:lnTo>
                  <a:lnTo>
                    <a:pt x="2062276" y="1044905"/>
                  </a:lnTo>
                  <a:lnTo>
                    <a:pt x="2057831" y="1046111"/>
                  </a:lnTo>
                  <a:lnTo>
                    <a:pt x="2048471" y="1046111"/>
                  </a:lnTo>
                  <a:lnTo>
                    <a:pt x="2044750" y="1044956"/>
                  </a:lnTo>
                  <a:lnTo>
                    <a:pt x="2039239" y="1040295"/>
                  </a:lnTo>
                  <a:lnTo>
                    <a:pt x="2037943" y="1037259"/>
                  </a:lnTo>
                  <a:lnTo>
                    <a:pt x="2037854" y="1032865"/>
                  </a:lnTo>
                  <a:lnTo>
                    <a:pt x="2039581" y="1026490"/>
                  </a:lnTo>
                  <a:lnTo>
                    <a:pt x="2044776" y="1021943"/>
                  </a:lnTo>
                  <a:lnTo>
                    <a:pt x="2053424" y="1019213"/>
                  </a:lnTo>
                  <a:lnTo>
                    <a:pt x="2065528" y="1018298"/>
                  </a:lnTo>
                  <a:lnTo>
                    <a:pt x="2075065" y="1018298"/>
                  </a:lnTo>
                  <a:lnTo>
                    <a:pt x="2075065" y="998207"/>
                  </a:lnTo>
                  <a:lnTo>
                    <a:pt x="2062276" y="998207"/>
                  </a:lnTo>
                  <a:lnTo>
                    <a:pt x="2051392" y="998816"/>
                  </a:lnTo>
                  <a:lnTo>
                    <a:pt x="2016048" y="1019568"/>
                  </a:lnTo>
                  <a:lnTo>
                    <a:pt x="2012861" y="1034072"/>
                  </a:lnTo>
                  <a:lnTo>
                    <a:pt x="2012924" y="1037259"/>
                  </a:lnTo>
                  <a:lnTo>
                    <a:pt x="2042807" y="1068400"/>
                  </a:lnTo>
                  <a:lnTo>
                    <a:pt x="2050643" y="1068997"/>
                  </a:lnTo>
                  <a:lnTo>
                    <a:pt x="2059139" y="1068476"/>
                  </a:lnTo>
                  <a:lnTo>
                    <a:pt x="2066290" y="1066901"/>
                  </a:lnTo>
                  <a:lnTo>
                    <a:pt x="2072119" y="1064285"/>
                  </a:lnTo>
                  <a:lnTo>
                    <a:pt x="2076589" y="1060627"/>
                  </a:lnTo>
                  <a:lnTo>
                    <a:pt x="2076437" y="1061123"/>
                  </a:lnTo>
                  <a:lnTo>
                    <a:pt x="2077326" y="1063294"/>
                  </a:lnTo>
                  <a:lnTo>
                    <a:pt x="2079244" y="1067142"/>
                  </a:lnTo>
                  <a:lnTo>
                    <a:pt x="2103704" y="1067142"/>
                  </a:lnTo>
                  <a:close/>
                </a:path>
                <a:path w="4892040" h="1106805">
                  <a:moveTo>
                    <a:pt x="2130615" y="609942"/>
                  </a:moveTo>
                  <a:lnTo>
                    <a:pt x="2130514" y="603427"/>
                  </a:lnTo>
                  <a:lnTo>
                    <a:pt x="2128253" y="598195"/>
                  </a:lnTo>
                  <a:lnTo>
                    <a:pt x="2127135" y="591489"/>
                  </a:lnTo>
                  <a:lnTo>
                    <a:pt x="2127072" y="588911"/>
                  </a:lnTo>
                  <a:lnTo>
                    <a:pt x="2127072" y="561098"/>
                  </a:lnTo>
                  <a:lnTo>
                    <a:pt x="2127072" y="536079"/>
                  </a:lnTo>
                  <a:lnTo>
                    <a:pt x="2126196" y="528027"/>
                  </a:lnTo>
                  <a:lnTo>
                    <a:pt x="2124125" y="521296"/>
                  </a:lnTo>
                  <a:lnTo>
                    <a:pt x="2123998" y="520877"/>
                  </a:lnTo>
                  <a:lnTo>
                    <a:pt x="2085632" y="499529"/>
                  </a:lnTo>
                  <a:lnTo>
                    <a:pt x="2077758" y="499529"/>
                  </a:lnTo>
                  <a:lnTo>
                    <a:pt x="2043696" y="521703"/>
                  </a:lnTo>
                  <a:lnTo>
                    <a:pt x="2041690" y="537197"/>
                  </a:lnTo>
                  <a:lnTo>
                    <a:pt x="2066899" y="537197"/>
                  </a:lnTo>
                  <a:lnTo>
                    <a:pt x="2066899" y="531495"/>
                  </a:lnTo>
                  <a:lnTo>
                    <a:pt x="2068525" y="527418"/>
                  </a:lnTo>
                  <a:lnTo>
                    <a:pt x="2075065" y="522516"/>
                  </a:lnTo>
                  <a:lnTo>
                    <a:pt x="2079345" y="521296"/>
                  </a:lnTo>
                  <a:lnTo>
                    <a:pt x="2090534" y="521296"/>
                  </a:lnTo>
                  <a:lnTo>
                    <a:pt x="2094903" y="522681"/>
                  </a:lnTo>
                  <a:lnTo>
                    <a:pt x="2100554" y="528269"/>
                  </a:lnTo>
                  <a:lnTo>
                    <a:pt x="2101964" y="532130"/>
                  </a:lnTo>
                  <a:lnTo>
                    <a:pt x="2101964" y="541007"/>
                  </a:lnTo>
                  <a:lnTo>
                    <a:pt x="2101964" y="561098"/>
                  </a:lnTo>
                  <a:lnTo>
                    <a:pt x="2101964" y="576872"/>
                  </a:lnTo>
                  <a:lnTo>
                    <a:pt x="2100414" y="580059"/>
                  </a:lnTo>
                  <a:lnTo>
                    <a:pt x="2097544" y="582866"/>
                  </a:lnTo>
                  <a:lnTo>
                    <a:pt x="2089175" y="587705"/>
                  </a:lnTo>
                  <a:lnTo>
                    <a:pt x="2084743" y="588911"/>
                  </a:lnTo>
                  <a:lnTo>
                    <a:pt x="2075370" y="588911"/>
                  </a:lnTo>
                  <a:lnTo>
                    <a:pt x="2071649" y="587756"/>
                  </a:lnTo>
                  <a:lnTo>
                    <a:pt x="2066137" y="583095"/>
                  </a:lnTo>
                  <a:lnTo>
                    <a:pt x="2064842" y="580059"/>
                  </a:lnTo>
                  <a:lnTo>
                    <a:pt x="2064753" y="575665"/>
                  </a:lnTo>
                  <a:lnTo>
                    <a:pt x="2066480" y="569290"/>
                  </a:lnTo>
                  <a:lnTo>
                    <a:pt x="2071674" y="564743"/>
                  </a:lnTo>
                  <a:lnTo>
                    <a:pt x="2080323" y="562013"/>
                  </a:lnTo>
                  <a:lnTo>
                    <a:pt x="2092426" y="561098"/>
                  </a:lnTo>
                  <a:lnTo>
                    <a:pt x="2101964" y="561098"/>
                  </a:lnTo>
                  <a:lnTo>
                    <a:pt x="2101964" y="541007"/>
                  </a:lnTo>
                  <a:lnTo>
                    <a:pt x="2089175" y="541007"/>
                  </a:lnTo>
                  <a:lnTo>
                    <a:pt x="2078291" y="541616"/>
                  </a:lnTo>
                  <a:lnTo>
                    <a:pt x="2042947" y="562368"/>
                  </a:lnTo>
                  <a:lnTo>
                    <a:pt x="2039759" y="576872"/>
                  </a:lnTo>
                  <a:lnTo>
                    <a:pt x="2039823" y="580059"/>
                  </a:lnTo>
                  <a:lnTo>
                    <a:pt x="2069706" y="611200"/>
                  </a:lnTo>
                  <a:lnTo>
                    <a:pt x="2077542" y="611797"/>
                  </a:lnTo>
                  <a:lnTo>
                    <a:pt x="2086038" y="611276"/>
                  </a:lnTo>
                  <a:lnTo>
                    <a:pt x="2093188" y="609701"/>
                  </a:lnTo>
                  <a:lnTo>
                    <a:pt x="2099017" y="607085"/>
                  </a:lnTo>
                  <a:lnTo>
                    <a:pt x="2103501" y="603427"/>
                  </a:lnTo>
                  <a:lnTo>
                    <a:pt x="2103335" y="603923"/>
                  </a:lnTo>
                  <a:lnTo>
                    <a:pt x="2104224" y="606094"/>
                  </a:lnTo>
                  <a:lnTo>
                    <a:pt x="2106142" y="609942"/>
                  </a:lnTo>
                  <a:lnTo>
                    <a:pt x="2130615" y="609942"/>
                  </a:lnTo>
                  <a:close/>
                </a:path>
                <a:path w="4892040" h="1106805">
                  <a:moveTo>
                    <a:pt x="2169757" y="1044346"/>
                  </a:moveTo>
                  <a:lnTo>
                    <a:pt x="2163368" y="1045718"/>
                  </a:lnTo>
                  <a:lnTo>
                    <a:pt x="2159317" y="1046391"/>
                  </a:lnTo>
                  <a:lnTo>
                    <a:pt x="2154821" y="1046391"/>
                  </a:lnTo>
                  <a:lnTo>
                    <a:pt x="2152929" y="1045806"/>
                  </a:lnTo>
                  <a:lnTo>
                    <a:pt x="2150973" y="1043444"/>
                  </a:lnTo>
                  <a:lnTo>
                    <a:pt x="2150503" y="1041323"/>
                  </a:lnTo>
                  <a:lnTo>
                    <a:pt x="2150503" y="979792"/>
                  </a:lnTo>
                  <a:lnTo>
                    <a:pt x="2169287" y="979792"/>
                  </a:lnTo>
                  <a:lnTo>
                    <a:pt x="2169287" y="958583"/>
                  </a:lnTo>
                  <a:lnTo>
                    <a:pt x="2150503" y="958583"/>
                  </a:lnTo>
                  <a:lnTo>
                    <a:pt x="2150503" y="934212"/>
                  </a:lnTo>
                  <a:lnTo>
                    <a:pt x="2125383" y="934212"/>
                  </a:lnTo>
                  <a:lnTo>
                    <a:pt x="2125383" y="958583"/>
                  </a:lnTo>
                  <a:lnTo>
                    <a:pt x="2107057" y="958583"/>
                  </a:lnTo>
                  <a:lnTo>
                    <a:pt x="2107057" y="979792"/>
                  </a:lnTo>
                  <a:lnTo>
                    <a:pt x="2125383" y="979792"/>
                  </a:lnTo>
                  <a:lnTo>
                    <a:pt x="2125383" y="1047775"/>
                  </a:lnTo>
                  <a:lnTo>
                    <a:pt x="2127681" y="1055281"/>
                  </a:lnTo>
                  <a:lnTo>
                    <a:pt x="2136889" y="1066253"/>
                  </a:lnTo>
                  <a:lnTo>
                    <a:pt x="2143658" y="1068997"/>
                  </a:lnTo>
                  <a:lnTo>
                    <a:pt x="2157209" y="1068997"/>
                  </a:lnTo>
                  <a:lnTo>
                    <a:pt x="2162937" y="1068070"/>
                  </a:lnTo>
                  <a:lnTo>
                    <a:pt x="2169757" y="1066203"/>
                  </a:lnTo>
                  <a:lnTo>
                    <a:pt x="2169757" y="1046391"/>
                  </a:lnTo>
                  <a:lnTo>
                    <a:pt x="2169757" y="1044346"/>
                  </a:lnTo>
                  <a:close/>
                </a:path>
                <a:path w="4892040" h="1106805">
                  <a:moveTo>
                    <a:pt x="2202700" y="502310"/>
                  </a:moveTo>
                  <a:lnTo>
                    <a:pt x="2198954" y="500456"/>
                  </a:lnTo>
                  <a:lnTo>
                    <a:pt x="2195093" y="499529"/>
                  </a:lnTo>
                  <a:lnTo>
                    <a:pt x="2179307" y="499529"/>
                  </a:lnTo>
                  <a:lnTo>
                    <a:pt x="2172373" y="501434"/>
                  </a:lnTo>
                  <a:lnTo>
                    <a:pt x="2170328" y="505244"/>
                  </a:lnTo>
                  <a:lnTo>
                    <a:pt x="2170696" y="501383"/>
                  </a:lnTo>
                  <a:lnTo>
                    <a:pt x="2146147" y="501383"/>
                  </a:lnTo>
                  <a:lnTo>
                    <a:pt x="2146147" y="609942"/>
                  </a:lnTo>
                  <a:lnTo>
                    <a:pt x="2171255" y="609942"/>
                  </a:lnTo>
                  <a:lnTo>
                    <a:pt x="2171255" y="535330"/>
                  </a:lnTo>
                  <a:lnTo>
                    <a:pt x="2174417" y="527837"/>
                  </a:lnTo>
                  <a:lnTo>
                    <a:pt x="2180767" y="524078"/>
                  </a:lnTo>
                  <a:lnTo>
                    <a:pt x="2193099" y="524078"/>
                  </a:lnTo>
                  <a:lnTo>
                    <a:pt x="2197239" y="524535"/>
                  </a:lnTo>
                  <a:lnTo>
                    <a:pt x="2202700" y="525424"/>
                  </a:lnTo>
                  <a:lnTo>
                    <a:pt x="2202700" y="524078"/>
                  </a:lnTo>
                  <a:lnTo>
                    <a:pt x="2202700" y="505244"/>
                  </a:lnTo>
                  <a:lnTo>
                    <a:pt x="2202700" y="502310"/>
                  </a:lnTo>
                  <a:close/>
                </a:path>
                <a:path w="4892040" h="1106805">
                  <a:moveTo>
                    <a:pt x="2208072" y="958583"/>
                  </a:moveTo>
                  <a:lnTo>
                    <a:pt x="2182965" y="958583"/>
                  </a:lnTo>
                  <a:lnTo>
                    <a:pt x="2182965" y="1067142"/>
                  </a:lnTo>
                  <a:lnTo>
                    <a:pt x="2208072" y="1067142"/>
                  </a:lnTo>
                  <a:lnTo>
                    <a:pt x="2208072" y="958583"/>
                  </a:lnTo>
                  <a:close/>
                </a:path>
                <a:path w="4892040" h="1106805">
                  <a:moveTo>
                    <a:pt x="2209838" y="932040"/>
                  </a:moveTo>
                  <a:lnTo>
                    <a:pt x="2208606" y="928763"/>
                  </a:lnTo>
                  <a:lnTo>
                    <a:pt x="2203691" y="923315"/>
                  </a:lnTo>
                  <a:lnTo>
                    <a:pt x="2200186" y="921931"/>
                  </a:lnTo>
                  <a:lnTo>
                    <a:pt x="2191131" y="921931"/>
                  </a:lnTo>
                  <a:lnTo>
                    <a:pt x="2187638" y="923315"/>
                  </a:lnTo>
                  <a:lnTo>
                    <a:pt x="2182774" y="928801"/>
                  </a:lnTo>
                  <a:lnTo>
                    <a:pt x="2181568" y="932040"/>
                  </a:lnTo>
                  <a:lnTo>
                    <a:pt x="2181580" y="939698"/>
                  </a:lnTo>
                  <a:lnTo>
                    <a:pt x="2182787" y="942898"/>
                  </a:lnTo>
                  <a:lnTo>
                    <a:pt x="2187689" y="948232"/>
                  </a:lnTo>
                  <a:lnTo>
                    <a:pt x="2191156" y="949566"/>
                  </a:lnTo>
                  <a:lnTo>
                    <a:pt x="2200148" y="949566"/>
                  </a:lnTo>
                  <a:lnTo>
                    <a:pt x="2203640" y="948245"/>
                  </a:lnTo>
                  <a:lnTo>
                    <a:pt x="2208606" y="942936"/>
                  </a:lnTo>
                  <a:lnTo>
                    <a:pt x="2209838" y="939698"/>
                  </a:lnTo>
                  <a:lnTo>
                    <a:pt x="2209838" y="932040"/>
                  </a:lnTo>
                  <a:close/>
                </a:path>
                <a:path w="4892040" h="1106805">
                  <a:moveTo>
                    <a:pt x="2313000" y="390867"/>
                  </a:moveTo>
                  <a:lnTo>
                    <a:pt x="2305050" y="390867"/>
                  </a:lnTo>
                  <a:lnTo>
                    <a:pt x="2305050" y="409917"/>
                  </a:lnTo>
                  <a:lnTo>
                    <a:pt x="2313000" y="409917"/>
                  </a:lnTo>
                  <a:lnTo>
                    <a:pt x="2313000" y="390867"/>
                  </a:lnTo>
                  <a:close/>
                </a:path>
                <a:path w="4892040" h="1106805">
                  <a:moveTo>
                    <a:pt x="2322677" y="1013980"/>
                  </a:moveTo>
                  <a:lnTo>
                    <a:pt x="2313622" y="978776"/>
                  </a:lnTo>
                  <a:lnTo>
                    <a:pt x="2308860" y="972210"/>
                  </a:lnTo>
                  <a:lnTo>
                    <a:pt x="2301443" y="965441"/>
                  </a:lnTo>
                  <a:lnTo>
                    <a:pt x="2297557" y="963231"/>
                  </a:lnTo>
                  <a:lnTo>
                    <a:pt x="2297557" y="1001788"/>
                  </a:lnTo>
                  <a:lnTo>
                    <a:pt x="2297455" y="1013980"/>
                  </a:lnTo>
                  <a:lnTo>
                    <a:pt x="2280399" y="1047038"/>
                  </a:lnTo>
                  <a:lnTo>
                    <a:pt x="2265578" y="1047038"/>
                  </a:lnTo>
                  <a:lnTo>
                    <a:pt x="2259622" y="1044105"/>
                  </a:lnTo>
                  <a:lnTo>
                    <a:pt x="2250605" y="1032319"/>
                  </a:lnTo>
                  <a:lnTo>
                    <a:pt x="2248357" y="1024242"/>
                  </a:lnTo>
                  <a:lnTo>
                    <a:pt x="2248458" y="1011936"/>
                  </a:lnTo>
                  <a:lnTo>
                    <a:pt x="2265578" y="978776"/>
                  </a:lnTo>
                  <a:lnTo>
                    <a:pt x="2280145" y="978776"/>
                  </a:lnTo>
                  <a:lnTo>
                    <a:pt x="2286114" y="981760"/>
                  </a:lnTo>
                  <a:lnTo>
                    <a:pt x="2295258" y="993724"/>
                  </a:lnTo>
                  <a:lnTo>
                    <a:pt x="2297557" y="1001788"/>
                  </a:lnTo>
                  <a:lnTo>
                    <a:pt x="2297557" y="963231"/>
                  </a:lnTo>
                  <a:lnTo>
                    <a:pt x="2292959" y="960602"/>
                  </a:lnTo>
                  <a:lnTo>
                    <a:pt x="2283396" y="957694"/>
                  </a:lnTo>
                  <a:lnTo>
                    <a:pt x="2272766" y="956729"/>
                  </a:lnTo>
                  <a:lnTo>
                    <a:pt x="2265756" y="957160"/>
                  </a:lnTo>
                  <a:lnTo>
                    <a:pt x="2232876" y="977493"/>
                  </a:lnTo>
                  <a:lnTo>
                    <a:pt x="2223147" y="1011936"/>
                  </a:lnTo>
                  <a:lnTo>
                    <a:pt x="2223211" y="1013980"/>
                  </a:lnTo>
                  <a:lnTo>
                    <a:pt x="2236914" y="1053553"/>
                  </a:lnTo>
                  <a:lnTo>
                    <a:pt x="2272957" y="1068997"/>
                  </a:lnTo>
                  <a:lnTo>
                    <a:pt x="2280094" y="1068552"/>
                  </a:lnTo>
                  <a:lnTo>
                    <a:pt x="2313216" y="1048118"/>
                  </a:lnTo>
                  <a:lnTo>
                    <a:pt x="2313825" y="1047038"/>
                  </a:lnTo>
                  <a:lnTo>
                    <a:pt x="2316581" y="1042162"/>
                  </a:lnTo>
                  <a:lnTo>
                    <a:pt x="2319236" y="1035710"/>
                  </a:lnTo>
                  <a:lnTo>
                    <a:pt x="2321153" y="1028814"/>
                  </a:lnTo>
                  <a:lnTo>
                    <a:pt x="2322296" y="1021575"/>
                  </a:lnTo>
                  <a:lnTo>
                    <a:pt x="2322677" y="1013980"/>
                  </a:lnTo>
                  <a:close/>
                </a:path>
                <a:path w="4892040" h="1106805">
                  <a:moveTo>
                    <a:pt x="2359533" y="538505"/>
                  </a:moveTo>
                  <a:lnTo>
                    <a:pt x="2338133" y="501954"/>
                  </a:lnTo>
                  <a:lnTo>
                    <a:pt x="2321903" y="499529"/>
                  </a:lnTo>
                  <a:lnTo>
                    <a:pt x="2313902" y="499529"/>
                  </a:lnTo>
                  <a:lnTo>
                    <a:pt x="2306929" y="501167"/>
                  </a:lnTo>
                  <a:lnTo>
                    <a:pt x="2295055" y="507746"/>
                  </a:lnTo>
                  <a:lnTo>
                    <a:pt x="2291550" y="510171"/>
                  </a:lnTo>
                  <a:lnTo>
                    <a:pt x="2290457" y="511759"/>
                  </a:lnTo>
                  <a:lnTo>
                    <a:pt x="2286457" y="506399"/>
                  </a:lnTo>
                  <a:lnTo>
                    <a:pt x="2286165" y="506222"/>
                  </a:lnTo>
                  <a:lnTo>
                    <a:pt x="2280234" y="502577"/>
                  </a:lnTo>
                  <a:lnTo>
                    <a:pt x="2271763" y="500291"/>
                  </a:lnTo>
                  <a:lnTo>
                    <a:pt x="2261070" y="499529"/>
                  </a:lnTo>
                  <a:lnTo>
                    <a:pt x="2251697" y="499948"/>
                  </a:lnTo>
                  <a:lnTo>
                    <a:pt x="2244191" y="501205"/>
                  </a:lnTo>
                  <a:lnTo>
                    <a:pt x="2238540" y="503288"/>
                  </a:lnTo>
                  <a:lnTo>
                    <a:pt x="2234742" y="506222"/>
                  </a:lnTo>
                  <a:lnTo>
                    <a:pt x="2234552" y="501383"/>
                  </a:lnTo>
                  <a:lnTo>
                    <a:pt x="2210511" y="501383"/>
                  </a:lnTo>
                  <a:lnTo>
                    <a:pt x="2210511" y="609942"/>
                  </a:lnTo>
                  <a:lnTo>
                    <a:pt x="2235631" y="609942"/>
                  </a:lnTo>
                  <a:lnTo>
                    <a:pt x="2235631" y="533336"/>
                  </a:lnTo>
                  <a:lnTo>
                    <a:pt x="2238883" y="525805"/>
                  </a:lnTo>
                  <a:lnTo>
                    <a:pt x="2245283" y="522033"/>
                  </a:lnTo>
                  <a:lnTo>
                    <a:pt x="2266531" y="522033"/>
                  </a:lnTo>
                  <a:lnTo>
                    <a:pt x="2272373" y="528040"/>
                  </a:lnTo>
                  <a:lnTo>
                    <a:pt x="2272373" y="609942"/>
                  </a:lnTo>
                  <a:lnTo>
                    <a:pt x="2297582" y="609942"/>
                  </a:lnTo>
                  <a:lnTo>
                    <a:pt x="2297671" y="538505"/>
                  </a:lnTo>
                  <a:lnTo>
                    <a:pt x="2311514" y="522033"/>
                  </a:lnTo>
                  <a:lnTo>
                    <a:pt x="2323477" y="522033"/>
                  </a:lnTo>
                  <a:lnTo>
                    <a:pt x="2328062" y="523417"/>
                  </a:lnTo>
                  <a:lnTo>
                    <a:pt x="2333142" y="528929"/>
                  </a:lnTo>
                  <a:lnTo>
                    <a:pt x="2334399" y="533336"/>
                  </a:lnTo>
                  <a:lnTo>
                    <a:pt x="2334412" y="609942"/>
                  </a:lnTo>
                  <a:lnTo>
                    <a:pt x="2359533" y="609942"/>
                  </a:lnTo>
                  <a:lnTo>
                    <a:pt x="2359533" y="538505"/>
                  </a:lnTo>
                  <a:close/>
                </a:path>
                <a:path w="4892040" h="1106805">
                  <a:moveTo>
                    <a:pt x="2423414" y="1067142"/>
                  </a:moveTo>
                  <a:lnTo>
                    <a:pt x="2423401" y="996581"/>
                  </a:lnTo>
                  <a:lnTo>
                    <a:pt x="2410803" y="964450"/>
                  </a:lnTo>
                  <a:lnTo>
                    <a:pt x="2402967" y="959218"/>
                  </a:lnTo>
                  <a:lnTo>
                    <a:pt x="2387269" y="956729"/>
                  </a:lnTo>
                  <a:lnTo>
                    <a:pt x="2377922" y="957211"/>
                  </a:lnTo>
                  <a:lnTo>
                    <a:pt x="2370353" y="958659"/>
                  </a:lnTo>
                  <a:lnTo>
                    <a:pt x="2364587" y="961072"/>
                  </a:lnTo>
                  <a:lnTo>
                    <a:pt x="2360625" y="964450"/>
                  </a:lnTo>
                  <a:lnTo>
                    <a:pt x="2360345" y="958583"/>
                  </a:lnTo>
                  <a:lnTo>
                    <a:pt x="2336342" y="958583"/>
                  </a:lnTo>
                  <a:lnTo>
                    <a:pt x="2336342" y="1067142"/>
                  </a:lnTo>
                  <a:lnTo>
                    <a:pt x="2361463" y="1067142"/>
                  </a:lnTo>
                  <a:lnTo>
                    <a:pt x="2361463" y="992403"/>
                  </a:lnTo>
                  <a:lnTo>
                    <a:pt x="2363254" y="988707"/>
                  </a:lnTo>
                  <a:lnTo>
                    <a:pt x="2365959" y="985596"/>
                  </a:lnTo>
                  <a:lnTo>
                    <a:pt x="2373147" y="980503"/>
                  </a:lnTo>
                  <a:lnTo>
                    <a:pt x="2377325" y="979233"/>
                  </a:lnTo>
                  <a:lnTo>
                    <a:pt x="2387803" y="979233"/>
                  </a:lnTo>
                  <a:lnTo>
                    <a:pt x="2391930" y="980579"/>
                  </a:lnTo>
                  <a:lnTo>
                    <a:pt x="2396947" y="985951"/>
                  </a:lnTo>
                  <a:lnTo>
                    <a:pt x="2398230" y="990384"/>
                  </a:lnTo>
                  <a:lnTo>
                    <a:pt x="2398293" y="1067142"/>
                  </a:lnTo>
                  <a:lnTo>
                    <a:pt x="2423414" y="1067142"/>
                  </a:lnTo>
                  <a:close/>
                </a:path>
                <a:path w="4892040" h="1106805">
                  <a:moveTo>
                    <a:pt x="2464358" y="501383"/>
                  </a:moveTo>
                  <a:lnTo>
                    <a:pt x="2439238" y="501383"/>
                  </a:lnTo>
                  <a:lnTo>
                    <a:pt x="2439238" y="577710"/>
                  </a:lnTo>
                  <a:lnTo>
                    <a:pt x="2435834" y="585431"/>
                  </a:lnTo>
                  <a:lnTo>
                    <a:pt x="2428405" y="589292"/>
                  </a:lnTo>
                  <a:lnTo>
                    <a:pt x="2407196" y="589292"/>
                  </a:lnTo>
                  <a:lnTo>
                    <a:pt x="2402319" y="582980"/>
                  </a:lnTo>
                  <a:lnTo>
                    <a:pt x="2402319" y="501383"/>
                  </a:lnTo>
                  <a:lnTo>
                    <a:pt x="2377198" y="501383"/>
                  </a:lnTo>
                  <a:lnTo>
                    <a:pt x="2377198" y="570826"/>
                  </a:lnTo>
                  <a:lnTo>
                    <a:pt x="2377833" y="580174"/>
                  </a:lnTo>
                  <a:lnTo>
                    <a:pt x="2405761" y="611136"/>
                  </a:lnTo>
                  <a:lnTo>
                    <a:pt x="2414181" y="611797"/>
                  </a:lnTo>
                  <a:lnTo>
                    <a:pt x="2423769" y="611441"/>
                  </a:lnTo>
                  <a:lnTo>
                    <a:pt x="2431300" y="610374"/>
                  </a:lnTo>
                  <a:lnTo>
                    <a:pt x="2436774" y="608609"/>
                  </a:lnTo>
                  <a:lnTo>
                    <a:pt x="2440178" y="606120"/>
                  </a:lnTo>
                  <a:lnTo>
                    <a:pt x="2440216" y="609942"/>
                  </a:lnTo>
                  <a:lnTo>
                    <a:pt x="2464358" y="609942"/>
                  </a:lnTo>
                  <a:lnTo>
                    <a:pt x="2464358" y="606120"/>
                  </a:lnTo>
                  <a:lnTo>
                    <a:pt x="2464358" y="589292"/>
                  </a:lnTo>
                  <a:lnTo>
                    <a:pt x="2464358" y="501383"/>
                  </a:lnTo>
                  <a:close/>
                </a:path>
                <a:path w="4892040" h="1106805">
                  <a:moveTo>
                    <a:pt x="2474633" y="330873"/>
                  </a:moveTo>
                  <a:lnTo>
                    <a:pt x="2467279" y="283057"/>
                  </a:lnTo>
                  <a:lnTo>
                    <a:pt x="2441181" y="251396"/>
                  </a:lnTo>
                  <a:lnTo>
                    <a:pt x="2399334" y="240322"/>
                  </a:lnTo>
                  <a:lnTo>
                    <a:pt x="2387930" y="241058"/>
                  </a:lnTo>
                  <a:lnTo>
                    <a:pt x="2348522" y="258495"/>
                  </a:lnTo>
                  <a:lnTo>
                    <a:pt x="2323160" y="296011"/>
                  </a:lnTo>
                  <a:lnTo>
                    <a:pt x="2316035" y="332740"/>
                  </a:lnTo>
                  <a:lnTo>
                    <a:pt x="2316149" y="346684"/>
                  </a:lnTo>
                  <a:lnTo>
                    <a:pt x="2328545" y="390359"/>
                  </a:lnTo>
                  <a:lnTo>
                    <a:pt x="2359418" y="417220"/>
                  </a:lnTo>
                  <a:lnTo>
                    <a:pt x="2392261" y="423468"/>
                  </a:lnTo>
                  <a:lnTo>
                    <a:pt x="2399080" y="423468"/>
                  </a:lnTo>
                  <a:lnTo>
                    <a:pt x="2425700" y="394639"/>
                  </a:lnTo>
                  <a:lnTo>
                    <a:pt x="2419464" y="398272"/>
                  </a:lnTo>
                  <a:lnTo>
                    <a:pt x="2413711" y="400710"/>
                  </a:lnTo>
                  <a:lnTo>
                    <a:pt x="2403170" y="403288"/>
                  </a:lnTo>
                  <a:lnTo>
                    <a:pt x="2397899" y="403936"/>
                  </a:lnTo>
                  <a:lnTo>
                    <a:pt x="2392629" y="403936"/>
                  </a:lnTo>
                  <a:lnTo>
                    <a:pt x="2355710" y="390994"/>
                  </a:lnTo>
                  <a:lnTo>
                    <a:pt x="2338197" y="353783"/>
                  </a:lnTo>
                  <a:lnTo>
                    <a:pt x="2337460" y="332740"/>
                  </a:lnTo>
                  <a:lnTo>
                    <a:pt x="2338349" y="322402"/>
                  </a:lnTo>
                  <a:lnTo>
                    <a:pt x="2355710" y="279793"/>
                  </a:lnTo>
                  <a:lnTo>
                    <a:pt x="2390432" y="261048"/>
                  </a:lnTo>
                  <a:lnTo>
                    <a:pt x="2398953" y="260502"/>
                  </a:lnTo>
                  <a:lnTo>
                    <a:pt x="2412593" y="261607"/>
                  </a:lnTo>
                  <a:lnTo>
                    <a:pt x="2448356" y="288061"/>
                  </a:lnTo>
                  <a:lnTo>
                    <a:pt x="2454656" y="322986"/>
                  </a:lnTo>
                  <a:lnTo>
                    <a:pt x="2454554" y="332740"/>
                  </a:lnTo>
                  <a:lnTo>
                    <a:pt x="2428316" y="364312"/>
                  </a:lnTo>
                  <a:lnTo>
                    <a:pt x="2427249" y="361988"/>
                  </a:lnTo>
                  <a:lnTo>
                    <a:pt x="2425674" y="358584"/>
                  </a:lnTo>
                  <a:lnTo>
                    <a:pt x="2426563" y="347929"/>
                  </a:lnTo>
                  <a:lnTo>
                    <a:pt x="2430919" y="301244"/>
                  </a:lnTo>
                  <a:lnTo>
                    <a:pt x="2431656" y="293484"/>
                  </a:lnTo>
                  <a:lnTo>
                    <a:pt x="2425204" y="288391"/>
                  </a:lnTo>
                  <a:lnTo>
                    <a:pt x="2419781" y="285127"/>
                  </a:lnTo>
                  <a:lnTo>
                    <a:pt x="2411006" y="282181"/>
                  </a:lnTo>
                  <a:lnTo>
                    <a:pt x="2409101" y="281901"/>
                  </a:lnTo>
                  <a:lnTo>
                    <a:pt x="2409101" y="302272"/>
                  </a:lnTo>
                  <a:lnTo>
                    <a:pt x="2405088" y="345948"/>
                  </a:lnTo>
                  <a:lnTo>
                    <a:pt x="2392349" y="361988"/>
                  </a:lnTo>
                  <a:lnTo>
                    <a:pt x="2385784" y="361988"/>
                  </a:lnTo>
                  <a:lnTo>
                    <a:pt x="2382863" y="360159"/>
                  </a:lnTo>
                  <a:lnTo>
                    <a:pt x="2378964" y="352844"/>
                  </a:lnTo>
                  <a:lnTo>
                    <a:pt x="2378481" y="347929"/>
                  </a:lnTo>
                  <a:lnTo>
                    <a:pt x="2378494" y="345948"/>
                  </a:lnTo>
                  <a:lnTo>
                    <a:pt x="2391283" y="304507"/>
                  </a:lnTo>
                  <a:lnTo>
                    <a:pt x="2396286" y="301244"/>
                  </a:lnTo>
                  <a:lnTo>
                    <a:pt x="2405443" y="301244"/>
                  </a:lnTo>
                  <a:lnTo>
                    <a:pt x="2407767" y="301586"/>
                  </a:lnTo>
                  <a:lnTo>
                    <a:pt x="2409101" y="302272"/>
                  </a:lnTo>
                  <a:lnTo>
                    <a:pt x="2409101" y="281901"/>
                  </a:lnTo>
                  <a:lnTo>
                    <a:pt x="2406091" y="281432"/>
                  </a:lnTo>
                  <a:lnTo>
                    <a:pt x="2393226" y="281432"/>
                  </a:lnTo>
                  <a:lnTo>
                    <a:pt x="2363940" y="309384"/>
                  </a:lnTo>
                  <a:lnTo>
                    <a:pt x="2356167" y="347929"/>
                  </a:lnTo>
                  <a:lnTo>
                    <a:pt x="2357031" y="356603"/>
                  </a:lnTo>
                  <a:lnTo>
                    <a:pt x="2385466" y="383197"/>
                  </a:lnTo>
                  <a:lnTo>
                    <a:pt x="2390775" y="383197"/>
                  </a:lnTo>
                  <a:lnTo>
                    <a:pt x="2395867" y="381736"/>
                  </a:lnTo>
                  <a:lnTo>
                    <a:pt x="2405672" y="375907"/>
                  </a:lnTo>
                  <a:lnTo>
                    <a:pt x="2408440" y="373938"/>
                  </a:lnTo>
                  <a:lnTo>
                    <a:pt x="2409101" y="372922"/>
                  </a:lnTo>
                  <a:lnTo>
                    <a:pt x="2411793" y="377418"/>
                  </a:lnTo>
                  <a:lnTo>
                    <a:pt x="2416606" y="380631"/>
                  </a:lnTo>
                  <a:lnTo>
                    <a:pt x="2423553" y="382549"/>
                  </a:lnTo>
                  <a:lnTo>
                    <a:pt x="2432634" y="383197"/>
                  </a:lnTo>
                  <a:lnTo>
                    <a:pt x="2441537" y="382308"/>
                  </a:lnTo>
                  <a:lnTo>
                    <a:pt x="2471001" y="352272"/>
                  </a:lnTo>
                  <a:lnTo>
                    <a:pt x="2473426" y="342163"/>
                  </a:lnTo>
                  <a:lnTo>
                    <a:pt x="2474633" y="330873"/>
                  </a:lnTo>
                  <a:close/>
                </a:path>
                <a:path w="4892040" h="1106805">
                  <a:moveTo>
                    <a:pt x="2539149" y="502310"/>
                  </a:moveTo>
                  <a:lnTo>
                    <a:pt x="2535390" y="500456"/>
                  </a:lnTo>
                  <a:lnTo>
                    <a:pt x="2531529" y="499529"/>
                  </a:lnTo>
                  <a:lnTo>
                    <a:pt x="2515755" y="499529"/>
                  </a:lnTo>
                  <a:lnTo>
                    <a:pt x="2508821" y="501434"/>
                  </a:lnTo>
                  <a:lnTo>
                    <a:pt x="2506776" y="505244"/>
                  </a:lnTo>
                  <a:lnTo>
                    <a:pt x="2507145" y="501383"/>
                  </a:lnTo>
                  <a:lnTo>
                    <a:pt x="2482583" y="501383"/>
                  </a:lnTo>
                  <a:lnTo>
                    <a:pt x="2482583" y="609942"/>
                  </a:lnTo>
                  <a:lnTo>
                    <a:pt x="2507704" y="609942"/>
                  </a:lnTo>
                  <a:lnTo>
                    <a:pt x="2507704" y="535330"/>
                  </a:lnTo>
                  <a:lnTo>
                    <a:pt x="2510866" y="527837"/>
                  </a:lnTo>
                  <a:lnTo>
                    <a:pt x="2517203" y="524078"/>
                  </a:lnTo>
                  <a:lnTo>
                    <a:pt x="2529548" y="524078"/>
                  </a:lnTo>
                  <a:lnTo>
                    <a:pt x="2533688" y="524535"/>
                  </a:lnTo>
                  <a:lnTo>
                    <a:pt x="2539149" y="525424"/>
                  </a:lnTo>
                  <a:lnTo>
                    <a:pt x="2539149" y="524078"/>
                  </a:lnTo>
                  <a:lnTo>
                    <a:pt x="2539149" y="505244"/>
                  </a:lnTo>
                  <a:lnTo>
                    <a:pt x="2539149" y="502310"/>
                  </a:lnTo>
                  <a:close/>
                </a:path>
                <a:path w="4892040" h="1106805">
                  <a:moveTo>
                    <a:pt x="2588933" y="619467"/>
                  </a:moveTo>
                  <a:lnTo>
                    <a:pt x="2580983" y="619467"/>
                  </a:lnTo>
                  <a:lnTo>
                    <a:pt x="2580983" y="638517"/>
                  </a:lnTo>
                  <a:lnTo>
                    <a:pt x="2588933" y="638517"/>
                  </a:lnTo>
                  <a:lnTo>
                    <a:pt x="2588933" y="619467"/>
                  </a:lnTo>
                  <a:close/>
                </a:path>
                <a:path w="4892040" h="1106805">
                  <a:moveTo>
                    <a:pt x="2638056" y="309905"/>
                  </a:moveTo>
                  <a:lnTo>
                    <a:pt x="2635567" y="293433"/>
                  </a:lnTo>
                  <a:lnTo>
                    <a:pt x="2635478" y="292849"/>
                  </a:lnTo>
                  <a:lnTo>
                    <a:pt x="2629801" y="283159"/>
                  </a:lnTo>
                  <a:lnTo>
                    <a:pt x="2628354" y="280670"/>
                  </a:lnTo>
                  <a:lnTo>
                    <a:pt x="2616670" y="273354"/>
                  </a:lnTo>
                  <a:lnTo>
                    <a:pt x="2600439" y="270929"/>
                  </a:lnTo>
                  <a:lnTo>
                    <a:pt x="2592438" y="270929"/>
                  </a:lnTo>
                  <a:lnTo>
                    <a:pt x="2585453" y="272567"/>
                  </a:lnTo>
                  <a:lnTo>
                    <a:pt x="2573578" y="279146"/>
                  </a:lnTo>
                  <a:lnTo>
                    <a:pt x="2570073" y="281571"/>
                  </a:lnTo>
                  <a:lnTo>
                    <a:pt x="2568994" y="283159"/>
                  </a:lnTo>
                  <a:lnTo>
                    <a:pt x="2564993" y="277799"/>
                  </a:lnTo>
                  <a:lnTo>
                    <a:pt x="2564688" y="277622"/>
                  </a:lnTo>
                  <a:lnTo>
                    <a:pt x="2558758" y="273977"/>
                  </a:lnTo>
                  <a:lnTo>
                    <a:pt x="2550299" y="271691"/>
                  </a:lnTo>
                  <a:lnTo>
                    <a:pt x="2539593" y="270929"/>
                  </a:lnTo>
                  <a:lnTo>
                    <a:pt x="2530233" y="271348"/>
                  </a:lnTo>
                  <a:lnTo>
                    <a:pt x="2522715" y="272605"/>
                  </a:lnTo>
                  <a:lnTo>
                    <a:pt x="2517063" y="274688"/>
                  </a:lnTo>
                  <a:lnTo>
                    <a:pt x="2513279" y="277622"/>
                  </a:lnTo>
                  <a:lnTo>
                    <a:pt x="2513088" y="272783"/>
                  </a:lnTo>
                  <a:lnTo>
                    <a:pt x="2489047" y="272783"/>
                  </a:lnTo>
                  <a:lnTo>
                    <a:pt x="2489047" y="381342"/>
                  </a:lnTo>
                  <a:lnTo>
                    <a:pt x="2514155" y="381342"/>
                  </a:lnTo>
                  <a:lnTo>
                    <a:pt x="2514155" y="304736"/>
                  </a:lnTo>
                  <a:lnTo>
                    <a:pt x="2517419" y="297205"/>
                  </a:lnTo>
                  <a:lnTo>
                    <a:pt x="2523820" y="293433"/>
                  </a:lnTo>
                  <a:lnTo>
                    <a:pt x="2545054" y="293433"/>
                  </a:lnTo>
                  <a:lnTo>
                    <a:pt x="2550896" y="299440"/>
                  </a:lnTo>
                  <a:lnTo>
                    <a:pt x="2550896" y="381342"/>
                  </a:lnTo>
                  <a:lnTo>
                    <a:pt x="2576106" y="381342"/>
                  </a:lnTo>
                  <a:lnTo>
                    <a:pt x="2576207" y="309905"/>
                  </a:lnTo>
                  <a:lnTo>
                    <a:pt x="2590050" y="293433"/>
                  </a:lnTo>
                  <a:lnTo>
                    <a:pt x="2602014" y="293433"/>
                  </a:lnTo>
                  <a:lnTo>
                    <a:pt x="2606586" y="294817"/>
                  </a:lnTo>
                  <a:lnTo>
                    <a:pt x="2611678" y="300329"/>
                  </a:lnTo>
                  <a:lnTo>
                    <a:pt x="2612923" y="304736"/>
                  </a:lnTo>
                  <a:lnTo>
                    <a:pt x="2612948" y="381342"/>
                  </a:lnTo>
                  <a:lnTo>
                    <a:pt x="2638056" y="381342"/>
                  </a:lnTo>
                  <a:lnTo>
                    <a:pt x="2638056" y="309905"/>
                  </a:lnTo>
                  <a:close/>
                </a:path>
                <a:path w="4892040" h="1106805">
                  <a:moveTo>
                    <a:pt x="2749029" y="328180"/>
                  </a:moveTo>
                  <a:lnTo>
                    <a:pt x="2742120" y="293433"/>
                  </a:lnTo>
                  <a:lnTo>
                    <a:pt x="2737447" y="285902"/>
                  </a:lnTo>
                  <a:lnTo>
                    <a:pt x="2731147" y="279349"/>
                  </a:lnTo>
                  <a:lnTo>
                    <a:pt x="2728506" y="277672"/>
                  </a:lnTo>
                  <a:lnTo>
                    <a:pt x="2723908" y="274751"/>
                  </a:lnTo>
                  <a:lnTo>
                    <a:pt x="2723908" y="315747"/>
                  </a:lnTo>
                  <a:lnTo>
                    <a:pt x="2723819" y="328180"/>
                  </a:lnTo>
                  <a:lnTo>
                    <a:pt x="2707805" y="361238"/>
                  </a:lnTo>
                  <a:lnTo>
                    <a:pt x="2691841" y="361238"/>
                  </a:lnTo>
                  <a:lnTo>
                    <a:pt x="2685275" y="357632"/>
                  </a:lnTo>
                  <a:lnTo>
                    <a:pt x="2681224" y="350405"/>
                  </a:lnTo>
                  <a:lnTo>
                    <a:pt x="2681224" y="304368"/>
                  </a:lnTo>
                  <a:lnTo>
                    <a:pt x="2721826" y="307670"/>
                  </a:lnTo>
                  <a:lnTo>
                    <a:pt x="2723908" y="315747"/>
                  </a:lnTo>
                  <a:lnTo>
                    <a:pt x="2723908" y="274751"/>
                  </a:lnTo>
                  <a:lnTo>
                    <a:pt x="2723769" y="274662"/>
                  </a:lnTo>
                  <a:lnTo>
                    <a:pt x="2715336" y="271856"/>
                  </a:lnTo>
                  <a:lnTo>
                    <a:pt x="2705824" y="270929"/>
                  </a:lnTo>
                  <a:lnTo>
                    <a:pt x="2696476" y="271348"/>
                  </a:lnTo>
                  <a:lnTo>
                    <a:pt x="2689021" y="272605"/>
                  </a:lnTo>
                  <a:lnTo>
                    <a:pt x="2683472" y="274713"/>
                  </a:lnTo>
                  <a:lnTo>
                    <a:pt x="2679827" y="277672"/>
                  </a:lnTo>
                  <a:lnTo>
                    <a:pt x="2679446" y="272783"/>
                  </a:lnTo>
                  <a:lnTo>
                    <a:pt x="2656103" y="272783"/>
                  </a:lnTo>
                  <a:lnTo>
                    <a:pt x="2656103" y="420027"/>
                  </a:lnTo>
                  <a:lnTo>
                    <a:pt x="2681224" y="420027"/>
                  </a:lnTo>
                  <a:lnTo>
                    <a:pt x="2681224" y="377901"/>
                  </a:lnTo>
                  <a:lnTo>
                    <a:pt x="2684576" y="380212"/>
                  </a:lnTo>
                  <a:lnTo>
                    <a:pt x="2689834" y="381876"/>
                  </a:lnTo>
                  <a:lnTo>
                    <a:pt x="2697010" y="382866"/>
                  </a:lnTo>
                  <a:lnTo>
                    <a:pt x="2706103" y="383197"/>
                  </a:lnTo>
                  <a:lnTo>
                    <a:pt x="2715552" y="382231"/>
                  </a:lnTo>
                  <a:lnTo>
                    <a:pt x="2741561" y="361238"/>
                  </a:lnTo>
                  <a:lnTo>
                    <a:pt x="2742565" y="359600"/>
                  </a:lnTo>
                  <a:lnTo>
                    <a:pt x="2746159" y="350227"/>
                  </a:lnTo>
                  <a:lnTo>
                    <a:pt x="2748305" y="339763"/>
                  </a:lnTo>
                  <a:lnTo>
                    <a:pt x="2749029" y="328180"/>
                  </a:lnTo>
                  <a:close/>
                </a:path>
                <a:path w="4892040" h="1106805">
                  <a:moveTo>
                    <a:pt x="2750553" y="559473"/>
                  </a:moveTo>
                  <a:lnTo>
                    <a:pt x="2743200" y="511657"/>
                  </a:lnTo>
                  <a:lnTo>
                    <a:pt x="2728226" y="489102"/>
                  </a:lnTo>
                  <a:lnTo>
                    <a:pt x="2725343" y="486117"/>
                  </a:lnTo>
                  <a:lnTo>
                    <a:pt x="2686989" y="469607"/>
                  </a:lnTo>
                  <a:lnTo>
                    <a:pt x="2675255" y="468922"/>
                  </a:lnTo>
                  <a:lnTo>
                    <a:pt x="2663863" y="469658"/>
                  </a:lnTo>
                  <a:lnTo>
                    <a:pt x="2624442" y="487095"/>
                  </a:lnTo>
                  <a:lnTo>
                    <a:pt x="2599093" y="524611"/>
                  </a:lnTo>
                  <a:lnTo>
                    <a:pt x="2591955" y="561340"/>
                  </a:lnTo>
                  <a:lnTo>
                    <a:pt x="2592070" y="575284"/>
                  </a:lnTo>
                  <a:lnTo>
                    <a:pt x="2604478" y="618959"/>
                  </a:lnTo>
                  <a:lnTo>
                    <a:pt x="2635351" y="645820"/>
                  </a:lnTo>
                  <a:lnTo>
                    <a:pt x="2668181" y="652068"/>
                  </a:lnTo>
                  <a:lnTo>
                    <a:pt x="2675013" y="652068"/>
                  </a:lnTo>
                  <a:lnTo>
                    <a:pt x="2701633" y="623239"/>
                  </a:lnTo>
                  <a:lnTo>
                    <a:pt x="2695397" y="626872"/>
                  </a:lnTo>
                  <a:lnTo>
                    <a:pt x="2689644" y="629310"/>
                  </a:lnTo>
                  <a:lnTo>
                    <a:pt x="2679103" y="631888"/>
                  </a:lnTo>
                  <a:lnTo>
                    <a:pt x="2673832" y="632536"/>
                  </a:lnTo>
                  <a:lnTo>
                    <a:pt x="2668562" y="632536"/>
                  </a:lnTo>
                  <a:lnTo>
                    <a:pt x="2631630" y="619594"/>
                  </a:lnTo>
                  <a:lnTo>
                    <a:pt x="2614117" y="582383"/>
                  </a:lnTo>
                  <a:lnTo>
                    <a:pt x="2613380" y="561340"/>
                  </a:lnTo>
                  <a:lnTo>
                    <a:pt x="2614282" y="551002"/>
                  </a:lnTo>
                  <a:lnTo>
                    <a:pt x="2631630" y="508393"/>
                  </a:lnTo>
                  <a:lnTo>
                    <a:pt x="2666365" y="489648"/>
                  </a:lnTo>
                  <a:lnTo>
                    <a:pt x="2674886" y="489102"/>
                  </a:lnTo>
                  <a:lnTo>
                    <a:pt x="2688526" y="490207"/>
                  </a:lnTo>
                  <a:lnTo>
                    <a:pt x="2724277" y="516661"/>
                  </a:lnTo>
                  <a:lnTo>
                    <a:pt x="2730589" y="551586"/>
                  </a:lnTo>
                  <a:lnTo>
                    <a:pt x="2730474" y="561340"/>
                  </a:lnTo>
                  <a:lnTo>
                    <a:pt x="2704249" y="592912"/>
                  </a:lnTo>
                  <a:lnTo>
                    <a:pt x="2706852" y="529844"/>
                  </a:lnTo>
                  <a:lnTo>
                    <a:pt x="2707576" y="522084"/>
                  </a:lnTo>
                  <a:lnTo>
                    <a:pt x="2701125" y="516991"/>
                  </a:lnTo>
                  <a:lnTo>
                    <a:pt x="2695702" y="513727"/>
                  </a:lnTo>
                  <a:lnTo>
                    <a:pt x="2686926" y="510781"/>
                  </a:lnTo>
                  <a:lnTo>
                    <a:pt x="2685021" y="510501"/>
                  </a:lnTo>
                  <a:lnTo>
                    <a:pt x="2685021" y="530872"/>
                  </a:lnTo>
                  <a:lnTo>
                    <a:pt x="2681020" y="574548"/>
                  </a:lnTo>
                  <a:lnTo>
                    <a:pt x="2668282" y="590588"/>
                  </a:lnTo>
                  <a:lnTo>
                    <a:pt x="2661704" y="590588"/>
                  </a:lnTo>
                  <a:lnTo>
                    <a:pt x="2658795" y="588759"/>
                  </a:lnTo>
                  <a:lnTo>
                    <a:pt x="2654884" y="581444"/>
                  </a:lnTo>
                  <a:lnTo>
                    <a:pt x="2654401" y="576529"/>
                  </a:lnTo>
                  <a:lnTo>
                    <a:pt x="2654414" y="574548"/>
                  </a:lnTo>
                  <a:lnTo>
                    <a:pt x="2667216" y="533107"/>
                  </a:lnTo>
                  <a:lnTo>
                    <a:pt x="2672219" y="529844"/>
                  </a:lnTo>
                  <a:lnTo>
                    <a:pt x="2681363" y="529844"/>
                  </a:lnTo>
                  <a:lnTo>
                    <a:pt x="2683687" y="530186"/>
                  </a:lnTo>
                  <a:lnTo>
                    <a:pt x="2685021" y="530872"/>
                  </a:lnTo>
                  <a:lnTo>
                    <a:pt x="2685021" y="510501"/>
                  </a:lnTo>
                  <a:lnTo>
                    <a:pt x="2682011" y="510032"/>
                  </a:lnTo>
                  <a:lnTo>
                    <a:pt x="2669146" y="510032"/>
                  </a:lnTo>
                  <a:lnTo>
                    <a:pt x="2639860" y="537984"/>
                  </a:lnTo>
                  <a:lnTo>
                    <a:pt x="2632087" y="576529"/>
                  </a:lnTo>
                  <a:lnTo>
                    <a:pt x="2632951" y="585203"/>
                  </a:lnTo>
                  <a:lnTo>
                    <a:pt x="2661399" y="611797"/>
                  </a:lnTo>
                  <a:lnTo>
                    <a:pt x="2666695" y="611797"/>
                  </a:lnTo>
                  <a:lnTo>
                    <a:pt x="2671800" y="610336"/>
                  </a:lnTo>
                  <a:lnTo>
                    <a:pt x="2681592" y="604507"/>
                  </a:lnTo>
                  <a:lnTo>
                    <a:pt x="2684373" y="602538"/>
                  </a:lnTo>
                  <a:lnTo>
                    <a:pt x="2685021" y="601522"/>
                  </a:lnTo>
                  <a:lnTo>
                    <a:pt x="2687713" y="606018"/>
                  </a:lnTo>
                  <a:lnTo>
                    <a:pt x="2692539" y="609231"/>
                  </a:lnTo>
                  <a:lnTo>
                    <a:pt x="2699486" y="611149"/>
                  </a:lnTo>
                  <a:lnTo>
                    <a:pt x="2708554" y="611797"/>
                  </a:lnTo>
                  <a:lnTo>
                    <a:pt x="2717469" y="610908"/>
                  </a:lnTo>
                  <a:lnTo>
                    <a:pt x="2725407" y="608228"/>
                  </a:lnTo>
                  <a:lnTo>
                    <a:pt x="2732367" y="603770"/>
                  </a:lnTo>
                  <a:lnTo>
                    <a:pt x="2734526" y="601522"/>
                  </a:lnTo>
                  <a:lnTo>
                    <a:pt x="2738374" y="597522"/>
                  </a:lnTo>
                  <a:lnTo>
                    <a:pt x="2741282" y="592912"/>
                  </a:lnTo>
                  <a:lnTo>
                    <a:pt x="2743263" y="589788"/>
                  </a:lnTo>
                  <a:lnTo>
                    <a:pt x="2746921" y="580872"/>
                  </a:lnTo>
                  <a:lnTo>
                    <a:pt x="2749359" y="570763"/>
                  </a:lnTo>
                  <a:lnTo>
                    <a:pt x="2750553" y="559473"/>
                  </a:lnTo>
                  <a:close/>
                </a:path>
                <a:path w="4892040" h="1106805">
                  <a:moveTo>
                    <a:pt x="2791663" y="459155"/>
                  </a:moveTo>
                  <a:lnTo>
                    <a:pt x="2766555" y="459155"/>
                  </a:lnTo>
                  <a:lnTo>
                    <a:pt x="2766555" y="609942"/>
                  </a:lnTo>
                  <a:lnTo>
                    <a:pt x="2791663" y="609942"/>
                  </a:lnTo>
                  <a:lnTo>
                    <a:pt x="2791663" y="459155"/>
                  </a:lnTo>
                  <a:close/>
                </a:path>
                <a:path w="4892040" h="1106805">
                  <a:moveTo>
                    <a:pt x="2857957" y="328180"/>
                  </a:moveTo>
                  <a:lnTo>
                    <a:pt x="2848902" y="292976"/>
                  </a:lnTo>
                  <a:lnTo>
                    <a:pt x="2844139" y="286410"/>
                  </a:lnTo>
                  <a:lnTo>
                    <a:pt x="2836722" y="279641"/>
                  </a:lnTo>
                  <a:lnTo>
                    <a:pt x="2832836" y="277431"/>
                  </a:lnTo>
                  <a:lnTo>
                    <a:pt x="2832836" y="315988"/>
                  </a:lnTo>
                  <a:lnTo>
                    <a:pt x="2832735" y="328180"/>
                  </a:lnTo>
                  <a:lnTo>
                    <a:pt x="2815679" y="361238"/>
                  </a:lnTo>
                  <a:lnTo>
                    <a:pt x="2800858" y="361238"/>
                  </a:lnTo>
                  <a:lnTo>
                    <a:pt x="2794901" y="358305"/>
                  </a:lnTo>
                  <a:lnTo>
                    <a:pt x="2785884" y="346519"/>
                  </a:lnTo>
                  <a:lnTo>
                    <a:pt x="2783636" y="338442"/>
                  </a:lnTo>
                  <a:lnTo>
                    <a:pt x="2783738" y="326136"/>
                  </a:lnTo>
                  <a:lnTo>
                    <a:pt x="2800858" y="292976"/>
                  </a:lnTo>
                  <a:lnTo>
                    <a:pt x="2815425" y="292976"/>
                  </a:lnTo>
                  <a:lnTo>
                    <a:pt x="2821394" y="295960"/>
                  </a:lnTo>
                  <a:lnTo>
                    <a:pt x="2830538" y="307924"/>
                  </a:lnTo>
                  <a:lnTo>
                    <a:pt x="2832836" y="315988"/>
                  </a:lnTo>
                  <a:lnTo>
                    <a:pt x="2832836" y="277431"/>
                  </a:lnTo>
                  <a:lnTo>
                    <a:pt x="2828239" y="274802"/>
                  </a:lnTo>
                  <a:lnTo>
                    <a:pt x="2818676" y="271894"/>
                  </a:lnTo>
                  <a:lnTo>
                    <a:pt x="2808046" y="270929"/>
                  </a:lnTo>
                  <a:lnTo>
                    <a:pt x="2801035" y="271360"/>
                  </a:lnTo>
                  <a:lnTo>
                    <a:pt x="2768155" y="291693"/>
                  </a:lnTo>
                  <a:lnTo>
                    <a:pt x="2758427" y="326136"/>
                  </a:lnTo>
                  <a:lnTo>
                    <a:pt x="2758478" y="328180"/>
                  </a:lnTo>
                  <a:lnTo>
                    <a:pt x="2772194" y="367753"/>
                  </a:lnTo>
                  <a:lnTo>
                    <a:pt x="2808236" y="383197"/>
                  </a:lnTo>
                  <a:lnTo>
                    <a:pt x="2815374" y="382752"/>
                  </a:lnTo>
                  <a:lnTo>
                    <a:pt x="2848495" y="362318"/>
                  </a:lnTo>
                  <a:lnTo>
                    <a:pt x="2849105" y="361238"/>
                  </a:lnTo>
                  <a:lnTo>
                    <a:pt x="2851861" y="356362"/>
                  </a:lnTo>
                  <a:lnTo>
                    <a:pt x="2854515" y="349910"/>
                  </a:lnTo>
                  <a:lnTo>
                    <a:pt x="2856433" y="343014"/>
                  </a:lnTo>
                  <a:lnTo>
                    <a:pt x="2857576" y="335775"/>
                  </a:lnTo>
                  <a:lnTo>
                    <a:pt x="2857957" y="328180"/>
                  </a:lnTo>
                  <a:close/>
                </a:path>
                <a:path w="4892040" h="1106805">
                  <a:moveTo>
                    <a:pt x="2906268" y="556780"/>
                  </a:moveTo>
                  <a:lnTo>
                    <a:pt x="2897213" y="521576"/>
                  </a:lnTo>
                  <a:lnTo>
                    <a:pt x="2892450" y="515010"/>
                  </a:lnTo>
                  <a:lnTo>
                    <a:pt x="2885033" y="508241"/>
                  </a:lnTo>
                  <a:lnTo>
                    <a:pt x="2881147" y="506031"/>
                  </a:lnTo>
                  <a:lnTo>
                    <a:pt x="2881147" y="544588"/>
                  </a:lnTo>
                  <a:lnTo>
                    <a:pt x="2881045" y="556780"/>
                  </a:lnTo>
                  <a:lnTo>
                    <a:pt x="2863989" y="589838"/>
                  </a:lnTo>
                  <a:lnTo>
                    <a:pt x="2849168" y="589838"/>
                  </a:lnTo>
                  <a:lnTo>
                    <a:pt x="2843212" y="586905"/>
                  </a:lnTo>
                  <a:lnTo>
                    <a:pt x="2834195" y="575119"/>
                  </a:lnTo>
                  <a:lnTo>
                    <a:pt x="2831947" y="567042"/>
                  </a:lnTo>
                  <a:lnTo>
                    <a:pt x="2832049" y="554736"/>
                  </a:lnTo>
                  <a:lnTo>
                    <a:pt x="2849168" y="521576"/>
                  </a:lnTo>
                  <a:lnTo>
                    <a:pt x="2863735" y="521576"/>
                  </a:lnTo>
                  <a:lnTo>
                    <a:pt x="2869704" y="524560"/>
                  </a:lnTo>
                  <a:lnTo>
                    <a:pt x="2878861" y="536524"/>
                  </a:lnTo>
                  <a:lnTo>
                    <a:pt x="2881147" y="544588"/>
                  </a:lnTo>
                  <a:lnTo>
                    <a:pt x="2881147" y="506031"/>
                  </a:lnTo>
                  <a:lnTo>
                    <a:pt x="2876550" y="503402"/>
                  </a:lnTo>
                  <a:lnTo>
                    <a:pt x="2866987" y="500494"/>
                  </a:lnTo>
                  <a:lnTo>
                    <a:pt x="2856357" y="499529"/>
                  </a:lnTo>
                  <a:lnTo>
                    <a:pt x="2849346" y="499960"/>
                  </a:lnTo>
                  <a:lnTo>
                    <a:pt x="2816466" y="520293"/>
                  </a:lnTo>
                  <a:lnTo>
                    <a:pt x="2806738" y="554736"/>
                  </a:lnTo>
                  <a:lnTo>
                    <a:pt x="2806801" y="556780"/>
                  </a:lnTo>
                  <a:lnTo>
                    <a:pt x="2820505" y="596353"/>
                  </a:lnTo>
                  <a:lnTo>
                    <a:pt x="2856547" y="611797"/>
                  </a:lnTo>
                  <a:lnTo>
                    <a:pt x="2863697" y="611352"/>
                  </a:lnTo>
                  <a:lnTo>
                    <a:pt x="2896819" y="590918"/>
                  </a:lnTo>
                  <a:lnTo>
                    <a:pt x="2897416" y="589838"/>
                  </a:lnTo>
                  <a:lnTo>
                    <a:pt x="2900172" y="584962"/>
                  </a:lnTo>
                  <a:lnTo>
                    <a:pt x="2902826" y="578510"/>
                  </a:lnTo>
                  <a:lnTo>
                    <a:pt x="2904744" y="571614"/>
                  </a:lnTo>
                  <a:lnTo>
                    <a:pt x="2905887" y="564375"/>
                  </a:lnTo>
                  <a:lnTo>
                    <a:pt x="2906268" y="556780"/>
                  </a:lnTo>
                  <a:close/>
                </a:path>
                <a:path w="4892040" h="1106805">
                  <a:moveTo>
                    <a:pt x="2946539" y="459155"/>
                  </a:moveTo>
                  <a:lnTo>
                    <a:pt x="2921431" y="459155"/>
                  </a:lnTo>
                  <a:lnTo>
                    <a:pt x="2921431" y="609942"/>
                  </a:lnTo>
                  <a:lnTo>
                    <a:pt x="2946539" y="609942"/>
                  </a:lnTo>
                  <a:lnTo>
                    <a:pt x="2946539" y="459155"/>
                  </a:lnTo>
                  <a:close/>
                </a:path>
                <a:path w="4892040" h="1106805">
                  <a:moveTo>
                    <a:pt x="2954553" y="272783"/>
                  </a:moveTo>
                  <a:lnTo>
                    <a:pt x="2927616" y="272783"/>
                  </a:lnTo>
                  <a:lnTo>
                    <a:pt x="2906966" y="339293"/>
                  </a:lnTo>
                  <a:lnTo>
                    <a:pt x="2884830" y="272783"/>
                  </a:lnTo>
                  <a:lnTo>
                    <a:pt x="2857576" y="272783"/>
                  </a:lnTo>
                  <a:lnTo>
                    <a:pt x="2894876" y="376262"/>
                  </a:lnTo>
                  <a:lnTo>
                    <a:pt x="2891574" y="385191"/>
                  </a:lnTo>
                  <a:lnTo>
                    <a:pt x="2889720" y="390690"/>
                  </a:lnTo>
                  <a:lnTo>
                    <a:pt x="2887497" y="394360"/>
                  </a:lnTo>
                  <a:lnTo>
                    <a:pt x="2882354" y="398081"/>
                  </a:lnTo>
                  <a:lnTo>
                    <a:pt x="2878632" y="399008"/>
                  </a:lnTo>
                  <a:lnTo>
                    <a:pt x="2873768" y="399008"/>
                  </a:lnTo>
                  <a:lnTo>
                    <a:pt x="2865018" y="398310"/>
                  </a:lnTo>
                  <a:lnTo>
                    <a:pt x="2865018" y="419798"/>
                  </a:lnTo>
                  <a:lnTo>
                    <a:pt x="2874835" y="421665"/>
                  </a:lnTo>
                  <a:lnTo>
                    <a:pt x="2878467" y="421982"/>
                  </a:lnTo>
                  <a:lnTo>
                    <a:pt x="2889351" y="420255"/>
                  </a:lnTo>
                  <a:lnTo>
                    <a:pt x="2931376" y="339293"/>
                  </a:lnTo>
                  <a:lnTo>
                    <a:pt x="2954553" y="272783"/>
                  </a:lnTo>
                  <a:close/>
                </a:path>
                <a:path w="4892040" h="1106805">
                  <a:moveTo>
                    <a:pt x="2992767" y="501383"/>
                  </a:moveTo>
                  <a:lnTo>
                    <a:pt x="2967659" y="501383"/>
                  </a:lnTo>
                  <a:lnTo>
                    <a:pt x="2967659" y="609942"/>
                  </a:lnTo>
                  <a:lnTo>
                    <a:pt x="2992767" y="609942"/>
                  </a:lnTo>
                  <a:lnTo>
                    <a:pt x="2992767" y="501383"/>
                  </a:lnTo>
                  <a:close/>
                </a:path>
                <a:path w="4892040" h="1106805">
                  <a:moveTo>
                    <a:pt x="2994545" y="474840"/>
                  </a:moveTo>
                  <a:lnTo>
                    <a:pt x="2993301" y="471563"/>
                  </a:lnTo>
                  <a:lnTo>
                    <a:pt x="2988386" y="466115"/>
                  </a:lnTo>
                  <a:lnTo>
                    <a:pt x="2984881" y="464731"/>
                  </a:lnTo>
                  <a:lnTo>
                    <a:pt x="2975826" y="464731"/>
                  </a:lnTo>
                  <a:lnTo>
                    <a:pt x="2972333" y="466115"/>
                  </a:lnTo>
                  <a:lnTo>
                    <a:pt x="2967469" y="471601"/>
                  </a:lnTo>
                  <a:lnTo>
                    <a:pt x="2966262" y="474840"/>
                  </a:lnTo>
                  <a:lnTo>
                    <a:pt x="2966275" y="482498"/>
                  </a:lnTo>
                  <a:lnTo>
                    <a:pt x="2967482" y="485698"/>
                  </a:lnTo>
                  <a:lnTo>
                    <a:pt x="2972384" y="491032"/>
                  </a:lnTo>
                  <a:lnTo>
                    <a:pt x="2975864" y="492366"/>
                  </a:lnTo>
                  <a:lnTo>
                    <a:pt x="2984855" y="492366"/>
                  </a:lnTo>
                  <a:lnTo>
                    <a:pt x="2988335" y="491045"/>
                  </a:lnTo>
                  <a:lnTo>
                    <a:pt x="2993301" y="485736"/>
                  </a:lnTo>
                  <a:lnTo>
                    <a:pt x="2994545" y="482498"/>
                  </a:lnTo>
                  <a:lnTo>
                    <a:pt x="2994545" y="474840"/>
                  </a:lnTo>
                  <a:close/>
                </a:path>
                <a:path w="4892040" h="1106805">
                  <a:moveTo>
                    <a:pt x="3015856" y="48094"/>
                  </a:moveTo>
                  <a:lnTo>
                    <a:pt x="2997720" y="48094"/>
                  </a:lnTo>
                  <a:lnTo>
                    <a:pt x="3005353" y="9398"/>
                  </a:lnTo>
                  <a:lnTo>
                    <a:pt x="2983903" y="9398"/>
                  </a:lnTo>
                  <a:lnTo>
                    <a:pt x="2976283" y="48094"/>
                  </a:lnTo>
                  <a:lnTo>
                    <a:pt x="2972231" y="48094"/>
                  </a:lnTo>
                  <a:lnTo>
                    <a:pt x="2972231" y="68922"/>
                  </a:lnTo>
                  <a:lnTo>
                    <a:pt x="2967355" y="93954"/>
                  </a:lnTo>
                  <a:lnTo>
                    <a:pt x="2950845" y="93954"/>
                  </a:lnTo>
                  <a:lnTo>
                    <a:pt x="2955721" y="68922"/>
                  </a:lnTo>
                  <a:lnTo>
                    <a:pt x="2972231" y="68922"/>
                  </a:lnTo>
                  <a:lnTo>
                    <a:pt x="2972231" y="48094"/>
                  </a:lnTo>
                  <a:lnTo>
                    <a:pt x="2959773" y="48094"/>
                  </a:lnTo>
                  <a:lnTo>
                    <a:pt x="2967393" y="9398"/>
                  </a:lnTo>
                  <a:lnTo>
                    <a:pt x="2946044" y="9398"/>
                  </a:lnTo>
                  <a:lnTo>
                    <a:pt x="2938424" y="48094"/>
                  </a:lnTo>
                  <a:lnTo>
                    <a:pt x="2911208" y="48094"/>
                  </a:lnTo>
                  <a:lnTo>
                    <a:pt x="2911208" y="68922"/>
                  </a:lnTo>
                  <a:lnTo>
                    <a:pt x="2934373" y="68922"/>
                  </a:lnTo>
                  <a:lnTo>
                    <a:pt x="2929496" y="93954"/>
                  </a:lnTo>
                  <a:lnTo>
                    <a:pt x="2904147" y="93954"/>
                  </a:lnTo>
                  <a:lnTo>
                    <a:pt x="2904147" y="114604"/>
                  </a:lnTo>
                  <a:lnTo>
                    <a:pt x="2925534" y="114604"/>
                  </a:lnTo>
                  <a:lnTo>
                    <a:pt x="2918091" y="152742"/>
                  </a:lnTo>
                  <a:lnTo>
                    <a:pt x="2939440" y="152742"/>
                  </a:lnTo>
                  <a:lnTo>
                    <a:pt x="2946882" y="114604"/>
                  </a:lnTo>
                  <a:lnTo>
                    <a:pt x="2963392" y="114604"/>
                  </a:lnTo>
                  <a:lnTo>
                    <a:pt x="2955950" y="152742"/>
                  </a:lnTo>
                  <a:lnTo>
                    <a:pt x="2977400" y="152742"/>
                  </a:lnTo>
                  <a:lnTo>
                    <a:pt x="2984843" y="114604"/>
                  </a:lnTo>
                  <a:lnTo>
                    <a:pt x="3008884" y="114604"/>
                  </a:lnTo>
                  <a:lnTo>
                    <a:pt x="3008884" y="93954"/>
                  </a:lnTo>
                  <a:lnTo>
                    <a:pt x="2988792" y="93954"/>
                  </a:lnTo>
                  <a:lnTo>
                    <a:pt x="2993669" y="68922"/>
                  </a:lnTo>
                  <a:lnTo>
                    <a:pt x="3015856" y="68922"/>
                  </a:lnTo>
                  <a:lnTo>
                    <a:pt x="3015856" y="48094"/>
                  </a:lnTo>
                  <a:close/>
                </a:path>
                <a:path w="4892040" h="1106805">
                  <a:moveTo>
                    <a:pt x="3047060" y="381342"/>
                  </a:moveTo>
                  <a:lnTo>
                    <a:pt x="3046958" y="374827"/>
                  </a:lnTo>
                  <a:lnTo>
                    <a:pt x="3044698" y="369595"/>
                  </a:lnTo>
                  <a:lnTo>
                    <a:pt x="3043580" y="362889"/>
                  </a:lnTo>
                  <a:lnTo>
                    <a:pt x="3043517" y="360311"/>
                  </a:lnTo>
                  <a:lnTo>
                    <a:pt x="3043517" y="332498"/>
                  </a:lnTo>
                  <a:lnTo>
                    <a:pt x="3043517" y="307479"/>
                  </a:lnTo>
                  <a:lnTo>
                    <a:pt x="3042653" y="299427"/>
                  </a:lnTo>
                  <a:lnTo>
                    <a:pt x="3040570" y="292696"/>
                  </a:lnTo>
                  <a:lnTo>
                    <a:pt x="3040443" y="292277"/>
                  </a:lnTo>
                  <a:lnTo>
                    <a:pt x="3002089" y="270929"/>
                  </a:lnTo>
                  <a:lnTo>
                    <a:pt x="2994202" y="270929"/>
                  </a:lnTo>
                  <a:lnTo>
                    <a:pt x="2960141" y="293103"/>
                  </a:lnTo>
                  <a:lnTo>
                    <a:pt x="2958134" y="308597"/>
                  </a:lnTo>
                  <a:lnTo>
                    <a:pt x="2983344" y="308597"/>
                  </a:lnTo>
                  <a:lnTo>
                    <a:pt x="2983344" y="302895"/>
                  </a:lnTo>
                  <a:lnTo>
                    <a:pt x="2984970" y="298818"/>
                  </a:lnTo>
                  <a:lnTo>
                    <a:pt x="2991510" y="293916"/>
                  </a:lnTo>
                  <a:lnTo>
                    <a:pt x="2995790" y="292696"/>
                  </a:lnTo>
                  <a:lnTo>
                    <a:pt x="3006979" y="292696"/>
                  </a:lnTo>
                  <a:lnTo>
                    <a:pt x="3011347" y="294081"/>
                  </a:lnTo>
                  <a:lnTo>
                    <a:pt x="3016999" y="299669"/>
                  </a:lnTo>
                  <a:lnTo>
                    <a:pt x="3018409" y="303530"/>
                  </a:lnTo>
                  <a:lnTo>
                    <a:pt x="3018409" y="312407"/>
                  </a:lnTo>
                  <a:lnTo>
                    <a:pt x="3018409" y="332498"/>
                  </a:lnTo>
                  <a:lnTo>
                    <a:pt x="3018409" y="348272"/>
                  </a:lnTo>
                  <a:lnTo>
                    <a:pt x="3016859" y="351459"/>
                  </a:lnTo>
                  <a:lnTo>
                    <a:pt x="3013989" y="354266"/>
                  </a:lnTo>
                  <a:lnTo>
                    <a:pt x="3005620" y="359105"/>
                  </a:lnTo>
                  <a:lnTo>
                    <a:pt x="3001187" y="360311"/>
                  </a:lnTo>
                  <a:lnTo>
                    <a:pt x="2991815" y="360311"/>
                  </a:lnTo>
                  <a:lnTo>
                    <a:pt x="2988094" y="359156"/>
                  </a:lnTo>
                  <a:lnTo>
                    <a:pt x="2982582" y="354495"/>
                  </a:lnTo>
                  <a:lnTo>
                    <a:pt x="2981287" y="351459"/>
                  </a:lnTo>
                  <a:lnTo>
                    <a:pt x="2981198" y="347065"/>
                  </a:lnTo>
                  <a:lnTo>
                    <a:pt x="2982925" y="340690"/>
                  </a:lnTo>
                  <a:lnTo>
                    <a:pt x="2988119" y="336143"/>
                  </a:lnTo>
                  <a:lnTo>
                    <a:pt x="2996768" y="333413"/>
                  </a:lnTo>
                  <a:lnTo>
                    <a:pt x="3008871" y="332498"/>
                  </a:lnTo>
                  <a:lnTo>
                    <a:pt x="3018409" y="332498"/>
                  </a:lnTo>
                  <a:lnTo>
                    <a:pt x="3018409" y="312407"/>
                  </a:lnTo>
                  <a:lnTo>
                    <a:pt x="3005620" y="312407"/>
                  </a:lnTo>
                  <a:lnTo>
                    <a:pt x="2994736" y="313016"/>
                  </a:lnTo>
                  <a:lnTo>
                    <a:pt x="2959404" y="333768"/>
                  </a:lnTo>
                  <a:lnTo>
                    <a:pt x="2956204" y="348272"/>
                  </a:lnTo>
                  <a:lnTo>
                    <a:pt x="2956280" y="351459"/>
                  </a:lnTo>
                  <a:lnTo>
                    <a:pt x="2986151" y="382600"/>
                  </a:lnTo>
                  <a:lnTo>
                    <a:pt x="2993987" y="383197"/>
                  </a:lnTo>
                  <a:lnTo>
                    <a:pt x="3002483" y="382676"/>
                  </a:lnTo>
                  <a:lnTo>
                    <a:pt x="3009646" y="381101"/>
                  </a:lnTo>
                  <a:lnTo>
                    <a:pt x="3015462" y="378485"/>
                  </a:lnTo>
                  <a:lnTo>
                    <a:pt x="3019945" y="374827"/>
                  </a:lnTo>
                  <a:lnTo>
                    <a:pt x="3019793" y="375323"/>
                  </a:lnTo>
                  <a:lnTo>
                    <a:pt x="3020669" y="377494"/>
                  </a:lnTo>
                  <a:lnTo>
                    <a:pt x="3022587" y="381342"/>
                  </a:lnTo>
                  <a:lnTo>
                    <a:pt x="3047060" y="381342"/>
                  </a:lnTo>
                  <a:close/>
                </a:path>
                <a:path w="4892040" h="1106805">
                  <a:moveTo>
                    <a:pt x="3101225" y="501383"/>
                  </a:moveTo>
                  <a:lnTo>
                    <a:pt x="3077883" y="501383"/>
                  </a:lnTo>
                  <a:lnTo>
                    <a:pt x="3077553" y="506133"/>
                  </a:lnTo>
                  <a:lnTo>
                    <a:pt x="3076029" y="504901"/>
                  </a:lnTo>
                  <a:lnTo>
                    <a:pt x="3076029" y="533527"/>
                  </a:lnTo>
                  <a:lnTo>
                    <a:pt x="3076029" y="577469"/>
                  </a:lnTo>
                  <a:lnTo>
                    <a:pt x="3071965" y="585343"/>
                  </a:lnTo>
                  <a:lnTo>
                    <a:pt x="3065310" y="589292"/>
                  </a:lnTo>
                  <a:lnTo>
                    <a:pt x="3049066" y="589292"/>
                  </a:lnTo>
                  <a:lnTo>
                    <a:pt x="3043542" y="586498"/>
                  </a:lnTo>
                  <a:lnTo>
                    <a:pt x="3035516" y="575335"/>
                  </a:lnTo>
                  <a:lnTo>
                    <a:pt x="3033509" y="567283"/>
                  </a:lnTo>
                  <a:lnTo>
                    <a:pt x="3033598" y="554824"/>
                  </a:lnTo>
                  <a:lnTo>
                    <a:pt x="3049219" y="522033"/>
                  </a:lnTo>
                  <a:lnTo>
                    <a:pt x="3065246" y="522033"/>
                  </a:lnTo>
                  <a:lnTo>
                    <a:pt x="3071838" y="525868"/>
                  </a:lnTo>
                  <a:lnTo>
                    <a:pt x="3076029" y="533527"/>
                  </a:lnTo>
                  <a:lnTo>
                    <a:pt x="3076029" y="504901"/>
                  </a:lnTo>
                  <a:lnTo>
                    <a:pt x="3073984" y="503237"/>
                  </a:lnTo>
                  <a:lnTo>
                    <a:pt x="3068536" y="501180"/>
                  </a:lnTo>
                  <a:lnTo>
                    <a:pt x="3061195" y="499935"/>
                  </a:lnTo>
                  <a:lnTo>
                    <a:pt x="3051975" y="499529"/>
                  </a:lnTo>
                  <a:lnTo>
                    <a:pt x="3042539" y="500481"/>
                  </a:lnTo>
                  <a:lnTo>
                    <a:pt x="3011284" y="532358"/>
                  </a:lnTo>
                  <a:lnTo>
                    <a:pt x="3008299" y="554824"/>
                  </a:lnTo>
                  <a:lnTo>
                    <a:pt x="3009049" y="567131"/>
                  </a:lnTo>
                  <a:lnTo>
                    <a:pt x="3026664" y="603059"/>
                  </a:lnTo>
                  <a:lnTo>
                    <a:pt x="3051797" y="611797"/>
                  </a:lnTo>
                  <a:lnTo>
                    <a:pt x="3060725" y="611352"/>
                  </a:lnTo>
                  <a:lnTo>
                    <a:pt x="3067875" y="609993"/>
                  </a:lnTo>
                  <a:lnTo>
                    <a:pt x="3073222" y="607745"/>
                  </a:lnTo>
                  <a:lnTo>
                    <a:pt x="3076029" y="605243"/>
                  </a:lnTo>
                  <a:lnTo>
                    <a:pt x="3076029" y="612063"/>
                  </a:lnTo>
                  <a:lnTo>
                    <a:pt x="3074073" y="617766"/>
                  </a:lnTo>
                  <a:lnTo>
                    <a:pt x="3066250" y="625640"/>
                  </a:lnTo>
                  <a:lnTo>
                    <a:pt x="3060662" y="627608"/>
                  </a:lnTo>
                  <a:lnTo>
                    <a:pt x="3053372" y="627608"/>
                  </a:lnTo>
                  <a:lnTo>
                    <a:pt x="3046399" y="626618"/>
                  </a:lnTo>
                  <a:lnTo>
                    <a:pt x="3039580" y="623646"/>
                  </a:lnTo>
                  <a:lnTo>
                    <a:pt x="3032912" y="618693"/>
                  </a:lnTo>
                  <a:lnTo>
                    <a:pt x="3026397" y="611746"/>
                  </a:lnTo>
                  <a:lnTo>
                    <a:pt x="3012402" y="627938"/>
                  </a:lnTo>
                  <a:lnTo>
                    <a:pt x="3017609" y="635622"/>
                  </a:lnTo>
                  <a:lnTo>
                    <a:pt x="3023984" y="641146"/>
                  </a:lnTo>
                  <a:lnTo>
                    <a:pt x="3039084" y="647877"/>
                  </a:lnTo>
                  <a:lnTo>
                    <a:pt x="3046768" y="649566"/>
                  </a:lnTo>
                  <a:lnTo>
                    <a:pt x="3054578" y="649566"/>
                  </a:lnTo>
                  <a:lnTo>
                    <a:pt x="3094063" y="630402"/>
                  </a:lnTo>
                  <a:lnTo>
                    <a:pt x="3101225" y="589292"/>
                  </a:lnTo>
                  <a:lnTo>
                    <a:pt x="3101225" y="522033"/>
                  </a:lnTo>
                  <a:lnTo>
                    <a:pt x="3101225" y="506133"/>
                  </a:lnTo>
                  <a:lnTo>
                    <a:pt x="3101225" y="501383"/>
                  </a:lnTo>
                  <a:close/>
                </a:path>
                <a:path w="4892040" h="1106805">
                  <a:moveTo>
                    <a:pt x="3113100" y="358546"/>
                  </a:moveTo>
                  <a:lnTo>
                    <a:pt x="3106712" y="359918"/>
                  </a:lnTo>
                  <a:lnTo>
                    <a:pt x="3102660" y="360591"/>
                  </a:lnTo>
                  <a:lnTo>
                    <a:pt x="3098165" y="360591"/>
                  </a:lnTo>
                  <a:lnTo>
                    <a:pt x="3096272" y="360006"/>
                  </a:lnTo>
                  <a:lnTo>
                    <a:pt x="3094329" y="357644"/>
                  </a:lnTo>
                  <a:lnTo>
                    <a:pt x="3093847" y="355523"/>
                  </a:lnTo>
                  <a:lnTo>
                    <a:pt x="3093847" y="293992"/>
                  </a:lnTo>
                  <a:lnTo>
                    <a:pt x="3112630" y="293992"/>
                  </a:lnTo>
                  <a:lnTo>
                    <a:pt x="3112630" y="272783"/>
                  </a:lnTo>
                  <a:lnTo>
                    <a:pt x="3093847" y="272783"/>
                  </a:lnTo>
                  <a:lnTo>
                    <a:pt x="3093847" y="248412"/>
                  </a:lnTo>
                  <a:lnTo>
                    <a:pt x="3068726" y="248412"/>
                  </a:lnTo>
                  <a:lnTo>
                    <a:pt x="3068726" y="272783"/>
                  </a:lnTo>
                  <a:lnTo>
                    <a:pt x="3050400" y="272783"/>
                  </a:lnTo>
                  <a:lnTo>
                    <a:pt x="3050400" y="293992"/>
                  </a:lnTo>
                  <a:lnTo>
                    <a:pt x="3068726" y="293992"/>
                  </a:lnTo>
                  <a:lnTo>
                    <a:pt x="3068726" y="361975"/>
                  </a:lnTo>
                  <a:lnTo>
                    <a:pt x="3071025" y="369481"/>
                  </a:lnTo>
                  <a:lnTo>
                    <a:pt x="3080232" y="380453"/>
                  </a:lnTo>
                  <a:lnTo>
                    <a:pt x="3087014" y="383197"/>
                  </a:lnTo>
                  <a:lnTo>
                    <a:pt x="3100552" y="383197"/>
                  </a:lnTo>
                  <a:lnTo>
                    <a:pt x="3106280" y="382270"/>
                  </a:lnTo>
                  <a:lnTo>
                    <a:pt x="3113100" y="380403"/>
                  </a:lnTo>
                  <a:lnTo>
                    <a:pt x="3113100" y="360591"/>
                  </a:lnTo>
                  <a:lnTo>
                    <a:pt x="3113100" y="358546"/>
                  </a:lnTo>
                  <a:close/>
                </a:path>
                <a:path w="4892040" h="1106805">
                  <a:moveTo>
                    <a:pt x="3116313" y="99580"/>
                  </a:moveTo>
                  <a:lnTo>
                    <a:pt x="3104743" y="57302"/>
                  </a:lnTo>
                  <a:lnTo>
                    <a:pt x="3091205" y="46164"/>
                  </a:lnTo>
                  <a:lnTo>
                    <a:pt x="3091205" y="87147"/>
                  </a:lnTo>
                  <a:lnTo>
                    <a:pt x="3091116" y="99580"/>
                  </a:lnTo>
                  <a:lnTo>
                    <a:pt x="3075101" y="132638"/>
                  </a:lnTo>
                  <a:lnTo>
                    <a:pt x="3059125" y="132638"/>
                  </a:lnTo>
                  <a:lnTo>
                    <a:pt x="3052572" y="129032"/>
                  </a:lnTo>
                  <a:lnTo>
                    <a:pt x="3048508" y="121805"/>
                  </a:lnTo>
                  <a:lnTo>
                    <a:pt x="3048508" y="75768"/>
                  </a:lnTo>
                  <a:lnTo>
                    <a:pt x="3052635" y="68478"/>
                  </a:lnTo>
                  <a:lnTo>
                    <a:pt x="3059125" y="64833"/>
                  </a:lnTo>
                  <a:lnTo>
                    <a:pt x="3075101" y="64833"/>
                  </a:lnTo>
                  <a:lnTo>
                    <a:pt x="3080740" y="67691"/>
                  </a:lnTo>
                  <a:lnTo>
                    <a:pt x="3089110" y="79070"/>
                  </a:lnTo>
                  <a:lnTo>
                    <a:pt x="3091205" y="87147"/>
                  </a:lnTo>
                  <a:lnTo>
                    <a:pt x="3091205" y="46164"/>
                  </a:lnTo>
                  <a:lnTo>
                    <a:pt x="3091065" y="46062"/>
                  </a:lnTo>
                  <a:lnTo>
                    <a:pt x="3082620" y="43256"/>
                  </a:lnTo>
                  <a:lnTo>
                    <a:pt x="3073108" y="42329"/>
                  </a:lnTo>
                  <a:lnTo>
                    <a:pt x="3063760" y="42748"/>
                  </a:lnTo>
                  <a:lnTo>
                    <a:pt x="3056305" y="44005"/>
                  </a:lnTo>
                  <a:lnTo>
                    <a:pt x="3050756" y="46113"/>
                  </a:lnTo>
                  <a:lnTo>
                    <a:pt x="3047111" y="49072"/>
                  </a:lnTo>
                  <a:lnTo>
                    <a:pt x="3046742" y="44183"/>
                  </a:lnTo>
                  <a:lnTo>
                    <a:pt x="3023387" y="44183"/>
                  </a:lnTo>
                  <a:lnTo>
                    <a:pt x="3023387" y="191427"/>
                  </a:lnTo>
                  <a:lnTo>
                    <a:pt x="3048508" y="191427"/>
                  </a:lnTo>
                  <a:lnTo>
                    <a:pt x="3048508" y="149301"/>
                  </a:lnTo>
                  <a:lnTo>
                    <a:pt x="3051860" y="151612"/>
                  </a:lnTo>
                  <a:lnTo>
                    <a:pt x="3057118" y="153276"/>
                  </a:lnTo>
                  <a:lnTo>
                    <a:pt x="3064306" y="154266"/>
                  </a:lnTo>
                  <a:lnTo>
                    <a:pt x="3073387" y="154597"/>
                  </a:lnTo>
                  <a:lnTo>
                    <a:pt x="3082836" y="153631"/>
                  </a:lnTo>
                  <a:lnTo>
                    <a:pt x="3108858" y="132638"/>
                  </a:lnTo>
                  <a:lnTo>
                    <a:pt x="3109861" y="131000"/>
                  </a:lnTo>
                  <a:lnTo>
                    <a:pt x="3113443" y="121627"/>
                  </a:lnTo>
                  <a:lnTo>
                    <a:pt x="3115602" y="111163"/>
                  </a:lnTo>
                  <a:lnTo>
                    <a:pt x="3116313" y="99580"/>
                  </a:lnTo>
                  <a:close/>
                </a:path>
                <a:path w="4892040" h="1106805">
                  <a:moveTo>
                    <a:pt x="3186823" y="45110"/>
                  </a:moveTo>
                  <a:lnTo>
                    <a:pt x="3183077" y="43256"/>
                  </a:lnTo>
                  <a:lnTo>
                    <a:pt x="3179216" y="42329"/>
                  </a:lnTo>
                  <a:lnTo>
                    <a:pt x="3163430" y="42329"/>
                  </a:lnTo>
                  <a:lnTo>
                    <a:pt x="3156496" y="44234"/>
                  </a:lnTo>
                  <a:lnTo>
                    <a:pt x="3154451" y="48044"/>
                  </a:lnTo>
                  <a:lnTo>
                    <a:pt x="3154832" y="44183"/>
                  </a:lnTo>
                  <a:lnTo>
                    <a:pt x="3130270" y="44183"/>
                  </a:lnTo>
                  <a:lnTo>
                    <a:pt x="3130270" y="152742"/>
                  </a:lnTo>
                  <a:lnTo>
                    <a:pt x="3155391" y="152742"/>
                  </a:lnTo>
                  <a:lnTo>
                    <a:pt x="3155391" y="78130"/>
                  </a:lnTo>
                  <a:lnTo>
                    <a:pt x="3158553" y="70637"/>
                  </a:lnTo>
                  <a:lnTo>
                    <a:pt x="3164890" y="66878"/>
                  </a:lnTo>
                  <a:lnTo>
                    <a:pt x="3177235" y="66878"/>
                  </a:lnTo>
                  <a:lnTo>
                    <a:pt x="3181362" y="67335"/>
                  </a:lnTo>
                  <a:lnTo>
                    <a:pt x="3186823" y="68224"/>
                  </a:lnTo>
                  <a:lnTo>
                    <a:pt x="3186823" y="66878"/>
                  </a:lnTo>
                  <a:lnTo>
                    <a:pt x="3186823" y="48044"/>
                  </a:lnTo>
                  <a:lnTo>
                    <a:pt x="3186823" y="45110"/>
                  </a:lnTo>
                  <a:close/>
                </a:path>
                <a:path w="4892040" h="1106805">
                  <a:moveTo>
                    <a:pt x="3207359" y="609942"/>
                  </a:moveTo>
                  <a:lnTo>
                    <a:pt x="3207258" y="603427"/>
                  </a:lnTo>
                  <a:lnTo>
                    <a:pt x="3205010" y="598195"/>
                  </a:lnTo>
                  <a:lnTo>
                    <a:pt x="3203892" y="591489"/>
                  </a:lnTo>
                  <a:lnTo>
                    <a:pt x="3203829" y="588911"/>
                  </a:lnTo>
                  <a:lnTo>
                    <a:pt x="3203829" y="561098"/>
                  </a:lnTo>
                  <a:lnTo>
                    <a:pt x="3203829" y="536079"/>
                  </a:lnTo>
                  <a:lnTo>
                    <a:pt x="3179318" y="501967"/>
                  </a:lnTo>
                  <a:lnTo>
                    <a:pt x="3162389" y="499529"/>
                  </a:lnTo>
                  <a:lnTo>
                    <a:pt x="3154515" y="499529"/>
                  </a:lnTo>
                  <a:lnTo>
                    <a:pt x="3120453" y="521703"/>
                  </a:lnTo>
                  <a:lnTo>
                    <a:pt x="3118434" y="537197"/>
                  </a:lnTo>
                  <a:lnTo>
                    <a:pt x="3143643" y="537197"/>
                  </a:lnTo>
                  <a:lnTo>
                    <a:pt x="3143643" y="531495"/>
                  </a:lnTo>
                  <a:lnTo>
                    <a:pt x="3145269" y="527418"/>
                  </a:lnTo>
                  <a:lnTo>
                    <a:pt x="3151822" y="522516"/>
                  </a:lnTo>
                  <a:lnTo>
                    <a:pt x="3156089" y="521296"/>
                  </a:lnTo>
                  <a:lnTo>
                    <a:pt x="3167291" y="521296"/>
                  </a:lnTo>
                  <a:lnTo>
                    <a:pt x="3171660" y="522681"/>
                  </a:lnTo>
                  <a:lnTo>
                    <a:pt x="3177298" y="528269"/>
                  </a:lnTo>
                  <a:lnTo>
                    <a:pt x="3178708" y="532130"/>
                  </a:lnTo>
                  <a:lnTo>
                    <a:pt x="3178708" y="541007"/>
                  </a:lnTo>
                  <a:lnTo>
                    <a:pt x="3178708" y="561098"/>
                  </a:lnTo>
                  <a:lnTo>
                    <a:pt x="3178708" y="576872"/>
                  </a:lnTo>
                  <a:lnTo>
                    <a:pt x="3177159" y="580059"/>
                  </a:lnTo>
                  <a:lnTo>
                    <a:pt x="3174301" y="582866"/>
                  </a:lnTo>
                  <a:lnTo>
                    <a:pt x="3165919" y="587705"/>
                  </a:lnTo>
                  <a:lnTo>
                    <a:pt x="3161487" y="588911"/>
                  </a:lnTo>
                  <a:lnTo>
                    <a:pt x="3152127" y="588911"/>
                  </a:lnTo>
                  <a:lnTo>
                    <a:pt x="3148406" y="587756"/>
                  </a:lnTo>
                  <a:lnTo>
                    <a:pt x="3142881" y="583095"/>
                  </a:lnTo>
                  <a:lnTo>
                    <a:pt x="3141599" y="580059"/>
                  </a:lnTo>
                  <a:lnTo>
                    <a:pt x="3141510" y="575665"/>
                  </a:lnTo>
                  <a:lnTo>
                    <a:pt x="3143237" y="569290"/>
                  </a:lnTo>
                  <a:lnTo>
                    <a:pt x="3148431" y="564743"/>
                  </a:lnTo>
                  <a:lnTo>
                    <a:pt x="3157067" y="562013"/>
                  </a:lnTo>
                  <a:lnTo>
                    <a:pt x="3169183" y="561098"/>
                  </a:lnTo>
                  <a:lnTo>
                    <a:pt x="3178708" y="561098"/>
                  </a:lnTo>
                  <a:lnTo>
                    <a:pt x="3178708" y="541007"/>
                  </a:lnTo>
                  <a:lnTo>
                    <a:pt x="3165919" y="541007"/>
                  </a:lnTo>
                  <a:lnTo>
                    <a:pt x="3155035" y="541616"/>
                  </a:lnTo>
                  <a:lnTo>
                    <a:pt x="3119704" y="562368"/>
                  </a:lnTo>
                  <a:lnTo>
                    <a:pt x="3116516" y="576872"/>
                  </a:lnTo>
                  <a:lnTo>
                    <a:pt x="3116580" y="580059"/>
                  </a:lnTo>
                  <a:lnTo>
                    <a:pt x="3146463" y="611200"/>
                  </a:lnTo>
                  <a:lnTo>
                    <a:pt x="3154299" y="611797"/>
                  </a:lnTo>
                  <a:lnTo>
                    <a:pt x="3162795" y="611276"/>
                  </a:lnTo>
                  <a:lnTo>
                    <a:pt x="3169945" y="609701"/>
                  </a:lnTo>
                  <a:lnTo>
                    <a:pt x="3175762" y="607085"/>
                  </a:lnTo>
                  <a:lnTo>
                    <a:pt x="3180245" y="603427"/>
                  </a:lnTo>
                  <a:lnTo>
                    <a:pt x="3180092" y="603923"/>
                  </a:lnTo>
                  <a:lnTo>
                    <a:pt x="3180981" y="606094"/>
                  </a:lnTo>
                  <a:lnTo>
                    <a:pt x="3182899" y="609942"/>
                  </a:lnTo>
                  <a:lnTo>
                    <a:pt x="3207359" y="609942"/>
                  </a:lnTo>
                  <a:close/>
                </a:path>
                <a:path w="4892040" h="1106805">
                  <a:moveTo>
                    <a:pt x="3217926" y="328180"/>
                  </a:moveTo>
                  <a:lnTo>
                    <a:pt x="3208883" y="292976"/>
                  </a:lnTo>
                  <a:lnTo>
                    <a:pt x="3204121" y="286410"/>
                  </a:lnTo>
                  <a:lnTo>
                    <a:pt x="3196704" y="279641"/>
                  </a:lnTo>
                  <a:lnTo>
                    <a:pt x="3192818" y="277431"/>
                  </a:lnTo>
                  <a:lnTo>
                    <a:pt x="3192818" y="315988"/>
                  </a:lnTo>
                  <a:lnTo>
                    <a:pt x="3192703" y="328180"/>
                  </a:lnTo>
                  <a:lnTo>
                    <a:pt x="3175660" y="361238"/>
                  </a:lnTo>
                  <a:lnTo>
                    <a:pt x="3160839" y="361238"/>
                  </a:lnTo>
                  <a:lnTo>
                    <a:pt x="3154883" y="358305"/>
                  </a:lnTo>
                  <a:lnTo>
                    <a:pt x="3145853" y="346519"/>
                  </a:lnTo>
                  <a:lnTo>
                    <a:pt x="3143605" y="338442"/>
                  </a:lnTo>
                  <a:lnTo>
                    <a:pt x="3143720" y="326136"/>
                  </a:lnTo>
                  <a:lnTo>
                    <a:pt x="3160839" y="292976"/>
                  </a:lnTo>
                  <a:lnTo>
                    <a:pt x="3175406" y="292976"/>
                  </a:lnTo>
                  <a:lnTo>
                    <a:pt x="3181375" y="295960"/>
                  </a:lnTo>
                  <a:lnTo>
                    <a:pt x="3190519" y="307924"/>
                  </a:lnTo>
                  <a:lnTo>
                    <a:pt x="3192818" y="315988"/>
                  </a:lnTo>
                  <a:lnTo>
                    <a:pt x="3192818" y="277431"/>
                  </a:lnTo>
                  <a:lnTo>
                    <a:pt x="3188208" y="274802"/>
                  </a:lnTo>
                  <a:lnTo>
                    <a:pt x="3178657" y="271894"/>
                  </a:lnTo>
                  <a:lnTo>
                    <a:pt x="3168027" y="270929"/>
                  </a:lnTo>
                  <a:lnTo>
                    <a:pt x="3161004" y="271360"/>
                  </a:lnTo>
                  <a:lnTo>
                    <a:pt x="3128137" y="291693"/>
                  </a:lnTo>
                  <a:lnTo>
                    <a:pt x="3118396" y="326136"/>
                  </a:lnTo>
                  <a:lnTo>
                    <a:pt x="3118459" y="328180"/>
                  </a:lnTo>
                  <a:lnTo>
                    <a:pt x="3132163" y="367753"/>
                  </a:lnTo>
                  <a:lnTo>
                    <a:pt x="3168218" y="383197"/>
                  </a:lnTo>
                  <a:lnTo>
                    <a:pt x="3175355" y="382752"/>
                  </a:lnTo>
                  <a:lnTo>
                    <a:pt x="3208477" y="362318"/>
                  </a:lnTo>
                  <a:lnTo>
                    <a:pt x="3209086" y="361238"/>
                  </a:lnTo>
                  <a:lnTo>
                    <a:pt x="3211842" y="356362"/>
                  </a:lnTo>
                  <a:lnTo>
                    <a:pt x="3214484" y="349910"/>
                  </a:lnTo>
                  <a:lnTo>
                    <a:pt x="3216402" y="343014"/>
                  </a:lnTo>
                  <a:lnTo>
                    <a:pt x="3217545" y="335775"/>
                  </a:lnTo>
                  <a:lnTo>
                    <a:pt x="3217926" y="328180"/>
                  </a:lnTo>
                  <a:close/>
                </a:path>
                <a:path w="4892040" h="1106805">
                  <a:moveTo>
                    <a:pt x="3279457" y="502310"/>
                  </a:moveTo>
                  <a:lnTo>
                    <a:pt x="3275698" y="500456"/>
                  </a:lnTo>
                  <a:lnTo>
                    <a:pt x="3271837" y="499529"/>
                  </a:lnTo>
                  <a:lnTo>
                    <a:pt x="3256064" y="499529"/>
                  </a:lnTo>
                  <a:lnTo>
                    <a:pt x="3249130" y="501434"/>
                  </a:lnTo>
                  <a:lnTo>
                    <a:pt x="3247085" y="505244"/>
                  </a:lnTo>
                  <a:lnTo>
                    <a:pt x="3247453" y="501383"/>
                  </a:lnTo>
                  <a:lnTo>
                    <a:pt x="3222891" y="501383"/>
                  </a:lnTo>
                  <a:lnTo>
                    <a:pt x="3222891" y="609942"/>
                  </a:lnTo>
                  <a:lnTo>
                    <a:pt x="3248012" y="609942"/>
                  </a:lnTo>
                  <a:lnTo>
                    <a:pt x="3248012" y="535330"/>
                  </a:lnTo>
                  <a:lnTo>
                    <a:pt x="3251174" y="527837"/>
                  </a:lnTo>
                  <a:lnTo>
                    <a:pt x="3257512" y="524078"/>
                  </a:lnTo>
                  <a:lnTo>
                    <a:pt x="3269856" y="524078"/>
                  </a:lnTo>
                  <a:lnTo>
                    <a:pt x="3273996" y="524535"/>
                  </a:lnTo>
                  <a:lnTo>
                    <a:pt x="3279457" y="525424"/>
                  </a:lnTo>
                  <a:lnTo>
                    <a:pt x="3279457" y="524078"/>
                  </a:lnTo>
                  <a:lnTo>
                    <a:pt x="3279457" y="505244"/>
                  </a:lnTo>
                  <a:lnTo>
                    <a:pt x="3279457" y="502310"/>
                  </a:lnTo>
                  <a:close/>
                </a:path>
                <a:path w="4892040" h="1106805">
                  <a:moveTo>
                    <a:pt x="3287839" y="99580"/>
                  </a:moveTo>
                  <a:lnTo>
                    <a:pt x="3278784" y="64376"/>
                  </a:lnTo>
                  <a:lnTo>
                    <a:pt x="3274034" y="57810"/>
                  </a:lnTo>
                  <a:lnTo>
                    <a:pt x="3266605" y="51041"/>
                  </a:lnTo>
                  <a:lnTo>
                    <a:pt x="3262731" y="48844"/>
                  </a:lnTo>
                  <a:lnTo>
                    <a:pt x="3262731" y="87388"/>
                  </a:lnTo>
                  <a:lnTo>
                    <a:pt x="3262617" y="99580"/>
                  </a:lnTo>
                  <a:lnTo>
                    <a:pt x="3245561" y="132638"/>
                  </a:lnTo>
                  <a:lnTo>
                    <a:pt x="3230740" y="132638"/>
                  </a:lnTo>
                  <a:lnTo>
                    <a:pt x="3224796" y="129705"/>
                  </a:lnTo>
                  <a:lnTo>
                    <a:pt x="3215767" y="117919"/>
                  </a:lnTo>
                  <a:lnTo>
                    <a:pt x="3213519" y="109842"/>
                  </a:lnTo>
                  <a:lnTo>
                    <a:pt x="3213633" y="97536"/>
                  </a:lnTo>
                  <a:lnTo>
                    <a:pt x="3230740" y="64376"/>
                  </a:lnTo>
                  <a:lnTo>
                    <a:pt x="3245320" y="64376"/>
                  </a:lnTo>
                  <a:lnTo>
                    <a:pt x="3251289" y="67360"/>
                  </a:lnTo>
                  <a:lnTo>
                    <a:pt x="3260433" y="79324"/>
                  </a:lnTo>
                  <a:lnTo>
                    <a:pt x="3262731" y="87388"/>
                  </a:lnTo>
                  <a:lnTo>
                    <a:pt x="3262731" y="48844"/>
                  </a:lnTo>
                  <a:lnTo>
                    <a:pt x="3258121" y="46202"/>
                  </a:lnTo>
                  <a:lnTo>
                    <a:pt x="3248571" y="43294"/>
                  </a:lnTo>
                  <a:lnTo>
                    <a:pt x="3237941" y="42329"/>
                  </a:lnTo>
                  <a:lnTo>
                    <a:pt x="3230918" y="42760"/>
                  </a:lnTo>
                  <a:lnTo>
                    <a:pt x="3198050" y="63093"/>
                  </a:lnTo>
                  <a:lnTo>
                    <a:pt x="3188309" y="97536"/>
                  </a:lnTo>
                  <a:lnTo>
                    <a:pt x="3188373" y="99580"/>
                  </a:lnTo>
                  <a:lnTo>
                    <a:pt x="3202076" y="139153"/>
                  </a:lnTo>
                  <a:lnTo>
                    <a:pt x="3238119" y="154597"/>
                  </a:lnTo>
                  <a:lnTo>
                    <a:pt x="3245269" y="154152"/>
                  </a:lnTo>
                  <a:lnTo>
                    <a:pt x="3278390" y="133718"/>
                  </a:lnTo>
                  <a:lnTo>
                    <a:pt x="3279000" y="132638"/>
                  </a:lnTo>
                  <a:lnTo>
                    <a:pt x="3281756" y="127762"/>
                  </a:lnTo>
                  <a:lnTo>
                    <a:pt x="3284397" y="121310"/>
                  </a:lnTo>
                  <a:lnTo>
                    <a:pt x="3286315" y="114414"/>
                  </a:lnTo>
                  <a:lnTo>
                    <a:pt x="3287458" y="107175"/>
                  </a:lnTo>
                  <a:lnTo>
                    <a:pt x="3287839" y="99580"/>
                  </a:lnTo>
                  <a:close/>
                </a:path>
                <a:path w="4892040" h="1106805">
                  <a:moveTo>
                    <a:pt x="3315322" y="343281"/>
                  </a:moveTo>
                  <a:lnTo>
                    <a:pt x="3313811" y="337985"/>
                  </a:lnTo>
                  <a:lnTo>
                    <a:pt x="3310813" y="333616"/>
                  </a:lnTo>
                  <a:lnTo>
                    <a:pt x="3307829" y="329247"/>
                  </a:lnTo>
                  <a:lnTo>
                    <a:pt x="3303447" y="325615"/>
                  </a:lnTo>
                  <a:lnTo>
                    <a:pt x="3291878" y="319824"/>
                  </a:lnTo>
                  <a:lnTo>
                    <a:pt x="3284728" y="317423"/>
                  </a:lnTo>
                  <a:lnTo>
                    <a:pt x="3267684" y="313601"/>
                  </a:lnTo>
                  <a:lnTo>
                    <a:pt x="3262172" y="311848"/>
                  </a:lnTo>
                  <a:lnTo>
                    <a:pt x="3257219" y="308686"/>
                  </a:lnTo>
                  <a:lnTo>
                    <a:pt x="3255975" y="306539"/>
                  </a:lnTo>
                  <a:lnTo>
                    <a:pt x="3255975" y="300710"/>
                  </a:lnTo>
                  <a:lnTo>
                    <a:pt x="3257308" y="298132"/>
                  </a:lnTo>
                  <a:lnTo>
                    <a:pt x="3262642" y="294005"/>
                  </a:lnTo>
                  <a:lnTo>
                    <a:pt x="3266656" y="292976"/>
                  </a:lnTo>
                  <a:lnTo>
                    <a:pt x="3277133" y="292976"/>
                  </a:lnTo>
                  <a:lnTo>
                    <a:pt x="3281273" y="294322"/>
                  </a:lnTo>
                  <a:lnTo>
                    <a:pt x="3287598" y="299720"/>
                  </a:lnTo>
                  <a:lnTo>
                    <a:pt x="3289185" y="304126"/>
                  </a:lnTo>
                  <a:lnTo>
                    <a:pt x="3289185" y="310273"/>
                  </a:lnTo>
                  <a:lnTo>
                    <a:pt x="3314395" y="310273"/>
                  </a:lnTo>
                  <a:lnTo>
                    <a:pt x="3296120" y="276491"/>
                  </a:lnTo>
                  <a:lnTo>
                    <a:pt x="3272015" y="270929"/>
                  </a:lnTo>
                  <a:lnTo>
                    <a:pt x="3263557" y="271526"/>
                  </a:lnTo>
                  <a:lnTo>
                    <a:pt x="3231591" y="297535"/>
                  </a:lnTo>
                  <a:lnTo>
                    <a:pt x="3230880" y="304126"/>
                  </a:lnTo>
                  <a:lnTo>
                    <a:pt x="3230905" y="310273"/>
                  </a:lnTo>
                  <a:lnTo>
                    <a:pt x="3260458" y="335089"/>
                  </a:lnTo>
                  <a:lnTo>
                    <a:pt x="3277666" y="338747"/>
                  </a:lnTo>
                  <a:lnTo>
                    <a:pt x="3283331" y="340677"/>
                  </a:lnTo>
                  <a:lnTo>
                    <a:pt x="3288830" y="344703"/>
                  </a:lnTo>
                  <a:lnTo>
                    <a:pt x="3290201" y="347370"/>
                  </a:lnTo>
                  <a:lnTo>
                    <a:pt x="3290201" y="353695"/>
                  </a:lnTo>
                  <a:lnTo>
                    <a:pt x="3288690" y="356209"/>
                  </a:lnTo>
                  <a:lnTo>
                    <a:pt x="3282645" y="360235"/>
                  </a:lnTo>
                  <a:lnTo>
                    <a:pt x="3278289" y="361238"/>
                  </a:lnTo>
                  <a:lnTo>
                    <a:pt x="3266402" y="361238"/>
                  </a:lnTo>
                  <a:lnTo>
                    <a:pt x="3261588" y="359879"/>
                  </a:lnTo>
                  <a:lnTo>
                    <a:pt x="3254641" y="354418"/>
                  </a:lnTo>
                  <a:lnTo>
                    <a:pt x="3252724" y="349529"/>
                  </a:lnTo>
                  <a:lnTo>
                    <a:pt x="3252343" y="342455"/>
                  </a:lnTo>
                  <a:lnTo>
                    <a:pt x="3227413" y="342455"/>
                  </a:lnTo>
                  <a:lnTo>
                    <a:pt x="3227413" y="351853"/>
                  </a:lnTo>
                  <a:lnTo>
                    <a:pt x="3229381" y="359435"/>
                  </a:lnTo>
                  <a:lnTo>
                    <a:pt x="3237268" y="370928"/>
                  </a:lnTo>
                  <a:lnTo>
                    <a:pt x="3242627" y="375373"/>
                  </a:lnTo>
                  <a:lnTo>
                    <a:pt x="3256203" y="381635"/>
                  </a:lnTo>
                  <a:lnTo>
                    <a:pt x="3263925" y="383197"/>
                  </a:lnTo>
                  <a:lnTo>
                    <a:pt x="3272574" y="383197"/>
                  </a:lnTo>
                  <a:lnTo>
                    <a:pt x="3308489" y="369112"/>
                  </a:lnTo>
                  <a:lnTo>
                    <a:pt x="3315195" y="350685"/>
                  </a:lnTo>
                  <a:lnTo>
                    <a:pt x="3315322" y="343281"/>
                  </a:lnTo>
                  <a:close/>
                </a:path>
                <a:path w="4892040" h="1106805">
                  <a:moveTo>
                    <a:pt x="3362998" y="2565"/>
                  </a:moveTo>
                  <a:lnTo>
                    <a:pt x="3356673" y="850"/>
                  </a:lnTo>
                  <a:lnTo>
                    <a:pt x="3351352" y="0"/>
                  </a:lnTo>
                  <a:lnTo>
                    <a:pt x="3347047" y="0"/>
                  </a:lnTo>
                  <a:lnTo>
                    <a:pt x="3312426" y="21958"/>
                  </a:lnTo>
                  <a:lnTo>
                    <a:pt x="3309975" y="37807"/>
                  </a:lnTo>
                  <a:lnTo>
                    <a:pt x="3309975" y="44183"/>
                  </a:lnTo>
                  <a:lnTo>
                    <a:pt x="3294075" y="44183"/>
                  </a:lnTo>
                  <a:lnTo>
                    <a:pt x="3294075" y="65392"/>
                  </a:lnTo>
                  <a:lnTo>
                    <a:pt x="3309975" y="65392"/>
                  </a:lnTo>
                  <a:lnTo>
                    <a:pt x="3309975" y="152742"/>
                  </a:lnTo>
                  <a:lnTo>
                    <a:pt x="3335096" y="152742"/>
                  </a:lnTo>
                  <a:lnTo>
                    <a:pt x="3335096" y="65392"/>
                  </a:lnTo>
                  <a:lnTo>
                    <a:pt x="3356584" y="65392"/>
                  </a:lnTo>
                  <a:lnTo>
                    <a:pt x="3356584" y="44183"/>
                  </a:lnTo>
                  <a:lnTo>
                    <a:pt x="3335096" y="44183"/>
                  </a:lnTo>
                  <a:lnTo>
                    <a:pt x="3335096" y="32512"/>
                  </a:lnTo>
                  <a:lnTo>
                    <a:pt x="3336239" y="28778"/>
                  </a:lnTo>
                  <a:lnTo>
                    <a:pt x="3340836" y="23850"/>
                  </a:lnTo>
                  <a:lnTo>
                    <a:pt x="3344202" y="22606"/>
                  </a:lnTo>
                  <a:lnTo>
                    <a:pt x="3351669" y="22606"/>
                  </a:lnTo>
                  <a:lnTo>
                    <a:pt x="3355975" y="23152"/>
                  </a:lnTo>
                  <a:lnTo>
                    <a:pt x="3361563" y="24231"/>
                  </a:lnTo>
                  <a:lnTo>
                    <a:pt x="3361664" y="22606"/>
                  </a:lnTo>
                  <a:lnTo>
                    <a:pt x="3362998" y="2565"/>
                  </a:lnTo>
                  <a:close/>
                </a:path>
                <a:path w="4892040" h="1106805">
                  <a:moveTo>
                    <a:pt x="3374098" y="570306"/>
                  </a:moveTo>
                  <a:lnTo>
                    <a:pt x="3350006" y="570306"/>
                  </a:lnTo>
                  <a:lnTo>
                    <a:pt x="3349421" y="577189"/>
                  </a:lnTo>
                  <a:lnTo>
                    <a:pt x="3347212" y="582168"/>
                  </a:lnTo>
                  <a:lnTo>
                    <a:pt x="3339617" y="588314"/>
                  </a:lnTo>
                  <a:lnTo>
                    <a:pt x="3335121" y="589838"/>
                  </a:lnTo>
                  <a:lnTo>
                    <a:pt x="3322345" y="589838"/>
                  </a:lnTo>
                  <a:lnTo>
                    <a:pt x="3316503" y="587146"/>
                  </a:lnTo>
                  <a:lnTo>
                    <a:pt x="3308286" y="576351"/>
                  </a:lnTo>
                  <a:lnTo>
                    <a:pt x="3306318" y="568591"/>
                  </a:lnTo>
                  <a:lnTo>
                    <a:pt x="3306280" y="553707"/>
                  </a:lnTo>
                  <a:lnTo>
                    <a:pt x="3306622" y="546620"/>
                  </a:lnTo>
                  <a:lnTo>
                    <a:pt x="3322383" y="521576"/>
                  </a:lnTo>
                  <a:lnTo>
                    <a:pt x="3335274" y="521576"/>
                  </a:lnTo>
                  <a:lnTo>
                    <a:pt x="3339846" y="523303"/>
                  </a:lnTo>
                  <a:lnTo>
                    <a:pt x="3347224" y="530250"/>
                  </a:lnTo>
                  <a:lnTo>
                    <a:pt x="3349371" y="535952"/>
                  </a:lnTo>
                  <a:lnTo>
                    <a:pt x="3349955" y="543890"/>
                  </a:lnTo>
                  <a:lnTo>
                    <a:pt x="3374047" y="543890"/>
                  </a:lnTo>
                  <a:lnTo>
                    <a:pt x="3372828" y="533590"/>
                  </a:lnTo>
                  <a:lnTo>
                    <a:pt x="3370186" y="524624"/>
                  </a:lnTo>
                  <a:lnTo>
                    <a:pt x="3368560" y="521576"/>
                  </a:lnTo>
                  <a:lnTo>
                    <a:pt x="3366135" y="517004"/>
                  </a:lnTo>
                  <a:lnTo>
                    <a:pt x="3329825" y="499529"/>
                  </a:lnTo>
                  <a:lnTo>
                    <a:pt x="3322612" y="499960"/>
                  </a:lnTo>
                  <a:lnTo>
                    <a:pt x="3286937" y="525754"/>
                  </a:lnTo>
                  <a:lnTo>
                    <a:pt x="3281121" y="553707"/>
                  </a:lnTo>
                  <a:lnTo>
                    <a:pt x="3281121" y="556590"/>
                  </a:lnTo>
                  <a:lnTo>
                    <a:pt x="3294329" y="596861"/>
                  </a:lnTo>
                  <a:lnTo>
                    <a:pt x="3329914" y="611797"/>
                  </a:lnTo>
                  <a:lnTo>
                    <a:pt x="3337356" y="611797"/>
                  </a:lnTo>
                  <a:lnTo>
                    <a:pt x="3344405" y="610108"/>
                  </a:lnTo>
                  <a:lnTo>
                    <a:pt x="3357778" y="603313"/>
                  </a:lnTo>
                  <a:lnTo>
                    <a:pt x="3363150" y="598728"/>
                  </a:lnTo>
                  <a:lnTo>
                    <a:pt x="3369411" y="589838"/>
                  </a:lnTo>
                  <a:lnTo>
                    <a:pt x="3371304" y="587159"/>
                  </a:lnTo>
                  <a:lnTo>
                    <a:pt x="3373602" y="579615"/>
                  </a:lnTo>
                  <a:lnTo>
                    <a:pt x="3374098" y="570306"/>
                  </a:lnTo>
                  <a:close/>
                </a:path>
                <a:path w="4892040" h="1106805">
                  <a:moveTo>
                    <a:pt x="3411905" y="501383"/>
                  </a:moveTo>
                  <a:lnTo>
                    <a:pt x="3386798" y="501383"/>
                  </a:lnTo>
                  <a:lnTo>
                    <a:pt x="3386798" y="609942"/>
                  </a:lnTo>
                  <a:lnTo>
                    <a:pt x="3411905" y="609942"/>
                  </a:lnTo>
                  <a:lnTo>
                    <a:pt x="3411905" y="501383"/>
                  </a:lnTo>
                  <a:close/>
                </a:path>
                <a:path w="4892040" h="1106805">
                  <a:moveTo>
                    <a:pt x="3413671" y="474840"/>
                  </a:moveTo>
                  <a:lnTo>
                    <a:pt x="3412439" y="471563"/>
                  </a:lnTo>
                  <a:lnTo>
                    <a:pt x="3407524" y="466115"/>
                  </a:lnTo>
                  <a:lnTo>
                    <a:pt x="3404019" y="464731"/>
                  </a:lnTo>
                  <a:lnTo>
                    <a:pt x="3394964" y="464731"/>
                  </a:lnTo>
                  <a:lnTo>
                    <a:pt x="3391471" y="466115"/>
                  </a:lnTo>
                  <a:lnTo>
                    <a:pt x="3386607" y="471601"/>
                  </a:lnTo>
                  <a:lnTo>
                    <a:pt x="3385401" y="474840"/>
                  </a:lnTo>
                  <a:lnTo>
                    <a:pt x="3385413" y="482498"/>
                  </a:lnTo>
                  <a:lnTo>
                    <a:pt x="3386620" y="485698"/>
                  </a:lnTo>
                  <a:lnTo>
                    <a:pt x="3391522" y="491032"/>
                  </a:lnTo>
                  <a:lnTo>
                    <a:pt x="3394989" y="492366"/>
                  </a:lnTo>
                  <a:lnTo>
                    <a:pt x="3403993" y="492366"/>
                  </a:lnTo>
                  <a:lnTo>
                    <a:pt x="3407473" y="491045"/>
                  </a:lnTo>
                  <a:lnTo>
                    <a:pt x="3412439" y="485736"/>
                  </a:lnTo>
                  <a:lnTo>
                    <a:pt x="3413671" y="482498"/>
                  </a:lnTo>
                  <a:lnTo>
                    <a:pt x="3413671" y="474840"/>
                  </a:lnTo>
                  <a:close/>
                </a:path>
                <a:path w="4892040" h="1106805">
                  <a:moveTo>
                    <a:pt x="3454387" y="130314"/>
                  </a:moveTo>
                  <a:lnTo>
                    <a:pt x="3437877" y="117487"/>
                  </a:lnTo>
                  <a:lnTo>
                    <a:pt x="3433419" y="123253"/>
                  </a:lnTo>
                  <a:lnTo>
                    <a:pt x="3429343" y="127215"/>
                  </a:lnTo>
                  <a:lnTo>
                    <a:pt x="3421964" y="131559"/>
                  </a:lnTo>
                  <a:lnTo>
                    <a:pt x="3417430" y="132638"/>
                  </a:lnTo>
                  <a:lnTo>
                    <a:pt x="3404692" y="132638"/>
                  </a:lnTo>
                  <a:lnTo>
                    <a:pt x="3398583" y="129997"/>
                  </a:lnTo>
                  <a:lnTo>
                    <a:pt x="3388906" y="119354"/>
                  </a:lnTo>
                  <a:lnTo>
                    <a:pt x="3386404" y="113576"/>
                  </a:lnTo>
                  <a:lnTo>
                    <a:pt x="3386251" y="107340"/>
                  </a:lnTo>
                  <a:lnTo>
                    <a:pt x="3454349" y="107340"/>
                  </a:lnTo>
                  <a:lnTo>
                    <a:pt x="3454349" y="96227"/>
                  </a:lnTo>
                  <a:lnTo>
                    <a:pt x="3453841" y="88049"/>
                  </a:lnTo>
                  <a:lnTo>
                    <a:pt x="3453600" y="84175"/>
                  </a:lnTo>
                  <a:lnTo>
                    <a:pt x="3451352" y="73533"/>
                  </a:lnTo>
                  <a:lnTo>
                    <a:pt x="3447643" y="64376"/>
                  </a:lnTo>
                  <a:lnTo>
                    <a:pt x="3442385" y="56515"/>
                  </a:lnTo>
                  <a:lnTo>
                    <a:pt x="3435845" y="50304"/>
                  </a:lnTo>
                  <a:lnTo>
                    <a:pt x="3429216" y="46520"/>
                  </a:lnTo>
                  <a:lnTo>
                    <a:pt x="3429216" y="87795"/>
                  </a:lnTo>
                  <a:lnTo>
                    <a:pt x="3387229" y="85293"/>
                  </a:lnTo>
                  <a:lnTo>
                    <a:pt x="3387877" y="79997"/>
                  </a:lnTo>
                  <a:lnTo>
                    <a:pt x="3390227" y="75196"/>
                  </a:lnTo>
                  <a:lnTo>
                    <a:pt x="3398291" y="66535"/>
                  </a:lnTo>
                  <a:lnTo>
                    <a:pt x="3403193" y="64376"/>
                  </a:lnTo>
                  <a:lnTo>
                    <a:pt x="3415017" y="64376"/>
                  </a:lnTo>
                  <a:lnTo>
                    <a:pt x="3419767" y="66382"/>
                  </a:lnTo>
                  <a:lnTo>
                    <a:pt x="3423272" y="70421"/>
                  </a:lnTo>
                  <a:lnTo>
                    <a:pt x="3426815" y="74422"/>
                  </a:lnTo>
                  <a:lnTo>
                    <a:pt x="3428796" y="80289"/>
                  </a:lnTo>
                  <a:lnTo>
                    <a:pt x="3429216" y="87795"/>
                  </a:lnTo>
                  <a:lnTo>
                    <a:pt x="3429216" y="46520"/>
                  </a:lnTo>
                  <a:lnTo>
                    <a:pt x="3428085" y="45872"/>
                  </a:lnTo>
                  <a:lnTo>
                    <a:pt x="3419144" y="43205"/>
                  </a:lnTo>
                  <a:lnTo>
                    <a:pt x="3408997" y="42329"/>
                  </a:lnTo>
                  <a:lnTo>
                    <a:pt x="3402533" y="42786"/>
                  </a:lnTo>
                  <a:lnTo>
                    <a:pt x="3367189" y="69532"/>
                  </a:lnTo>
                  <a:lnTo>
                    <a:pt x="3361042" y="101257"/>
                  </a:lnTo>
                  <a:lnTo>
                    <a:pt x="3361918" y="112712"/>
                  </a:lnTo>
                  <a:lnTo>
                    <a:pt x="3382505" y="146380"/>
                  </a:lnTo>
                  <a:lnTo>
                    <a:pt x="3411131" y="154597"/>
                  </a:lnTo>
                  <a:lnTo>
                    <a:pt x="3424136" y="153085"/>
                  </a:lnTo>
                  <a:lnTo>
                    <a:pt x="3435667" y="148526"/>
                  </a:lnTo>
                  <a:lnTo>
                    <a:pt x="3445751" y="140944"/>
                  </a:lnTo>
                  <a:lnTo>
                    <a:pt x="3452495" y="132638"/>
                  </a:lnTo>
                  <a:lnTo>
                    <a:pt x="3454387" y="130314"/>
                  </a:lnTo>
                  <a:close/>
                </a:path>
                <a:path w="4892040" h="1106805">
                  <a:moveTo>
                    <a:pt x="3519627" y="609942"/>
                  </a:moveTo>
                  <a:lnTo>
                    <a:pt x="3519525" y="603427"/>
                  </a:lnTo>
                  <a:lnTo>
                    <a:pt x="3517265" y="598195"/>
                  </a:lnTo>
                  <a:lnTo>
                    <a:pt x="3516147" y="591489"/>
                  </a:lnTo>
                  <a:lnTo>
                    <a:pt x="3516084" y="588911"/>
                  </a:lnTo>
                  <a:lnTo>
                    <a:pt x="3516084" y="561098"/>
                  </a:lnTo>
                  <a:lnTo>
                    <a:pt x="3516084" y="536079"/>
                  </a:lnTo>
                  <a:lnTo>
                    <a:pt x="3515220" y="528027"/>
                  </a:lnTo>
                  <a:lnTo>
                    <a:pt x="3513137" y="521296"/>
                  </a:lnTo>
                  <a:lnTo>
                    <a:pt x="3513010" y="520877"/>
                  </a:lnTo>
                  <a:lnTo>
                    <a:pt x="3474643" y="499529"/>
                  </a:lnTo>
                  <a:lnTo>
                    <a:pt x="3466769" y="499529"/>
                  </a:lnTo>
                  <a:lnTo>
                    <a:pt x="3432708" y="521703"/>
                  </a:lnTo>
                  <a:lnTo>
                    <a:pt x="3430701" y="537197"/>
                  </a:lnTo>
                  <a:lnTo>
                    <a:pt x="3455911" y="537197"/>
                  </a:lnTo>
                  <a:lnTo>
                    <a:pt x="3455911" y="531495"/>
                  </a:lnTo>
                  <a:lnTo>
                    <a:pt x="3457537" y="527418"/>
                  </a:lnTo>
                  <a:lnTo>
                    <a:pt x="3464077" y="522516"/>
                  </a:lnTo>
                  <a:lnTo>
                    <a:pt x="3468357" y="521296"/>
                  </a:lnTo>
                  <a:lnTo>
                    <a:pt x="3479546" y="521296"/>
                  </a:lnTo>
                  <a:lnTo>
                    <a:pt x="3483914" y="522681"/>
                  </a:lnTo>
                  <a:lnTo>
                    <a:pt x="3489566" y="528269"/>
                  </a:lnTo>
                  <a:lnTo>
                    <a:pt x="3490976" y="532130"/>
                  </a:lnTo>
                  <a:lnTo>
                    <a:pt x="3490976" y="541007"/>
                  </a:lnTo>
                  <a:lnTo>
                    <a:pt x="3490976" y="561098"/>
                  </a:lnTo>
                  <a:lnTo>
                    <a:pt x="3490976" y="576872"/>
                  </a:lnTo>
                  <a:lnTo>
                    <a:pt x="3489426" y="580059"/>
                  </a:lnTo>
                  <a:lnTo>
                    <a:pt x="3486556" y="582866"/>
                  </a:lnTo>
                  <a:lnTo>
                    <a:pt x="3478187" y="587705"/>
                  </a:lnTo>
                  <a:lnTo>
                    <a:pt x="3473754" y="588911"/>
                  </a:lnTo>
                  <a:lnTo>
                    <a:pt x="3464382" y="588911"/>
                  </a:lnTo>
                  <a:lnTo>
                    <a:pt x="3460661" y="587756"/>
                  </a:lnTo>
                  <a:lnTo>
                    <a:pt x="3455149" y="583095"/>
                  </a:lnTo>
                  <a:lnTo>
                    <a:pt x="3453854" y="580059"/>
                  </a:lnTo>
                  <a:lnTo>
                    <a:pt x="3453765" y="575665"/>
                  </a:lnTo>
                  <a:lnTo>
                    <a:pt x="3455492" y="569290"/>
                  </a:lnTo>
                  <a:lnTo>
                    <a:pt x="3460686" y="564743"/>
                  </a:lnTo>
                  <a:lnTo>
                    <a:pt x="3469335" y="562013"/>
                  </a:lnTo>
                  <a:lnTo>
                    <a:pt x="3481438" y="561098"/>
                  </a:lnTo>
                  <a:lnTo>
                    <a:pt x="3490976" y="561098"/>
                  </a:lnTo>
                  <a:lnTo>
                    <a:pt x="3490976" y="541007"/>
                  </a:lnTo>
                  <a:lnTo>
                    <a:pt x="3478187" y="541007"/>
                  </a:lnTo>
                  <a:lnTo>
                    <a:pt x="3467303" y="541616"/>
                  </a:lnTo>
                  <a:lnTo>
                    <a:pt x="3431971" y="562368"/>
                  </a:lnTo>
                  <a:lnTo>
                    <a:pt x="3428771" y="576872"/>
                  </a:lnTo>
                  <a:lnTo>
                    <a:pt x="3428847" y="580059"/>
                  </a:lnTo>
                  <a:lnTo>
                    <a:pt x="3458718" y="611200"/>
                  </a:lnTo>
                  <a:lnTo>
                    <a:pt x="3466554" y="611797"/>
                  </a:lnTo>
                  <a:lnTo>
                    <a:pt x="3475050" y="611276"/>
                  </a:lnTo>
                  <a:lnTo>
                    <a:pt x="3482213" y="609701"/>
                  </a:lnTo>
                  <a:lnTo>
                    <a:pt x="3488029" y="607085"/>
                  </a:lnTo>
                  <a:lnTo>
                    <a:pt x="3492512" y="603427"/>
                  </a:lnTo>
                  <a:lnTo>
                    <a:pt x="3492360" y="603923"/>
                  </a:lnTo>
                  <a:lnTo>
                    <a:pt x="3493236" y="606094"/>
                  </a:lnTo>
                  <a:lnTo>
                    <a:pt x="3495154" y="609942"/>
                  </a:lnTo>
                  <a:lnTo>
                    <a:pt x="3519627" y="609942"/>
                  </a:lnTo>
                  <a:close/>
                </a:path>
                <a:path w="4892040" h="1106805">
                  <a:moveTo>
                    <a:pt x="3550056" y="114681"/>
                  </a:moveTo>
                  <a:lnTo>
                    <a:pt x="3548557" y="109385"/>
                  </a:lnTo>
                  <a:lnTo>
                    <a:pt x="3545548" y="105016"/>
                  </a:lnTo>
                  <a:lnTo>
                    <a:pt x="3542576" y="100647"/>
                  </a:lnTo>
                  <a:lnTo>
                    <a:pt x="3538182" y="97015"/>
                  </a:lnTo>
                  <a:lnTo>
                    <a:pt x="3526625" y="91224"/>
                  </a:lnTo>
                  <a:lnTo>
                    <a:pt x="3519474" y="88823"/>
                  </a:lnTo>
                  <a:lnTo>
                    <a:pt x="3502418" y="85001"/>
                  </a:lnTo>
                  <a:lnTo>
                    <a:pt x="3496919" y="83248"/>
                  </a:lnTo>
                  <a:lnTo>
                    <a:pt x="3491954" y="80086"/>
                  </a:lnTo>
                  <a:lnTo>
                    <a:pt x="3490709" y="77939"/>
                  </a:lnTo>
                  <a:lnTo>
                    <a:pt x="3490709" y="72110"/>
                  </a:lnTo>
                  <a:lnTo>
                    <a:pt x="3492042" y="69532"/>
                  </a:lnTo>
                  <a:lnTo>
                    <a:pt x="3497376" y="65405"/>
                  </a:lnTo>
                  <a:lnTo>
                    <a:pt x="3501390" y="64376"/>
                  </a:lnTo>
                  <a:lnTo>
                    <a:pt x="3511880" y="64376"/>
                  </a:lnTo>
                  <a:lnTo>
                    <a:pt x="3516020" y="65722"/>
                  </a:lnTo>
                  <a:lnTo>
                    <a:pt x="3522345" y="71120"/>
                  </a:lnTo>
                  <a:lnTo>
                    <a:pt x="3523919" y="75526"/>
                  </a:lnTo>
                  <a:lnTo>
                    <a:pt x="3523919" y="81673"/>
                  </a:lnTo>
                  <a:lnTo>
                    <a:pt x="3549129" y="81673"/>
                  </a:lnTo>
                  <a:lnTo>
                    <a:pt x="3548380" y="72491"/>
                  </a:lnTo>
                  <a:lnTo>
                    <a:pt x="3546157" y="64516"/>
                  </a:lnTo>
                  <a:lnTo>
                    <a:pt x="3546068" y="64376"/>
                  </a:lnTo>
                  <a:lnTo>
                    <a:pt x="3542436" y="57772"/>
                  </a:lnTo>
                  <a:lnTo>
                    <a:pt x="3506762" y="42329"/>
                  </a:lnTo>
                  <a:lnTo>
                    <a:pt x="3498291" y="42926"/>
                  </a:lnTo>
                  <a:lnTo>
                    <a:pt x="3466338" y="68935"/>
                  </a:lnTo>
                  <a:lnTo>
                    <a:pt x="3465626" y="75526"/>
                  </a:lnTo>
                  <a:lnTo>
                    <a:pt x="3465639" y="81673"/>
                  </a:lnTo>
                  <a:lnTo>
                    <a:pt x="3495192" y="106489"/>
                  </a:lnTo>
                  <a:lnTo>
                    <a:pt x="3512401" y="110147"/>
                  </a:lnTo>
                  <a:lnTo>
                    <a:pt x="3518077" y="112077"/>
                  </a:lnTo>
                  <a:lnTo>
                    <a:pt x="3523564" y="116103"/>
                  </a:lnTo>
                  <a:lnTo>
                    <a:pt x="3524948" y="118770"/>
                  </a:lnTo>
                  <a:lnTo>
                    <a:pt x="3524948" y="125095"/>
                  </a:lnTo>
                  <a:lnTo>
                    <a:pt x="3523424" y="127609"/>
                  </a:lnTo>
                  <a:lnTo>
                    <a:pt x="3517379" y="131635"/>
                  </a:lnTo>
                  <a:lnTo>
                    <a:pt x="3513023" y="132638"/>
                  </a:lnTo>
                  <a:lnTo>
                    <a:pt x="3501148" y="132638"/>
                  </a:lnTo>
                  <a:lnTo>
                    <a:pt x="3496322" y="131279"/>
                  </a:lnTo>
                  <a:lnTo>
                    <a:pt x="3489375" y="125818"/>
                  </a:lnTo>
                  <a:lnTo>
                    <a:pt x="3487458" y="120929"/>
                  </a:lnTo>
                  <a:lnTo>
                    <a:pt x="3487089" y="113855"/>
                  </a:lnTo>
                  <a:lnTo>
                    <a:pt x="3462159" y="113855"/>
                  </a:lnTo>
                  <a:lnTo>
                    <a:pt x="3462159" y="123253"/>
                  </a:lnTo>
                  <a:lnTo>
                    <a:pt x="3464128" y="130835"/>
                  </a:lnTo>
                  <a:lnTo>
                    <a:pt x="3472002" y="142328"/>
                  </a:lnTo>
                  <a:lnTo>
                    <a:pt x="3477361" y="146773"/>
                  </a:lnTo>
                  <a:lnTo>
                    <a:pt x="3490950" y="153035"/>
                  </a:lnTo>
                  <a:lnTo>
                    <a:pt x="3498672" y="154597"/>
                  </a:lnTo>
                  <a:lnTo>
                    <a:pt x="3507321" y="154597"/>
                  </a:lnTo>
                  <a:lnTo>
                    <a:pt x="3543236" y="140512"/>
                  </a:lnTo>
                  <a:lnTo>
                    <a:pt x="3549929" y="122085"/>
                  </a:lnTo>
                  <a:lnTo>
                    <a:pt x="3550056" y="114681"/>
                  </a:lnTo>
                  <a:close/>
                </a:path>
                <a:path w="4892040" h="1106805">
                  <a:moveTo>
                    <a:pt x="3591179" y="44183"/>
                  </a:moveTo>
                  <a:lnTo>
                    <a:pt x="3566058" y="44183"/>
                  </a:lnTo>
                  <a:lnTo>
                    <a:pt x="3566058" y="152742"/>
                  </a:lnTo>
                  <a:lnTo>
                    <a:pt x="3591179" y="152742"/>
                  </a:lnTo>
                  <a:lnTo>
                    <a:pt x="3591179" y="44183"/>
                  </a:lnTo>
                  <a:close/>
                </a:path>
                <a:path w="4892040" h="1106805">
                  <a:moveTo>
                    <a:pt x="3592944" y="17640"/>
                  </a:moveTo>
                  <a:lnTo>
                    <a:pt x="3591699" y="14363"/>
                  </a:lnTo>
                  <a:lnTo>
                    <a:pt x="3586784" y="8915"/>
                  </a:lnTo>
                  <a:lnTo>
                    <a:pt x="3583279" y="7531"/>
                  </a:lnTo>
                  <a:lnTo>
                    <a:pt x="3574224" y="7531"/>
                  </a:lnTo>
                  <a:lnTo>
                    <a:pt x="3570744" y="8915"/>
                  </a:lnTo>
                  <a:lnTo>
                    <a:pt x="3565868" y="14401"/>
                  </a:lnTo>
                  <a:lnTo>
                    <a:pt x="3564674" y="17640"/>
                  </a:lnTo>
                  <a:lnTo>
                    <a:pt x="3564674" y="25298"/>
                  </a:lnTo>
                  <a:lnTo>
                    <a:pt x="3565893" y="28498"/>
                  </a:lnTo>
                  <a:lnTo>
                    <a:pt x="3570782" y="33832"/>
                  </a:lnTo>
                  <a:lnTo>
                    <a:pt x="3574262" y="35166"/>
                  </a:lnTo>
                  <a:lnTo>
                    <a:pt x="3583254" y="35166"/>
                  </a:lnTo>
                  <a:lnTo>
                    <a:pt x="3586734" y="33845"/>
                  </a:lnTo>
                  <a:lnTo>
                    <a:pt x="3591699" y="28536"/>
                  </a:lnTo>
                  <a:lnTo>
                    <a:pt x="3592944" y="25298"/>
                  </a:lnTo>
                  <a:lnTo>
                    <a:pt x="3592944" y="17640"/>
                  </a:lnTo>
                  <a:close/>
                </a:path>
                <a:path w="4892040" h="1106805">
                  <a:moveTo>
                    <a:pt x="3697859" y="152742"/>
                  </a:moveTo>
                  <a:lnTo>
                    <a:pt x="3697846" y="82181"/>
                  </a:lnTo>
                  <a:lnTo>
                    <a:pt x="3695484" y="64833"/>
                  </a:lnTo>
                  <a:lnTo>
                    <a:pt x="3688664" y="52311"/>
                  </a:lnTo>
                  <a:lnTo>
                    <a:pt x="3685260" y="50050"/>
                  </a:lnTo>
                  <a:lnTo>
                    <a:pt x="3677412" y="44818"/>
                  </a:lnTo>
                  <a:lnTo>
                    <a:pt x="3661727" y="42329"/>
                  </a:lnTo>
                  <a:lnTo>
                    <a:pt x="3652367" y="42811"/>
                  </a:lnTo>
                  <a:lnTo>
                    <a:pt x="3644811" y="44259"/>
                  </a:lnTo>
                  <a:lnTo>
                    <a:pt x="3639045" y="46672"/>
                  </a:lnTo>
                  <a:lnTo>
                    <a:pt x="3635083" y="50050"/>
                  </a:lnTo>
                  <a:lnTo>
                    <a:pt x="3634803" y="44183"/>
                  </a:lnTo>
                  <a:lnTo>
                    <a:pt x="3610800" y="44183"/>
                  </a:lnTo>
                  <a:lnTo>
                    <a:pt x="3610800" y="152742"/>
                  </a:lnTo>
                  <a:lnTo>
                    <a:pt x="3635908" y="152742"/>
                  </a:lnTo>
                  <a:lnTo>
                    <a:pt x="3635908" y="78003"/>
                  </a:lnTo>
                  <a:lnTo>
                    <a:pt x="3637711" y="74307"/>
                  </a:lnTo>
                  <a:lnTo>
                    <a:pt x="3640404" y="71196"/>
                  </a:lnTo>
                  <a:lnTo>
                    <a:pt x="3647605" y="66103"/>
                  </a:lnTo>
                  <a:lnTo>
                    <a:pt x="3651770" y="64833"/>
                  </a:lnTo>
                  <a:lnTo>
                    <a:pt x="3662248" y="64833"/>
                  </a:lnTo>
                  <a:lnTo>
                    <a:pt x="3666375" y="66179"/>
                  </a:lnTo>
                  <a:lnTo>
                    <a:pt x="3671405" y="71551"/>
                  </a:lnTo>
                  <a:lnTo>
                    <a:pt x="3672687" y="75984"/>
                  </a:lnTo>
                  <a:lnTo>
                    <a:pt x="3672751" y="152742"/>
                  </a:lnTo>
                  <a:lnTo>
                    <a:pt x="3697859" y="152742"/>
                  </a:lnTo>
                  <a:close/>
                </a:path>
                <a:path w="4892040" h="1106805">
                  <a:moveTo>
                    <a:pt x="3767188" y="609942"/>
                  </a:moveTo>
                  <a:lnTo>
                    <a:pt x="3735476" y="560539"/>
                  </a:lnTo>
                  <a:lnTo>
                    <a:pt x="3720820" y="537705"/>
                  </a:lnTo>
                  <a:lnTo>
                    <a:pt x="3735273" y="515010"/>
                  </a:lnTo>
                  <a:lnTo>
                    <a:pt x="3766121" y="466598"/>
                  </a:lnTo>
                  <a:lnTo>
                    <a:pt x="3735705" y="466598"/>
                  </a:lnTo>
                  <a:lnTo>
                    <a:pt x="3705428" y="515010"/>
                  </a:lnTo>
                  <a:lnTo>
                    <a:pt x="3690035" y="490562"/>
                  </a:lnTo>
                  <a:lnTo>
                    <a:pt x="3690035" y="537705"/>
                  </a:lnTo>
                  <a:lnTo>
                    <a:pt x="3645662" y="606679"/>
                  </a:lnTo>
                  <a:lnTo>
                    <a:pt x="3616045" y="560539"/>
                  </a:lnTo>
                  <a:lnTo>
                    <a:pt x="3601389" y="537705"/>
                  </a:lnTo>
                  <a:lnTo>
                    <a:pt x="3615842" y="515010"/>
                  </a:lnTo>
                  <a:lnTo>
                    <a:pt x="3645662" y="468198"/>
                  </a:lnTo>
                  <a:lnTo>
                    <a:pt x="3690035" y="537705"/>
                  </a:lnTo>
                  <a:lnTo>
                    <a:pt x="3690035" y="490562"/>
                  </a:lnTo>
                  <a:lnTo>
                    <a:pt x="3674961" y="466598"/>
                  </a:lnTo>
                  <a:lnTo>
                    <a:pt x="3646690" y="466598"/>
                  </a:lnTo>
                  <a:lnTo>
                    <a:pt x="3644633" y="466598"/>
                  </a:lnTo>
                  <a:lnTo>
                    <a:pt x="3616274" y="466598"/>
                  </a:lnTo>
                  <a:lnTo>
                    <a:pt x="3585997" y="515010"/>
                  </a:lnTo>
                  <a:lnTo>
                    <a:pt x="3555530" y="466598"/>
                  </a:lnTo>
                  <a:lnTo>
                    <a:pt x="3525202" y="466598"/>
                  </a:lnTo>
                  <a:lnTo>
                    <a:pt x="3570592" y="537705"/>
                  </a:lnTo>
                  <a:lnTo>
                    <a:pt x="3524135" y="609942"/>
                  </a:lnTo>
                  <a:lnTo>
                    <a:pt x="3554692" y="609942"/>
                  </a:lnTo>
                  <a:lnTo>
                    <a:pt x="3585997" y="560539"/>
                  </a:lnTo>
                  <a:lnTo>
                    <a:pt x="3617112" y="609942"/>
                  </a:lnTo>
                  <a:lnTo>
                    <a:pt x="3643566" y="609942"/>
                  </a:lnTo>
                  <a:lnTo>
                    <a:pt x="3647757" y="609942"/>
                  </a:lnTo>
                  <a:lnTo>
                    <a:pt x="3674122" y="609942"/>
                  </a:lnTo>
                  <a:lnTo>
                    <a:pt x="3705428" y="560539"/>
                  </a:lnTo>
                  <a:lnTo>
                    <a:pt x="3736543" y="609942"/>
                  </a:lnTo>
                  <a:lnTo>
                    <a:pt x="3767188" y="609942"/>
                  </a:lnTo>
                  <a:close/>
                </a:path>
                <a:path w="4892040" h="1106805">
                  <a:moveTo>
                    <a:pt x="3802977" y="152742"/>
                  </a:moveTo>
                  <a:lnTo>
                    <a:pt x="3802964" y="82181"/>
                  </a:lnTo>
                  <a:lnTo>
                    <a:pt x="3790365" y="50050"/>
                  </a:lnTo>
                  <a:lnTo>
                    <a:pt x="3782530" y="44818"/>
                  </a:lnTo>
                  <a:lnTo>
                    <a:pt x="3766832" y="42329"/>
                  </a:lnTo>
                  <a:lnTo>
                    <a:pt x="3757485" y="42811"/>
                  </a:lnTo>
                  <a:lnTo>
                    <a:pt x="3749916" y="44259"/>
                  </a:lnTo>
                  <a:lnTo>
                    <a:pt x="3744150" y="46672"/>
                  </a:lnTo>
                  <a:lnTo>
                    <a:pt x="3740188" y="50050"/>
                  </a:lnTo>
                  <a:lnTo>
                    <a:pt x="3739908" y="44183"/>
                  </a:lnTo>
                  <a:lnTo>
                    <a:pt x="3715905" y="44183"/>
                  </a:lnTo>
                  <a:lnTo>
                    <a:pt x="3715905" y="152742"/>
                  </a:lnTo>
                  <a:lnTo>
                    <a:pt x="3741026" y="152742"/>
                  </a:lnTo>
                  <a:lnTo>
                    <a:pt x="3741026" y="78003"/>
                  </a:lnTo>
                  <a:lnTo>
                    <a:pt x="3742817" y="74307"/>
                  </a:lnTo>
                  <a:lnTo>
                    <a:pt x="3745522" y="71196"/>
                  </a:lnTo>
                  <a:lnTo>
                    <a:pt x="3752710" y="66103"/>
                  </a:lnTo>
                  <a:lnTo>
                    <a:pt x="3756888" y="64833"/>
                  </a:lnTo>
                  <a:lnTo>
                    <a:pt x="3767366" y="64833"/>
                  </a:lnTo>
                  <a:lnTo>
                    <a:pt x="3771493" y="66179"/>
                  </a:lnTo>
                  <a:lnTo>
                    <a:pt x="3776510" y="71551"/>
                  </a:lnTo>
                  <a:lnTo>
                    <a:pt x="3777792" y="75984"/>
                  </a:lnTo>
                  <a:lnTo>
                    <a:pt x="3777856" y="152742"/>
                  </a:lnTo>
                  <a:lnTo>
                    <a:pt x="3802977" y="152742"/>
                  </a:lnTo>
                  <a:close/>
                </a:path>
                <a:path w="4892040" h="1106805">
                  <a:moveTo>
                    <a:pt x="3803789" y="466598"/>
                  </a:moveTo>
                  <a:lnTo>
                    <a:pt x="3778021" y="466598"/>
                  </a:lnTo>
                  <a:lnTo>
                    <a:pt x="3778021" y="609942"/>
                  </a:lnTo>
                  <a:lnTo>
                    <a:pt x="3803789" y="609942"/>
                  </a:lnTo>
                  <a:lnTo>
                    <a:pt x="3803789" y="466598"/>
                  </a:lnTo>
                  <a:close/>
                </a:path>
                <a:path w="4892040" h="1106805">
                  <a:moveTo>
                    <a:pt x="3867658" y="619467"/>
                  </a:moveTo>
                  <a:lnTo>
                    <a:pt x="3859720" y="619467"/>
                  </a:lnTo>
                  <a:lnTo>
                    <a:pt x="3859720" y="638517"/>
                  </a:lnTo>
                  <a:lnTo>
                    <a:pt x="3867658" y="638517"/>
                  </a:lnTo>
                  <a:lnTo>
                    <a:pt x="3867658" y="619467"/>
                  </a:lnTo>
                  <a:close/>
                </a:path>
                <a:path w="4892040" h="1106805">
                  <a:moveTo>
                    <a:pt x="3915994" y="99580"/>
                  </a:moveTo>
                  <a:lnTo>
                    <a:pt x="3906939" y="64376"/>
                  </a:lnTo>
                  <a:lnTo>
                    <a:pt x="3902176" y="57810"/>
                  </a:lnTo>
                  <a:lnTo>
                    <a:pt x="3894759" y="51041"/>
                  </a:lnTo>
                  <a:lnTo>
                    <a:pt x="3890873" y="48831"/>
                  </a:lnTo>
                  <a:lnTo>
                    <a:pt x="3890873" y="87388"/>
                  </a:lnTo>
                  <a:lnTo>
                    <a:pt x="3890772" y="99580"/>
                  </a:lnTo>
                  <a:lnTo>
                    <a:pt x="3873716" y="132638"/>
                  </a:lnTo>
                  <a:lnTo>
                    <a:pt x="3858895" y="132638"/>
                  </a:lnTo>
                  <a:lnTo>
                    <a:pt x="3852938" y="129705"/>
                  </a:lnTo>
                  <a:lnTo>
                    <a:pt x="3843921" y="117919"/>
                  </a:lnTo>
                  <a:lnTo>
                    <a:pt x="3841673" y="109842"/>
                  </a:lnTo>
                  <a:lnTo>
                    <a:pt x="3841775" y="97536"/>
                  </a:lnTo>
                  <a:lnTo>
                    <a:pt x="3858895" y="64376"/>
                  </a:lnTo>
                  <a:lnTo>
                    <a:pt x="3873462" y="64376"/>
                  </a:lnTo>
                  <a:lnTo>
                    <a:pt x="3879431" y="67360"/>
                  </a:lnTo>
                  <a:lnTo>
                    <a:pt x="3888575" y="79324"/>
                  </a:lnTo>
                  <a:lnTo>
                    <a:pt x="3890873" y="87388"/>
                  </a:lnTo>
                  <a:lnTo>
                    <a:pt x="3890873" y="48831"/>
                  </a:lnTo>
                  <a:lnTo>
                    <a:pt x="3886276" y="46202"/>
                  </a:lnTo>
                  <a:lnTo>
                    <a:pt x="3876713" y="43294"/>
                  </a:lnTo>
                  <a:lnTo>
                    <a:pt x="3866083" y="42329"/>
                  </a:lnTo>
                  <a:lnTo>
                    <a:pt x="3859072" y="42760"/>
                  </a:lnTo>
                  <a:lnTo>
                    <a:pt x="3826192" y="63093"/>
                  </a:lnTo>
                  <a:lnTo>
                    <a:pt x="3816464" y="97536"/>
                  </a:lnTo>
                  <a:lnTo>
                    <a:pt x="3816527" y="99580"/>
                  </a:lnTo>
                  <a:lnTo>
                    <a:pt x="3830231" y="139153"/>
                  </a:lnTo>
                  <a:lnTo>
                    <a:pt x="3866273" y="154597"/>
                  </a:lnTo>
                  <a:lnTo>
                    <a:pt x="3873411" y="154152"/>
                  </a:lnTo>
                  <a:lnTo>
                    <a:pt x="3906532" y="133718"/>
                  </a:lnTo>
                  <a:lnTo>
                    <a:pt x="3907142" y="132638"/>
                  </a:lnTo>
                  <a:lnTo>
                    <a:pt x="3909898" y="127762"/>
                  </a:lnTo>
                  <a:lnTo>
                    <a:pt x="3912552" y="121310"/>
                  </a:lnTo>
                  <a:lnTo>
                    <a:pt x="3914470" y="114414"/>
                  </a:lnTo>
                  <a:lnTo>
                    <a:pt x="3915613" y="107175"/>
                  </a:lnTo>
                  <a:lnTo>
                    <a:pt x="3915994" y="99580"/>
                  </a:lnTo>
                  <a:close/>
                </a:path>
                <a:path w="4892040" h="1106805">
                  <a:moveTo>
                    <a:pt x="4013568" y="44183"/>
                  </a:moveTo>
                  <a:lnTo>
                    <a:pt x="3987469" y="44183"/>
                  </a:lnTo>
                  <a:lnTo>
                    <a:pt x="3965384" y="112687"/>
                  </a:lnTo>
                  <a:lnTo>
                    <a:pt x="3942689" y="44183"/>
                  </a:lnTo>
                  <a:lnTo>
                    <a:pt x="3916642" y="44183"/>
                  </a:lnTo>
                  <a:lnTo>
                    <a:pt x="3955935" y="152742"/>
                  </a:lnTo>
                  <a:lnTo>
                    <a:pt x="3974642" y="152742"/>
                  </a:lnTo>
                  <a:lnTo>
                    <a:pt x="3988993" y="112687"/>
                  </a:lnTo>
                  <a:lnTo>
                    <a:pt x="4013568" y="44183"/>
                  </a:lnTo>
                  <a:close/>
                </a:path>
                <a:path w="4892040" h="1106805">
                  <a:moveTo>
                    <a:pt x="4029291" y="559473"/>
                  </a:moveTo>
                  <a:lnTo>
                    <a:pt x="4021937" y="511657"/>
                  </a:lnTo>
                  <a:lnTo>
                    <a:pt x="3995851" y="479996"/>
                  </a:lnTo>
                  <a:lnTo>
                    <a:pt x="3953992" y="468922"/>
                  </a:lnTo>
                  <a:lnTo>
                    <a:pt x="3942588" y="469658"/>
                  </a:lnTo>
                  <a:lnTo>
                    <a:pt x="3903180" y="487095"/>
                  </a:lnTo>
                  <a:lnTo>
                    <a:pt x="3877818" y="524611"/>
                  </a:lnTo>
                  <a:lnTo>
                    <a:pt x="3870693" y="561340"/>
                  </a:lnTo>
                  <a:lnTo>
                    <a:pt x="3870807" y="575284"/>
                  </a:lnTo>
                  <a:lnTo>
                    <a:pt x="3883202" y="618959"/>
                  </a:lnTo>
                  <a:lnTo>
                    <a:pt x="3914076" y="645820"/>
                  </a:lnTo>
                  <a:lnTo>
                    <a:pt x="3946918" y="652068"/>
                  </a:lnTo>
                  <a:lnTo>
                    <a:pt x="3953738" y="652068"/>
                  </a:lnTo>
                  <a:lnTo>
                    <a:pt x="3980357" y="623239"/>
                  </a:lnTo>
                  <a:lnTo>
                    <a:pt x="3974122" y="626872"/>
                  </a:lnTo>
                  <a:lnTo>
                    <a:pt x="3968369" y="629310"/>
                  </a:lnTo>
                  <a:lnTo>
                    <a:pt x="3957828" y="631888"/>
                  </a:lnTo>
                  <a:lnTo>
                    <a:pt x="3952557" y="632536"/>
                  </a:lnTo>
                  <a:lnTo>
                    <a:pt x="3947287" y="632536"/>
                  </a:lnTo>
                  <a:lnTo>
                    <a:pt x="3910368" y="619594"/>
                  </a:lnTo>
                  <a:lnTo>
                    <a:pt x="3892854" y="582383"/>
                  </a:lnTo>
                  <a:lnTo>
                    <a:pt x="3892118" y="561340"/>
                  </a:lnTo>
                  <a:lnTo>
                    <a:pt x="3893007" y="551002"/>
                  </a:lnTo>
                  <a:lnTo>
                    <a:pt x="3910368" y="508393"/>
                  </a:lnTo>
                  <a:lnTo>
                    <a:pt x="3945090" y="489648"/>
                  </a:lnTo>
                  <a:lnTo>
                    <a:pt x="3953611" y="489102"/>
                  </a:lnTo>
                  <a:lnTo>
                    <a:pt x="3967251" y="490207"/>
                  </a:lnTo>
                  <a:lnTo>
                    <a:pt x="4003014" y="516661"/>
                  </a:lnTo>
                  <a:lnTo>
                    <a:pt x="4009313" y="551586"/>
                  </a:lnTo>
                  <a:lnTo>
                    <a:pt x="4009212" y="561340"/>
                  </a:lnTo>
                  <a:lnTo>
                    <a:pt x="3982974" y="592912"/>
                  </a:lnTo>
                  <a:lnTo>
                    <a:pt x="3981907" y="590588"/>
                  </a:lnTo>
                  <a:lnTo>
                    <a:pt x="3980332" y="587184"/>
                  </a:lnTo>
                  <a:lnTo>
                    <a:pt x="3981221" y="576529"/>
                  </a:lnTo>
                  <a:lnTo>
                    <a:pt x="3985590" y="529844"/>
                  </a:lnTo>
                  <a:lnTo>
                    <a:pt x="3986314" y="522084"/>
                  </a:lnTo>
                  <a:lnTo>
                    <a:pt x="3979862" y="516991"/>
                  </a:lnTo>
                  <a:lnTo>
                    <a:pt x="3974439" y="513727"/>
                  </a:lnTo>
                  <a:lnTo>
                    <a:pt x="3965664" y="510781"/>
                  </a:lnTo>
                  <a:lnTo>
                    <a:pt x="3963759" y="510501"/>
                  </a:lnTo>
                  <a:lnTo>
                    <a:pt x="3963759" y="530872"/>
                  </a:lnTo>
                  <a:lnTo>
                    <a:pt x="3959745" y="574548"/>
                  </a:lnTo>
                  <a:lnTo>
                    <a:pt x="3947007" y="590588"/>
                  </a:lnTo>
                  <a:lnTo>
                    <a:pt x="3940441" y="590588"/>
                  </a:lnTo>
                  <a:lnTo>
                    <a:pt x="3937520" y="588759"/>
                  </a:lnTo>
                  <a:lnTo>
                    <a:pt x="3933621" y="581444"/>
                  </a:lnTo>
                  <a:lnTo>
                    <a:pt x="3933139" y="576529"/>
                  </a:lnTo>
                  <a:lnTo>
                    <a:pt x="3933152" y="574548"/>
                  </a:lnTo>
                  <a:lnTo>
                    <a:pt x="3945940" y="533107"/>
                  </a:lnTo>
                  <a:lnTo>
                    <a:pt x="3950944" y="529844"/>
                  </a:lnTo>
                  <a:lnTo>
                    <a:pt x="3960101" y="529844"/>
                  </a:lnTo>
                  <a:lnTo>
                    <a:pt x="3962425" y="530186"/>
                  </a:lnTo>
                  <a:lnTo>
                    <a:pt x="3963759" y="530872"/>
                  </a:lnTo>
                  <a:lnTo>
                    <a:pt x="3963759" y="510501"/>
                  </a:lnTo>
                  <a:lnTo>
                    <a:pt x="3960749" y="510032"/>
                  </a:lnTo>
                  <a:lnTo>
                    <a:pt x="3947884" y="510032"/>
                  </a:lnTo>
                  <a:lnTo>
                    <a:pt x="3918597" y="537984"/>
                  </a:lnTo>
                  <a:lnTo>
                    <a:pt x="3910825" y="576529"/>
                  </a:lnTo>
                  <a:lnTo>
                    <a:pt x="3911689" y="585203"/>
                  </a:lnTo>
                  <a:lnTo>
                    <a:pt x="3940124" y="611797"/>
                  </a:lnTo>
                  <a:lnTo>
                    <a:pt x="3945432" y="611797"/>
                  </a:lnTo>
                  <a:lnTo>
                    <a:pt x="3950525" y="610336"/>
                  </a:lnTo>
                  <a:lnTo>
                    <a:pt x="3960330" y="604507"/>
                  </a:lnTo>
                  <a:lnTo>
                    <a:pt x="3963098" y="602538"/>
                  </a:lnTo>
                  <a:lnTo>
                    <a:pt x="3963759" y="601522"/>
                  </a:lnTo>
                  <a:lnTo>
                    <a:pt x="3966451" y="606018"/>
                  </a:lnTo>
                  <a:lnTo>
                    <a:pt x="3971264" y="609231"/>
                  </a:lnTo>
                  <a:lnTo>
                    <a:pt x="3978211" y="611149"/>
                  </a:lnTo>
                  <a:lnTo>
                    <a:pt x="3987292" y="611797"/>
                  </a:lnTo>
                  <a:lnTo>
                    <a:pt x="3996194" y="610908"/>
                  </a:lnTo>
                  <a:lnTo>
                    <a:pt x="4020020" y="592912"/>
                  </a:lnTo>
                  <a:lnTo>
                    <a:pt x="4022001" y="589788"/>
                  </a:lnTo>
                  <a:lnTo>
                    <a:pt x="4025658" y="580872"/>
                  </a:lnTo>
                  <a:lnTo>
                    <a:pt x="4028084" y="570763"/>
                  </a:lnTo>
                  <a:lnTo>
                    <a:pt x="4029291" y="559473"/>
                  </a:lnTo>
                  <a:close/>
                </a:path>
                <a:path w="4892040" h="1106805">
                  <a:moveTo>
                    <a:pt x="4107230" y="152742"/>
                  </a:moveTo>
                  <a:lnTo>
                    <a:pt x="4107129" y="146227"/>
                  </a:lnTo>
                  <a:lnTo>
                    <a:pt x="4104881" y="140995"/>
                  </a:lnTo>
                  <a:lnTo>
                    <a:pt x="4103763" y="134289"/>
                  </a:lnTo>
                  <a:lnTo>
                    <a:pt x="4103700" y="131711"/>
                  </a:lnTo>
                  <a:lnTo>
                    <a:pt x="4103700" y="103898"/>
                  </a:lnTo>
                  <a:lnTo>
                    <a:pt x="4103700" y="78879"/>
                  </a:lnTo>
                  <a:lnTo>
                    <a:pt x="4079189" y="44767"/>
                  </a:lnTo>
                  <a:lnTo>
                    <a:pt x="4062260" y="42329"/>
                  </a:lnTo>
                  <a:lnTo>
                    <a:pt x="4054386" y="42329"/>
                  </a:lnTo>
                  <a:lnTo>
                    <a:pt x="4020324" y="64503"/>
                  </a:lnTo>
                  <a:lnTo>
                    <a:pt x="4018305" y="79997"/>
                  </a:lnTo>
                  <a:lnTo>
                    <a:pt x="4043515" y="79997"/>
                  </a:lnTo>
                  <a:lnTo>
                    <a:pt x="4043515" y="74295"/>
                  </a:lnTo>
                  <a:lnTo>
                    <a:pt x="4045140" y="70218"/>
                  </a:lnTo>
                  <a:lnTo>
                    <a:pt x="4051693" y="65316"/>
                  </a:lnTo>
                  <a:lnTo>
                    <a:pt x="4055961" y="64096"/>
                  </a:lnTo>
                  <a:lnTo>
                    <a:pt x="4067162" y="64096"/>
                  </a:lnTo>
                  <a:lnTo>
                    <a:pt x="4071531" y="65481"/>
                  </a:lnTo>
                  <a:lnTo>
                    <a:pt x="4077170" y="71069"/>
                  </a:lnTo>
                  <a:lnTo>
                    <a:pt x="4078579" y="74930"/>
                  </a:lnTo>
                  <a:lnTo>
                    <a:pt x="4078579" y="83807"/>
                  </a:lnTo>
                  <a:lnTo>
                    <a:pt x="4078579" y="103898"/>
                  </a:lnTo>
                  <a:lnTo>
                    <a:pt x="4078579" y="119672"/>
                  </a:lnTo>
                  <a:lnTo>
                    <a:pt x="4077030" y="122859"/>
                  </a:lnTo>
                  <a:lnTo>
                    <a:pt x="4074172" y="125666"/>
                  </a:lnTo>
                  <a:lnTo>
                    <a:pt x="4065790" y="130505"/>
                  </a:lnTo>
                  <a:lnTo>
                    <a:pt x="4061358" y="131711"/>
                  </a:lnTo>
                  <a:lnTo>
                    <a:pt x="4051998" y="131711"/>
                  </a:lnTo>
                  <a:lnTo>
                    <a:pt x="4048277" y="130556"/>
                  </a:lnTo>
                  <a:lnTo>
                    <a:pt x="4042753" y="125895"/>
                  </a:lnTo>
                  <a:lnTo>
                    <a:pt x="4041470" y="122859"/>
                  </a:lnTo>
                  <a:lnTo>
                    <a:pt x="4041381" y="118465"/>
                  </a:lnTo>
                  <a:lnTo>
                    <a:pt x="4043108" y="112090"/>
                  </a:lnTo>
                  <a:lnTo>
                    <a:pt x="4048290" y="107543"/>
                  </a:lnTo>
                  <a:lnTo>
                    <a:pt x="4056938" y="104813"/>
                  </a:lnTo>
                  <a:lnTo>
                    <a:pt x="4069054" y="103898"/>
                  </a:lnTo>
                  <a:lnTo>
                    <a:pt x="4078579" y="103898"/>
                  </a:lnTo>
                  <a:lnTo>
                    <a:pt x="4078579" y="83807"/>
                  </a:lnTo>
                  <a:lnTo>
                    <a:pt x="4065790" y="83807"/>
                  </a:lnTo>
                  <a:lnTo>
                    <a:pt x="4054906" y="84416"/>
                  </a:lnTo>
                  <a:lnTo>
                    <a:pt x="4019575" y="105168"/>
                  </a:lnTo>
                  <a:lnTo>
                    <a:pt x="4016387" y="119672"/>
                  </a:lnTo>
                  <a:lnTo>
                    <a:pt x="4016451" y="122859"/>
                  </a:lnTo>
                  <a:lnTo>
                    <a:pt x="4046334" y="154000"/>
                  </a:lnTo>
                  <a:lnTo>
                    <a:pt x="4054170" y="154597"/>
                  </a:lnTo>
                  <a:lnTo>
                    <a:pt x="4062666" y="154076"/>
                  </a:lnTo>
                  <a:lnTo>
                    <a:pt x="4069816" y="152501"/>
                  </a:lnTo>
                  <a:lnTo>
                    <a:pt x="4075633" y="149885"/>
                  </a:lnTo>
                  <a:lnTo>
                    <a:pt x="4080116" y="146227"/>
                  </a:lnTo>
                  <a:lnTo>
                    <a:pt x="4079964" y="146723"/>
                  </a:lnTo>
                  <a:lnTo>
                    <a:pt x="4080853" y="148894"/>
                  </a:lnTo>
                  <a:lnTo>
                    <a:pt x="4082770" y="152742"/>
                  </a:lnTo>
                  <a:lnTo>
                    <a:pt x="4107230" y="152742"/>
                  </a:lnTo>
                  <a:close/>
                </a:path>
                <a:path w="4892040" h="1106805">
                  <a:moveTo>
                    <a:pt x="4192714" y="538505"/>
                  </a:moveTo>
                  <a:lnTo>
                    <a:pt x="4190225" y="522033"/>
                  </a:lnTo>
                  <a:lnTo>
                    <a:pt x="4190136" y="521449"/>
                  </a:lnTo>
                  <a:lnTo>
                    <a:pt x="4184459" y="511759"/>
                  </a:lnTo>
                  <a:lnTo>
                    <a:pt x="4183011" y="509270"/>
                  </a:lnTo>
                  <a:lnTo>
                    <a:pt x="4171327" y="501954"/>
                  </a:lnTo>
                  <a:lnTo>
                    <a:pt x="4155097" y="499529"/>
                  </a:lnTo>
                  <a:lnTo>
                    <a:pt x="4147096" y="499529"/>
                  </a:lnTo>
                  <a:lnTo>
                    <a:pt x="4140111" y="501167"/>
                  </a:lnTo>
                  <a:lnTo>
                    <a:pt x="4128236" y="507746"/>
                  </a:lnTo>
                  <a:lnTo>
                    <a:pt x="4124731" y="510171"/>
                  </a:lnTo>
                  <a:lnTo>
                    <a:pt x="4123652" y="511759"/>
                  </a:lnTo>
                  <a:lnTo>
                    <a:pt x="4119651" y="506399"/>
                  </a:lnTo>
                  <a:lnTo>
                    <a:pt x="4119359" y="506222"/>
                  </a:lnTo>
                  <a:lnTo>
                    <a:pt x="4113415" y="502577"/>
                  </a:lnTo>
                  <a:lnTo>
                    <a:pt x="4104957" y="500291"/>
                  </a:lnTo>
                  <a:lnTo>
                    <a:pt x="4094264" y="499529"/>
                  </a:lnTo>
                  <a:lnTo>
                    <a:pt x="4084891" y="499948"/>
                  </a:lnTo>
                  <a:lnTo>
                    <a:pt x="4077373" y="501205"/>
                  </a:lnTo>
                  <a:lnTo>
                    <a:pt x="4071721" y="503288"/>
                  </a:lnTo>
                  <a:lnTo>
                    <a:pt x="4067937" y="506222"/>
                  </a:lnTo>
                  <a:lnTo>
                    <a:pt x="4067746" y="501383"/>
                  </a:lnTo>
                  <a:lnTo>
                    <a:pt x="4043705" y="501383"/>
                  </a:lnTo>
                  <a:lnTo>
                    <a:pt x="4043705" y="609942"/>
                  </a:lnTo>
                  <a:lnTo>
                    <a:pt x="4068813" y="609942"/>
                  </a:lnTo>
                  <a:lnTo>
                    <a:pt x="4068813" y="533336"/>
                  </a:lnTo>
                  <a:lnTo>
                    <a:pt x="4072077" y="525805"/>
                  </a:lnTo>
                  <a:lnTo>
                    <a:pt x="4078478" y="522033"/>
                  </a:lnTo>
                  <a:lnTo>
                    <a:pt x="4099712" y="522033"/>
                  </a:lnTo>
                  <a:lnTo>
                    <a:pt x="4105554" y="528040"/>
                  </a:lnTo>
                  <a:lnTo>
                    <a:pt x="4105554" y="609942"/>
                  </a:lnTo>
                  <a:lnTo>
                    <a:pt x="4130764" y="609942"/>
                  </a:lnTo>
                  <a:lnTo>
                    <a:pt x="4130865" y="538505"/>
                  </a:lnTo>
                  <a:lnTo>
                    <a:pt x="4144708" y="522033"/>
                  </a:lnTo>
                  <a:lnTo>
                    <a:pt x="4156672" y="522033"/>
                  </a:lnTo>
                  <a:lnTo>
                    <a:pt x="4161244" y="523417"/>
                  </a:lnTo>
                  <a:lnTo>
                    <a:pt x="4166336" y="528929"/>
                  </a:lnTo>
                  <a:lnTo>
                    <a:pt x="4167581" y="533336"/>
                  </a:lnTo>
                  <a:lnTo>
                    <a:pt x="4167606" y="609942"/>
                  </a:lnTo>
                  <a:lnTo>
                    <a:pt x="4192714" y="609942"/>
                  </a:lnTo>
                  <a:lnTo>
                    <a:pt x="4192714" y="538505"/>
                  </a:lnTo>
                  <a:close/>
                </a:path>
                <a:path w="4892040" h="1106805">
                  <a:moveTo>
                    <a:pt x="4211409" y="1955"/>
                  </a:moveTo>
                  <a:lnTo>
                    <a:pt x="4186301" y="1955"/>
                  </a:lnTo>
                  <a:lnTo>
                    <a:pt x="4186301" y="47675"/>
                  </a:lnTo>
                  <a:lnTo>
                    <a:pt x="4186301" y="76136"/>
                  </a:lnTo>
                  <a:lnTo>
                    <a:pt x="4186301" y="120370"/>
                  </a:lnTo>
                  <a:lnTo>
                    <a:pt x="4182300" y="128181"/>
                  </a:lnTo>
                  <a:lnTo>
                    <a:pt x="4175645" y="132092"/>
                  </a:lnTo>
                  <a:lnTo>
                    <a:pt x="4159377" y="132092"/>
                  </a:lnTo>
                  <a:lnTo>
                    <a:pt x="4153852" y="129311"/>
                  </a:lnTo>
                  <a:lnTo>
                    <a:pt x="4145724" y="118186"/>
                  </a:lnTo>
                  <a:lnTo>
                    <a:pt x="4143819" y="110578"/>
                  </a:lnTo>
                  <a:lnTo>
                    <a:pt x="4143781" y="97624"/>
                  </a:lnTo>
                  <a:lnTo>
                    <a:pt x="4144073" y="91236"/>
                  </a:lnTo>
                  <a:lnTo>
                    <a:pt x="4159427" y="64833"/>
                  </a:lnTo>
                  <a:lnTo>
                    <a:pt x="4175620" y="64833"/>
                  </a:lnTo>
                  <a:lnTo>
                    <a:pt x="4182211" y="68605"/>
                  </a:lnTo>
                  <a:lnTo>
                    <a:pt x="4186301" y="76136"/>
                  </a:lnTo>
                  <a:lnTo>
                    <a:pt x="4186301" y="47675"/>
                  </a:lnTo>
                  <a:lnTo>
                    <a:pt x="4183265" y="44107"/>
                  </a:lnTo>
                  <a:lnTo>
                    <a:pt x="4175239" y="42329"/>
                  </a:lnTo>
                  <a:lnTo>
                    <a:pt x="4162260" y="42329"/>
                  </a:lnTo>
                  <a:lnTo>
                    <a:pt x="4125303" y="65989"/>
                  </a:lnTo>
                  <a:lnTo>
                    <a:pt x="4118584" y="97624"/>
                  </a:lnTo>
                  <a:lnTo>
                    <a:pt x="4118622" y="99580"/>
                  </a:lnTo>
                  <a:lnTo>
                    <a:pt x="4130586" y="138976"/>
                  </a:lnTo>
                  <a:lnTo>
                    <a:pt x="4162069" y="154597"/>
                  </a:lnTo>
                  <a:lnTo>
                    <a:pt x="4171277" y="154190"/>
                  </a:lnTo>
                  <a:lnTo>
                    <a:pt x="4178604" y="152984"/>
                  </a:lnTo>
                  <a:lnTo>
                    <a:pt x="4184065" y="150964"/>
                  </a:lnTo>
                  <a:lnTo>
                    <a:pt x="4187647" y="148132"/>
                  </a:lnTo>
                  <a:lnTo>
                    <a:pt x="4187977" y="152742"/>
                  </a:lnTo>
                  <a:lnTo>
                    <a:pt x="4211409" y="152742"/>
                  </a:lnTo>
                  <a:lnTo>
                    <a:pt x="4211409" y="148132"/>
                  </a:lnTo>
                  <a:lnTo>
                    <a:pt x="4211409" y="132092"/>
                  </a:lnTo>
                  <a:lnTo>
                    <a:pt x="4211409" y="64833"/>
                  </a:lnTo>
                  <a:lnTo>
                    <a:pt x="4211409" y="47675"/>
                  </a:lnTo>
                  <a:lnTo>
                    <a:pt x="4211409" y="1955"/>
                  </a:lnTo>
                  <a:close/>
                </a:path>
                <a:path w="4892040" h="1106805">
                  <a:moveTo>
                    <a:pt x="4297553" y="501383"/>
                  </a:moveTo>
                  <a:lnTo>
                    <a:pt x="4272432" y="501383"/>
                  </a:lnTo>
                  <a:lnTo>
                    <a:pt x="4272432" y="577710"/>
                  </a:lnTo>
                  <a:lnTo>
                    <a:pt x="4269029" y="585431"/>
                  </a:lnTo>
                  <a:lnTo>
                    <a:pt x="4261599" y="589292"/>
                  </a:lnTo>
                  <a:lnTo>
                    <a:pt x="4240390" y="589292"/>
                  </a:lnTo>
                  <a:lnTo>
                    <a:pt x="4235501" y="582980"/>
                  </a:lnTo>
                  <a:lnTo>
                    <a:pt x="4235501" y="501383"/>
                  </a:lnTo>
                  <a:lnTo>
                    <a:pt x="4210393" y="501383"/>
                  </a:lnTo>
                  <a:lnTo>
                    <a:pt x="4210393" y="570826"/>
                  </a:lnTo>
                  <a:lnTo>
                    <a:pt x="4211028" y="580174"/>
                  </a:lnTo>
                  <a:lnTo>
                    <a:pt x="4238955" y="611136"/>
                  </a:lnTo>
                  <a:lnTo>
                    <a:pt x="4247362" y="611797"/>
                  </a:lnTo>
                  <a:lnTo>
                    <a:pt x="4256964" y="611441"/>
                  </a:lnTo>
                  <a:lnTo>
                    <a:pt x="4264495" y="610374"/>
                  </a:lnTo>
                  <a:lnTo>
                    <a:pt x="4269956" y="608609"/>
                  </a:lnTo>
                  <a:lnTo>
                    <a:pt x="4273359" y="606120"/>
                  </a:lnTo>
                  <a:lnTo>
                    <a:pt x="4273410" y="609942"/>
                  </a:lnTo>
                  <a:lnTo>
                    <a:pt x="4297553" y="609942"/>
                  </a:lnTo>
                  <a:lnTo>
                    <a:pt x="4297553" y="606120"/>
                  </a:lnTo>
                  <a:lnTo>
                    <a:pt x="4297553" y="589292"/>
                  </a:lnTo>
                  <a:lnTo>
                    <a:pt x="4297553" y="501383"/>
                  </a:lnTo>
                  <a:close/>
                </a:path>
                <a:path w="4892040" h="1106805">
                  <a:moveTo>
                    <a:pt x="4325175" y="99580"/>
                  </a:moveTo>
                  <a:lnTo>
                    <a:pt x="4316120" y="64376"/>
                  </a:lnTo>
                  <a:lnTo>
                    <a:pt x="4311358" y="57810"/>
                  </a:lnTo>
                  <a:lnTo>
                    <a:pt x="4303941" y="51041"/>
                  </a:lnTo>
                  <a:lnTo>
                    <a:pt x="4300055" y="48831"/>
                  </a:lnTo>
                  <a:lnTo>
                    <a:pt x="4300055" y="87388"/>
                  </a:lnTo>
                  <a:lnTo>
                    <a:pt x="4299953" y="99580"/>
                  </a:lnTo>
                  <a:lnTo>
                    <a:pt x="4282897" y="132638"/>
                  </a:lnTo>
                  <a:lnTo>
                    <a:pt x="4268076" y="132638"/>
                  </a:lnTo>
                  <a:lnTo>
                    <a:pt x="4262120" y="129705"/>
                  </a:lnTo>
                  <a:lnTo>
                    <a:pt x="4253103" y="117919"/>
                  </a:lnTo>
                  <a:lnTo>
                    <a:pt x="4250855" y="109842"/>
                  </a:lnTo>
                  <a:lnTo>
                    <a:pt x="4250956" y="97536"/>
                  </a:lnTo>
                  <a:lnTo>
                    <a:pt x="4268076" y="64376"/>
                  </a:lnTo>
                  <a:lnTo>
                    <a:pt x="4282656" y="64376"/>
                  </a:lnTo>
                  <a:lnTo>
                    <a:pt x="4288625" y="67360"/>
                  </a:lnTo>
                  <a:lnTo>
                    <a:pt x="4297769" y="79324"/>
                  </a:lnTo>
                  <a:lnTo>
                    <a:pt x="4300055" y="87388"/>
                  </a:lnTo>
                  <a:lnTo>
                    <a:pt x="4300055" y="48831"/>
                  </a:lnTo>
                  <a:lnTo>
                    <a:pt x="4295457" y="46202"/>
                  </a:lnTo>
                  <a:lnTo>
                    <a:pt x="4285894" y="43294"/>
                  </a:lnTo>
                  <a:lnTo>
                    <a:pt x="4275264" y="42329"/>
                  </a:lnTo>
                  <a:lnTo>
                    <a:pt x="4268254" y="42760"/>
                  </a:lnTo>
                  <a:lnTo>
                    <a:pt x="4235374" y="63093"/>
                  </a:lnTo>
                  <a:lnTo>
                    <a:pt x="4225645" y="97536"/>
                  </a:lnTo>
                  <a:lnTo>
                    <a:pt x="4225709" y="99580"/>
                  </a:lnTo>
                  <a:lnTo>
                    <a:pt x="4239412" y="139153"/>
                  </a:lnTo>
                  <a:lnTo>
                    <a:pt x="4275455" y="154597"/>
                  </a:lnTo>
                  <a:lnTo>
                    <a:pt x="4282605" y="154152"/>
                  </a:lnTo>
                  <a:lnTo>
                    <a:pt x="4315726" y="133718"/>
                  </a:lnTo>
                  <a:lnTo>
                    <a:pt x="4316323" y="132638"/>
                  </a:lnTo>
                  <a:lnTo>
                    <a:pt x="4319079" y="127762"/>
                  </a:lnTo>
                  <a:lnTo>
                    <a:pt x="4321734" y="121310"/>
                  </a:lnTo>
                  <a:lnTo>
                    <a:pt x="4323651" y="114414"/>
                  </a:lnTo>
                  <a:lnTo>
                    <a:pt x="4324794" y="107175"/>
                  </a:lnTo>
                  <a:lnTo>
                    <a:pt x="4325175" y="99580"/>
                  </a:lnTo>
                  <a:close/>
                </a:path>
                <a:path w="4892040" h="1106805">
                  <a:moveTo>
                    <a:pt x="4395406" y="45110"/>
                  </a:moveTo>
                  <a:lnTo>
                    <a:pt x="4391647" y="43256"/>
                  </a:lnTo>
                  <a:lnTo>
                    <a:pt x="4387786" y="42329"/>
                  </a:lnTo>
                  <a:lnTo>
                    <a:pt x="4372013" y="42329"/>
                  </a:lnTo>
                  <a:lnTo>
                    <a:pt x="4365079" y="44234"/>
                  </a:lnTo>
                  <a:lnTo>
                    <a:pt x="4363034" y="48044"/>
                  </a:lnTo>
                  <a:lnTo>
                    <a:pt x="4363402" y="44183"/>
                  </a:lnTo>
                  <a:lnTo>
                    <a:pt x="4338853" y="44183"/>
                  </a:lnTo>
                  <a:lnTo>
                    <a:pt x="4338853" y="152742"/>
                  </a:lnTo>
                  <a:lnTo>
                    <a:pt x="4363961" y="152742"/>
                  </a:lnTo>
                  <a:lnTo>
                    <a:pt x="4363961" y="78130"/>
                  </a:lnTo>
                  <a:lnTo>
                    <a:pt x="4367123" y="70637"/>
                  </a:lnTo>
                  <a:lnTo>
                    <a:pt x="4373461" y="66878"/>
                  </a:lnTo>
                  <a:lnTo>
                    <a:pt x="4385805" y="66878"/>
                  </a:lnTo>
                  <a:lnTo>
                    <a:pt x="4389945" y="67335"/>
                  </a:lnTo>
                  <a:lnTo>
                    <a:pt x="4395406" y="68224"/>
                  </a:lnTo>
                  <a:lnTo>
                    <a:pt x="4395406" y="66878"/>
                  </a:lnTo>
                  <a:lnTo>
                    <a:pt x="4395406" y="48044"/>
                  </a:lnTo>
                  <a:lnTo>
                    <a:pt x="4395406" y="45110"/>
                  </a:lnTo>
                  <a:close/>
                </a:path>
                <a:path w="4892040" h="1106805">
                  <a:moveTo>
                    <a:pt x="4399496" y="571881"/>
                  </a:moveTo>
                  <a:lnTo>
                    <a:pt x="4397997" y="566585"/>
                  </a:lnTo>
                  <a:lnTo>
                    <a:pt x="4394987" y="562216"/>
                  </a:lnTo>
                  <a:lnTo>
                    <a:pt x="4392003" y="557847"/>
                  </a:lnTo>
                  <a:lnTo>
                    <a:pt x="4387621" y="554215"/>
                  </a:lnTo>
                  <a:lnTo>
                    <a:pt x="4376051" y="548424"/>
                  </a:lnTo>
                  <a:lnTo>
                    <a:pt x="4368914" y="546023"/>
                  </a:lnTo>
                  <a:lnTo>
                    <a:pt x="4351858" y="542201"/>
                  </a:lnTo>
                  <a:lnTo>
                    <a:pt x="4346346" y="540448"/>
                  </a:lnTo>
                  <a:lnTo>
                    <a:pt x="4341393" y="537286"/>
                  </a:lnTo>
                  <a:lnTo>
                    <a:pt x="4340149" y="535139"/>
                  </a:lnTo>
                  <a:lnTo>
                    <a:pt x="4340149" y="529310"/>
                  </a:lnTo>
                  <a:lnTo>
                    <a:pt x="4341482" y="526732"/>
                  </a:lnTo>
                  <a:lnTo>
                    <a:pt x="4346816" y="522605"/>
                  </a:lnTo>
                  <a:lnTo>
                    <a:pt x="4350829" y="521576"/>
                  </a:lnTo>
                  <a:lnTo>
                    <a:pt x="4361307" y="521576"/>
                  </a:lnTo>
                  <a:lnTo>
                    <a:pt x="4365447" y="522922"/>
                  </a:lnTo>
                  <a:lnTo>
                    <a:pt x="4371772" y="528320"/>
                  </a:lnTo>
                  <a:lnTo>
                    <a:pt x="4373359" y="532726"/>
                  </a:lnTo>
                  <a:lnTo>
                    <a:pt x="4373359" y="538873"/>
                  </a:lnTo>
                  <a:lnTo>
                    <a:pt x="4398569" y="538873"/>
                  </a:lnTo>
                  <a:lnTo>
                    <a:pt x="4380293" y="505091"/>
                  </a:lnTo>
                  <a:lnTo>
                    <a:pt x="4356201" y="499529"/>
                  </a:lnTo>
                  <a:lnTo>
                    <a:pt x="4347730" y="500126"/>
                  </a:lnTo>
                  <a:lnTo>
                    <a:pt x="4315765" y="526135"/>
                  </a:lnTo>
                  <a:lnTo>
                    <a:pt x="4315066" y="532726"/>
                  </a:lnTo>
                  <a:lnTo>
                    <a:pt x="4315079" y="538873"/>
                  </a:lnTo>
                  <a:lnTo>
                    <a:pt x="4344632" y="563689"/>
                  </a:lnTo>
                  <a:lnTo>
                    <a:pt x="4361840" y="567347"/>
                  </a:lnTo>
                  <a:lnTo>
                    <a:pt x="4367517" y="569277"/>
                  </a:lnTo>
                  <a:lnTo>
                    <a:pt x="4373003" y="573303"/>
                  </a:lnTo>
                  <a:lnTo>
                    <a:pt x="4374375" y="575970"/>
                  </a:lnTo>
                  <a:lnTo>
                    <a:pt x="4374375" y="582295"/>
                  </a:lnTo>
                  <a:lnTo>
                    <a:pt x="4372864" y="584809"/>
                  </a:lnTo>
                  <a:lnTo>
                    <a:pt x="4366819" y="588835"/>
                  </a:lnTo>
                  <a:lnTo>
                    <a:pt x="4362462" y="589838"/>
                  </a:lnTo>
                  <a:lnTo>
                    <a:pt x="4350588" y="589838"/>
                  </a:lnTo>
                  <a:lnTo>
                    <a:pt x="4345762" y="588479"/>
                  </a:lnTo>
                  <a:lnTo>
                    <a:pt x="4338815" y="583018"/>
                  </a:lnTo>
                  <a:lnTo>
                    <a:pt x="4336897" y="578129"/>
                  </a:lnTo>
                  <a:lnTo>
                    <a:pt x="4336516" y="571055"/>
                  </a:lnTo>
                  <a:lnTo>
                    <a:pt x="4311599" y="571055"/>
                  </a:lnTo>
                  <a:lnTo>
                    <a:pt x="4311599" y="580453"/>
                  </a:lnTo>
                  <a:lnTo>
                    <a:pt x="4313567" y="588035"/>
                  </a:lnTo>
                  <a:lnTo>
                    <a:pt x="4321441" y="599528"/>
                  </a:lnTo>
                  <a:lnTo>
                    <a:pt x="4326801" y="603973"/>
                  </a:lnTo>
                  <a:lnTo>
                    <a:pt x="4340377" y="610235"/>
                  </a:lnTo>
                  <a:lnTo>
                    <a:pt x="4348099" y="611797"/>
                  </a:lnTo>
                  <a:lnTo>
                    <a:pt x="4356747" y="611797"/>
                  </a:lnTo>
                  <a:lnTo>
                    <a:pt x="4392663" y="597712"/>
                  </a:lnTo>
                  <a:lnTo>
                    <a:pt x="4399369" y="579285"/>
                  </a:lnTo>
                  <a:lnTo>
                    <a:pt x="4399496" y="571881"/>
                  </a:lnTo>
                  <a:close/>
                </a:path>
                <a:path w="4892040" h="1106805">
                  <a:moveTo>
                    <a:pt x="4440606" y="501383"/>
                  </a:moveTo>
                  <a:lnTo>
                    <a:pt x="4415498" y="501383"/>
                  </a:lnTo>
                  <a:lnTo>
                    <a:pt x="4415498" y="609942"/>
                  </a:lnTo>
                  <a:lnTo>
                    <a:pt x="4440606" y="609942"/>
                  </a:lnTo>
                  <a:lnTo>
                    <a:pt x="4440606" y="501383"/>
                  </a:lnTo>
                  <a:close/>
                </a:path>
                <a:path w="4892040" h="1106805">
                  <a:moveTo>
                    <a:pt x="4442371" y="474840"/>
                  </a:moveTo>
                  <a:lnTo>
                    <a:pt x="4441139" y="471563"/>
                  </a:lnTo>
                  <a:lnTo>
                    <a:pt x="4436224" y="466115"/>
                  </a:lnTo>
                  <a:lnTo>
                    <a:pt x="4432719" y="464731"/>
                  </a:lnTo>
                  <a:lnTo>
                    <a:pt x="4423664" y="464731"/>
                  </a:lnTo>
                  <a:lnTo>
                    <a:pt x="4420171" y="466115"/>
                  </a:lnTo>
                  <a:lnTo>
                    <a:pt x="4415307" y="471601"/>
                  </a:lnTo>
                  <a:lnTo>
                    <a:pt x="4414101" y="474840"/>
                  </a:lnTo>
                  <a:lnTo>
                    <a:pt x="4414113" y="482498"/>
                  </a:lnTo>
                  <a:lnTo>
                    <a:pt x="4415320" y="485698"/>
                  </a:lnTo>
                  <a:lnTo>
                    <a:pt x="4420222" y="491032"/>
                  </a:lnTo>
                  <a:lnTo>
                    <a:pt x="4423689" y="492366"/>
                  </a:lnTo>
                  <a:lnTo>
                    <a:pt x="4432693" y="492366"/>
                  </a:lnTo>
                  <a:lnTo>
                    <a:pt x="4436173" y="491045"/>
                  </a:lnTo>
                  <a:lnTo>
                    <a:pt x="4441139" y="485736"/>
                  </a:lnTo>
                  <a:lnTo>
                    <a:pt x="4442371" y="482498"/>
                  </a:lnTo>
                  <a:lnTo>
                    <a:pt x="4442371" y="474840"/>
                  </a:lnTo>
                  <a:close/>
                </a:path>
                <a:path w="4892040" h="1106805">
                  <a:moveTo>
                    <a:pt x="4490517" y="130314"/>
                  </a:moveTo>
                  <a:lnTo>
                    <a:pt x="4474007" y="117487"/>
                  </a:lnTo>
                  <a:lnTo>
                    <a:pt x="4469536" y="123253"/>
                  </a:lnTo>
                  <a:lnTo>
                    <a:pt x="4465459" y="127215"/>
                  </a:lnTo>
                  <a:lnTo>
                    <a:pt x="4458081" y="131559"/>
                  </a:lnTo>
                  <a:lnTo>
                    <a:pt x="4453560" y="132638"/>
                  </a:lnTo>
                  <a:lnTo>
                    <a:pt x="4440809" y="132638"/>
                  </a:lnTo>
                  <a:lnTo>
                    <a:pt x="4434700" y="129997"/>
                  </a:lnTo>
                  <a:lnTo>
                    <a:pt x="4425023" y="119354"/>
                  </a:lnTo>
                  <a:lnTo>
                    <a:pt x="4422533" y="113576"/>
                  </a:lnTo>
                  <a:lnTo>
                    <a:pt x="4422381" y="107340"/>
                  </a:lnTo>
                  <a:lnTo>
                    <a:pt x="4490466" y="107340"/>
                  </a:lnTo>
                  <a:lnTo>
                    <a:pt x="4490466" y="96227"/>
                  </a:lnTo>
                  <a:lnTo>
                    <a:pt x="4489958" y="88049"/>
                  </a:lnTo>
                  <a:lnTo>
                    <a:pt x="4489716" y="84175"/>
                  </a:lnTo>
                  <a:lnTo>
                    <a:pt x="4487481" y="73533"/>
                  </a:lnTo>
                  <a:lnTo>
                    <a:pt x="4483773" y="64376"/>
                  </a:lnTo>
                  <a:lnTo>
                    <a:pt x="4478515" y="56515"/>
                  </a:lnTo>
                  <a:lnTo>
                    <a:pt x="4471962" y="50304"/>
                  </a:lnTo>
                  <a:lnTo>
                    <a:pt x="4465332" y="46520"/>
                  </a:lnTo>
                  <a:lnTo>
                    <a:pt x="4465332" y="87795"/>
                  </a:lnTo>
                  <a:lnTo>
                    <a:pt x="4423359" y="85293"/>
                  </a:lnTo>
                  <a:lnTo>
                    <a:pt x="4424007" y="79997"/>
                  </a:lnTo>
                  <a:lnTo>
                    <a:pt x="4426343" y="75196"/>
                  </a:lnTo>
                  <a:lnTo>
                    <a:pt x="4434408" y="66535"/>
                  </a:lnTo>
                  <a:lnTo>
                    <a:pt x="4439323" y="64376"/>
                  </a:lnTo>
                  <a:lnTo>
                    <a:pt x="4451134" y="64376"/>
                  </a:lnTo>
                  <a:lnTo>
                    <a:pt x="4455896" y="66382"/>
                  </a:lnTo>
                  <a:lnTo>
                    <a:pt x="4459402" y="70421"/>
                  </a:lnTo>
                  <a:lnTo>
                    <a:pt x="4462932" y="74422"/>
                  </a:lnTo>
                  <a:lnTo>
                    <a:pt x="4464913" y="80289"/>
                  </a:lnTo>
                  <a:lnTo>
                    <a:pt x="4465332" y="87795"/>
                  </a:lnTo>
                  <a:lnTo>
                    <a:pt x="4465332" y="46520"/>
                  </a:lnTo>
                  <a:lnTo>
                    <a:pt x="4464215" y="45872"/>
                  </a:lnTo>
                  <a:lnTo>
                    <a:pt x="4455261" y="43205"/>
                  </a:lnTo>
                  <a:lnTo>
                    <a:pt x="4445127" y="42329"/>
                  </a:lnTo>
                  <a:lnTo>
                    <a:pt x="4438662" y="42786"/>
                  </a:lnTo>
                  <a:lnTo>
                    <a:pt x="4403306" y="69532"/>
                  </a:lnTo>
                  <a:lnTo>
                    <a:pt x="4397172" y="101257"/>
                  </a:lnTo>
                  <a:lnTo>
                    <a:pt x="4398048" y="112712"/>
                  </a:lnTo>
                  <a:lnTo>
                    <a:pt x="4418635" y="146380"/>
                  </a:lnTo>
                  <a:lnTo>
                    <a:pt x="4447260" y="154597"/>
                  </a:lnTo>
                  <a:lnTo>
                    <a:pt x="4460252" y="153085"/>
                  </a:lnTo>
                  <a:lnTo>
                    <a:pt x="4471797" y="148526"/>
                  </a:lnTo>
                  <a:lnTo>
                    <a:pt x="4481881" y="140944"/>
                  </a:lnTo>
                  <a:lnTo>
                    <a:pt x="4488624" y="132638"/>
                  </a:lnTo>
                  <a:lnTo>
                    <a:pt x="4490517" y="130314"/>
                  </a:lnTo>
                  <a:close/>
                </a:path>
                <a:path w="4892040" h="1106805">
                  <a:moveTo>
                    <a:pt x="4555388" y="609942"/>
                  </a:moveTo>
                  <a:lnTo>
                    <a:pt x="4522254" y="565480"/>
                  </a:lnTo>
                  <a:lnTo>
                    <a:pt x="4508982" y="547662"/>
                  </a:lnTo>
                  <a:lnTo>
                    <a:pt x="4517415" y="538594"/>
                  </a:lnTo>
                  <a:lnTo>
                    <a:pt x="4552048" y="501383"/>
                  </a:lnTo>
                  <a:lnTo>
                    <a:pt x="4520323" y="501383"/>
                  </a:lnTo>
                  <a:lnTo>
                    <a:pt x="4487723" y="535851"/>
                  </a:lnTo>
                  <a:lnTo>
                    <a:pt x="4485449" y="538594"/>
                  </a:lnTo>
                  <a:lnTo>
                    <a:pt x="4485449" y="459155"/>
                  </a:lnTo>
                  <a:lnTo>
                    <a:pt x="4460329" y="459155"/>
                  </a:lnTo>
                  <a:lnTo>
                    <a:pt x="4460329" y="609942"/>
                  </a:lnTo>
                  <a:lnTo>
                    <a:pt x="4485449" y="609942"/>
                  </a:lnTo>
                  <a:lnTo>
                    <a:pt x="4485449" y="572223"/>
                  </a:lnTo>
                  <a:lnTo>
                    <a:pt x="4491914" y="565480"/>
                  </a:lnTo>
                  <a:lnTo>
                    <a:pt x="4525391" y="609942"/>
                  </a:lnTo>
                  <a:lnTo>
                    <a:pt x="4555388" y="609942"/>
                  </a:lnTo>
                  <a:close/>
                </a:path>
                <a:path w="4892040" h="1106805">
                  <a:moveTo>
                    <a:pt x="4586186" y="114681"/>
                  </a:moveTo>
                  <a:lnTo>
                    <a:pt x="4584674" y="109385"/>
                  </a:lnTo>
                  <a:lnTo>
                    <a:pt x="4581664" y="105016"/>
                  </a:lnTo>
                  <a:lnTo>
                    <a:pt x="4578693" y="100647"/>
                  </a:lnTo>
                  <a:lnTo>
                    <a:pt x="4574311" y="97015"/>
                  </a:lnTo>
                  <a:lnTo>
                    <a:pt x="4562741" y="91224"/>
                  </a:lnTo>
                  <a:lnTo>
                    <a:pt x="4555591" y="88823"/>
                  </a:lnTo>
                  <a:lnTo>
                    <a:pt x="4538535" y="85001"/>
                  </a:lnTo>
                  <a:lnTo>
                    <a:pt x="4533036" y="83248"/>
                  </a:lnTo>
                  <a:lnTo>
                    <a:pt x="4528070" y="80086"/>
                  </a:lnTo>
                  <a:lnTo>
                    <a:pt x="4526839" y="77939"/>
                  </a:lnTo>
                  <a:lnTo>
                    <a:pt x="4526839" y="72110"/>
                  </a:lnTo>
                  <a:lnTo>
                    <a:pt x="4528172" y="69532"/>
                  </a:lnTo>
                  <a:lnTo>
                    <a:pt x="4533506" y="65405"/>
                  </a:lnTo>
                  <a:lnTo>
                    <a:pt x="4537519" y="64376"/>
                  </a:lnTo>
                  <a:lnTo>
                    <a:pt x="4547997" y="64376"/>
                  </a:lnTo>
                  <a:lnTo>
                    <a:pt x="4552137" y="65722"/>
                  </a:lnTo>
                  <a:lnTo>
                    <a:pt x="4558462" y="71120"/>
                  </a:lnTo>
                  <a:lnTo>
                    <a:pt x="4560049" y="75526"/>
                  </a:lnTo>
                  <a:lnTo>
                    <a:pt x="4560049" y="81673"/>
                  </a:lnTo>
                  <a:lnTo>
                    <a:pt x="4585246" y="81673"/>
                  </a:lnTo>
                  <a:lnTo>
                    <a:pt x="4566971" y="47891"/>
                  </a:lnTo>
                  <a:lnTo>
                    <a:pt x="4542879" y="42329"/>
                  </a:lnTo>
                  <a:lnTo>
                    <a:pt x="4534420" y="42926"/>
                  </a:lnTo>
                  <a:lnTo>
                    <a:pt x="4502455" y="68935"/>
                  </a:lnTo>
                  <a:lnTo>
                    <a:pt x="4501743" y="75526"/>
                  </a:lnTo>
                  <a:lnTo>
                    <a:pt x="4501756" y="81673"/>
                  </a:lnTo>
                  <a:lnTo>
                    <a:pt x="4531322" y="106489"/>
                  </a:lnTo>
                  <a:lnTo>
                    <a:pt x="4548530" y="110147"/>
                  </a:lnTo>
                  <a:lnTo>
                    <a:pt x="4554194" y="112077"/>
                  </a:lnTo>
                  <a:lnTo>
                    <a:pt x="4559681" y="116103"/>
                  </a:lnTo>
                  <a:lnTo>
                    <a:pt x="4561065" y="118770"/>
                  </a:lnTo>
                  <a:lnTo>
                    <a:pt x="4561065" y="125095"/>
                  </a:lnTo>
                  <a:lnTo>
                    <a:pt x="4559554" y="127609"/>
                  </a:lnTo>
                  <a:lnTo>
                    <a:pt x="4553496" y="131635"/>
                  </a:lnTo>
                  <a:lnTo>
                    <a:pt x="4549140" y="132638"/>
                  </a:lnTo>
                  <a:lnTo>
                    <a:pt x="4537265" y="132638"/>
                  </a:lnTo>
                  <a:lnTo>
                    <a:pt x="4532452" y="131279"/>
                  </a:lnTo>
                  <a:lnTo>
                    <a:pt x="4525505" y="125818"/>
                  </a:lnTo>
                  <a:lnTo>
                    <a:pt x="4523575" y="120929"/>
                  </a:lnTo>
                  <a:lnTo>
                    <a:pt x="4523206" y="113855"/>
                  </a:lnTo>
                  <a:lnTo>
                    <a:pt x="4498276" y="113855"/>
                  </a:lnTo>
                  <a:lnTo>
                    <a:pt x="4498276" y="123253"/>
                  </a:lnTo>
                  <a:lnTo>
                    <a:pt x="4500245" y="130835"/>
                  </a:lnTo>
                  <a:lnTo>
                    <a:pt x="4508119" y="142328"/>
                  </a:lnTo>
                  <a:lnTo>
                    <a:pt x="4513491" y="146773"/>
                  </a:lnTo>
                  <a:lnTo>
                    <a:pt x="4527067" y="153035"/>
                  </a:lnTo>
                  <a:lnTo>
                    <a:pt x="4534789" y="154597"/>
                  </a:lnTo>
                  <a:lnTo>
                    <a:pt x="4543437" y="154597"/>
                  </a:lnTo>
                  <a:lnTo>
                    <a:pt x="4579353" y="140512"/>
                  </a:lnTo>
                  <a:lnTo>
                    <a:pt x="4583874" y="132638"/>
                  </a:lnTo>
                  <a:lnTo>
                    <a:pt x="4585424" y="128206"/>
                  </a:lnTo>
                  <a:lnTo>
                    <a:pt x="4586059" y="122085"/>
                  </a:lnTo>
                  <a:lnTo>
                    <a:pt x="4586186" y="114681"/>
                  </a:lnTo>
                  <a:close/>
                </a:path>
                <a:path w="4892040" h="1106805">
                  <a:moveTo>
                    <a:pt x="4644872" y="609942"/>
                  </a:moveTo>
                  <a:lnTo>
                    <a:pt x="4644771" y="603427"/>
                  </a:lnTo>
                  <a:lnTo>
                    <a:pt x="4642523" y="598195"/>
                  </a:lnTo>
                  <a:lnTo>
                    <a:pt x="4641405" y="591489"/>
                  </a:lnTo>
                  <a:lnTo>
                    <a:pt x="4641342" y="588911"/>
                  </a:lnTo>
                  <a:lnTo>
                    <a:pt x="4641342" y="561098"/>
                  </a:lnTo>
                  <a:lnTo>
                    <a:pt x="4641316" y="535851"/>
                  </a:lnTo>
                  <a:lnTo>
                    <a:pt x="4640465" y="528027"/>
                  </a:lnTo>
                  <a:lnTo>
                    <a:pt x="4638383" y="521296"/>
                  </a:lnTo>
                  <a:lnTo>
                    <a:pt x="4638256" y="520877"/>
                  </a:lnTo>
                  <a:lnTo>
                    <a:pt x="4599902" y="499529"/>
                  </a:lnTo>
                  <a:lnTo>
                    <a:pt x="4592028" y="499529"/>
                  </a:lnTo>
                  <a:lnTo>
                    <a:pt x="4557966" y="521703"/>
                  </a:lnTo>
                  <a:lnTo>
                    <a:pt x="4555947" y="537197"/>
                  </a:lnTo>
                  <a:lnTo>
                    <a:pt x="4581156" y="537197"/>
                  </a:lnTo>
                  <a:lnTo>
                    <a:pt x="4581156" y="531495"/>
                  </a:lnTo>
                  <a:lnTo>
                    <a:pt x="4582782" y="527418"/>
                  </a:lnTo>
                  <a:lnTo>
                    <a:pt x="4589323" y="522516"/>
                  </a:lnTo>
                  <a:lnTo>
                    <a:pt x="4593602" y="521296"/>
                  </a:lnTo>
                  <a:lnTo>
                    <a:pt x="4604804" y="521296"/>
                  </a:lnTo>
                  <a:lnTo>
                    <a:pt x="4609173" y="522681"/>
                  </a:lnTo>
                  <a:lnTo>
                    <a:pt x="4614811" y="528269"/>
                  </a:lnTo>
                  <a:lnTo>
                    <a:pt x="4616221" y="532130"/>
                  </a:lnTo>
                  <a:lnTo>
                    <a:pt x="4616221" y="541007"/>
                  </a:lnTo>
                  <a:lnTo>
                    <a:pt x="4616221" y="561098"/>
                  </a:lnTo>
                  <a:lnTo>
                    <a:pt x="4616221" y="576872"/>
                  </a:lnTo>
                  <a:lnTo>
                    <a:pt x="4614672" y="580059"/>
                  </a:lnTo>
                  <a:lnTo>
                    <a:pt x="4611814" y="582866"/>
                  </a:lnTo>
                  <a:lnTo>
                    <a:pt x="4603432" y="587705"/>
                  </a:lnTo>
                  <a:lnTo>
                    <a:pt x="4599000" y="588911"/>
                  </a:lnTo>
                  <a:lnTo>
                    <a:pt x="4589640" y="588911"/>
                  </a:lnTo>
                  <a:lnTo>
                    <a:pt x="4585919" y="587756"/>
                  </a:lnTo>
                  <a:lnTo>
                    <a:pt x="4580394" y="583095"/>
                  </a:lnTo>
                  <a:lnTo>
                    <a:pt x="4579112" y="580059"/>
                  </a:lnTo>
                  <a:lnTo>
                    <a:pt x="4579023" y="575665"/>
                  </a:lnTo>
                  <a:lnTo>
                    <a:pt x="4580750" y="569290"/>
                  </a:lnTo>
                  <a:lnTo>
                    <a:pt x="4585932" y="564743"/>
                  </a:lnTo>
                  <a:lnTo>
                    <a:pt x="4594580" y="562013"/>
                  </a:lnTo>
                  <a:lnTo>
                    <a:pt x="4606696" y="561098"/>
                  </a:lnTo>
                  <a:lnTo>
                    <a:pt x="4616221" y="561098"/>
                  </a:lnTo>
                  <a:lnTo>
                    <a:pt x="4616221" y="541007"/>
                  </a:lnTo>
                  <a:lnTo>
                    <a:pt x="4603432" y="541007"/>
                  </a:lnTo>
                  <a:lnTo>
                    <a:pt x="4592548" y="541616"/>
                  </a:lnTo>
                  <a:lnTo>
                    <a:pt x="4557217" y="562368"/>
                  </a:lnTo>
                  <a:lnTo>
                    <a:pt x="4554029" y="576872"/>
                  </a:lnTo>
                  <a:lnTo>
                    <a:pt x="4554093" y="580059"/>
                  </a:lnTo>
                  <a:lnTo>
                    <a:pt x="4583976" y="611200"/>
                  </a:lnTo>
                  <a:lnTo>
                    <a:pt x="4591812" y="611797"/>
                  </a:lnTo>
                  <a:lnTo>
                    <a:pt x="4600308" y="611276"/>
                  </a:lnTo>
                  <a:lnTo>
                    <a:pt x="4607458" y="609701"/>
                  </a:lnTo>
                  <a:lnTo>
                    <a:pt x="4613275" y="607085"/>
                  </a:lnTo>
                  <a:lnTo>
                    <a:pt x="4617758" y="603427"/>
                  </a:lnTo>
                  <a:lnTo>
                    <a:pt x="4617605" y="603923"/>
                  </a:lnTo>
                  <a:lnTo>
                    <a:pt x="4618494" y="606094"/>
                  </a:lnTo>
                  <a:lnTo>
                    <a:pt x="4620412" y="609942"/>
                  </a:lnTo>
                  <a:lnTo>
                    <a:pt x="4644872" y="609942"/>
                  </a:lnTo>
                  <a:close/>
                </a:path>
                <a:path w="4892040" h="1106805">
                  <a:moveTo>
                    <a:pt x="4795291" y="501383"/>
                  </a:moveTo>
                  <a:lnTo>
                    <a:pt x="4769751" y="501383"/>
                  </a:lnTo>
                  <a:lnTo>
                    <a:pt x="4753051" y="567664"/>
                  </a:lnTo>
                  <a:lnTo>
                    <a:pt x="4745355" y="542823"/>
                  </a:lnTo>
                  <a:lnTo>
                    <a:pt x="4732502" y="501383"/>
                  </a:lnTo>
                  <a:lnTo>
                    <a:pt x="4712779" y="501383"/>
                  </a:lnTo>
                  <a:lnTo>
                    <a:pt x="4692599" y="566356"/>
                  </a:lnTo>
                  <a:lnTo>
                    <a:pt x="4675530" y="501383"/>
                  </a:lnTo>
                  <a:lnTo>
                    <a:pt x="4650079" y="501383"/>
                  </a:lnTo>
                  <a:lnTo>
                    <a:pt x="4681575" y="609942"/>
                  </a:lnTo>
                  <a:lnTo>
                    <a:pt x="4701425" y="609942"/>
                  </a:lnTo>
                  <a:lnTo>
                    <a:pt x="4715014" y="566356"/>
                  </a:lnTo>
                  <a:lnTo>
                    <a:pt x="4722355" y="542823"/>
                  </a:lnTo>
                  <a:lnTo>
                    <a:pt x="4743894" y="609942"/>
                  </a:lnTo>
                  <a:lnTo>
                    <a:pt x="4763706" y="609942"/>
                  </a:lnTo>
                  <a:lnTo>
                    <a:pt x="4776000" y="567664"/>
                  </a:lnTo>
                  <a:lnTo>
                    <a:pt x="4795291" y="501383"/>
                  </a:lnTo>
                  <a:close/>
                </a:path>
                <a:path w="4892040" h="1106805">
                  <a:moveTo>
                    <a:pt x="4891646" y="609942"/>
                  </a:moveTo>
                  <a:lnTo>
                    <a:pt x="4891557" y="603427"/>
                  </a:lnTo>
                  <a:lnTo>
                    <a:pt x="4889297" y="598195"/>
                  </a:lnTo>
                  <a:lnTo>
                    <a:pt x="4888179" y="591489"/>
                  </a:lnTo>
                  <a:lnTo>
                    <a:pt x="4888115" y="588911"/>
                  </a:lnTo>
                  <a:lnTo>
                    <a:pt x="4888115" y="561098"/>
                  </a:lnTo>
                  <a:lnTo>
                    <a:pt x="4888115" y="536079"/>
                  </a:lnTo>
                  <a:lnTo>
                    <a:pt x="4863604" y="501967"/>
                  </a:lnTo>
                  <a:lnTo>
                    <a:pt x="4846675" y="499529"/>
                  </a:lnTo>
                  <a:lnTo>
                    <a:pt x="4838801" y="499529"/>
                  </a:lnTo>
                  <a:lnTo>
                    <a:pt x="4804740" y="521703"/>
                  </a:lnTo>
                  <a:lnTo>
                    <a:pt x="4802721" y="537197"/>
                  </a:lnTo>
                  <a:lnTo>
                    <a:pt x="4827930" y="537197"/>
                  </a:lnTo>
                  <a:lnTo>
                    <a:pt x="4827930" y="531495"/>
                  </a:lnTo>
                  <a:lnTo>
                    <a:pt x="4829556" y="527418"/>
                  </a:lnTo>
                  <a:lnTo>
                    <a:pt x="4836109" y="522516"/>
                  </a:lnTo>
                  <a:lnTo>
                    <a:pt x="4840389" y="521296"/>
                  </a:lnTo>
                  <a:lnTo>
                    <a:pt x="4851578" y="521296"/>
                  </a:lnTo>
                  <a:lnTo>
                    <a:pt x="4855946" y="522681"/>
                  </a:lnTo>
                  <a:lnTo>
                    <a:pt x="4861585" y="528269"/>
                  </a:lnTo>
                  <a:lnTo>
                    <a:pt x="4863008" y="532130"/>
                  </a:lnTo>
                  <a:lnTo>
                    <a:pt x="4863008" y="541007"/>
                  </a:lnTo>
                  <a:lnTo>
                    <a:pt x="4863008" y="561098"/>
                  </a:lnTo>
                  <a:lnTo>
                    <a:pt x="4863008" y="576872"/>
                  </a:lnTo>
                  <a:lnTo>
                    <a:pt x="4861445" y="580059"/>
                  </a:lnTo>
                  <a:lnTo>
                    <a:pt x="4858588" y="582866"/>
                  </a:lnTo>
                  <a:lnTo>
                    <a:pt x="4850206" y="587705"/>
                  </a:lnTo>
                  <a:lnTo>
                    <a:pt x="4845774" y="588911"/>
                  </a:lnTo>
                  <a:lnTo>
                    <a:pt x="4836414" y="588911"/>
                  </a:lnTo>
                  <a:lnTo>
                    <a:pt x="4832693" y="587756"/>
                  </a:lnTo>
                  <a:lnTo>
                    <a:pt x="4827168" y="583095"/>
                  </a:lnTo>
                  <a:lnTo>
                    <a:pt x="4825885" y="580059"/>
                  </a:lnTo>
                  <a:lnTo>
                    <a:pt x="4825797" y="575665"/>
                  </a:lnTo>
                  <a:lnTo>
                    <a:pt x="4827524" y="569290"/>
                  </a:lnTo>
                  <a:lnTo>
                    <a:pt x="4832718" y="564743"/>
                  </a:lnTo>
                  <a:lnTo>
                    <a:pt x="4841367" y="562013"/>
                  </a:lnTo>
                  <a:lnTo>
                    <a:pt x="4853470" y="561098"/>
                  </a:lnTo>
                  <a:lnTo>
                    <a:pt x="4863008" y="561098"/>
                  </a:lnTo>
                  <a:lnTo>
                    <a:pt x="4863008" y="541007"/>
                  </a:lnTo>
                  <a:lnTo>
                    <a:pt x="4850206" y="541007"/>
                  </a:lnTo>
                  <a:lnTo>
                    <a:pt x="4839335" y="541616"/>
                  </a:lnTo>
                  <a:lnTo>
                    <a:pt x="4803991" y="562368"/>
                  </a:lnTo>
                  <a:lnTo>
                    <a:pt x="4800803" y="576872"/>
                  </a:lnTo>
                  <a:lnTo>
                    <a:pt x="4800866" y="580059"/>
                  </a:lnTo>
                  <a:lnTo>
                    <a:pt x="4830750" y="611200"/>
                  </a:lnTo>
                  <a:lnTo>
                    <a:pt x="4838585" y="611797"/>
                  </a:lnTo>
                  <a:lnTo>
                    <a:pt x="4847082" y="611276"/>
                  </a:lnTo>
                  <a:lnTo>
                    <a:pt x="4854232" y="609701"/>
                  </a:lnTo>
                  <a:lnTo>
                    <a:pt x="4860048" y="607085"/>
                  </a:lnTo>
                  <a:lnTo>
                    <a:pt x="4864532" y="603427"/>
                  </a:lnTo>
                  <a:lnTo>
                    <a:pt x="4864379" y="603923"/>
                  </a:lnTo>
                  <a:lnTo>
                    <a:pt x="4865268" y="606094"/>
                  </a:lnTo>
                  <a:lnTo>
                    <a:pt x="4867186" y="609942"/>
                  </a:lnTo>
                  <a:lnTo>
                    <a:pt x="4891646" y="609942"/>
                  </a:lnTo>
                  <a:close/>
                </a:path>
              </a:pathLst>
            </a:custGeom>
            <a:solidFill>
              <a:srgbClr val="0E131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578350" y="1597025"/>
            <a:ext cx="491998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125">
                <a:solidFill>
                  <a:srgbClr val="0E1318"/>
                </a:solidFill>
                <a:latin typeface="Gill Sans MT"/>
                <a:cs typeface="Gill Sans MT"/>
              </a:rPr>
              <a:t>Escape </a:t>
            </a:r>
            <a:r>
              <a:rPr dirty="0" sz="1500" spc="55">
                <a:solidFill>
                  <a:srgbClr val="0E1318"/>
                </a:solidFill>
                <a:latin typeface="Gill Sans MT"/>
                <a:cs typeface="Gill Sans MT"/>
              </a:rPr>
              <a:t>Room </a:t>
            </a:r>
            <a:r>
              <a:rPr dirty="0" sz="1500" spc="50">
                <a:solidFill>
                  <a:srgbClr val="0E1318"/>
                </a:solidFill>
                <a:latin typeface="Gill Sans MT"/>
                <a:cs typeface="Gill Sans MT"/>
              </a:rPr>
              <a:t>y </a:t>
            </a:r>
            <a:r>
              <a:rPr dirty="0" sz="1500" spc="15">
                <a:solidFill>
                  <a:srgbClr val="0E1318"/>
                </a:solidFill>
                <a:latin typeface="Gill Sans MT"/>
                <a:cs typeface="Gill Sans MT"/>
              </a:rPr>
              <a:t>BreakOut </a:t>
            </a:r>
            <a:r>
              <a:rPr dirty="0" sz="1500" spc="70">
                <a:solidFill>
                  <a:srgbClr val="0E1318"/>
                </a:solidFill>
                <a:latin typeface="Gill Sans MT"/>
                <a:cs typeface="Gill Sans MT"/>
              </a:rPr>
              <a:t>educativos, </a:t>
            </a:r>
            <a:r>
              <a:rPr dirty="0" sz="1500" spc="60">
                <a:solidFill>
                  <a:srgbClr val="0E1318"/>
                </a:solidFill>
                <a:latin typeface="Gill Sans MT"/>
                <a:cs typeface="Gill Sans MT"/>
              </a:rPr>
              <a:t>nuevo </a:t>
            </a:r>
            <a:r>
              <a:rPr dirty="0" sz="1500" spc="65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u="heavy" sz="1500" spc="7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7"/>
              </a:rPr>
              <a:t>#VisualThinkin</a:t>
            </a:r>
            <a:r>
              <a:rPr dirty="0" sz="1500" spc="75">
                <a:latin typeface="Gill Sans MT"/>
                <a:cs typeface="Gill Sans MT"/>
                <a:hlinkClick r:id="rId7"/>
              </a:rPr>
              <a:t>g</a:t>
            </a:r>
            <a:r>
              <a:rPr dirty="0" sz="1500" spc="-60">
                <a:latin typeface="Gill Sans MT"/>
                <a:cs typeface="Gill Sans MT"/>
                <a:hlinkClick r:id="rId7"/>
              </a:rPr>
              <a:t> </a:t>
            </a:r>
            <a:r>
              <a:rPr dirty="0" sz="1500" spc="80">
                <a:solidFill>
                  <a:srgbClr val="0E1318"/>
                </a:solidFill>
                <a:latin typeface="Gill Sans MT"/>
                <a:cs typeface="Gill Sans MT"/>
              </a:rPr>
              <a:t>para</a:t>
            </a:r>
            <a:r>
              <a:rPr dirty="0" sz="1500" spc="-55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sz="1500" spc="55">
                <a:solidFill>
                  <a:srgbClr val="0E1318"/>
                </a:solidFill>
                <a:latin typeface="Gill Sans MT"/>
                <a:cs typeface="Gill Sans MT"/>
              </a:rPr>
              <a:t>el</a:t>
            </a:r>
            <a:r>
              <a:rPr dirty="0" sz="1500" spc="-60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sz="1500" spc="75">
                <a:solidFill>
                  <a:srgbClr val="0E1318"/>
                </a:solidFill>
                <a:latin typeface="Gill Sans MT"/>
                <a:cs typeface="Gill Sans MT"/>
              </a:rPr>
              <a:t>programa</a:t>
            </a:r>
            <a:r>
              <a:rPr dirty="0" sz="1500" spc="-55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u="heavy" sz="1500" spc="6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8"/>
              </a:rPr>
              <a:t>#</a:t>
            </a:r>
            <a:r>
              <a:rPr dirty="0" sz="1500" spc="65">
                <a:latin typeface="Gill Sans MT"/>
                <a:cs typeface="Gill Sans MT"/>
                <a:hlinkClick r:id="rId8"/>
              </a:rPr>
              <a:t>p</a:t>
            </a:r>
            <a:r>
              <a:rPr dirty="0" u="heavy" sz="1500" spc="6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8"/>
              </a:rPr>
              <a:t>rofesinnovadores</a:t>
            </a:r>
            <a:r>
              <a:rPr dirty="0" sz="1500" spc="-60">
                <a:latin typeface="Gill Sans MT"/>
                <a:cs typeface="Gill Sans MT"/>
                <a:hlinkClick r:id="rId8"/>
              </a:rPr>
              <a:t> </a:t>
            </a:r>
            <a:r>
              <a:rPr dirty="0" sz="1500" spc="-90">
                <a:solidFill>
                  <a:srgbClr val="0E1318"/>
                </a:solidFill>
                <a:latin typeface="Gill Sans MT"/>
                <a:cs typeface="Gill Sans MT"/>
              </a:rPr>
              <a:t>CC </a:t>
            </a:r>
            <a:r>
              <a:rPr dirty="0" sz="1500" spc="-400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sz="1500" spc="45">
                <a:latin typeface="Gill Sans MT"/>
                <a:cs typeface="Gill Sans MT"/>
                <a:hlinkClick r:id="rId9"/>
              </a:rPr>
              <a:t>@p</a:t>
            </a:r>
            <a:r>
              <a:rPr dirty="0" u="heavy" sz="1500" spc="4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9"/>
              </a:rPr>
              <a:t>orlainnovacion</a:t>
            </a:r>
            <a:r>
              <a:rPr dirty="0" sz="1500" spc="45">
                <a:solidFill>
                  <a:srgbClr val="0E1318"/>
                </a:solidFill>
                <a:latin typeface="Gill Sans MT"/>
                <a:cs typeface="Gill Sans MT"/>
              </a:rPr>
              <a:t>. </a:t>
            </a:r>
            <a:r>
              <a:rPr dirty="0" sz="1500" spc="70">
                <a:solidFill>
                  <a:srgbClr val="0E1318"/>
                </a:solidFill>
                <a:latin typeface="Gill Sans MT"/>
                <a:cs typeface="Gill Sans MT"/>
              </a:rPr>
              <a:t>Gracias </a:t>
            </a:r>
            <a:r>
              <a:rPr dirty="0" sz="1500" spc="55">
                <a:latin typeface="Gill Sans MT"/>
                <a:cs typeface="Gill Sans MT"/>
                <a:hlinkClick r:id="rId10"/>
              </a:rPr>
              <a:t>@</a:t>
            </a:r>
            <a:r>
              <a:rPr dirty="0" u="heavy" sz="1500" spc="5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0"/>
              </a:rPr>
              <a:t>m</a:t>
            </a:r>
            <a:r>
              <a:rPr dirty="0" sz="1500" spc="55">
                <a:latin typeface="Gill Sans MT"/>
                <a:cs typeface="Gill Sans MT"/>
                <a:hlinkClick r:id="rId10"/>
              </a:rPr>
              <a:t>p</a:t>
            </a:r>
            <a:r>
              <a:rPr dirty="0" u="heavy" sz="1500" spc="5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0"/>
              </a:rPr>
              <a:t>oyatos</a:t>
            </a:r>
            <a:r>
              <a:rPr dirty="0" sz="1500" spc="55">
                <a:latin typeface="Gill Sans MT"/>
                <a:cs typeface="Gill Sans MT"/>
                <a:hlinkClick r:id="rId10"/>
              </a:rPr>
              <a:t> </a:t>
            </a:r>
            <a:r>
              <a:rPr dirty="0" sz="1500" spc="50">
                <a:solidFill>
                  <a:srgbClr val="0E1318"/>
                </a:solidFill>
                <a:latin typeface="Gill Sans MT"/>
                <a:cs typeface="Gill Sans MT"/>
              </a:rPr>
              <a:t>@nosolopiano </a:t>
            </a:r>
            <a:r>
              <a:rPr dirty="0" sz="1500" spc="55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sz="1500" spc="75">
                <a:latin typeface="Gill Sans MT"/>
                <a:cs typeface="Gill Sans MT"/>
                <a:hlinkClick r:id="rId11"/>
              </a:rPr>
              <a:t>@</a:t>
            </a:r>
            <a:r>
              <a:rPr dirty="0" u="heavy" sz="1500" spc="7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1"/>
              </a:rPr>
              <a:t>mariafer</a:t>
            </a:r>
            <a:r>
              <a:rPr dirty="0" sz="1500" spc="75">
                <a:latin typeface="Gill Sans MT"/>
                <a:cs typeface="Gill Sans MT"/>
                <a:hlinkClick r:id="rId11"/>
              </a:rPr>
              <a:t>g</a:t>
            </a:r>
            <a:r>
              <a:rPr dirty="0" u="heavy" sz="1500" spc="7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1"/>
              </a:rPr>
              <a:t>ago</a:t>
            </a:r>
            <a:r>
              <a:rPr dirty="0" sz="1500" spc="-55">
                <a:latin typeface="Gill Sans MT"/>
                <a:cs typeface="Gill Sans MT"/>
                <a:hlinkClick r:id="rId11"/>
              </a:rPr>
              <a:t> </a:t>
            </a:r>
            <a:r>
              <a:rPr dirty="0" sz="1500" spc="45">
                <a:latin typeface="Gill Sans MT"/>
                <a:cs typeface="Gill Sans MT"/>
                <a:hlinkClick r:id="rId12"/>
              </a:rPr>
              <a:t>@</a:t>
            </a:r>
            <a:r>
              <a:rPr dirty="0" u="heavy" sz="1500" spc="4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2"/>
              </a:rPr>
              <a:t>marmarmur</a:t>
            </a:r>
            <a:r>
              <a:rPr dirty="0" sz="1500" spc="-55">
                <a:latin typeface="Gill Sans MT"/>
                <a:cs typeface="Gill Sans MT"/>
                <a:hlinkClick r:id="rId12"/>
              </a:rPr>
              <a:t> </a:t>
            </a:r>
            <a:r>
              <a:rPr dirty="0" sz="1500" spc="25">
                <a:latin typeface="Gill Sans MT"/>
                <a:cs typeface="Gill Sans MT"/>
                <a:hlinkClick r:id="rId13"/>
              </a:rPr>
              <a:t>@</a:t>
            </a:r>
            <a:r>
              <a:rPr dirty="0" u="heavy" sz="1500" spc="2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3"/>
              </a:rPr>
              <a:t>loli</a:t>
            </a:r>
            <a:r>
              <a:rPr dirty="0" sz="1500" spc="25">
                <a:latin typeface="Gill Sans MT"/>
                <a:cs typeface="Gill Sans MT"/>
                <a:hlinkClick r:id="rId13"/>
              </a:rPr>
              <a:t>g</a:t>
            </a:r>
            <a:r>
              <a:rPr dirty="0" u="heavy" sz="1500" spc="2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3"/>
              </a:rPr>
              <a:t>arciaXXI</a:t>
            </a:r>
            <a:r>
              <a:rPr dirty="0" sz="1500" spc="-55">
                <a:latin typeface="Gill Sans MT"/>
                <a:cs typeface="Gill Sans MT"/>
                <a:hlinkClick r:id="rId13"/>
              </a:rPr>
              <a:t> </a:t>
            </a:r>
            <a:r>
              <a:rPr dirty="0" sz="1500" spc="80">
                <a:latin typeface="Gill Sans MT"/>
                <a:cs typeface="Gill Sans MT"/>
                <a:hlinkClick r:id="rId14"/>
              </a:rPr>
              <a:t>@</a:t>
            </a:r>
            <a:r>
              <a:rPr dirty="0" u="heavy" sz="1500" spc="80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4"/>
              </a:rPr>
              <a:t>musikawa </a:t>
            </a:r>
            <a:r>
              <a:rPr dirty="0" sz="1500" spc="-400">
                <a:latin typeface="Gill Sans MT"/>
                <a:cs typeface="Gill Sans MT"/>
              </a:rPr>
              <a:t> </a:t>
            </a:r>
            <a:r>
              <a:rPr dirty="0" sz="1500" spc="10">
                <a:solidFill>
                  <a:srgbClr val="0E1318"/>
                </a:solidFill>
                <a:latin typeface="Gill Sans MT"/>
                <a:cs typeface="Gill Sans MT"/>
              </a:rPr>
              <a:t>por</a:t>
            </a:r>
            <a:r>
              <a:rPr dirty="0" sz="1500" spc="-55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sz="1500" spc="85">
                <a:solidFill>
                  <a:srgbClr val="0E1318"/>
                </a:solidFill>
                <a:latin typeface="Gill Sans MT"/>
                <a:cs typeface="Gill Sans MT"/>
              </a:rPr>
              <a:t>ayudarme</a:t>
            </a:r>
            <a:r>
              <a:rPr dirty="0" sz="1500" spc="-50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sz="1500" spc="175">
                <a:solidFill>
                  <a:srgbClr val="0E1318"/>
                </a:solidFill>
                <a:latin typeface="Gill Sans MT"/>
                <a:cs typeface="Gill Sans MT"/>
              </a:rPr>
              <a:t>a</a:t>
            </a:r>
            <a:r>
              <a:rPr dirty="0" sz="1500" spc="-50">
                <a:solidFill>
                  <a:srgbClr val="0E1318"/>
                </a:solidFill>
                <a:latin typeface="Gill Sans MT"/>
                <a:cs typeface="Gill Sans MT"/>
              </a:rPr>
              <a:t> </a:t>
            </a:r>
            <a:r>
              <a:rPr dirty="0" sz="1500" spc="65">
                <a:solidFill>
                  <a:srgbClr val="0E1318"/>
                </a:solidFill>
                <a:latin typeface="Gill Sans MT"/>
                <a:cs typeface="Gill Sans MT"/>
              </a:rPr>
              <a:t>conceptualizarlo.</a:t>
            </a:r>
            <a:endParaRPr sz="15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heavy" sz="1500" spc="105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5"/>
              </a:rPr>
              <a:t>#</a:t>
            </a:r>
            <a:r>
              <a:rPr dirty="0" sz="1500" spc="105">
                <a:latin typeface="Gill Sans MT"/>
                <a:cs typeface="Gill Sans MT"/>
                <a:hlinkClick r:id="rId15"/>
              </a:rPr>
              <a:t>gamiﬁcacion</a:t>
            </a:r>
            <a:r>
              <a:rPr dirty="0" sz="1500" spc="-65">
                <a:latin typeface="Gill Sans MT"/>
                <a:cs typeface="Gill Sans MT"/>
                <a:hlinkClick r:id="rId15"/>
              </a:rPr>
              <a:t> </a:t>
            </a:r>
            <a:r>
              <a:rPr dirty="0" sz="1500" spc="90">
                <a:latin typeface="Gill Sans MT"/>
                <a:cs typeface="Gill Sans MT"/>
                <a:hlinkClick r:id="rId16"/>
              </a:rPr>
              <a:t>#g</a:t>
            </a:r>
            <a:r>
              <a:rPr dirty="0" u="heavy" sz="1500" spc="90">
                <a:uFill>
                  <a:solidFill>
                    <a:srgbClr val="0E1318"/>
                  </a:solidFill>
                </a:uFill>
                <a:latin typeface="Gill Sans MT"/>
                <a:cs typeface="Gill Sans MT"/>
                <a:hlinkClick r:id="rId16"/>
              </a:rPr>
              <a:t>amiﬁcation</a:t>
            </a:r>
            <a:endParaRPr sz="1500">
              <a:latin typeface="Gill Sans MT"/>
              <a:cs typeface="Gill Sans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91049" y="3105149"/>
            <a:ext cx="4914899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974" y="66262"/>
            <a:ext cx="1100836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55">
                <a:solidFill>
                  <a:srgbClr val="737373"/>
                </a:solidFill>
                <a:latin typeface="Arial"/>
                <a:cs typeface="Arial"/>
              </a:rPr>
              <a:t>Estrategias</a:t>
            </a:r>
            <a:r>
              <a:rPr dirty="0" sz="5000" spc="-6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175">
                <a:solidFill>
                  <a:srgbClr val="737373"/>
                </a:solidFill>
                <a:latin typeface="Arial"/>
                <a:cs typeface="Arial"/>
              </a:rPr>
              <a:t>concretras:</a:t>
            </a:r>
            <a:r>
              <a:rPr dirty="0" sz="5000" spc="-6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250">
                <a:solidFill>
                  <a:srgbClr val="737373"/>
                </a:solidFill>
                <a:latin typeface="Arial"/>
                <a:cs typeface="Arial"/>
              </a:rPr>
              <a:t>scape</a:t>
            </a:r>
            <a:r>
              <a:rPr dirty="0" sz="5000" spc="-6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265">
                <a:solidFill>
                  <a:srgbClr val="737373"/>
                </a:solidFill>
                <a:latin typeface="Arial"/>
                <a:cs typeface="Arial"/>
              </a:rPr>
              <a:t>Room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00450" y="1285875"/>
            <a:ext cx="7829550" cy="4010025"/>
            <a:chOff x="3600450" y="1285875"/>
            <a:chExt cx="7829550" cy="40100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0450" y="1285875"/>
              <a:ext cx="3571874" cy="4010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01262" y="2819399"/>
              <a:ext cx="1428750" cy="1428750"/>
            </a:xfrm>
            <a:custGeom>
              <a:avLst/>
              <a:gdLst/>
              <a:ahLst/>
              <a:cxnLst/>
              <a:rect l="l" t="t" r="r" b="b"/>
              <a:pathLst>
                <a:path w="1428750" h="1428750">
                  <a:moveTo>
                    <a:pt x="1428737" y="1428749"/>
                  </a:moveTo>
                  <a:lnTo>
                    <a:pt x="714343" y="1428749"/>
                  </a:lnTo>
                  <a:lnTo>
                    <a:pt x="665464" y="1427100"/>
                  </a:lnTo>
                  <a:lnTo>
                    <a:pt x="617459" y="1422224"/>
                  </a:lnTo>
                  <a:lnTo>
                    <a:pt x="570442" y="1414228"/>
                  </a:lnTo>
                  <a:lnTo>
                    <a:pt x="524518" y="1403217"/>
                  </a:lnTo>
                  <a:lnTo>
                    <a:pt x="479794" y="1389300"/>
                  </a:lnTo>
                  <a:lnTo>
                    <a:pt x="436378" y="1372582"/>
                  </a:lnTo>
                  <a:lnTo>
                    <a:pt x="394376" y="1353170"/>
                  </a:lnTo>
                  <a:lnTo>
                    <a:pt x="353894" y="1331171"/>
                  </a:lnTo>
                  <a:lnTo>
                    <a:pt x="315039" y="1306692"/>
                  </a:lnTo>
                  <a:lnTo>
                    <a:pt x="277918" y="1279839"/>
                  </a:lnTo>
                  <a:lnTo>
                    <a:pt x="242638" y="1250718"/>
                  </a:lnTo>
                  <a:lnTo>
                    <a:pt x="209304" y="1219438"/>
                  </a:lnTo>
                  <a:lnTo>
                    <a:pt x="178024" y="1186103"/>
                  </a:lnTo>
                  <a:lnTo>
                    <a:pt x="148905" y="1150821"/>
                  </a:lnTo>
                  <a:lnTo>
                    <a:pt x="122053" y="1113699"/>
                  </a:lnTo>
                  <a:lnTo>
                    <a:pt x="97574" y="1074843"/>
                  </a:lnTo>
                  <a:lnTo>
                    <a:pt x="75576" y="1034360"/>
                  </a:lnTo>
                  <a:lnTo>
                    <a:pt x="56165" y="992356"/>
                  </a:lnTo>
                  <a:lnTo>
                    <a:pt x="39448" y="948938"/>
                  </a:lnTo>
                  <a:lnTo>
                    <a:pt x="25531" y="904213"/>
                  </a:lnTo>
                  <a:lnTo>
                    <a:pt x="14521" y="858288"/>
                  </a:lnTo>
                  <a:lnTo>
                    <a:pt x="6525" y="811268"/>
                  </a:lnTo>
                  <a:lnTo>
                    <a:pt x="1649" y="763262"/>
                  </a:lnTo>
                  <a:lnTo>
                    <a:pt x="0" y="714375"/>
                  </a:lnTo>
                  <a:lnTo>
                    <a:pt x="1649" y="665487"/>
                  </a:lnTo>
                  <a:lnTo>
                    <a:pt x="6525" y="617481"/>
                  </a:lnTo>
                  <a:lnTo>
                    <a:pt x="14521" y="570461"/>
                  </a:lnTo>
                  <a:lnTo>
                    <a:pt x="25531" y="524536"/>
                  </a:lnTo>
                  <a:lnTo>
                    <a:pt x="39448" y="479811"/>
                  </a:lnTo>
                  <a:lnTo>
                    <a:pt x="56165" y="436393"/>
                  </a:lnTo>
                  <a:lnTo>
                    <a:pt x="75576" y="394389"/>
                  </a:lnTo>
                  <a:lnTo>
                    <a:pt x="97574" y="353906"/>
                  </a:lnTo>
                  <a:lnTo>
                    <a:pt x="122053" y="315050"/>
                  </a:lnTo>
                  <a:lnTo>
                    <a:pt x="148905" y="277928"/>
                  </a:lnTo>
                  <a:lnTo>
                    <a:pt x="178024" y="242646"/>
                  </a:lnTo>
                  <a:lnTo>
                    <a:pt x="209304" y="209311"/>
                  </a:lnTo>
                  <a:lnTo>
                    <a:pt x="242638" y="178031"/>
                  </a:lnTo>
                  <a:lnTo>
                    <a:pt x="277918" y="148910"/>
                  </a:lnTo>
                  <a:lnTo>
                    <a:pt x="315039" y="122057"/>
                  </a:lnTo>
                  <a:lnTo>
                    <a:pt x="353894" y="97578"/>
                  </a:lnTo>
                  <a:lnTo>
                    <a:pt x="394376" y="75579"/>
                  </a:lnTo>
                  <a:lnTo>
                    <a:pt x="436378" y="56167"/>
                  </a:lnTo>
                  <a:lnTo>
                    <a:pt x="479794" y="39449"/>
                  </a:lnTo>
                  <a:lnTo>
                    <a:pt x="524518" y="25532"/>
                  </a:lnTo>
                  <a:lnTo>
                    <a:pt x="570442" y="14521"/>
                  </a:lnTo>
                  <a:lnTo>
                    <a:pt x="617459" y="6525"/>
                  </a:lnTo>
                  <a:lnTo>
                    <a:pt x="665464" y="1649"/>
                  </a:lnTo>
                  <a:lnTo>
                    <a:pt x="714350" y="0"/>
                  </a:lnTo>
                  <a:lnTo>
                    <a:pt x="1428737" y="0"/>
                  </a:lnTo>
                  <a:lnTo>
                    <a:pt x="1428737" y="1428749"/>
                  </a:lnTo>
                  <a:close/>
                </a:path>
              </a:pathLst>
            </a:custGeom>
            <a:solidFill>
              <a:srgbClr val="FF95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382187" y="3204577"/>
              <a:ext cx="664210" cy="661670"/>
            </a:xfrm>
            <a:custGeom>
              <a:avLst/>
              <a:gdLst/>
              <a:ahLst/>
              <a:cxnLst/>
              <a:rect l="l" t="t" r="r" b="b"/>
              <a:pathLst>
                <a:path w="664209" h="661670">
                  <a:moveTo>
                    <a:pt x="390740" y="248119"/>
                  </a:moveTo>
                  <a:lnTo>
                    <a:pt x="383755" y="231241"/>
                  </a:lnTo>
                  <a:lnTo>
                    <a:pt x="369138" y="219189"/>
                  </a:lnTo>
                  <a:lnTo>
                    <a:pt x="323126" y="205219"/>
                  </a:lnTo>
                  <a:lnTo>
                    <a:pt x="275374" y="205968"/>
                  </a:lnTo>
                  <a:lnTo>
                    <a:pt x="229501" y="221195"/>
                  </a:lnTo>
                  <a:lnTo>
                    <a:pt x="189115" y="250621"/>
                  </a:lnTo>
                  <a:lnTo>
                    <a:pt x="46253" y="393496"/>
                  </a:lnTo>
                  <a:lnTo>
                    <a:pt x="20167" y="427888"/>
                  </a:lnTo>
                  <a:lnTo>
                    <a:pt x="4762" y="466686"/>
                  </a:lnTo>
                  <a:lnTo>
                    <a:pt x="0" y="507619"/>
                  </a:lnTo>
                  <a:lnTo>
                    <a:pt x="5829" y="548436"/>
                  </a:lnTo>
                  <a:lnTo>
                    <a:pt x="22212" y="586879"/>
                  </a:lnTo>
                  <a:lnTo>
                    <a:pt x="49110" y="620674"/>
                  </a:lnTo>
                  <a:lnTo>
                    <a:pt x="90817" y="648716"/>
                  </a:lnTo>
                  <a:lnTo>
                    <a:pt x="137934" y="661263"/>
                  </a:lnTo>
                  <a:lnTo>
                    <a:pt x="186639" y="658939"/>
                  </a:lnTo>
                  <a:lnTo>
                    <a:pt x="233083" y="642340"/>
                  </a:lnTo>
                  <a:lnTo>
                    <a:pt x="273418" y="612101"/>
                  </a:lnTo>
                  <a:lnTo>
                    <a:pt x="317703" y="567804"/>
                  </a:lnTo>
                  <a:lnTo>
                    <a:pt x="326542" y="525818"/>
                  </a:lnTo>
                  <a:lnTo>
                    <a:pt x="291452" y="501370"/>
                  </a:lnTo>
                  <a:lnTo>
                    <a:pt x="221983" y="554951"/>
                  </a:lnTo>
                  <a:lnTo>
                    <a:pt x="195478" y="573316"/>
                  </a:lnTo>
                  <a:lnTo>
                    <a:pt x="165366" y="580847"/>
                  </a:lnTo>
                  <a:lnTo>
                    <a:pt x="134988" y="576846"/>
                  </a:lnTo>
                  <a:lnTo>
                    <a:pt x="107683" y="560666"/>
                  </a:lnTo>
                  <a:lnTo>
                    <a:pt x="88150" y="533717"/>
                  </a:lnTo>
                  <a:lnTo>
                    <a:pt x="81076" y="502615"/>
                  </a:lnTo>
                  <a:lnTo>
                    <a:pt x="86588" y="471246"/>
                  </a:lnTo>
                  <a:lnTo>
                    <a:pt x="241985" y="306349"/>
                  </a:lnTo>
                  <a:lnTo>
                    <a:pt x="285559" y="284022"/>
                  </a:lnTo>
                  <a:lnTo>
                    <a:pt x="309892" y="283641"/>
                  </a:lnTo>
                  <a:lnTo>
                    <a:pt x="345579" y="294132"/>
                  </a:lnTo>
                  <a:lnTo>
                    <a:pt x="357886" y="294017"/>
                  </a:lnTo>
                  <a:lnTo>
                    <a:pt x="369379" y="290423"/>
                  </a:lnTo>
                  <a:lnTo>
                    <a:pt x="379133" y="283489"/>
                  </a:lnTo>
                  <a:lnTo>
                    <a:pt x="389432" y="266611"/>
                  </a:lnTo>
                  <a:lnTo>
                    <a:pt x="390740" y="248119"/>
                  </a:lnTo>
                  <a:close/>
                </a:path>
                <a:path w="664209" h="661670">
                  <a:moveTo>
                    <a:pt x="664044" y="177723"/>
                  </a:moveTo>
                  <a:lnTo>
                    <a:pt x="662965" y="128816"/>
                  </a:lnTo>
                  <a:lnTo>
                    <a:pt x="646607" y="81749"/>
                  </a:lnTo>
                  <a:lnTo>
                    <a:pt x="614870" y="40601"/>
                  </a:lnTo>
                  <a:lnTo>
                    <a:pt x="573163" y="12547"/>
                  </a:lnTo>
                  <a:lnTo>
                    <a:pt x="526046" y="0"/>
                  </a:lnTo>
                  <a:lnTo>
                    <a:pt x="477342" y="2324"/>
                  </a:lnTo>
                  <a:lnTo>
                    <a:pt x="430898" y="18923"/>
                  </a:lnTo>
                  <a:lnTo>
                    <a:pt x="390563" y="49174"/>
                  </a:lnTo>
                  <a:lnTo>
                    <a:pt x="346278" y="93459"/>
                  </a:lnTo>
                  <a:lnTo>
                    <a:pt x="334492" y="121145"/>
                  </a:lnTo>
                  <a:lnTo>
                    <a:pt x="337439" y="135445"/>
                  </a:lnTo>
                  <a:lnTo>
                    <a:pt x="373964" y="159537"/>
                  </a:lnTo>
                  <a:lnTo>
                    <a:pt x="444855" y="103466"/>
                  </a:lnTo>
                  <a:lnTo>
                    <a:pt x="471360" y="85090"/>
                  </a:lnTo>
                  <a:lnTo>
                    <a:pt x="501472" y="77558"/>
                  </a:lnTo>
                  <a:lnTo>
                    <a:pt x="531850" y="81559"/>
                  </a:lnTo>
                  <a:lnTo>
                    <a:pt x="559155" y="97751"/>
                  </a:lnTo>
                  <a:lnTo>
                    <a:pt x="578688" y="124688"/>
                  </a:lnTo>
                  <a:lnTo>
                    <a:pt x="585762" y="155790"/>
                  </a:lnTo>
                  <a:lnTo>
                    <a:pt x="580250" y="187159"/>
                  </a:lnTo>
                  <a:lnTo>
                    <a:pt x="424853" y="352069"/>
                  </a:lnTo>
                  <a:lnTo>
                    <a:pt x="381279" y="374383"/>
                  </a:lnTo>
                  <a:lnTo>
                    <a:pt x="356946" y="374764"/>
                  </a:lnTo>
                  <a:lnTo>
                    <a:pt x="321259" y="364274"/>
                  </a:lnTo>
                  <a:lnTo>
                    <a:pt x="308952" y="364388"/>
                  </a:lnTo>
                  <a:lnTo>
                    <a:pt x="297459" y="367982"/>
                  </a:lnTo>
                  <a:lnTo>
                    <a:pt x="287705" y="374929"/>
                  </a:lnTo>
                  <a:lnTo>
                    <a:pt x="277406" y="391795"/>
                  </a:lnTo>
                  <a:lnTo>
                    <a:pt x="276098" y="410286"/>
                  </a:lnTo>
                  <a:lnTo>
                    <a:pt x="283083" y="427164"/>
                  </a:lnTo>
                  <a:lnTo>
                    <a:pt x="297700" y="439216"/>
                  </a:lnTo>
                  <a:lnTo>
                    <a:pt x="343712" y="453186"/>
                  </a:lnTo>
                  <a:lnTo>
                    <a:pt x="391464" y="452437"/>
                  </a:lnTo>
                  <a:lnTo>
                    <a:pt x="437337" y="437210"/>
                  </a:lnTo>
                  <a:lnTo>
                    <a:pt x="477723" y="407784"/>
                  </a:lnTo>
                  <a:lnTo>
                    <a:pt x="620585" y="264909"/>
                  </a:lnTo>
                  <a:lnTo>
                    <a:pt x="649897" y="224434"/>
                  </a:lnTo>
                  <a:lnTo>
                    <a:pt x="664044" y="177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302767" y="5751143"/>
            <a:ext cx="6969125" cy="2870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700" spc="60">
                <a:solidFill>
                  <a:srgbClr val="737373"/>
                </a:solidFill>
                <a:latin typeface="Century Gothic"/>
                <a:cs typeface="Century Gothic"/>
                <a:hlinkClick r:id="rId4"/>
              </a:rPr>
              <a:t>https:</a:t>
            </a:r>
            <a:r>
              <a:rPr dirty="0" sz="1700" spc="60">
                <a:solidFill>
                  <a:srgbClr val="737373"/>
                </a:solidFill>
                <a:latin typeface="Century Gothic"/>
                <a:cs typeface="Century Gothic"/>
                <a:hlinkClick r:id="rId4"/>
              </a:rPr>
              <a:t>/</a:t>
            </a:r>
            <a:r>
              <a:rPr dirty="0" sz="1700" spc="95">
                <a:solidFill>
                  <a:srgbClr val="737373"/>
                </a:solidFill>
                <a:latin typeface="Century Gothic"/>
                <a:cs typeface="Century Gothic"/>
                <a:hlinkClick r:id="rId4"/>
              </a:rPr>
              <a:t> </a:t>
            </a:r>
            <a:r>
              <a:rPr dirty="0" sz="1700" spc="10">
                <a:solidFill>
                  <a:srgbClr val="737373"/>
                </a:solidFill>
                <a:latin typeface="Century Gothic"/>
                <a:cs typeface="Century Gothic"/>
                <a:hlinkClick r:id="rId4"/>
              </a:rPr>
              <a:t>www.agorabierta.com/2018/03/escape-room-educativo/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974" y="66262"/>
            <a:ext cx="995172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55">
                <a:solidFill>
                  <a:srgbClr val="737373"/>
                </a:solidFill>
                <a:latin typeface="Arial"/>
                <a:cs typeface="Arial"/>
              </a:rPr>
              <a:t>Estrategias</a:t>
            </a:r>
            <a:r>
              <a:rPr dirty="0" sz="5000" spc="-6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175">
                <a:solidFill>
                  <a:srgbClr val="737373"/>
                </a:solidFill>
                <a:latin typeface="Arial"/>
                <a:cs typeface="Arial"/>
              </a:rPr>
              <a:t>concretras:</a:t>
            </a:r>
            <a:r>
              <a:rPr dirty="0" sz="5000" spc="-6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120">
                <a:solidFill>
                  <a:srgbClr val="737373"/>
                </a:solidFill>
                <a:latin typeface="Arial"/>
                <a:cs typeface="Arial"/>
              </a:rPr>
              <a:t>PBL</a:t>
            </a:r>
            <a:r>
              <a:rPr dirty="0" sz="5000" spc="-6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5000" spc="225">
                <a:solidFill>
                  <a:srgbClr val="737373"/>
                </a:solidFill>
                <a:latin typeface="Arial"/>
                <a:cs typeface="Arial"/>
              </a:rPr>
              <a:t>triad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8124" y="1819275"/>
            <a:ext cx="10848975" cy="3409950"/>
            <a:chOff x="238124" y="1819275"/>
            <a:chExt cx="10848975" cy="34099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0349" y="1819275"/>
              <a:ext cx="4476749" cy="340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24" y="2219324"/>
              <a:ext cx="161925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24" y="2962274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24" y="3705224"/>
              <a:ext cx="161925" cy="1619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0750" y="1802698"/>
            <a:ext cx="5419725" cy="225425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3950" spc="30">
                <a:solidFill>
                  <a:srgbClr val="737373"/>
                </a:solidFill>
                <a:latin typeface="Lucida Sans Unicode"/>
                <a:cs typeface="Lucida Sans Unicode"/>
              </a:rPr>
              <a:t>Puntos</a:t>
            </a:r>
            <a:endParaRPr sz="3950">
              <a:latin typeface="Lucida Sans Unicode"/>
              <a:cs typeface="Lucida Sans Unicode"/>
            </a:endParaRPr>
          </a:p>
          <a:p>
            <a:pPr marL="12700" marR="5080">
              <a:lnSpc>
                <a:spcPct val="123400"/>
              </a:lnSpc>
            </a:pPr>
            <a:r>
              <a:rPr dirty="0" sz="3950" spc="-45">
                <a:solidFill>
                  <a:srgbClr val="737373"/>
                </a:solidFill>
                <a:latin typeface="Lucida Sans Unicode"/>
                <a:cs typeface="Lucida Sans Unicode"/>
              </a:rPr>
              <a:t>Tablas</a:t>
            </a:r>
            <a:r>
              <a:rPr dirty="0" sz="3950" spc="-22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950" spc="150">
                <a:solidFill>
                  <a:srgbClr val="737373"/>
                </a:solidFill>
                <a:latin typeface="Lucida Sans Unicode"/>
                <a:cs typeface="Lucida Sans Unicode"/>
              </a:rPr>
              <a:t>de</a:t>
            </a:r>
            <a:r>
              <a:rPr dirty="0" sz="3950" spc="-22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950" spc="-20">
                <a:solidFill>
                  <a:srgbClr val="737373"/>
                </a:solidFill>
                <a:latin typeface="Lucida Sans Unicode"/>
                <a:cs typeface="Lucida Sans Unicode"/>
              </a:rPr>
              <a:t>clasificación </a:t>
            </a:r>
            <a:r>
              <a:rPr dirty="0" sz="3950" spc="-1235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950" spc="-65">
                <a:solidFill>
                  <a:srgbClr val="737373"/>
                </a:solidFill>
                <a:latin typeface="Lucida Sans Unicode"/>
                <a:cs typeface="Lucida Sans Unicode"/>
              </a:rPr>
              <a:t>Insignias</a:t>
            </a:r>
            <a:endParaRPr sz="3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974" y="48307"/>
            <a:ext cx="9600565" cy="7410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700" spc="155">
                <a:solidFill>
                  <a:srgbClr val="737373"/>
                </a:solidFill>
                <a:latin typeface="Arial"/>
                <a:cs typeface="Arial"/>
              </a:rPr>
              <a:t>Con</a:t>
            </a:r>
            <a:r>
              <a:rPr dirty="0" sz="4700" spc="-8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305">
                <a:solidFill>
                  <a:srgbClr val="737373"/>
                </a:solidFill>
                <a:latin typeface="Arial"/>
                <a:cs typeface="Arial"/>
              </a:rPr>
              <a:t>qué</a:t>
            </a:r>
            <a:r>
              <a:rPr dirty="0" sz="4700" spc="-8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25">
                <a:solidFill>
                  <a:srgbClr val="737373"/>
                </a:solidFill>
                <a:latin typeface="Arial"/>
                <a:cs typeface="Arial"/>
              </a:rPr>
              <a:t>gamificar:</a:t>
            </a:r>
            <a:r>
              <a:rPr dirty="0" sz="4700" spc="-8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95">
                <a:solidFill>
                  <a:srgbClr val="737373"/>
                </a:solidFill>
                <a:latin typeface="Arial"/>
                <a:cs typeface="Arial"/>
              </a:rPr>
              <a:t>redes</a:t>
            </a:r>
            <a:r>
              <a:rPr dirty="0" sz="4700" spc="-8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50">
                <a:solidFill>
                  <a:srgbClr val="737373"/>
                </a:solidFill>
                <a:latin typeface="Arial"/>
                <a:cs typeface="Arial"/>
              </a:rPr>
              <a:t>sociales</a:t>
            </a:r>
            <a:endParaRPr sz="4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4575" y="1400175"/>
            <a:ext cx="5714999" cy="41528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8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38" y="0"/>
            <a:ext cx="8926830" cy="1778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300"/>
              </a:lnSpc>
              <a:spcBef>
                <a:spcPts val="100"/>
              </a:spcBef>
            </a:pPr>
            <a:r>
              <a:rPr dirty="0" sz="4700" spc="155">
                <a:solidFill>
                  <a:srgbClr val="737373"/>
                </a:solidFill>
                <a:latin typeface="Arial"/>
                <a:cs typeface="Arial"/>
              </a:rPr>
              <a:t>Con</a:t>
            </a:r>
            <a:r>
              <a:rPr dirty="0" sz="4700" spc="-9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305">
                <a:solidFill>
                  <a:srgbClr val="737373"/>
                </a:solidFill>
                <a:latin typeface="Arial"/>
                <a:cs typeface="Arial"/>
              </a:rPr>
              <a:t>qué</a:t>
            </a:r>
            <a:r>
              <a:rPr dirty="0" sz="4700" spc="-9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25">
                <a:solidFill>
                  <a:srgbClr val="737373"/>
                </a:solidFill>
                <a:latin typeface="Arial"/>
                <a:cs typeface="Arial"/>
              </a:rPr>
              <a:t>gamificar:</a:t>
            </a:r>
            <a:r>
              <a:rPr dirty="0" sz="4700" spc="-9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210">
                <a:solidFill>
                  <a:srgbClr val="737373"/>
                </a:solidFill>
                <a:latin typeface="Arial"/>
                <a:cs typeface="Arial"/>
              </a:rPr>
              <a:t>plataformas </a:t>
            </a:r>
            <a:r>
              <a:rPr dirty="0" sz="4700" spc="-129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85">
                <a:solidFill>
                  <a:srgbClr val="737373"/>
                </a:solidFill>
                <a:latin typeface="Arial"/>
                <a:cs typeface="Arial"/>
              </a:rPr>
              <a:t>educativas</a:t>
            </a:r>
            <a:endParaRPr sz="4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2124" y="2238375"/>
            <a:ext cx="161925" cy="3876675"/>
            <a:chOff x="1762124" y="2238375"/>
            <a:chExt cx="161925" cy="38766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4" y="2238375"/>
              <a:ext cx="161925" cy="16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4" y="2981324"/>
              <a:ext cx="161925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4" y="3724274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4" y="4467224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4" y="5210175"/>
              <a:ext cx="161925" cy="161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2124" y="5953124"/>
              <a:ext cx="161925" cy="1619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46386" y="1820805"/>
            <a:ext cx="4818380" cy="448310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3900" spc="135">
                <a:solidFill>
                  <a:srgbClr val="737373"/>
                </a:solidFill>
                <a:latin typeface="Lucida Sans Unicode"/>
                <a:cs typeface="Lucida Sans Unicode"/>
              </a:rPr>
              <a:t>Edmodo</a:t>
            </a:r>
            <a:endParaRPr sz="3900">
              <a:latin typeface="Lucida Sans Unicode"/>
              <a:cs typeface="Lucida Sans Unicode"/>
            </a:endParaRPr>
          </a:p>
          <a:p>
            <a:pPr marL="12700" marR="5080">
              <a:lnSpc>
                <a:spcPct val="125000"/>
              </a:lnSpc>
            </a:pPr>
            <a:r>
              <a:rPr dirty="0" sz="3900" spc="40">
                <a:solidFill>
                  <a:srgbClr val="737373"/>
                </a:solidFill>
                <a:latin typeface="Lucida Sans Unicode"/>
                <a:cs typeface="Lucida Sans Unicode"/>
              </a:rPr>
              <a:t>Khan </a:t>
            </a:r>
            <a:r>
              <a:rPr dirty="0" sz="3900" spc="150">
                <a:solidFill>
                  <a:srgbClr val="737373"/>
                </a:solidFill>
                <a:latin typeface="Lucida Sans Unicode"/>
                <a:cs typeface="Lucida Sans Unicode"/>
              </a:rPr>
              <a:t>Academy </a:t>
            </a:r>
            <a:r>
              <a:rPr dirty="0" sz="3900" spc="155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900" spc="5">
                <a:solidFill>
                  <a:srgbClr val="737373"/>
                </a:solidFill>
                <a:latin typeface="Lucida Sans Unicode"/>
                <a:cs typeface="Lucida Sans Unicode"/>
              </a:rPr>
              <a:t>Duolingo </a:t>
            </a:r>
            <a:r>
              <a:rPr dirty="0" sz="3900" spc="1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900" spc="155">
                <a:solidFill>
                  <a:srgbClr val="737373"/>
                </a:solidFill>
                <a:latin typeface="Lucida Sans Unicode"/>
                <a:cs typeface="Lucida Sans Unicode"/>
              </a:rPr>
              <a:t>Codecademy </a:t>
            </a:r>
            <a:r>
              <a:rPr dirty="0" sz="3900" spc="16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050" spc="570">
                <a:solidFill>
                  <a:srgbClr val="737373"/>
                </a:solidFill>
                <a:latin typeface="Lucida Sans Unicode"/>
                <a:cs typeface="Lucida Sans Unicode"/>
              </a:rPr>
              <a:t>Kahoot!</a:t>
            </a:r>
            <a:r>
              <a:rPr dirty="0" sz="3050" spc="45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900" spc="445">
                <a:solidFill>
                  <a:srgbClr val="737373"/>
                </a:solidFill>
                <a:latin typeface="Lucida Sans Unicode"/>
                <a:cs typeface="Lucida Sans Unicode"/>
              </a:rPr>
              <a:t>/</a:t>
            </a:r>
            <a:r>
              <a:rPr dirty="0" sz="3900" spc="-220">
                <a:solidFill>
                  <a:srgbClr val="737373"/>
                </a:solidFill>
                <a:latin typeface="Lucida Sans Unicode"/>
                <a:cs typeface="Lucida Sans Unicode"/>
              </a:rPr>
              <a:t> </a:t>
            </a:r>
            <a:r>
              <a:rPr dirty="0" sz="3900" spc="75">
                <a:solidFill>
                  <a:srgbClr val="737373"/>
                </a:solidFill>
                <a:latin typeface="Lucida Sans Unicode"/>
                <a:cs typeface="Lucida Sans Unicode"/>
              </a:rPr>
              <a:t>Socrative</a:t>
            </a:r>
            <a:endParaRPr sz="3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3900" spc="-455">
                <a:solidFill>
                  <a:srgbClr val="737373"/>
                </a:solidFill>
                <a:latin typeface="Lucida Sans Unicode"/>
                <a:cs typeface="Lucida Sans Unicode"/>
              </a:rPr>
              <a:t>...</a:t>
            </a:r>
            <a:endParaRPr sz="3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30000" cy="6419850"/>
            <a:chOff x="0" y="0"/>
            <a:chExt cx="11430000" cy="641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429998" cy="6419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0500" y="38100"/>
              <a:ext cx="3619499" cy="63817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4575" y="19050"/>
              <a:ext cx="2981324" cy="64007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9819" y="4735455"/>
            <a:ext cx="1585595" cy="1511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dirty="0" sz="3900" spc="10">
                <a:solidFill>
                  <a:srgbClr val="737373"/>
                </a:solidFill>
                <a:latin typeface="Arial"/>
                <a:cs typeface="Arial"/>
              </a:rPr>
              <a:t>C</a:t>
            </a:r>
            <a:r>
              <a:rPr dirty="0" sz="3900" spc="75">
                <a:solidFill>
                  <a:srgbClr val="737373"/>
                </a:solidFill>
                <a:latin typeface="Arial"/>
                <a:cs typeface="Arial"/>
              </a:rPr>
              <a:t>a</a:t>
            </a:r>
            <a:r>
              <a:rPr dirty="0" sz="3900" spc="235">
                <a:solidFill>
                  <a:srgbClr val="737373"/>
                </a:solidFill>
                <a:latin typeface="Arial"/>
                <a:cs typeface="Arial"/>
              </a:rPr>
              <a:t>n</a:t>
            </a:r>
            <a:r>
              <a:rPr dirty="0" sz="3900" spc="395">
                <a:solidFill>
                  <a:srgbClr val="737373"/>
                </a:solidFill>
                <a:latin typeface="Arial"/>
                <a:cs typeface="Arial"/>
              </a:rPr>
              <a:t>d</a:t>
            </a:r>
            <a:r>
              <a:rPr dirty="0" sz="3900" spc="200">
                <a:solidFill>
                  <a:srgbClr val="737373"/>
                </a:solidFill>
                <a:latin typeface="Arial"/>
                <a:cs typeface="Arial"/>
              </a:rPr>
              <a:t>y  </a:t>
            </a:r>
            <a:r>
              <a:rPr dirty="0" sz="3900" spc="140">
                <a:solidFill>
                  <a:srgbClr val="737373"/>
                </a:solidFill>
                <a:latin typeface="Arial"/>
                <a:cs typeface="Arial"/>
              </a:rPr>
              <a:t>Crush</a:t>
            </a:r>
            <a:endParaRPr sz="3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1972" y="239655"/>
            <a:ext cx="1390650" cy="1511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dirty="0" sz="3900" spc="170">
                <a:solidFill>
                  <a:srgbClr val="737373"/>
                </a:solidFill>
                <a:latin typeface="Arial"/>
                <a:cs typeface="Arial"/>
              </a:rPr>
              <a:t>Helix </a:t>
            </a:r>
            <a:r>
              <a:rPr dirty="0" sz="3900" spc="-107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5">
                <a:solidFill>
                  <a:srgbClr val="737373"/>
                </a:solidFill>
                <a:latin typeface="Arial"/>
                <a:cs typeface="Arial"/>
              </a:rPr>
              <a:t>J</a:t>
            </a:r>
            <a:r>
              <a:rPr dirty="0" sz="3900" spc="280">
                <a:solidFill>
                  <a:srgbClr val="737373"/>
                </a:solidFill>
                <a:latin typeface="Arial"/>
                <a:cs typeface="Arial"/>
              </a:rPr>
              <a:t>u</a:t>
            </a:r>
            <a:r>
              <a:rPr dirty="0" sz="3900" spc="540">
                <a:solidFill>
                  <a:srgbClr val="737373"/>
                </a:solidFill>
                <a:latin typeface="Arial"/>
                <a:cs typeface="Arial"/>
              </a:rPr>
              <a:t>m</a:t>
            </a:r>
            <a:r>
              <a:rPr dirty="0" sz="3900" spc="375">
                <a:solidFill>
                  <a:srgbClr val="737373"/>
                </a:solidFill>
                <a:latin typeface="Arial"/>
                <a:cs typeface="Arial"/>
              </a:rPr>
              <a:t>p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30000" cy="6419850"/>
            <a:chOff x="0" y="0"/>
            <a:chExt cx="11430000" cy="641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429999" cy="6419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50" y="971550"/>
              <a:ext cx="6896099" cy="54387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5974" y="48307"/>
            <a:ext cx="7113905" cy="7410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700" spc="155">
                <a:solidFill>
                  <a:srgbClr val="737373"/>
                </a:solidFill>
                <a:latin typeface="Arial"/>
                <a:cs typeface="Arial"/>
              </a:rPr>
              <a:t>Con</a:t>
            </a:r>
            <a:r>
              <a:rPr dirty="0" sz="4700" spc="-9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305">
                <a:solidFill>
                  <a:srgbClr val="737373"/>
                </a:solidFill>
                <a:latin typeface="Arial"/>
                <a:cs typeface="Arial"/>
              </a:rPr>
              <a:t>qué</a:t>
            </a:r>
            <a:r>
              <a:rPr dirty="0" sz="4700" spc="-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25">
                <a:solidFill>
                  <a:srgbClr val="737373"/>
                </a:solidFill>
                <a:latin typeface="Arial"/>
                <a:cs typeface="Arial"/>
              </a:rPr>
              <a:t>gamificar:</a:t>
            </a:r>
            <a:r>
              <a:rPr dirty="0" sz="4700" spc="-9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270">
                <a:solidFill>
                  <a:srgbClr val="737373"/>
                </a:solidFill>
                <a:latin typeface="Arial"/>
                <a:cs typeface="Arial"/>
              </a:rPr>
              <a:t>blogs</a:t>
            </a:r>
            <a:endParaRPr sz="4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8674" y="1409700"/>
            <a:ext cx="161925" cy="4619625"/>
            <a:chOff x="828674" y="1409700"/>
            <a:chExt cx="161925" cy="46196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674" y="1409700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674" y="2152649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674" y="5124449"/>
              <a:ext cx="161925" cy="161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674" y="5867399"/>
              <a:ext cx="161925" cy="1619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508025" y="992130"/>
            <a:ext cx="2830830" cy="1511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dirty="0" sz="3900" spc="350">
                <a:solidFill>
                  <a:srgbClr val="737373"/>
                </a:solidFill>
                <a:latin typeface="Arial"/>
                <a:cs typeface="Arial"/>
              </a:rPr>
              <a:t>W</a:t>
            </a:r>
            <a:r>
              <a:rPr dirty="0" sz="3900" spc="285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dirty="0" sz="3900" spc="85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dirty="0" sz="3900" spc="395">
                <a:solidFill>
                  <a:srgbClr val="737373"/>
                </a:solidFill>
                <a:latin typeface="Arial"/>
                <a:cs typeface="Arial"/>
              </a:rPr>
              <a:t>d</a:t>
            </a:r>
            <a:r>
              <a:rPr dirty="0" sz="3900" spc="-80">
                <a:solidFill>
                  <a:srgbClr val="737373"/>
                </a:solidFill>
                <a:latin typeface="Arial"/>
                <a:cs typeface="Arial"/>
              </a:rPr>
              <a:t>P</a:t>
            </a:r>
            <a:r>
              <a:rPr dirty="0" sz="3900" spc="285">
                <a:solidFill>
                  <a:srgbClr val="737373"/>
                </a:solidFill>
                <a:latin typeface="Arial"/>
                <a:cs typeface="Arial"/>
              </a:rPr>
              <a:t>o</a:t>
            </a:r>
            <a:r>
              <a:rPr dirty="0" sz="3900" spc="30">
                <a:solidFill>
                  <a:srgbClr val="737373"/>
                </a:solidFill>
                <a:latin typeface="Arial"/>
                <a:cs typeface="Arial"/>
              </a:rPr>
              <a:t>i</a:t>
            </a:r>
            <a:r>
              <a:rPr dirty="0" sz="3900" spc="210">
                <a:solidFill>
                  <a:srgbClr val="737373"/>
                </a:solidFill>
                <a:latin typeface="Arial"/>
                <a:cs typeface="Arial"/>
              </a:rPr>
              <a:t>n</a:t>
            </a:r>
            <a:r>
              <a:rPr dirty="0" sz="3900" spc="295">
                <a:solidFill>
                  <a:srgbClr val="737373"/>
                </a:solidFill>
                <a:latin typeface="Arial"/>
                <a:cs typeface="Arial"/>
              </a:rPr>
              <a:t>t</a:t>
            </a:r>
            <a:r>
              <a:rPr dirty="0" sz="3900" spc="25">
                <a:solidFill>
                  <a:srgbClr val="737373"/>
                </a:solidFill>
                <a:latin typeface="Arial"/>
                <a:cs typeface="Arial"/>
              </a:rPr>
              <a:t>s  </a:t>
            </a:r>
            <a:r>
              <a:rPr dirty="0" sz="3900" spc="170">
                <a:solidFill>
                  <a:srgbClr val="737373"/>
                </a:solidFill>
                <a:latin typeface="Arial"/>
                <a:cs typeface="Arial"/>
              </a:rPr>
              <a:t>BadgeOS</a:t>
            </a:r>
            <a:endParaRPr sz="3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8025" y="4706880"/>
            <a:ext cx="2936240" cy="15113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dirty="0" sz="3900" spc="145">
                <a:solidFill>
                  <a:srgbClr val="737373"/>
                </a:solidFill>
                <a:latin typeface="Arial"/>
                <a:cs typeface="Arial"/>
              </a:rPr>
              <a:t>CaptainUP </a:t>
            </a:r>
            <a:r>
              <a:rPr dirty="0" sz="3900" spc="15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00" spc="145">
                <a:solidFill>
                  <a:srgbClr val="737373"/>
                </a:solidFill>
                <a:latin typeface="Arial"/>
                <a:cs typeface="Arial"/>
              </a:rPr>
              <a:t>B</a:t>
            </a:r>
            <a:r>
              <a:rPr dirty="0" sz="3900" spc="280">
                <a:solidFill>
                  <a:srgbClr val="737373"/>
                </a:solidFill>
                <a:latin typeface="Arial"/>
                <a:cs typeface="Arial"/>
              </a:rPr>
              <a:t>u</a:t>
            </a:r>
            <a:r>
              <a:rPr dirty="0" sz="3900" spc="395">
                <a:solidFill>
                  <a:srgbClr val="737373"/>
                </a:solidFill>
                <a:latin typeface="Arial"/>
                <a:cs typeface="Arial"/>
              </a:rPr>
              <a:t>dd</a:t>
            </a:r>
            <a:r>
              <a:rPr dirty="0" sz="3900" spc="285">
                <a:solidFill>
                  <a:srgbClr val="737373"/>
                </a:solidFill>
                <a:latin typeface="Arial"/>
                <a:cs typeface="Arial"/>
              </a:rPr>
              <a:t>y</a:t>
            </a:r>
            <a:r>
              <a:rPr dirty="0" sz="3900" spc="-40">
                <a:solidFill>
                  <a:srgbClr val="737373"/>
                </a:solidFill>
                <a:latin typeface="Arial"/>
                <a:cs typeface="Arial"/>
              </a:rPr>
              <a:t>P</a:t>
            </a:r>
            <a:r>
              <a:rPr dirty="0" sz="3900" spc="75">
                <a:solidFill>
                  <a:srgbClr val="737373"/>
                </a:solidFill>
                <a:latin typeface="Arial"/>
                <a:cs typeface="Arial"/>
              </a:rPr>
              <a:t>r</a:t>
            </a:r>
            <a:r>
              <a:rPr dirty="0" sz="3900" spc="250">
                <a:solidFill>
                  <a:srgbClr val="737373"/>
                </a:solidFill>
                <a:latin typeface="Arial"/>
                <a:cs typeface="Arial"/>
              </a:rPr>
              <a:t>e</a:t>
            </a:r>
            <a:r>
              <a:rPr dirty="0" sz="3900" spc="40">
                <a:solidFill>
                  <a:srgbClr val="737373"/>
                </a:solidFill>
                <a:latin typeface="Arial"/>
                <a:cs typeface="Arial"/>
              </a:rPr>
              <a:t>ss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5974" y="48307"/>
            <a:ext cx="7912734" cy="7410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700" spc="155">
                <a:solidFill>
                  <a:srgbClr val="737373"/>
                </a:solidFill>
                <a:latin typeface="Arial"/>
                <a:cs typeface="Arial"/>
              </a:rPr>
              <a:t>Con</a:t>
            </a:r>
            <a:r>
              <a:rPr dirty="0" sz="4700" spc="-9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305">
                <a:solidFill>
                  <a:srgbClr val="737373"/>
                </a:solidFill>
                <a:latin typeface="Arial"/>
                <a:cs typeface="Arial"/>
              </a:rPr>
              <a:t>qué</a:t>
            </a:r>
            <a:r>
              <a:rPr dirty="0" sz="4700" spc="-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25">
                <a:solidFill>
                  <a:srgbClr val="737373"/>
                </a:solidFill>
                <a:latin typeface="Arial"/>
                <a:cs typeface="Arial"/>
              </a:rPr>
              <a:t>gamificar:</a:t>
            </a:r>
            <a:r>
              <a:rPr dirty="0" sz="4700" spc="-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4700" spc="105">
                <a:solidFill>
                  <a:srgbClr val="737373"/>
                </a:solidFill>
                <a:latin typeface="Arial"/>
                <a:cs typeface="Arial"/>
              </a:rPr>
              <a:t>avatares</a:t>
            </a:r>
            <a:endParaRPr sz="4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6799" y="1885950"/>
            <a:ext cx="161925" cy="2390775"/>
            <a:chOff x="1066799" y="1885950"/>
            <a:chExt cx="161925" cy="23907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9" y="1885950"/>
              <a:ext cx="161925" cy="16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9" y="2628899"/>
              <a:ext cx="161925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9" y="3371849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9" y="4114799"/>
              <a:ext cx="161925" cy="1619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50317" y="1469428"/>
            <a:ext cx="3569335" cy="299720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3950" spc="175">
                <a:solidFill>
                  <a:srgbClr val="737373"/>
                </a:solidFill>
                <a:latin typeface="Arial"/>
                <a:cs typeface="Arial"/>
              </a:rPr>
              <a:t>Bitmoji</a:t>
            </a:r>
            <a:endParaRPr sz="3950">
              <a:latin typeface="Arial"/>
              <a:cs typeface="Arial"/>
            </a:endParaRPr>
          </a:p>
          <a:p>
            <a:pPr marL="12700" marR="5080">
              <a:lnSpc>
                <a:spcPct val="123400"/>
              </a:lnSpc>
            </a:pPr>
            <a:r>
              <a:rPr dirty="0" sz="3950" spc="85">
                <a:solidFill>
                  <a:srgbClr val="737373"/>
                </a:solidFill>
                <a:latin typeface="Arial"/>
                <a:cs typeface="Arial"/>
              </a:rPr>
              <a:t>Crear</a:t>
            </a:r>
            <a:r>
              <a:rPr dirty="0" sz="3950" spc="-7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265">
                <a:solidFill>
                  <a:srgbClr val="737373"/>
                </a:solidFill>
                <a:latin typeface="Arial"/>
                <a:cs typeface="Arial"/>
              </a:rPr>
              <a:t>tu</a:t>
            </a:r>
            <a:r>
              <a:rPr dirty="0" sz="3950" spc="-7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105">
                <a:solidFill>
                  <a:srgbClr val="737373"/>
                </a:solidFill>
                <a:latin typeface="Arial"/>
                <a:cs typeface="Arial"/>
              </a:rPr>
              <a:t>avatar </a:t>
            </a:r>
            <a:r>
              <a:rPr dirty="0" sz="3950" spc="-10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165">
                <a:solidFill>
                  <a:srgbClr val="737373"/>
                </a:solidFill>
                <a:latin typeface="Arial"/>
                <a:cs typeface="Arial"/>
              </a:rPr>
              <a:t>Cartoonify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3950" spc="-320">
                <a:solidFill>
                  <a:srgbClr val="737373"/>
                </a:solidFill>
                <a:latin typeface="Arial"/>
                <a:cs typeface="Arial"/>
              </a:rPr>
              <a:t>...</a:t>
            </a:r>
            <a:endParaRPr sz="39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3057525"/>
            <a:ext cx="2666999" cy="33623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8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905" y="495172"/>
            <a:ext cx="4794250" cy="7194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50" spc="1165">
                <a:solidFill>
                  <a:srgbClr val="737373"/>
                </a:solidFill>
              </a:rPr>
              <a:t>L</a:t>
            </a:r>
            <a:r>
              <a:rPr dirty="0" sz="4550" spc="250">
                <a:solidFill>
                  <a:srgbClr val="737373"/>
                </a:solidFill>
              </a:rPr>
              <a:t>i</a:t>
            </a:r>
            <a:r>
              <a:rPr dirty="0" sz="4550" spc="1475">
                <a:solidFill>
                  <a:srgbClr val="737373"/>
                </a:solidFill>
              </a:rPr>
              <a:t>m</a:t>
            </a:r>
            <a:r>
              <a:rPr dirty="0" sz="4550" spc="250">
                <a:solidFill>
                  <a:srgbClr val="737373"/>
                </a:solidFill>
              </a:rPr>
              <a:t>i</a:t>
            </a:r>
            <a:r>
              <a:rPr dirty="0" sz="4550" spc="655">
                <a:solidFill>
                  <a:srgbClr val="737373"/>
                </a:solidFill>
              </a:rPr>
              <a:t>t</a:t>
            </a:r>
            <a:r>
              <a:rPr dirty="0" sz="4550" spc="1015">
                <a:solidFill>
                  <a:srgbClr val="737373"/>
                </a:solidFill>
              </a:rPr>
              <a:t>a</a:t>
            </a:r>
            <a:r>
              <a:rPr dirty="0" sz="4550" spc="1135">
                <a:solidFill>
                  <a:srgbClr val="737373"/>
                </a:solidFill>
              </a:rPr>
              <a:t>c</a:t>
            </a:r>
            <a:r>
              <a:rPr dirty="0" sz="4550" spc="250">
                <a:solidFill>
                  <a:srgbClr val="737373"/>
                </a:solidFill>
              </a:rPr>
              <a:t>i</a:t>
            </a:r>
            <a:r>
              <a:rPr dirty="0" sz="4550" spc="930">
                <a:solidFill>
                  <a:srgbClr val="737373"/>
                </a:solidFill>
              </a:rPr>
              <a:t>o</a:t>
            </a:r>
            <a:r>
              <a:rPr dirty="0" sz="4550" spc="890">
                <a:solidFill>
                  <a:srgbClr val="737373"/>
                </a:solidFill>
              </a:rPr>
              <a:t>n</a:t>
            </a:r>
            <a:r>
              <a:rPr dirty="0" sz="4550" spc="1145">
                <a:solidFill>
                  <a:srgbClr val="737373"/>
                </a:solidFill>
              </a:rPr>
              <a:t>e</a:t>
            </a:r>
            <a:r>
              <a:rPr dirty="0" sz="4550" spc="715">
                <a:solidFill>
                  <a:srgbClr val="737373"/>
                </a:solidFill>
              </a:rPr>
              <a:t>s</a:t>
            </a:r>
            <a:endParaRPr sz="4550"/>
          </a:p>
        </p:txBody>
      </p:sp>
      <p:grpSp>
        <p:nvGrpSpPr>
          <p:cNvPr id="4" name="object 4"/>
          <p:cNvGrpSpPr/>
          <p:nvPr/>
        </p:nvGrpSpPr>
        <p:grpSpPr>
          <a:xfrm>
            <a:off x="1047749" y="2009775"/>
            <a:ext cx="161925" cy="3133725"/>
            <a:chOff x="1047749" y="2009775"/>
            <a:chExt cx="161925" cy="3133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749" y="2009775"/>
              <a:ext cx="161925" cy="16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749" y="2752724"/>
              <a:ext cx="161925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749" y="3495674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749" y="4238624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749" y="4981575"/>
              <a:ext cx="161925" cy="1619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6654" y="1593148"/>
            <a:ext cx="6936105" cy="3740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983739">
              <a:lnSpc>
                <a:spcPct val="123400"/>
              </a:lnSpc>
              <a:spcBef>
                <a:spcPts val="95"/>
              </a:spcBef>
            </a:pPr>
            <a:r>
              <a:rPr dirty="0" sz="3950" spc="180">
                <a:solidFill>
                  <a:srgbClr val="737373"/>
                </a:solidFill>
                <a:latin typeface="Arial"/>
                <a:cs typeface="Arial"/>
              </a:rPr>
              <a:t>Motivación</a:t>
            </a:r>
            <a:r>
              <a:rPr dirty="0" sz="3950" spc="-12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114">
                <a:solidFill>
                  <a:srgbClr val="737373"/>
                </a:solidFill>
                <a:latin typeface="Arial"/>
                <a:cs typeface="Arial"/>
              </a:rPr>
              <a:t>extríseca </a:t>
            </a:r>
            <a:r>
              <a:rPr dirty="0" sz="3950" spc="-10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130">
                <a:solidFill>
                  <a:srgbClr val="737373"/>
                </a:solidFill>
                <a:latin typeface="Arial"/>
                <a:cs typeface="Arial"/>
              </a:rPr>
              <a:t>Pointificación </a:t>
            </a:r>
            <a:r>
              <a:rPr dirty="0" sz="3950" spc="13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204">
                <a:solidFill>
                  <a:srgbClr val="737373"/>
                </a:solidFill>
                <a:latin typeface="Arial"/>
                <a:cs typeface="Arial"/>
              </a:rPr>
              <a:t>Competitividad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3950" spc="180">
                <a:solidFill>
                  <a:srgbClr val="737373"/>
                </a:solidFill>
                <a:latin typeface="Arial"/>
                <a:cs typeface="Arial"/>
              </a:rPr>
              <a:t>Tipo</a:t>
            </a:r>
            <a:r>
              <a:rPr dirty="0" sz="3950" spc="-7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295">
                <a:solidFill>
                  <a:srgbClr val="737373"/>
                </a:solidFill>
                <a:latin typeface="Arial"/>
                <a:cs typeface="Arial"/>
              </a:rPr>
              <a:t>de</a:t>
            </a:r>
            <a:r>
              <a:rPr dirty="0" sz="3950" spc="-6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204">
                <a:solidFill>
                  <a:srgbClr val="737373"/>
                </a:solidFill>
                <a:latin typeface="Arial"/>
                <a:cs typeface="Arial"/>
              </a:rPr>
              <a:t>jugador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3950" spc="95">
                <a:solidFill>
                  <a:srgbClr val="737373"/>
                </a:solidFill>
                <a:latin typeface="Arial"/>
                <a:cs typeface="Arial"/>
              </a:rPr>
              <a:t>¿Nosotros</a:t>
            </a:r>
            <a:r>
              <a:rPr dirty="0" sz="3950" spc="-85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320">
                <a:solidFill>
                  <a:srgbClr val="737373"/>
                </a:solidFill>
                <a:latin typeface="Arial"/>
                <a:cs typeface="Arial"/>
              </a:rPr>
              <a:t>como</a:t>
            </a:r>
            <a:r>
              <a:rPr dirty="0" sz="3950" spc="-80">
                <a:solidFill>
                  <a:srgbClr val="737373"/>
                </a:solidFill>
                <a:latin typeface="Arial"/>
                <a:cs typeface="Arial"/>
              </a:rPr>
              <a:t> </a:t>
            </a:r>
            <a:r>
              <a:rPr dirty="0" sz="3950" spc="125">
                <a:solidFill>
                  <a:srgbClr val="737373"/>
                </a:solidFill>
                <a:latin typeface="Arial"/>
                <a:cs typeface="Arial"/>
              </a:rPr>
              <a:t>profesores?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15" y="237997"/>
            <a:ext cx="6879590" cy="7194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50" spc="960">
                <a:solidFill>
                  <a:srgbClr val="FFFFFF"/>
                </a:solidFill>
              </a:rPr>
              <a:t>Enlaces</a:t>
            </a:r>
            <a:r>
              <a:rPr dirty="0" sz="4550" spc="-5">
                <a:solidFill>
                  <a:srgbClr val="FFFFFF"/>
                </a:solidFill>
              </a:rPr>
              <a:t> </a:t>
            </a:r>
            <a:r>
              <a:rPr dirty="0" sz="4550" spc="1125">
                <a:solidFill>
                  <a:srgbClr val="FFFFFF"/>
                </a:solidFill>
              </a:rPr>
              <a:t>de</a:t>
            </a:r>
            <a:r>
              <a:rPr dirty="0" sz="4550" spc="-5">
                <a:solidFill>
                  <a:srgbClr val="FFFFFF"/>
                </a:solidFill>
              </a:rPr>
              <a:t> </a:t>
            </a:r>
            <a:r>
              <a:rPr dirty="0" sz="4550" spc="745">
                <a:solidFill>
                  <a:srgbClr val="FFFFFF"/>
                </a:solidFill>
              </a:rPr>
              <a:t>interés</a:t>
            </a:r>
            <a:endParaRPr sz="4550"/>
          </a:p>
        </p:txBody>
      </p:sp>
      <p:sp>
        <p:nvSpPr>
          <p:cNvPr id="4" name="object 4"/>
          <p:cNvSpPr txBox="1"/>
          <p:nvPr/>
        </p:nvSpPr>
        <p:spPr>
          <a:xfrm>
            <a:off x="492125" y="1676196"/>
            <a:ext cx="4572000" cy="7537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2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Grupo</a:t>
            </a:r>
            <a:r>
              <a:rPr dirty="0" sz="1750" spc="-13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2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Gamificación</a:t>
            </a:r>
            <a:r>
              <a:rPr dirty="0" sz="1750" spc="-13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5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en</a:t>
            </a:r>
            <a:r>
              <a:rPr dirty="0" sz="1750" spc="-13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8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el</a:t>
            </a:r>
            <a:r>
              <a:rPr dirty="0" sz="1750" spc="-13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aula</a:t>
            </a:r>
            <a:r>
              <a:rPr dirty="0" sz="1750" spc="-13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3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(Facebook)</a:t>
            </a:r>
            <a:endParaRPr sz="17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G</a:t>
            </a:r>
            <a:r>
              <a:rPr dirty="0" sz="1750" spc="-2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r</a:t>
            </a:r>
            <a:r>
              <a:rPr dirty="0" sz="1750" spc="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u</a:t>
            </a:r>
            <a:r>
              <a:rPr dirty="0" sz="1750" spc="3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p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o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G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a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m</a:t>
            </a:r>
            <a:r>
              <a:rPr dirty="0" sz="1750" spc="-5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i</a:t>
            </a:r>
            <a:r>
              <a:rPr dirty="0" sz="1750" spc="-6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fi</a:t>
            </a:r>
            <a:r>
              <a:rPr dirty="0" sz="1750" spc="114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c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a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3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t</a:t>
            </a:r>
            <a:r>
              <a:rPr dirty="0" sz="1750" spc="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u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a</a:t>
            </a:r>
            <a:r>
              <a:rPr dirty="0" sz="1750" spc="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u</a:t>
            </a:r>
            <a:r>
              <a:rPr dirty="0" sz="1750" spc="6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l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a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1750" spc="-1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(</a:t>
            </a:r>
            <a:r>
              <a:rPr dirty="0" sz="1750" spc="11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E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d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m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o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d</a:t>
            </a:r>
            <a:r>
              <a:rPr dirty="0" sz="1750" spc="-2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o</a:t>
            </a:r>
            <a:r>
              <a:rPr dirty="0" sz="1750" spc="-15">
                <a:solidFill>
                  <a:srgbClr val="FFFFFF"/>
                </a:solidFill>
                <a:latin typeface="Lucida Sans"/>
                <a:cs typeface="Lucida Sans"/>
                <a:hlinkClick r:id="rId3"/>
              </a:rPr>
              <a:t>)</a:t>
            </a:r>
            <a:endParaRPr sz="175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976" y="2657271"/>
            <a:ext cx="3343910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G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a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m</a:t>
            </a:r>
            <a:r>
              <a:rPr dirty="0" sz="1750" spc="-5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i</a:t>
            </a:r>
            <a:r>
              <a:rPr dirty="0" sz="1750" spc="-6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fi</a:t>
            </a:r>
            <a:r>
              <a:rPr dirty="0" sz="1750" spc="114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c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a</a:t>
            </a:r>
            <a:r>
              <a:rPr dirty="0" sz="175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n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d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o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 </a:t>
            </a:r>
            <a:r>
              <a:rPr dirty="0" sz="1750" spc="21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B</a:t>
            </a:r>
            <a:r>
              <a:rPr dirty="0" sz="1750" spc="6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l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o</a:t>
            </a:r>
            <a:r>
              <a:rPr dirty="0" sz="1750" spc="5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g</a:t>
            </a:r>
            <a:r>
              <a:rPr dirty="0" sz="1750" spc="-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s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 </a:t>
            </a:r>
            <a:r>
              <a:rPr dirty="0" sz="1750" spc="11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E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d</a:t>
            </a:r>
            <a:r>
              <a:rPr dirty="0" sz="1750" spc="2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u</a:t>
            </a:r>
            <a:r>
              <a:rPr dirty="0" sz="1750" spc="114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c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a</a:t>
            </a:r>
            <a:r>
              <a:rPr dirty="0" sz="1750" spc="3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t</a:t>
            </a:r>
            <a:r>
              <a:rPr dirty="0" sz="1750" spc="-50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i</a:t>
            </a:r>
            <a:r>
              <a:rPr dirty="0" sz="1750" spc="4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v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o</a:t>
            </a:r>
            <a:r>
              <a:rPr dirty="0" sz="1750" spc="-5">
                <a:solidFill>
                  <a:srgbClr val="FFFFFF"/>
                </a:solidFill>
                <a:latin typeface="Lucida Sans"/>
                <a:cs typeface="Lucida Sans"/>
                <a:hlinkClick r:id="rId4"/>
              </a:rPr>
              <a:t>s</a:t>
            </a:r>
            <a:endParaRPr sz="17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976" y="3181146"/>
            <a:ext cx="3350895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F</a:t>
            </a:r>
            <a:r>
              <a:rPr dirty="0" sz="1750" spc="2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u</a:t>
            </a:r>
            <a:r>
              <a:rPr dirty="0" sz="175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n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d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a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m</a:t>
            </a:r>
            <a:r>
              <a:rPr dirty="0" sz="1750" spc="10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e</a:t>
            </a:r>
            <a:r>
              <a:rPr dirty="0" sz="1750" spc="-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n</a:t>
            </a:r>
            <a:r>
              <a:rPr dirty="0" sz="1750" spc="2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t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o</a:t>
            </a:r>
            <a:r>
              <a:rPr dirty="0" sz="1750" spc="-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s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dirty="0" sz="1750" spc="5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d</a:t>
            </a:r>
            <a:r>
              <a:rPr dirty="0" sz="1750" spc="10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e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 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G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a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m</a:t>
            </a:r>
            <a:r>
              <a:rPr dirty="0" sz="1750" spc="-5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i</a:t>
            </a:r>
            <a:r>
              <a:rPr dirty="0" sz="1750" spc="-6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fi</a:t>
            </a:r>
            <a:r>
              <a:rPr dirty="0" sz="1750" spc="114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c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a</a:t>
            </a:r>
            <a:r>
              <a:rPr dirty="0" sz="1750" spc="114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c</a:t>
            </a:r>
            <a:r>
              <a:rPr dirty="0" sz="1750" spc="-5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i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ó</a:t>
            </a:r>
            <a:r>
              <a:rPr dirty="0" sz="1750">
                <a:solidFill>
                  <a:srgbClr val="FFFFFF"/>
                </a:solidFill>
                <a:latin typeface="Lucida Sans"/>
                <a:cs typeface="Lucida Sans"/>
                <a:hlinkClick r:id="rId5"/>
              </a:rPr>
              <a:t>n</a:t>
            </a:r>
            <a:endParaRPr sz="17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3383" y="2819196"/>
            <a:ext cx="5567680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30">
                <a:solidFill>
                  <a:srgbClr val="FFFFFF"/>
                </a:solidFill>
                <a:latin typeface="Lucida Sans"/>
                <a:cs typeface="Lucida Sans"/>
                <a:hlinkClick r:id="rId6"/>
              </a:rPr>
              <a:t>https://www.youtube.com/watch?v=U3-4a4dh7c4</a:t>
            </a:r>
            <a:endParaRPr sz="17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827" y="3466896"/>
            <a:ext cx="10551160" cy="2401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843780">
              <a:lnSpc>
                <a:spcPct val="100000"/>
              </a:lnSpc>
              <a:spcBef>
                <a:spcPts val="125"/>
              </a:spcBef>
            </a:pPr>
            <a:r>
              <a:rPr dirty="0" sz="1750" spc="45">
                <a:solidFill>
                  <a:srgbClr val="FFFFFF"/>
                </a:solidFill>
                <a:latin typeface="Lucida Sans"/>
                <a:cs typeface="Lucida Sans"/>
                <a:hlinkClick r:id="rId7"/>
              </a:rPr>
              <a:t>https://www.youtube.com/watch?v=UjYydB8yWXQ</a:t>
            </a:r>
            <a:endParaRPr sz="17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dirty="0" sz="1750" spc="20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Guía</a:t>
            </a:r>
            <a:r>
              <a:rPr dirty="0" sz="1750" spc="-135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 </a:t>
            </a:r>
            <a:r>
              <a:rPr dirty="0" sz="1750" spc="80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de</a:t>
            </a:r>
            <a:r>
              <a:rPr dirty="0" sz="1750" spc="-135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 </a:t>
            </a:r>
            <a:r>
              <a:rPr dirty="0" sz="1750" spc="20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gamificación</a:t>
            </a:r>
            <a:r>
              <a:rPr dirty="0" sz="1750" spc="-130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 </a:t>
            </a:r>
            <a:r>
              <a:rPr dirty="0" sz="1750" spc="35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para</a:t>
            </a:r>
            <a:r>
              <a:rPr dirty="0" sz="1750" spc="-135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 </a:t>
            </a:r>
            <a:r>
              <a:rPr dirty="0" sz="1750" spc="45">
                <a:solidFill>
                  <a:srgbClr val="FFFFFF"/>
                </a:solidFill>
                <a:latin typeface="Lucida Sans"/>
                <a:cs typeface="Lucida Sans"/>
                <a:hlinkClick r:id="rId8"/>
              </a:rPr>
              <a:t>Moodle</a:t>
            </a:r>
            <a:endParaRPr sz="1750">
              <a:latin typeface="Lucida Sans"/>
              <a:cs typeface="Lucida Sans"/>
            </a:endParaRPr>
          </a:p>
          <a:p>
            <a:pPr marL="12700" marR="2726055">
              <a:lnSpc>
                <a:spcPct val="121400"/>
              </a:lnSpc>
              <a:spcBef>
                <a:spcPts val="1575"/>
              </a:spcBef>
            </a:pPr>
            <a:r>
              <a:rPr dirty="0" sz="1750" spc="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Técnicas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75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y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3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metodologías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35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para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8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el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aprendizaje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3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cooperativo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75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y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3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ubicuo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5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en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 </a:t>
            </a:r>
            <a:r>
              <a:rPr dirty="0" sz="1750" spc="65">
                <a:solidFill>
                  <a:srgbClr val="FFFFFF"/>
                </a:solidFill>
                <a:latin typeface="Lucida Sans"/>
                <a:cs typeface="Lucida Sans"/>
                <a:hlinkClick r:id="rId9"/>
              </a:rPr>
              <a:t>la </a:t>
            </a:r>
            <a:r>
              <a:rPr dirty="0" sz="1750" spc="-54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50" spc="25">
                <a:solidFill>
                  <a:srgbClr val="FFFFFF"/>
                </a:solidFill>
                <a:latin typeface="Lucida Sans"/>
                <a:cs typeface="Lucida Sans"/>
              </a:rPr>
              <a:t>construcción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50" spc="80">
                <a:solidFill>
                  <a:srgbClr val="FFFFFF"/>
                </a:solidFill>
                <a:latin typeface="Lucida Sans"/>
                <a:cs typeface="Lucida Sans"/>
              </a:rPr>
              <a:t>de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50" spc="35">
                <a:solidFill>
                  <a:srgbClr val="FFFFFF"/>
                </a:solidFill>
                <a:latin typeface="Lucida Sans"/>
                <a:cs typeface="Lucida Sans"/>
              </a:rPr>
              <a:t>comunidades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50" spc="30">
                <a:solidFill>
                  <a:srgbClr val="FFFFFF"/>
                </a:solidFill>
                <a:latin typeface="Lucida Sans"/>
                <a:cs typeface="Lucida Sans"/>
              </a:rPr>
              <a:t>virtuales</a:t>
            </a:r>
            <a:r>
              <a:rPr dirty="0" sz="1750" spc="-12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50" spc="40">
                <a:solidFill>
                  <a:srgbClr val="FFFFFF"/>
                </a:solidFill>
                <a:latin typeface="Lucida Sans"/>
                <a:cs typeface="Lucida Sans"/>
              </a:rPr>
              <a:t>mediante</a:t>
            </a:r>
            <a:r>
              <a:rPr dirty="0" sz="1750" spc="-125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50" spc="15">
                <a:solidFill>
                  <a:srgbClr val="FFFFFF"/>
                </a:solidFill>
                <a:latin typeface="Lucida Sans"/>
                <a:cs typeface="Lucida Sans"/>
              </a:rPr>
              <a:t>MOOC</a:t>
            </a:r>
            <a:endParaRPr sz="1750">
              <a:latin typeface="Lucida Sans"/>
              <a:cs typeface="Lucida Sans"/>
            </a:endParaRPr>
          </a:p>
          <a:p>
            <a:pPr marL="12700" marR="5196840">
              <a:lnSpc>
                <a:spcPct val="185700"/>
              </a:lnSpc>
            </a:pPr>
            <a:r>
              <a:rPr dirty="0" sz="1750" spc="30">
                <a:solidFill>
                  <a:srgbClr val="FFFFFF"/>
                </a:solidFill>
                <a:latin typeface="Lucida Sans"/>
                <a:cs typeface="Lucida Sans"/>
                <a:hlinkClick r:id="rId10"/>
              </a:rPr>
              <a:t>http://orioltic.tumblr.com/tagged/gamificacion </a:t>
            </a:r>
            <a:r>
              <a:rPr dirty="0" sz="1750" spc="-54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1750" spc="20">
                <a:solidFill>
                  <a:srgbClr val="FFFFFF"/>
                </a:solidFill>
                <a:latin typeface="Lucida Sans"/>
                <a:cs typeface="Lucida Sans"/>
                <a:hlinkClick r:id="rId11"/>
              </a:rPr>
              <a:t>https://www.gamified.uk</a:t>
            </a:r>
            <a:endParaRPr sz="17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30000" cy="6419850"/>
            <a:chOff x="0" y="0"/>
            <a:chExt cx="11430000" cy="6419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429998" cy="6419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1025" y="9525"/>
              <a:ext cx="2952749" cy="64103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2425" y="0"/>
              <a:ext cx="2962274" cy="6410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0"/>
              <a:ext cx="3352799" cy="64198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8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637" y="582193"/>
            <a:ext cx="4041775" cy="8089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150" spc="200">
                <a:solidFill>
                  <a:srgbClr val="444444"/>
                </a:solidFill>
                <a:latin typeface="Arial"/>
                <a:cs typeface="Arial"/>
              </a:rPr>
              <a:t>Pokemon</a:t>
            </a:r>
            <a:r>
              <a:rPr dirty="0" sz="5150" spc="-1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5150" spc="80">
                <a:solidFill>
                  <a:srgbClr val="444444"/>
                </a:solidFill>
                <a:latin typeface="Arial"/>
                <a:cs typeface="Arial"/>
              </a:rPr>
              <a:t>Go</a:t>
            </a:r>
            <a:endParaRPr sz="51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91000" y="0"/>
            <a:ext cx="4867275" cy="6029325"/>
            <a:chOff x="4191000" y="0"/>
            <a:chExt cx="4867275" cy="6029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3550" y="0"/>
              <a:ext cx="3028949" cy="5753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0"/>
              <a:ext cx="4867274" cy="6029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313" y="444500"/>
            <a:ext cx="5337810" cy="23304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67765">
              <a:lnSpc>
                <a:spcPct val="119100"/>
              </a:lnSpc>
              <a:spcBef>
                <a:spcPts val="95"/>
              </a:spcBef>
            </a:pPr>
            <a:r>
              <a:rPr dirty="0" spc="-25"/>
              <a:t>¿Qué </a:t>
            </a:r>
            <a:r>
              <a:rPr dirty="0" spc="-45"/>
              <a:t>es </a:t>
            </a:r>
            <a:r>
              <a:rPr dirty="0" spc="-40"/>
              <a:t> </a:t>
            </a:r>
            <a:r>
              <a:rPr dirty="0" spc="10"/>
              <a:t>g</a:t>
            </a:r>
            <a:r>
              <a:rPr dirty="0" spc="434"/>
              <a:t>a</a:t>
            </a:r>
            <a:r>
              <a:rPr dirty="0" spc="-200"/>
              <a:t>m</a:t>
            </a:r>
            <a:r>
              <a:rPr dirty="0" spc="-180"/>
              <a:t>i</a:t>
            </a:r>
            <a:r>
              <a:rPr dirty="0" spc="-90"/>
              <a:t>fi</a:t>
            </a:r>
            <a:r>
              <a:rPr dirty="0" spc="-40"/>
              <a:t>c</a:t>
            </a:r>
            <a:r>
              <a:rPr dirty="0" spc="434"/>
              <a:t>a</a:t>
            </a:r>
            <a:r>
              <a:rPr dirty="0" spc="-40"/>
              <a:t>c</a:t>
            </a:r>
            <a:r>
              <a:rPr dirty="0" spc="-180"/>
              <a:t>i</a:t>
            </a:r>
            <a:r>
              <a:rPr dirty="0" spc="-130"/>
              <a:t>ó</a:t>
            </a:r>
            <a:r>
              <a:rPr dirty="0" spc="-170"/>
              <a:t>n</a:t>
            </a:r>
            <a:r>
              <a:rPr dirty="0" spc="27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5300" y="3219450"/>
            <a:ext cx="2819399" cy="2819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6313" y="444500"/>
            <a:ext cx="5337810" cy="23304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32434">
              <a:lnSpc>
                <a:spcPct val="119100"/>
              </a:lnSpc>
              <a:spcBef>
                <a:spcPts val="95"/>
              </a:spcBef>
            </a:pPr>
            <a:r>
              <a:rPr dirty="0" spc="-25"/>
              <a:t>¿Qué </a:t>
            </a:r>
            <a:r>
              <a:rPr dirty="0" spc="100"/>
              <a:t>NO </a:t>
            </a:r>
            <a:r>
              <a:rPr dirty="0" spc="-45"/>
              <a:t>es </a:t>
            </a:r>
            <a:r>
              <a:rPr dirty="0" spc="-40"/>
              <a:t> </a:t>
            </a:r>
            <a:r>
              <a:rPr dirty="0" spc="10"/>
              <a:t>g</a:t>
            </a:r>
            <a:r>
              <a:rPr dirty="0" spc="434"/>
              <a:t>a</a:t>
            </a:r>
            <a:r>
              <a:rPr dirty="0" spc="-200"/>
              <a:t>m</a:t>
            </a:r>
            <a:r>
              <a:rPr dirty="0" spc="-180"/>
              <a:t>i</a:t>
            </a:r>
            <a:r>
              <a:rPr dirty="0" spc="-90"/>
              <a:t>fi</a:t>
            </a:r>
            <a:r>
              <a:rPr dirty="0" spc="-40"/>
              <a:t>c</a:t>
            </a:r>
            <a:r>
              <a:rPr dirty="0" spc="434"/>
              <a:t>a</a:t>
            </a:r>
            <a:r>
              <a:rPr dirty="0" spc="-40"/>
              <a:t>c</a:t>
            </a:r>
            <a:r>
              <a:rPr dirty="0" spc="-180"/>
              <a:t>i</a:t>
            </a:r>
            <a:r>
              <a:rPr dirty="0" spc="-130"/>
              <a:t>ó</a:t>
            </a:r>
            <a:r>
              <a:rPr dirty="0" spc="-170"/>
              <a:t>n</a:t>
            </a:r>
            <a:r>
              <a:rPr dirty="0" spc="27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900" y="2971800"/>
            <a:ext cx="3562349" cy="29051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25"/>
              </a:spcBef>
            </a:pPr>
            <a:r>
              <a:rPr dirty="0" spc="-70"/>
              <a:t>Ejemplos</a:t>
            </a:r>
            <a:r>
              <a:rPr dirty="0" spc="-295"/>
              <a:t> </a:t>
            </a:r>
            <a:r>
              <a:rPr dirty="0" spc="-50"/>
              <a:t>de</a:t>
            </a:r>
            <a:r>
              <a:rPr dirty="0" spc="-295"/>
              <a:t> </a:t>
            </a:r>
            <a:r>
              <a:rPr dirty="0" spc="-15"/>
              <a:t>gamificación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475" y="1724025"/>
            <a:ext cx="2362199" cy="4181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5925" y="2076450"/>
            <a:ext cx="4895849" cy="34670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25"/>
              </a:spcBef>
            </a:pPr>
            <a:r>
              <a:rPr dirty="0" spc="-70"/>
              <a:t>Ejemplos</a:t>
            </a:r>
            <a:r>
              <a:rPr dirty="0" spc="-295"/>
              <a:t> </a:t>
            </a:r>
            <a:r>
              <a:rPr dirty="0" spc="-50"/>
              <a:t>de</a:t>
            </a:r>
            <a:r>
              <a:rPr dirty="0" spc="-295"/>
              <a:t> </a:t>
            </a:r>
            <a:r>
              <a:rPr dirty="0" spc="-15"/>
              <a:t>gamificación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1323975"/>
            <a:ext cx="3695699" cy="4943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2725" y="1304925"/>
            <a:ext cx="3743324" cy="49815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2022-09-28T11:19:10Z</dcterms:created>
  <dcterms:modified xsi:type="dcterms:W3CDTF">2022-09-28T11:19:10Z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2022-09-28T00:00:00Z</vt:filetime>
  </property>
</Properties>
</file>