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66407"/>
            <a:ext cx="9144000" cy="4015740"/>
          </a:xfrm>
          <a:custGeom>
            <a:avLst/>
            <a:gdLst/>
            <a:ahLst/>
            <a:cxnLst/>
            <a:rect l="l" t="t" r="r" b="b"/>
            <a:pathLst>
              <a:path w="9144000" h="4015740">
                <a:moveTo>
                  <a:pt x="9144000" y="4005846"/>
                </a:moveTo>
                <a:lnTo>
                  <a:pt x="0" y="4005846"/>
                </a:lnTo>
                <a:lnTo>
                  <a:pt x="0" y="4015143"/>
                </a:lnTo>
                <a:lnTo>
                  <a:pt x="9144000" y="4015143"/>
                </a:lnTo>
                <a:lnTo>
                  <a:pt x="9144000" y="4005846"/>
                </a:lnTo>
                <a:close/>
              </a:path>
              <a:path w="9144000" h="4015740">
                <a:moveTo>
                  <a:pt x="9144000" y="3433584"/>
                </a:moveTo>
                <a:lnTo>
                  <a:pt x="0" y="3433584"/>
                </a:lnTo>
                <a:lnTo>
                  <a:pt x="0" y="3442881"/>
                </a:lnTo>
                <a:lnTo>
                  <a:pt x="9144000" y="3442881"/>
                </a:lnTo>
                <a:lnTo>
                  <a:pt x="9144000" y="3433584"/>
                </a:lnTo>
                <a:close/>
              </a:path>
              <a:path w="9144000" h="4015740">
                <a:moveTo>
                  <a:pt x="9144000" y="2861322"/>
                </a:moveTo>
                <a:lnTo>
                  <a:pt x="0" y="2861322"/>
                </a:lnTo>
                <a:lnTo>
                  <a:pt x="0" y="2870619"/>
                </a:lnTo>
                <a:lnTo>
                  <a:pt x="9144000" y="2870619"/>
                </a:lnTo>
                <a:lnTo>
                  <a:pt x="9144000" y="2861322"/>
                </a:lnTo>
                <a:close/>
              </a:path>
              <a:path w="9144000" h="4015740">
                <a:moveTo>
                  <a:pt x="9144000" y="2289060"/>
                </a:moveTo>
                <a:lnTo>
                  <a:pt x="0" y="2289060"/>
                </a:lnTo>
                <a:lnTo>
                  <a:pt x="0" y="2298357"/>
                </a:lnTo>
                <a:lnTo>
                  <a:pt x="9144000" y="2298357"/>
                </a:lnTo>
                <a:lnTo>
                  <a:pt x="9144000" y="2289060"/>
                </a:lnTo>
                <a:close/>
              </a:path>
              <a:path w="9144000" h="4015740">
                <a:moveTo>
                  <a:pt x="9144000" y="1716786"/>
                </a:moveTo>
                <a:lnTo>
                  <a:pt x="0" y="1716786"/>
                </a:lnTo>
                <a:lnTo>
                  <a:pt x="0" y="1726095"/>
                </a:lnTo>
                <a:lnTo>
                  <a:pt x="9144000" y="1726095"/>
                </a:lnTo>
                <a:lnTo>
                  <a:pt x="9144000" y="1716786"/>
                </a:lnTo>
                <a:close/>
              </a:path>
              <a:path w="9144000" h="4015740">
                <a:moveTo>
                  <a:pt x="9144000" y="1144524"/>
                </a:moveTo>
                <a:lnTo>
                  <a:pt x="0" y="1144524"/>
                </a:lnTo>
                <a:lnTo>
                  <a:pt x="0" y="1153833"/>
                </a:lnTo>
                <a:lnTo>
                  <a:pt x="9144000" y="1153833"/>
                </a:lnTo>
                <a:lnTo>
                  <a:pt x="9144000" y="1144524"/>
                </a:lnTo>
                <a:close/>
              </a:path>
              <a:path w="9144000" h="4015740">
                <a:moveTo>
                  <a:pt x="9144000" y="572262"/>
                </a:moveTo>
                <a:lnTo>
                  <a:pt x="0" y="572262"/>
                </a:lnTo>
                <a:lnTo>
                  <a:pt x="0" y="581558"/>
                </a:lnTo>
                <a:lnTo>
                  <a:pt x="9144000" y="581558"/>
                </a:lnTo>
                <a:lnTo>
                  <a:pt x="9144000" y="572262"/>
                </a:lnTo>
                <a:close/>
              </a:path>
              <a:path w="9144000" h="4015740">
                <a:moveTo>
                  <a:pt x="9144000" y="0"/>
                </a:moveTo>
                <a:lnTo>
                  <a:pt x="0" y="0"/>
                </a:lnTo>
                <a:lnTo>
                  <a:pt x="0" y="9296"/>
                </a:lnTo>
                <a:lnTo>
                  <a:pt x="9144000" y="9296"/>
                </a:lnTo>
                <a:lnTo>
                  <a:pt x="9144000" y="0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0624" y="271730"/>
            <a:ext cx="530701" cy="70357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4299352"/>
            <a:ext cx="426084" cy="463550"/>
          </a:xfrm>
          <a:custGeom>
            <a:avLst/>
            <a:gdLst/>
            <a:ahLst/>
            <a:cxnLst/>
            <a:rect l="l" t="t" r="r" b="b"/>
            <a:pathLst>
              <a:path w="426084" h="463550">
                <a:moveTo>
                  <a:pt x="148399" y="463416"/>
                </a:moveTo>
                <a:lnTo>
                  <a:pt x="107373" y="459925"/>
                </a:lnTo>
                <a:lnTo>
                  <a:pt x="68100" y="450315"/>
                </a:lnTo>
                <a:lnTo>
                  <a:pt x="16618" y="427634"/>
                </a:lnTo>
                <a:lnTo>
                  <a:pt x="0" y="62285"/>
                </a:lnTo>
                <a:lnTo>
                  <a:pt x="8760" y="54111"/>
                </a:lnTo>
                <a:lnTo>
                  <a:pt x="52400" y="25310"/>
                </a:lnTo>
                <a:lnTo>
                  <a:pt x="104759" y="6980"/>
                </a:lnTo>
                <a:lnTo>
                  <a:pt x="161485" y="0"/>
                </a:lnTo>
                <a:lnTo>
                  <a:pt x="180690" y="875"/>
                </a:lnTo>
                <a:lnTo>
                  <a:pt x="219087" y="5228"/>
                </a:lnTo>
                <a:lnTo>
                  <a:pt x="256607" y="14838"/>
                </a:lnTo>
                <a:lnTo>
                  <a:pt x="292389" y="28800"/>
                </a:lnTo>
                <a:lnTo>
                  <a:pt x="326433" y="47130"/>
                </a:lnTo>
                <a:lnTo>
                  <a:pt x="365706" y="75930"/>
                </a:lnTo>
                <a:lnTo>
                  <a:pt x="399736" y="116941"/>
                </a:lnTo>
                <a:lnTo>
                  <a:pt x="419818" y="164072"/>
                </a:lnTo>
                <a:lnTo>
                  <a:pt x="425923" y="203344"/>
                </a:lnTo>
                <a:lnTo>
                  <a:pt x="425923" y="213816"/>
                </a:lnTo>
                <a:lnTo>
                  <a:pt x="421556" y="253966"/>
                </a:lnTo>
                <a:lnTo>
                  <a:pt x="408470" y="292362"/>
                </a:lnTo>
                <a:lnTo>
                  <a:pt x="382283" y="337740"/>
                </a:lnTo>
                <a:lnTo>
                  <a:pt x="359601" y="361298"/>
                </a:lnTo>
                <a:lnTo>
                  <a:pt x="329924" y="389237"/>
                </a:lnTo>
                <a:lnTo>
                  <a:pt x="298509" y="414548"/>
                </a:lnTo>
                <a:lnTo>
                  <a:pt x="265341" y="436353"/>
                </a:lnTo>
                <a:lnTo>
                  <a:pt x="227806" y="452068"/>
                </a:lnTo>
                <a:lnTo>
                  <a:pt x="188533" y="460802"/>
                </a:lnTo>
                <a:lnTo>
                  <a:pt x="168466" y="462539"/>
                </a:lnTo>
                <a:lnTo>
                  <a:pt x="148399" y="463416"/>
                </a:lnTo>
                <a:close/>
              </a:path>
            </a:pathLst>
          </a:custGeom>
          <a:solidFill>
            <a:srgbClr val="F38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4335641"/>
            <a:ext cx="527685" cy="548640"/>
          </a:xfrm>
          <a:custGeom>
            <a:avLst/>
            <a:gdLst/>
            <a:ahLst/>
            <a:cxnLst/>
            <a:rect l="l" t="t" r="r" b="b"/>
            <a:pathLst>
              <a:path w="527685" h="548639">
                <a:moveTo>
                  <a:pt x="0" y="136329"/>
                </a:moveTo>
                <a:lnTo>
                  <a:pt x="22712" y="90363"/>
                </a:lnTo>
                <a:lnTo>
                  <a:pt x="61002" y="59453"/>
                </a:lnTo>
                <a:lnTo>
                  <a:pt x="102129" y="33492"/>
                </a:lnTo>
                <a:lnTo>
                  <a:pt x="144572" y="13059"/>
                </a:lnTo>
                <a:lnTo>
                  <a:pt x="186924" y="2037"/>
                </a:lnTo>
                <a:lnTo>
                  <a:pt x="231896" y="0"/>
                </a:lnTo>
                <a:lnTo>
                  <a:pt x="278145" y="5980"/>
                </a:lnTo>
                <a:lnTo>
                  <a:pt x="289351" y="9143"/>
                </a:lnTo>
                <a:lnTo>
                  <a:pt x="215131" y="9143"/>
                </a:lnTo>
                <a:lnTo>
                  <a:pt x="163072" y="21183"/>
                </a:lnTo>
                <a:lnTo>
                  <a:pt x="112139" y="43769"/>
                </a:lnTo>
                <a:lnTo>
                  <a:pt x="74672" y="72038"/>
                </a:lnTo>
                <a:lnTo>
                  <a:pt x="87236" y="86237"/>
                </a:lnTo>
                <a:lnTo>
                  <a:pt x="53374" y="86237"/>
                </a:lnTo>
                <a:lnTo>
                  <a:pt x="21717" y="112253"/>
                </a:lnTo>
                <a:lnTo>
                  <a:pt x="0" y="136329"/>
                </a:lnTo>
                <a:close/>
              </a:path>
              <a:path w="527685" h="548639">
                <a:moveTo>
                  <a:pt x="198180" y="188903"/>
                </a:moveTo>
                <a:lnTo>
                  <a:pt x="175700" y="188903"/>
                </a:lnTo>
                <a:lnTo>
                  <a:pt x="191469" y="142297"/>
                </a:lnTo>
                <a:lnTo>
                  <a:pt x="212972" y="98251"/>
                </a:lnTo>
                <a:lnTo>
                  <a:pt x="235908" y="55433"/>
                </a:lnTo>
                <a:lnTo>
                  <a:pt x="255978" y="12513"/>
                </a:lnTo>
                <a:lnTo>
                  <a:pt x="215131" y="9143"/>
                </a:lnTo>
                <a:lnTo>
                  <a:pt x="289351" y="9143"/>
                </a:lnTo>
                <a:lnTo>
                  <a:pt x="324326" y="19013"/>
                </a:lnTo>
                <a:lnTo>
                  <a:pt x="344912" y="27804"/>
                </a:lnTo>
                <a:lnTo>
                  <a:pt x="320417" y="27804"/>
                </a:lnTo>
                <a:lnTo>
                  <a:pt x="280840" y="32234"/>
                </a:lnTo>
                <a:lnTo>
                  <a:pt x="249415" y="62326"/>
                </a:lnTo>
                <a:lnTo>
                  <a:pt x="225382" y="106914"/>
                </a:lnTo>
                <a:lnTo>
                  <a:pt x="207981" y="154831"/>
                </a:lnTo>
                <a:lnTo>
                  <a:pt x="198180" y="188903"/>
                </a:lnTo>
                <a:close/>
              </a:path>
              <a:path w="527685" h="548639">
                <a:moveTo>
                  <a:pt x="322084" y="205833"/>
                </a:moveTo>
                <a:lnTo>
                  <a:pt x="272906" y="205833"/>
                </a:lnTo>
                <a:lnTo>
                  <a:pt x="297142" y="202594"/>
                </a:lnTo>
                <a:lnTo>
                  <a:pt x="313338" y="187933"/>
                </a:lnTo>
                <a:lnTo>
                  <a:pt x="329291" y="166718"/>
                </a:lnTo>
                <a:lnTo>
                  <a:pt x="352799" y="143820"/>
                </a:lnTo>
                <a:lnTo>
                  <a:pt x="391658" y="124107"/>
                </a:lnTo>
                <a:lnTo>
                  <a:pt x="453666" y="112450"/>
                </a:lnTo>
                <a:lnTo>
                  <a:pt x="421940" y="87397"/>
                </a:lnTo>
                <a:lnTo>
                  <a:pt x="369772" y="62326"/>
                </a:lnTo>
                <a:lnTo>
                  <a:pt x="350299" y="52857"/>
                </a:lnTo>
                <a:lnTo>
                  <a:pt x="320417" y="27804"/>
                </a:lnTo>
                <a:lnTo>
                  <a:pt x="344912" y="27804"/>
                </a:lnTo>
                <a:lnTo>
                  <a:pt x="411110" y="62370"/>
                </a:lnTo>
                <a:lnTo>
                  <a:pt x="449026" y="90761"/>
                </a:lnTo>
                <a:lnTo>
                  <a:pt x="481498" y="122339"/>
                </a:lnTo>
                <a:lnTo>
                  <a:pt x="486652" y="129121"/>
                </a:lnTo>
                <a:lnTo>
                  <a:pt x="449506" y="129121"/>
                </a:lnTo>
                <a:lnTo>
                  <a:pt x="410694" y="130593"/>
                </a:lnTo>
                <a:lnTo>
                  <a:pt x="372432" y="147977"/>
                </a:lnTo>
                <a:lnTo>
                  <a:pt x="340435" y="175793"/>
                </a:lnTo>
                <a:lnTo>
                  <a:pt x="322084" y="205833"/>
                </a:lnTo>
                <a:close/>
              </a:path>
              <a:path w="527685" h="548639">
                <a:moveTo>
                  <a:pt x="0" y="220126"/>
                </a:moveTo>
                <a:lnTo>
                  <a:pt x="103" y="202594"/>
                </a:lnTo>
                <a:lnTo>
                  <a:pt x="25386" y="196344"/>
                </a:lnTo>
                <a:lnTo>
                  <a:pt x="59039" y="191045"/>
                </a:lnTo>
                <a:lnTo>
                  <a:pt x="92693" y="186719"/>
                </a:lnTo>
                <a:lnTo>
                  <a:pt x="94844" y="157426"/>
                </a:lnTo>
                <a:lnTo>
                  <a:pt x="90645" y="126853"/>
                </a:lnTo>
                <a:lnTo>
                  <a:pt x="77641" y="101092"/>
                </a:lnTo>
                <a:lnTo>
                  <a:pt x="53374" y="86237"/>
                </a:lnTo>
                <a:lnTo>
                  <a:pt x="87236" y="86237"/>
                </a:lnTo>
                <a:lnTo>
                  <a:pt x="95995" y="96135"/>
                </a:lnTo>
                <a:lnTo>
                  <a:pt x="107233" y="125146"/>
                </a:lnTo>
                <a:lnTo>
                  <a:pt x="112839" y="156820"/>
                </a:lnTo>
                <a:lnTo>
                  <a:pt x="117267" y="188903"/>
                </a:lnTo>
                <a:lnTo>
                  <a:pt x="198180" y="188903"/>
                </a:lnTo>
                <a:lnTo>
                  <a:pt x="196452" y="194911"/>
                </a:lnTo>
                <a:lnTo>
                  <a:pt x="235498" y="196481"/>
                </a:lnTo>
                <a:lnTo>
                  <a:pt x="254202" y="199288"/>
                </a:lnTo>
                <a:lnTo>
                  <a:pt x="264103" y="202752"/>
                </a:lnTo>
                <a:lnTo>
                  <a:pt x="154309" y="202752"/>
                </a:lnTo>
                <a:lnTo>
                  <a:pt x="142320" y="203034"/>
                </a:lnTo>
                <a:lnTo>
                  <a:pt x="135743" y="204749"/>
                </a:lnTo>
                <a:lnTo>
                  <a:pt x="57999" y="204749"/>
                </a:lnTo>
                <a:lnTo>
                  <a:pt x="22656" y="211772"/>
                </a:lnTo>
                <a:lnTo>
                  <a:pt x="0" y="220126"/>
                </a:lnTo>
                <a:close/>
              </a:path>
              <a:path w="527685" h="548639">
                <a:moveTo>
                  <a:pt x="507049" y="352187"/>
                </a:moveTo>
                <a:lnTo>
                  <a:pt x="483154" y="352187"/>
                </a:lnTo>
                <a:lnTo>
                  <a:pt x="505195" y="303627"/>
                </a:lnTo>
                <a:lnTo>
                  <a:pt x="511620" y="250408"/>
                </a:lnTo>
                <a:lnTo>
                  <a:pt x="503812" y="197291"/>
                </a:lnTo>
                <a:lnTo>
                  <a:pt x="483154" y="149038"/>
                </a:lnTo>
                <a:lnTo>
                  <a:pt x="449506" y="129121"/>
                </a:lnTo>
                <a:lnTo>
                  <a:pt x="486652" y="129121"/>
                </a:lnTo>
                <a:lnTo>
                  <a:pt x="507184" y="156138"/>
                </a:lnTo>
                <a:lnTo>
                  <a:pt x="521475" y="199501"/>
                </a:lnTo>
                <a:lnTo>
                  <a:pt x="527229" y="243398"/>
                </a:lnTo>
                <a:lnTo>
                  <a:pt x="525100" y="287084"/>
                </a:lnTo>
                <a:lnTo>
                  <a:pt x="515741" y="329812"/>
                </a:lnTo>
                <a:lnTo>
                  <a:pt x="507049" y="352187"/>
                </a:lnTo>
                <a:close/>
              </a:path>
              <a:path w="527685" h="548639">
                <a:moveTo>
                  <a:pt x="206304" y="531855"/>
                </a:moveTo>
                <a:lnTo>
                  <a:pt x="177885" y="531855"/>
                </a:lnTo>
                <a:lnTo>
                  <a:pt x="166875" y="478509"/>
                </a:lnTo>
                <a:lnTo>
                  <a:pt x="159520" y="424556"/>
                </a:lnTo>
                <a:lnTo>
                  <a:pt x="156021" y="372939"/>
                </a:lnTo>
                <a:lnTo>
                  <a:pt x="155913" y="314588"/>
                </a:lnTo>
                <a:lnTo>
                  <a:pt x="159543" y="261181"/>
                </a:lnTo>
                <a:lnTo>
                  <a:pt x="166963" y="206925"/>
                </a:lnTo>
                <a:lnTo>
                  <a:pt x="154309" y="202752"/>
                </a:lnTo>
                <a:lnTo>
                  <a:pt x="264103" y="202752"/>
                </a:lnTo>
                <a:lnTo>
                  <a:pt x="272906" y="205833"/>
                </a:lnTo>
                <a:lnTo>
                  <a:pt x="322084" y="205833"/>
                </a:lnTo>
                <a:lnTo>
                  <a:pt x="320417" y="208563"/>
                </a:lnTo>
                <a:lnTo>
                  <a:pt x="323266" y="210475"/>
                </a:lnTo>
                <a:lnTo>
                  <a:pt x="231334" y="210475"/>
                </a:lnTo>
                <a:lnTo>
                  <a:pt x="188807" y="215116"/>
                </a:lnTo>
                <a:lnTo>
                  <a:pt x="180551" y="259952"/>
                </a:lnTo>
                <a:lnTo>
                  <a:pt x="174911" y="306393"/>
                </a:lnTo>
                <a:lnTo>
                  <a:pt x="172501" y="353636"/>
                </a:lnTo>
                <a:lnTo>
                  <a:pt x="173930" y="400880"/>
                </a:lnTo>
                <a:lnTo>
                  <a:pt x="179812" y="447320"/>
                </a:lnTo>
                <a:lnTo>
                  <a:pt x="190756" y="492156"/>
                </a:lnTo>
                <a:lnTo>
                  <a:pt x="206304" y="531855"/>
                </a:lnTo>
                <a:close/>
              </a:path>
              <a:path w="527685" h="548639">
                <a:moveTo>
                  <a:pt x="0" y="389200"/>
                </a:moveTo>
                <a:lnTo>
                  <a:pt x="0" y="366644"/>
                </a:lnTo>
                <a:lnTo>
                  <a:pt x="6143" y="362694"/>
                </a:lnTo>
                <a:lnTo>
                  <a:pt x="40473" y="330038"/>
                </a:lnTo>
                <a:lnTo>
                  <a:pt x="68984" y="291090"/>
                </a:lnTo>
                <a:lnTo>
                  <a:pt x="87849" y="248865"/>
                </a:lnTo>
                <a:lnTo>
                  <a:pt x="93240" y="206379"/>
                </a:lnTo>
                <a:lnTo>
                  <a:pt x="57999" y="204749"/>
                </a:lnTo>
                <a:lnTo>
                  <a:pt x="135743" y="204749"/>
                </a:lnTo>
                <a:lnTo>
                  <a:pt x="130638" y="206080"/>
                </a:lnTo>
                <a:lnTo>
                  <a:pt x="118906" y="210202"/>
                </a:lnTo>
                <a:lnTo>
                  <a:pt x="104515" y="258975"/>
                </a:lnTo>
                <a:lnTo>
                  <a:pt x="80321" y="302348"/>
                </a:lnTo>
                <a:lnTo>
                  <a:pt x="49232" y="341213"/>
                </a:lnTo>
                <a:lnTo>
                  <a:pt x="14160" y="376460"/>
                </a:lnTo>
                <a:lnTo>
                  <a:pt x="0" y="389200"/>
                </a:lnTo>
                <a:close/>
              </a:path>
              <a:path w="527685" h="548639">
                <a:moveTo>
                  <a:pt x="314632" y="535106"/>
                </a:moveTo>
                <a:lnTo>
                  <a:pt x="249372" y="535106"/>
                </a:lnTo>
                <a:lnTo>
                  <a:pt x="291473" y="528510"/>
                </a:lnTo>
                <a:lnTo>
                  <a:pt x="328250" y="516077"/>
                </a:lnTo>
                <a:lnTo>
                  <a:pt x="354276" y="499089"/>
                </a:lnTo>
                <a:lnTo>
                  <a:pt x="318435" y="462288"/>
                </a:lnTo>
                <a:lnTo>
                  <a:pt x="292181" y="419661"/>
                </a:lnTo>
                <a:lnTo>
                  <a:pt x="275363" y="372939"/>
                </a:lnTo>
                <a:lnTo>
                  <a:pt x="267829" y="323851"/>
                </a:lnTo>
                <a:lnTo>
                  <a:pt x="269427" y="274126"/>
                </a:lnTo>
                <a:lnTo>
                  <a:pt x="280005" y="225492"/>
                </a:lnTo>
                <a:lnTo>
                  <a:pt x="251241" y="215116"/>
                </a:lnTo>
                <a:lnTo>
                  <a:pt x="231334" y="210475"/>
                </a:lnTo>
                <a:lnTo>
                  <a:pt x="323266" y="210475"/>
                </a:lnTo>
                <a:lnTo>
                  <a:pt x="348095" y="227131"/>
                </a:lnTo>
                <a:lnTo>
                  <a:pt x="308949" y="227131"/>
                </a:lnTo>
                <a:lnTo>
                  <a:pt x="288523" y="268622"/>
                </a:lnTo>
                <a:lnTo>
                  <a:pt x="282251" y="314588"/>
                </a:lnTo>
                <a:lnTo>
                  <a:pt x="288265" y="361949"/>
                </a:lnTo>
                <a:lnTo>
                  <a:pt x="304701" y="407627"/>
                </a:lnTo>
                <a:lnTo>
                  <a:pt x="329693" y="448541"/>
                </a:lnTo>
                <a:lnTo>
                  <a:pt x="361374" y="481613"/>
                </a:lnTo>
                <a:lnTo>
                  <a:pt x="411887" y="481613"/>
                </a:lnTo>
                <a:lnTo>
                  <a:pt x="383353" y="502990"/>
                </a:lnTo>
                <a:lnTo>
                  <a:pt x="344330" y="524314"/>
                </a:lnTo>
                <a:lnTo>
                  <a:pt x="314632" y="535106"/>
                </a:lnTo>
                <a:close/>
              </a:path>
              <a:path w="527685" h="548639">
                <a:moveTo>
                  <a:pt x="411887" y="481613"/>
                </a:moveTo>
                <a:lnTo>
                  <a:pt x="361374" y="481613"/>
                </a:lnTo>
                <a:lnTo>
                  <a:pt x="396427" y="478900"/>
                </a:lnTo>
                <a:lnTo>
                  <a:pt x="425542" y="451305"/>
                </a:lnTo>
                <a:lnTo>
                  <a:pt x="450150" y="413880"/>
                </a:lnTo>
                <a:lnTo>
                  <a:pt x="471687" y="381677"/>
                </a:lnTo>
                <a:lnTo>
                  <a:pt x="450568" y="339601"/>
                </a:lnTo>
                <a:lnTo>
                  <a:pt x="423447" y="303135"/>
                </a:lnTo>
                <a:lnTo>
                  <a:pt x="390611" y="272252"/>
                </a:lnTo>
                <a:lnTo>
                  <a:pt x="352349" y="246926"/>
                </a:lnTo>
                <a:lnTo>
                  <a:pt x="308949" y="227131"/>
                </a:lnTo>
                <a:lnTo>
                  <a:pt x="348095" y="227131"/>
                </a:lnTo>
                <a:lnTo>
                  <a:pt x="411206" y="269522"/>
                </a:lnTo>
                <a:lnTo>
                  <a:pt x="451583" y="305248"/>
                </a:lnTo>
                <a:lnTo>
                  <a:pt x="483154" y="352187"/>
                </a:lnTo>
                <a:lnTo>
                  <a:pt x="507049" y="352187"/>
                </a:lnTo>
                <a:lnTo>
                  <a:pt x="499804" y="370837"/>
                </a:lnTo>
                <a:lnTo>
                  <a:pt x="477944" y="409413"/>
                </a:lnTo>
                <a:lnTo>
                  <a:pt x="450813" y="444794"/>
                </a:lnTo>
                <a:lnTo>
                  <a:pt x="419065" y="476235"/>
                </a:lnTo>
                <a:lnTo>
                  <a:pt x="411887" y="481613"/>
                </a:lnTo>
                <a:close/>
              </a:path>
              <a:path w="527685" h="548639">
                <a:moveTo>
                  <a:pt x="213927" y="548237"/>
                </a:moveTo>
                <a:lnTo>
                  <a:pt x="167403" y="547845"/>
                </a:lnTo>
                <a:lnTo>
                  <a:pt x="122293" y="538339"/>
                </a:lnTo>
                <a:lnTo>
                  <a:pt x="79603" y="520745"/>
                </a:lnTo>
                <a:lnTo>
                  <a:pt x="40336" y="496085"/>
                </a:lnTo>
                <a:lnTo>
                  <a:pt x="5497" y="465384"/>
                </a:lnTo>
                <a:lnTo>
                  <a:pt x="0" y="458706"/>
                </a:lnTo>
                <a:lnTo>
                  <a:pt x="0" y="433536"/>
                </a:lnTo>
                <a:lnTo>
                  <a:pt x="10089" y="444794"/>
                </a:lnTo>
                <a:lnTo>
                  <a:pt x="45851" y="480228"/>
                </a:lnTo>
                <a:lnTo>
                  <a:pt x="85668" y="510150"/>
                </a:lnTo>
                <a:lnTo>
                  <a:pt x="129627" y="529142"/>
                </a:lnTo>
                <a:lnTo>
                  <a:pt x="177885" y="531855"/>
                </a:lnTo>
                <a:lnTo>
                  <a:pt x="206304" y="531855"/>
                </a:lnTo>
                <a:lnTo>
                  <a:pt x="207374" y="534585"/>
                </a:lnTo>
                <a:lnTo>
                  <a:pt x="249372" y="535106"/>
                </a:lnTo>
                <a:lnTo>
                  <a:pt x="314632" y="535106"/>
                </a:lnTo>
                <a:lnTo>
                  <a:pt x="302649" y="539460"/>
                </a:lnTo>
                <a:lnTo>
                  <a:pt x="258964" y="547683"/>
                </a:lnTo>
                <a:lnTo>
                  <a:pt x="213927" y="548237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0" y="2257728"/>
            <a:ext cx="490220" cy="688975"/>
          </a:xfrm>
          <a:custGeom>
            <a:avLst/>
            <a:gdLst/>
            <a:ahLst/>
            <a:cxnLst/>
            <a:rect l="l" t="t" r="r" b="b"/>
            <a:pathLst>
              <a:path w="490220" h="688975">
                <a:moveTo>
                  <a:pt x="447087" y="98223"/>
                </a:moveTo>
                <a:lnTo>
                  <a:pt x="400862" y="98223"/>
                </a:lnTo>
                <a:lnTo>
                  <a:pt x="409628" y="75132"/>
                </a:lnTo>
                <a:lnTo>
                  <a:pt x="424033" y="38364"/>
                </a:lnTo>
                <a:lnTo>
                  <a:pt x="441390" y="6969"/>
                </a:lnTo>
                <a:lnTo>
                  <a:pt x="459014" y="0"/>
                </a:lnTo>
                <a:lnTo>
                  <a:pt x="489938" y="22875"/>
                </a:lnTo>
                <a:lnTo>
                  <a:pt x="489744" y="24158"/>
                </a:lnTo>
                <a:lnTo>
                  <a:pt x="467926" y="24158"/>
                </a:lnTo>
                <a:lnTo>
                  <a:pt x="452870" y="32747"/>
                </a:lnTo>
                <a:lnTo>
                  <a:pt x="438355" y="49347"/>
                </a:lnTo>
                <a:lnTo>
                  <a:pt x="429558" y="68611"/>
                </a:lnTo>
                <a:lnTo>
                  <a:pt x="431655" y="85188"/>
                </a:lnTo>
                <a:lnTo>
                  <a:pt x="461777" y="85188"/>
                </a:lnTo>
                <a:lnTo>
                  <a:pt x="459976" y="87529"/>
                </a:lnTo>
                <a:lnTo>
                  <a:pt x="447087" y="98223"/>
                </a:lnTo>
                <a:close/>
              </a:path>
              <a:path w="490220" h="688975">
                <a:moveTo>
                  <a:pt x="461777" y="85188"/>
                </a:moveTo>
                <a:lnTo>
                  <a:pt x="431655" y="85188"/>
                </a:lnTo>
                <a:lnTo>
                  <a:pt x="446833" y="71811"/>
                </a:lnTo>
                <a:lnTo>
                  <a:pt x="457975" y="57123"/>
                </a:lnTo>
                <a:lnTo>
                  <a:pt x="465024" y="41211"/>
                </a:lnTo>
                <a:lnTo>
                  <a:pt x="467926" y="24158"/>
                </a:lnTo>
                <a:lnTo>
                  <a:pt x="489744" y="24158"/>
                </a:lnTo>
                <a:lnTo>
                  <a:pt x="485083" y="54890"/>
                </a:lnTo>
                <a:lnTo>
                  <a:pt x="461777" y="85188"/>
                </a:lnTo>
                <a:close/>
              </a:path>
              <a:path w="490220" h="688975">
                <a:moveTo>
                  <a:pt x="171177" y="334830"/>
                </a:moveTo>
                <a:lnTo>
                  <a:pt x="139229" y="334830"/>
                </a:lnTo>
                <a:lnTo>
                  <a:pt x="177904" y="298705"/>
                </a:lnTo>
                <a:lnTo>
                  <a:pt x="215111" y="260234"/>
                </a:lnTo>
                <a:lnTo>
                  <a:pt x="251190" y="220113"/>
                </a:lnTo>
                <a:lnTo>
                  <a:pt x="286483" y="179039"/>
                </a:lnTo>
                <a:lnTo>
                  <a:pt x="328677" y="129055"/>
                </a:lnTo>
                <a:lnTo>
                  <a:pt x="356067" y="96812"/>
                </a:lnTo>
                <a:lnTo>
                  <a:pt x="366111" y="85993"/>
                </a:lnTo>
                <a:lnTo>
                  <a:pt x="376698" y="86066"/>
                </a:lnTo>
                <a:lnTo>
                  <a:pt x="400862" y="98223"/>
                </a:lnTo>
                <a:lnTo>
                  <a:pt x="447087" y="98223"/>
                </a:lnTo>
                <a:lnTo>
                  <a:pt x="430143" y="112280"/>
                </a:lnTo>
                <a:lnTo>
                  <a:pt x="431677" y="114369"/>
                </a:lnTo>
                <a:lnTo>
                  <a:pt x="381737" y="114369"/>
                </a:lnTo>
                <a:lnTo>
                  <a:pt x="375915" y="129190"/>
                </a:lnTo>
                <a:lnTo>
                  <a:pt x="373474" y="137405"/>
                </a:lnTo>
                <a:lnTo>
                  <a:pt x="348277" y="137405"/>
                </a:lnTo>
                <a:lnTo>
                  <a:pt x="310187" y="176194"/>
                </a:lnTo>
                <a:lnTo>
                  <a:pt x="274398" y="215965"/>
                </a:lnTo>
                <a:lnTo>
                  <a:pt x="204947" y="296939"/>
                </a:lnTo>
                <a:lnTo>
                  <a:pt x="171177" y="334830"/>
                </a:lnTo>
                <a:close/>
              </a:path>
              <a:path w="490220" h="688975">
                <a:moveTo>
                  <a:pt x="443641" y="180744"/>
                </a:moveTo>
                <a:lnTo>
                  <a:pt x="363502" y="180744"/>
                </a:lnTo>
                <a:lnTo>
                  <a:pt x="382765" y="171935"/>
                </a:lnTo>
                <a:lnTo>
                  <a:pt x="400799" y="164155"/>
                </a:lnTo>
                <a:lnTo>
                  <a:pt x="416357" y="154743"/>
                </a:lnTo>
                <a:lnTo>
                  <a:pt x="428187" y="141039"/>
                </a:lnTo>
                <a:lnTo>
                  <a:pt x="417354" y="129190"/>
                </a:lnTo>
                <a:lnTo>
                  <a:pt x="407879" y="121787"/>
                </a:lnTo>
                <a:lnTo>
                  <a:pt x="396946" y="117343"/>
                </a:lnTo>
                <a:lnTo>
                  <a:pt x="381737" y="114369"/>
                </a:lnTo>
                <a:lnTo>
                  <a:pt x="431677" y="114369"/>
                </a:lnTo>
                <a:lnTo>
                  <a:pt x="440781" y="126767"/>
                </a:lnTo>
                <a:lnTo>
                  <a:pt x="450062" y="139686"/>
                </a:lnTo>
                <a:lnTo>
                  <a:pt x="453593" y="154085"/>
                </a:lnTo>
                <a:lnTo>
                  <a:pt x="446979" y="173010"/>
                </a:lnTo>
                <a:lnTo>
                  <a:pt x="443641" y="180744"/>
                </a:lnTo>
                <a:close/>
              </a:path>
              <a:path w="490220" h="688975">
                <a:moveTo>
                  <a:pt x="204922" y="337386"/>
                </a:moveTo>
                <a:lnTo>
                  <a:pt x="168900" y="337386"/>
                </a:lnTo>
                <a:lnTo>
                  <a:pt x="210342" y="306707"/>
                </a:lnTo>
                <a:lnTo>
                  <a:pt x="247377" y="271654"/>
                </a:lnTo>
                <a:lnTo>
                  <a:pt x="283756" y="235925"/>
                </a:lnTo>
                <a:lnTo>
                  <a:pt x="323230" y="203214"/>
                </a:lnTo>
                <a:lnTo>
                  <a:pt x="336745" y="190068"/>
                </a:lnTo>
                <a:lnTo>
                  <a:pt x="345080" y="174002"/>
                </a:lnTo>
                <a:lnTo>
                  <a:pt x="348752" y="156089"/>
                </a:lnTo>
                <a:lnTo>
                  <a:pt x="348277" y="137405"/>
                </a:lnTo>
                <a:lnTo>
                  <a:pt x="373474" y="137405"/>
                </a:lnTo>
                <a:lnTo>
                  <a:pt x="371298" y="144727"/>
                </a:lnTo>
                <a:lnTo>
                  <a:pt x="367303" y="161814"/>
                </a:lnTo>
                <a:lnTo>
                  <a:pt x="363502" y="180744"/>
                </a:lnTo>
                <a:lnTo>
                  <a:pt x="443641" y="180744"/>
                </a:lnTo>
                <a:lnTo>
                  <a:pt x="443377" y="181355"/>
                </a:lnTo>
                <a:lnTo>
                  <a:pt x="416008" y="181355"/>
                </a:lnTo>
                <a:lnTo>
                  <a:pt x="403818" y="183330"/>
                </a:lnTo>
                <a:lnTo>
                  <a:pt x="392204" y="189358"/>
                </a:lnTo>
                <a:lnTo>
                  <a:pt x="380796" y="196747"/>
                </a:lnTo>
                <a:lnTo>
                  <a:pt x="369225" y="202803"/>
                </a:lnTo>
                <a:lnTo>
                  <a:pt x="365814" y="216871"/>
                </a:lnTo>
                <a:lnTo>
                  <a:pt x="342977" y="216871"/>
                </a:lnTo>
                <a:lnTo>
                  <a:pt x="330972" y="225260"/>
                </a:lnTo>
                <a:lnTo>
                  <a:pt x="297598" y="252735"/>
                </a:lnTo>
                <a:lnTo>
                  <a:pt x="254689" y="291162"/>
                </a:lnTo>
                <a:lnTo>
                  <a:pt x="230766" y="313242"/>
                </a:lnTo>
                <a:lnTo>
                  <a:pt x="204922" y="337386"/>
                </a:lnTo>
                <a:close/>
              </a:path>
              <a:path w="490220" h="688975">
                <a:moveTo>
                  <a:pt x="335310" y="542567"/>
                </a:moveTo>
                <a:lnTo>
                  <a:pt x="274157" y="542567"/>
                </a:lnTo>
                <a:lnTo>
                  <a:pt x="294873" y="499434"/>
                </a:lnTo>
                <a:lnTo>
                  <a:pt x="314381" y="455216"/>
                </a:lnTo>
                <a:lnTo>
                  <a:pt x="332861" y="410167"/>
                </a:lnTo>
                <a:lnTo>
                  <a:pt x="350488" y="364541"/>
                </a:lnTo>
                <a:lnTo>
                  <a:pt x="367474" y="318495"/>
                </a:lnTo>
                <a:lnTo>
                  <a:pt x="384583" y="270611"/>
                </a:lnTo>
                <a:lnTo>
                  <a:pt x="416008" y="181355"/>
                </a:lnTo>
                <a:lnTo>
                  <a:pt x="443377" y="181355"/>
                </a:lnTo>
                <a:lnTo>
                  <a:pt x="426019" y="221581"/>
                </a:lnTo>
                <a:lnTo>
                  <a:pt x="405723" y="270828"/>
                </a:lnTo>
                <a:lnTo>
                  <a:pt x="386266" y="320006"/>
                </a:lnTo>
                <a:lnTo>
                  <a:pt x="367304" y="369676"/>
                </a:lnTo>
                <a:lnTo>
                  <a:pt x="348839" y="419528"/>
                </a:lnTo>
                <a:lnTo>
                  <a:pt x="330786" y="469469"/>
                </a:lnTo>
                <a:lnTo>
                  <a:pt x="342976" y="473292"/>
                </a:lnTo>
                <a:lnTo>
                  <a:pt x="354305" y="477772"/>
                </a:lnTo>
                <a:lnTo>
                  <a:pt x="361364" y="484829"/>
                </a:lnTo>
                <a:lnTo>
                  <a:pt x="360746" y="496384"/>
                </a:lnTo>
                <a:lnTo>
                  <a:pt x="352157" y="518183"/>
                </a:lnTo>
                <a:lnTo>
                  <a:pt x="342009" y="537607"/>
                </a:lnTo>
                <a:lnTo>
                  <a:pt x="335310" y="542567"/>
                </a:lnTo>
                <a:close/>
              </a:path>
              <a:path w="490220" h="688975">
                <a:moveTo>
                  <a:pt x="230952" y="688519"/>
                </a:moveTo>
                <a:lnTo>
                  <a:pt x="230600" y="643598"/>
                </a:lnTo>
                <a:lnTo>
                  <a:pt x="236120" y="597700"/>
                </a:lnTo>
                <a:lnTo>
                  <a:pt x="246273" y="551004"/>
                </a:lnTo>
                <a:lnTo>
                  <a:pt x="259820" y="503690"/>
                </a:lnTo>
                <a:lnTo>
                  <a:pt x="275521" y="455937"/>
                </a:lnTo>
                <a:lnTo>
                  <a:pt x="292138" y="407925"/>
                </a:lnTo>
                <a:lnTo>
                  <a:pt x="308431" y="359832"/>
                </a:lnTo>
                <a:lnTo>
                  <a:pt x="323161" y="311840"/>
                </a:lnTo>
                <a:lnTo>
                  <a:pt x="335089" y="264126"/>
                </a:lnTo>
                <a:lnTo>
                  <a:pt x="342977" y="216871"/>
                </a:lnTo>
                <a:lnTo>
                  <a:pt x="365814" y="216871"/>
                </a:lnTo>
                <a:lnTo>
                  <a:pt x="357263" y="252144"/>
                </a:lnTo>
                <a:lnTo>
                  <a:pt x="343311" y="300758"/>
                </a:lnTo>
                <a:lnTo>
                  <a:pt x="328241" y="348920"/>
                </a:lnTo>
                <a:lnTo>
                  <a:pt x="312920" y="396907"/>
                </a:lnTo>
                <a:lnTo>
                  <a:pt x="298220" y="444993"/>
                </a:lnTo>
                <a:lnTo>
                  <a:pt x="285009" y="493455"/>
                </a:lnTo>
                <a:lnTo>
                  <a:pt x="274157" y="542567"/>
                </a:lnTo>
                <a:lnTo>
                  <a:pt x="335310" y="542567"/>
                </a:lnTo>
                <a:lnTo>
                  <a:pt x="330628" y="546034"/>
                </a:lnTo>
                <a:lnTo>
                  <a:pt x="303227" y="546034"/>
                </a:lnTo>
                <a:lnTo>
                  <a:pt x="285885" y="582226"/>
                </a:lnTo>
                <a:lnTo>
                  <a:pt x="271303" y="619806"/>
                </a:lnTo>
                <a:lnTo>
                  <a:pt x="254614" y="656122"/>
                </a:lnTo>
                <a:lnTo>
                  <a:pt x="230952" y="688519"/>
                </a:lnTo>
                <a:close/>
              </a:path>
              <a:path w="490220" h="688975">
                <a:moveTo>
                  <a:pt x="0" y="525805"/>
                </a:moveTo>
                <a:lnTo>
                  <a:pt x="24014" y="474507"/>
                </a:lnTo>
                <a:lnTo>
                  <a:pt x="48855" y="443100"/>
                </a:lnTo>
                <a:lnTo>
                  <a:pt x="80611" y="404005"/>
                </a:lnTo>
                <a:lnTo>
                  <a:pt x="80133" y="399772"/>
                </a:lnTo>
                <a:lnTo>
                  <a:pt x="80422" y="397349"/>
                </a:lnTo>
                <a:lnTo>
                  <a:pt x="79055" y="396449"/>
                </a:lnTo>
                <a:lnTo>
                  <a:pt x="68169" y="374869"/>
                </a:lnTo>
                <a:lnTo>
                  <a:pt x="77370" y="355984"/>
                </a:lnTo>
                <a:lnTo>
                  <a:pt x="95512" y="337843"/>
                </a:lnTo>
                <a:lnTo>
                  <a:pt x="111448" y="318495"/>
                </a:lnTo>
                <a:lnTo>
                  <a:pt x="118978" y="320668"/>
                </a:lnTo>
                <a:lnTo>
                  <a:pt x="126234" y="324558"/>
                </a:lnTo>
                <a:lnTo>
                  <a:pt x="133043" y="329501"/>
                </a:lnTo>
                <a:lnTo>
                  <a:pt x="139229" y="334830"/>
                </a:lnTo>
                <a:lnTo>
                  <a:pt x="171177" y="334830"/>
                </a:lnTo>
                <a:lnTo>
                  <a:pt x="168900" y="337386"/>
                </a:lnTo>
                <a:lnTo>
                  <a:pt x="204922" y="337386"/>
                </a:lnTo>
                <a:lnTo>
                  <a:pt x="80575" y="454564"/>
                </a:lnTo>
                <a:lnTo>
                  <a:pt x="58566" y="474957"/>
                </a:lnTo>
                <a:lnTo>
                  <a:pt x="38603" y="493125"/>
                </a:lnTo>
                <a:lnTo>
                  <a:pt x="21127" y="508568"/>
                </a:lnTo>
                <a:lnTo>
                  <a:pt x="6582" y="520793"/>
                </a:lnTo>
                <a:lnTo>
                  <a:pt x="0" y="525805"/>
                </a:lnTo>
                <a:close/>
              </a:path>
              <a:path w="490220" h="688975">
                <a:moveTo>
                  <a:pt x="326849" y="548833"/>
                </a:moveTo>
                <a:lnTo>
                  <a:pt x="303227" y="546034"/>
                </a:lnTo>
                <a:lnTo>
                  <a:pt x="330628" y="546034"/>
                </a:lnTo>
                <a:lnTo>
                  <a:pt x="326849" y="548833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22708" y="3794755"/>
            <a:ext cx="347980" cy="414020"/>
          </a:xfrm>
          <a:custGeom>
            <a:avLst/>
            <a:gdLst/>
            <a:ahLst/>
            <a:cxnLst/>
            <a:rect l="l" t="t" r="r" b="b"/>
            <a:pathLst>
              <a:path w="347980" h="414020">
                <a:moveTo>
                  <a:pt x="238814" y="413614"/>
                </a:moveTo>
                <a:lnTo>
                  <a:pt x="229743" y="412838"/>
                </a:lnTo>
                <a:lnTo>
                  <a:pt x="220280" y="413488"/>
                </a:lnTo>
                <a:lnTo>
                  <a:pt x="202864" y="409014"/>
                </a:lnTo>
                <a:lnTo>
                  <a:pt x="166610" y="393512"/>
                </a:lnTo>
                <a:lnTo>
                  <a:pt x="132614" y="369320"/>
                </a:lnTo>
                <a:lnTo>
                  <a:pt x="100467" y="337835"/>
                </a:lnTo>
                <a:lnTo>
                  <a:pt x="59746" y="285607"/>
                </a:lnTo>
                <a:lnTo>
                  <a:pt x="37436" y="252014"/>
                </a:lnTo>
                <a:lnTo>
                  <a:pt x="13364" y="207145"/>
                </a:lnTo>
                <a:lnTo>
                  <a:pt x="246" y="155820"/>
                </a:lnTo>
                <a:lnTo>
                  <a:pt x="0" y="138744"/>
                </a:lnTo>
                <a:lnTo>
                  <a:pt x="3018" y="120954"/>
                </a:lnTo>
                <a:lnTo>
                  <a:pt x="32504" y="60429"/>
                </a:lnTo>
                <a:lnTo>
                  <a:pt x="53400" y="33326"/>
                </a:lnTo>
                <a:lnTo>
                  <a:pt x="64395" y="20666"/>
                </a:lnTo>
                <a:lnTo>
                  <a:pt x="78990" y="12039"/>
                </a:lnTo>
                <a:lnTo>
                  <a:pt x="93585" y="3410"/>
                </a:lnTo>
                <a:lnTo>
                  <a:pt x="103398" y="1297"/>
                </a:lnTo>
                <a:lnTo>
                  <a:pt x="111410" y="248"/>
                </a:lnTo>
                <a:lnTo>
                  <a:pt x="128486" y="0"/>
                </a:lnTo>
                <a:lnTo>
                  <a:pt x="145217" y="1191"/>
                </a:lnTo>
                <a:lnTo>
                  <a:pt x="194516" y="20044"/>
                </a:lnTo>
                <a:lnTo>
                  <a:pt x="241539" y="53797"/>
                </a:lnTo>
                <a:lnTo>
                  <a:pt x="254912" y="68056"/>
                </a:lnTo>
                <a:lnTo>
                  <a:pt x="269712" y="82707"/>
                </a:lnTo>
                <a:lnTo>
                  <a:pt x="294603" y="112302"/>
                </a:lnTo>
                <a:lnTo>
                  <a:pt x="330567" y="171050"/>
                </a:lnTo>
                <a:lnTo>
                  <a:pt x="346944" y="221685"/>
                </a:lnTo>
                <a:lnTo>
                  <a:pt x="347933" y="235869"/>
                </a:lnTo>
                <a:lnTo>
                  <a:pt x="347121" y="251119"/>
                </a:lnTo>
                <a:lnTo>
                  <a:pt x="338410" y="303051"/>
                </a:lnTo>
                <a:lnTo>
                  <a:pt x="321009" y="352724"/>
                </a:lnTo>
                <a:lnTo>
                  <a:pt x="311102" y="367192"/>
                </a:lnTo>
                <a:lnTo>
                  <a:pt x="301189" y="381683"/>
                </a:lnTo>
                <a:lnTo>
                  <a:pt x="287660" y="392112"/>
                </a:lnTo>
                <a:lnTo>
                  <a:pt x="274148" y="402572"/>
                </a:lnTo>
                <a:lnTo>
                  <a:pt x="257013" y="408994"/>
                </a:lnTo>
                <a:lnTo>
                  <a:pt x="248651" y="411507"/>
                </a:lnTo>
                <a:lnTo>
                  <a:pt x="238814" y="413614"/>
                </a:lnTo>
                <a:close/>
              </a:path>
            </a:pathLst>
          </a:custGeom>
          <a:solidFill>
            <a:srgbClr val="4BD1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29927" y="3712397"/>
            <a:ext cx="454659" cy="567690"/>
          </a:xfrm>
          <a:custGeom>
            <a:avLst/>
            <a:gdLst/>
            <a:ahLst/>
            <a:cxnLst/>
            <a:rect l="l" t="t" r="r" b="b"/>
            <a:pathLst>
              <a:path w="454659" h="567689">
                <a:moveTo>
                  <a:pt x="99794" y="120208"/>
                </a:moveTo>
                <a:lnTo>
                  <a:pt x="49926" y="120208"/>
                </a:lnTo>
                <a:lnTo>
                  <a:pt x="82771" y="108583"/>
                </a:lnTo>
                <a:lnTo>
                  <a:pt x="124941" y="93554"/>
                </a:lnTo>
                <a:lnTo>
                  <a:pt x="161636" y="78404"/>
                </a:lnTo>
                <a:lnTo>
                  <a:pt x="196415" y="59918"/>
                </a:lnTo>
                <a:lnTo>
                  <a:pt x="193197" y="48799"/>
                </a:lnTo>
                <a:lnTo>
                  <a:pt x="187127" y="39404"/>
                </a:lnTo>
                <a:lnTo>
                  <a:pt x="180001" y="30449"/>
                </a:lnTo>
                <a:lnTo>
                  <a:pt x="173610" y="20651"/>
                </a:lnTo>
                <a:lnTo>
                  <a:pt x="193311" y="0"/>
                </a:lnTo>
                <a:lnTo>
                  <a:pt x="215347" y="8681"/>
                </a:lnTo>
                <a:lnTo>
                  <a:pt x="237134" y="38006"/>
                </a:lnTo>
                <a:lnTo>
                  <a:pt x="256090" y="79285"/>
                </a:lnTo>
                <a:lnTo>
                  <a:pt x="256719" y="81353"/>
                </a:lnTo>
                <a:lnTo>
                  <a:pt x="206603" y="81353"/>
                </a:lnTo>
                <a:lnTo>
                  <a:pt x="190093" y="84348"/>
                </a:lnTo>
                <a:lnTo>
                  <a:pt x="172256" y="92838"/>
                </a:lnTo>
                <a:lnTo>
                  <a:pt x="156014" y="99076"/>
                </a:lnTo>
                <a:lnTo>
                  <a:pt x="132503" y="108604"/>
                </a:lnTo>
                <a:lnTo>
                  <a:pt x="108216" y="116743"/>
                </a:lnTo>
                <a:lnTo>
                  <a:pt x="99794" y="120208"/>
                </a:lnTo>
                <a:close/>
              </a:path>
              <a:path w="454659" h="567689">
                <a:moveTo>
                  <a:pt x="153396" y="165608"/>
                </a:moveTo>
                <a:lnTo>
                  <a:pt x="92595" y="165608"/>
                </a:lnTo>
                <a:lnTo>
                  <a:pt x="128426" y="161431"/>
                </a:lnTo>
                <a:lnTo>
                  <a:pt x="167081" y="144077"/>
                </a:lnTo>
                <a:lnTo>
                  <a:pt x="203944" y="129896"/>
                </a:lnTo>
                <a:lnTo>
                  <a:pt x="220341" y="124148"/>
                </a:lnTo>
                <a:lnTo>
                  <a:pt x="226991" y="118237"/>
                </a:lnTo>
                <a:lnTo>
                  <a:pt x="225849" y="108583"/>
                </a:lnTo>
                <a:lnTo>
                  <a:pt x="218868" y="91601"/>
                </a:lnTo>
                <a:lnTo>
                  <a:pt x="206603" y="81353"/>
                </a:lnTo>
                <a:lnTo>
                  <a:pt x="256719" y="81353"/>
                </a:lnTo>
                <a:lnTo>
                  <a:pt x="269632" y="123828"/>
                </a:lnTo>
                <a:lnTo>
                  <a:pt x="272160" y="141655"/>
                </a:lnTo>
                <a:lnTo>
                  <a:pt x="226573" y="141655"/>
                </a:lnTo>
                <a:lnTo>
                  <a:pt x="211635" y="143795"/>
                </a:lnTo>
                <a:lnTo>
                  <a:pt x="185169" y="154208"/>
                </a:lnTo>
                <a:lnTo>
                  <a:pt x="158102" y="163789"/>
                </a:lnTo>
                <a:lnTo>
                  <a:pt x="153396" y="165608"/>
                </a:lnTo>
                <a:close/>
              </a:path>
              <a:path w="454659" h="567689">
                <a:moveTo>
                  <a:pt x="193149" y="298298"/>
                </a:moveTo>
                <a:lnTo>
                  <a:pt x="149420" y="288644"/>
                </a:lnTo>
                <a:lnTo>
                  <a:pt x="109897" y="267915"/>
                </a:lnTo>
                <a:lnTo>
                  <a:pt x="74886" y="238625"/>
                </a:lnTo>
                <a:lnTo>
                  <a:pt x="44696" y="203288"/>
                </a:lnTo>
                <a:lnTo>
                  <a:pt x="19631" y="164417"/>
                </a:lnTo>
                <a:lnTo>
                  <a:pt x="0" y="124526"/>
                </a:lnTo>
                <a:lnTo>
                  <a:pt x="5808" y="115082"/>
                </a:lnTo>
                <a:lnTo>
                  <a:pt x="12808" y="107857"/>
                </a:lnTo>
                <a:lnTo>
                  <a:pt x="21150" y="102328"/>
                </a:lnTo>
                <a:lnTo>
                  <a:pt x="30981" y="97970"/>
                </a:lnTo>
                <a:lnTo>
                  <a:pt x="35854" y="103411"/>
                </a:lnTo>
                <a:lnTo>
                  <a:pt x="40514" y="108805"/>
                </a:lnTo>
                <a:lnTo>
                  <a:pt x="45145" y="114342"/>
                </a:lnTo>
                <a:lnTo>
                  <a:pt x="49926" y="120208"/>
                </a:lnTo>
                <a:lnTo>
                  <a:pt x="99794" y="120208"/>
                </a:lnTo>
                <a:lnTo>
                  <a:pt x="84875" y="126344"/>
                </a:lnTo>
                <a:lnTo>
                  <a:pt x="64203" y="140260"/>
                </a:lnTo>
                <a:lnTo>
                  <a:pt x="71578" y="146844"/>
                </a:lnTo>
                <a:lnTo>
                  <a:pt x="35920" y="146844"/>
                </a:lnTo>
                <a:lnTo>
                  <a:pt x="57694" y="183763"/>
                </a:lnTo>
                <a:lnTo>
                  <a:pt x="85925" y="218878"/>
                </a:lnTo>
                <a:lnTo>
                  <a:pt x="119671" y="248612"/>
                </a:lnTo>
                <a:lnTo>
                  <a:pt x="157993" y="269387"/>
                </a:lnTo>
                <a:lnTo>
                  <a:pt x="199950" y="277626"/>
                </a:lnTo>
                <a:lnTo>
                  <a:pt x="335476" y="277626"/>
                </a:lnTo>
                <a:lnTo>
                  <a:pt x="361875" y="296517"/>
                </a:lnTo>
                <a:lnTo>
                  <a:pt x="362705" y="297370"/>
                </a:lnTo>
                <a:lnTo>
                  <a:pt x="234693" y="297370"/>
                </a:lnTo>
                <a:lnTo>
                  <a:pt x="213844" y="298281"/>
                </a:lnTo>
                <a:lnTo>
                  <a:pt x="193149" y="298298"/>
                </a:lnTo>
                <a:close/>
              </a:path>
              <a:path w="454659" h="567689">
                <a:moveTo>
                  <a:pt x="186841" y="219279"/>
                </a:moveTo>
                <a:lnTo>
                  <a:pt x="134208" y="219279"/>
                </a:lnTo>
                <a:lnTo>
                  <a:pt x="163400" y="211363"/>
                </a:lnTo>
                <a:lnTo>
                  <a:pt x="193409" y="201882"/>
                </a:lnTo>
                <a:lnTo>
                  <a:pt x="221075" y="189157"/>
                </a:lnTo>
                <a:lnTo>
                  <a:pt x="243238" y="171511"/>
                </a:lnTo>
                <a:lnTo>
                  <a:pt x="242949" y="156117"/>
                </a:lnTo>
                <a:lnTo>
                  <a:pt x="237203" y="145964"/>
                </a:lnTo>
                <a:lnTo>
                  <a:pt x="226573" y="141655"/>
                </a:lnTo>
                <a:lnTo>
                  <a:pt x="272160" y="141655"/>
                </a:lnTo>
                <a:lnTo>
                  <a:pt x="275178" y="162945"/>
                </a:lnTo>
                <a:lnTo>
                  <a:pt x="270144" y="187946"/>
                </a:lnTo>
                <a:lnTo>
                  <a:pt x="266896" y="198266"/>
                </a:lnTo>
                <a:lnTo>
                  <a:pt x="266076" y="203923"/>
                </a:lnTo>
                <a:lnTo>
                  <a:pt x="241430" y="203923"/>
                </a:lnTo>
                <a:lnTo>
                  <a:pt x="220980" y="206598"/>
                </a:lnTo>
                <a:lnTo>
                  <a:pt x="201242" y="212353"/>
                </a:lnTo>
                <a:lnTo>
                  <a:pt x="186841" y="219279"/>
                </a:lnTo>
                <a:close/>
              </a:path>
              <a:path w="454659" h="567689">
                <a:moveTo>
                  <a:pt x="335476" y="277626"/>
                </a:moveTo>
                <a:lnTo>
                  <a:pt x="199950" y="277626"/>
                </a:lnTo>
                <a:lnTo>
                  <a:pt x="199815" y="276412"/>
                </a:lnTo>
                <a:lnTo>
                  <a:pt x="200436" y="275359"/>
                </a:lnTo>
                <a:lnTo>
                  <a:pt x="200301" y="274144"/>
                </a:lnTo>
                <a:lnTo>
                  <a:pt x="149352" y="254675"/>
                </a:lnTo>
                <a:lnTo>
                  <a:pt x="109478" y="222426"/>
                </a:lnTo>
                <a:lnTo>
                  <a:pt x="73919" y="184211"/>
                </a:lnTo>
                <a:lnTo>
                  <a:pt x="35920" y="146844"/>
                </a:lnTo>
                <a:lnTo>
                  <a:pt x="71578" y="146844"/>
                </a:lnTo>
                <a:lnTo>
                  <a:pt x="92595" y="165608"/>
                </a:lnTo>
                <a:lnTo>
                  <a:pt x="153396" y="165608"/>
                </a:lnTo>
                <a:lnTo>
                  <a:pt x="131395" y="174114"/>
                </a:lnTo>
                <a:lnTo>
                  <a:pt x="106006" y="186759"/>
                </a:lnTo>
                <a:lnTo>
                  <a:pt x="112185" y="197832"/>
                </a:lnTo>
                <a:lnTo>
                  <a:pt x="117183" y="204911"/>
                </a:lnTo>
                <a:lnTo>
                  <a:pt x="123642" y="211044"/>
                </a:lnTo>
                <a:lnTo>
                  <a:pt x="134208" y="219279"/>
                </a:lnTo>
                <a:lnTo>
                  <a:pt x="186841" y="219279"/>
                </a:lnTo>
                <a:lnTo>
                  <a:pt x="182510" y="221361"/>
                </a:lnTo>
                <a:lnTo>
                  <a:pt x="165082" y="233798"/>
                </a:lnTo>
                <a:lnTo>
                  <a:pt x="202583" y="250231"/>
                </a:lnTo>
                <a:lnTo>
                  <a:pt x="244166" y="256555"/>
                </a:lnTo>
                <a:lnTo>
                  <a:pt x="286677" y="260935"/>
                </a:lnTo>
                <a:lnTo>
                  <a:pt x="326965" y="271535"/>
                </a:lnTo>
                <a:lnTo>
                  <a:pt x="335476" y="277626"/>
                </a:lnTo>
                <a:close/>
              </a:path>
              <a:path w="454659" h="567689">
                <a:moveTo>
                  <a:pt x="247559" y="235745"/>
                </a:moveTo>
                <a:lnTo>
                  <a:pt x="240920" y="230043"/>
                </a:lnTo>
                <a:lnTo>
                  <a:pt x="238922" y="217556"/>
                </a:lnTo>
                <a:lnTo>
                  <a:pt x="241430" y="203923"/>
                </a:lnTo>
                <a:lnTo>
                  <a:pt x="266076" y="203923"/>
                </a:lnTo>
                <a:lnTo>
                  <a:pt x="265347" y="208949"/>
                </a:lnTo>
                <a:lnTo>
                  <a:pt x="263404" y="219400"/>
                </a:lnTo>
                <a:lnTo>
                  <a:pt x="258971" y="229021"/>
                </a:lnTo>
                <a:lnTo>
                  <a:pt x="247559" y="235745"/>
                </a:lnTo>
                <a:close/>
              </a:path>
              <a:path w="454659" h="567689">
                <a:moveTo>
                  <a:pt x="269965" y="358642"/>
                </a:moveTo>
                <a:lnTo>
                  <a:pt x="249769" y="358642"/>
                </a:lnTo>
                <a:lnTo>
                  <a:pt x="258831" y="345598"/>
                </a:lnTo>
                <a:lnTo>
                  <a:pt x="265270" y="332178"/>
                </a:lnTo>
                <a:lnTo>
                  <a:pt x="270205" y="318509"/>
                </a:lnTo>
                <a:lnTo>
                  <a:pt x="274759" y="304721"/>
                </a:lnTo>
                <a:lnTo>
                  <a:pt x="255173" y="298530"/>
                </a:lnTo>
                <a:lnTo>
                  <a:pt x="234693" y="297370"/>
                </a:lnTo>
                <a:lnTo>
                  <a:pt x="362705" y="297370"/>
                </a:lnTo>
                <a:lnTo>
                  <a:pt x="374126" y="309117"/>
                </a:lnTo>
                <a:lnTo>
                  <a:pt x="302418" y="309117"/>
                </a:lnTo>
                <a:lnTo>
                  <a:pt x="289427" y="317095"/>
                </a:lnTo>
                <a:lnTo>
                  <a:pt x="281317" y="334974"/>
                </a:lnTo>
                <a:lnTo>
                  <a:pt x="269965" y="358642"/>
                </a:lnTo>
                <a:close/>
              </a:path>
              <a:path w="454659" h="567689">
                <a:moveTo>
                  <a:pt x="289535" y="432534"/>
                </a:moveTo>
                <a:lnTo>
                  <a:pt x="266339" y="432534"/>
                </a:lnTo>
                <a:lnTo>
                  <a:pt x="286103" y="405742"/>
                </a:lnTo>
                <a:lnTo>
                  <a:pt x="302884" y="378866"/>
                </a:lnTo>
                <a:lnTo>
                  <a:pt x="318226" y="351715"/>
                </a:lnTo>
                <a:lnTo>
                  <a:pt x="333295" y="324773"/>
                </a:lnTo>
                <a:lnTo>
                  <a:pt x="317853" y="311516"/>
                </a:lnTo>
                <a:lnTo>
                  <a:pt x="302418" y="309117"/>
                </a:lnTo>
                <a:lnTo>
                  <a:pt x="374126" y="309117"/>
                </a:lnTo>
                <a:lnTo>
                  <a:pt x="389996" y="325438"/>
                </a:lnTo>
                <a:lnTo>
                  <a:pt x="401910" y="335487"/>
                </a:lnTo>
                <a:lnTo>
                  <a:pt x="351943" y="335487"/>
                </a:lnTo>
                <a:lnTo>
                  <a:pt x="332003" y="359617"/>
                </a:lnTo>
                <a:lnTo>
                  <a:pt x="315544" y="386864"/>
                </a:lnTo>
                <a:lnTo>
                  <a:pt x="300208" y="415093"/>
                </a:lnTo>
                <a:lnTo>
                  <a:pt x="289535" y="432534"/>
                </a:lnTo>
                <a:close/>
              </a:path>
              <a:path w="454659" h="567689">
                <a:moveTo>
                  <a:pt x="321637" y="567283"/>
                </a:moveTo>
                <a:lnTo>
                  <a:pt x="287218" y="550287"/>
                </a:lnTo>
                <a:lnTo>
                  <a:pt x="252542" y="503376"/>
                </a:lnTo>
                <a:lnTo>
                  <a:pt x="224778" y="447721"/>
                </a:lnTo>
                <a:lnTo>
                  <a:pt x="211096" y="404494"/>
                </a:lnTo>
                <a:lnTo>
                  <a:pt x="208763" y="370806"/>
                </a:lnTo>
                <a:lnTo>
                  <a:pt x="214999" y="338101"/>
                </a:lnTo>
                <a:lnTo>
                  <a:pt x="228952" y="327130"/>
                </a:lnTo>
                <a:lnTo>
                  <a:pt x="249769" y="358642"/>
                </a:lnTo>
                <a:lnTo>
                  <a:pt x="269965" y="358642"/>
                </a:lnTo>
                <a:lnTo>
                  <a:pt x="269732" y="359129"/>
                </a:lnTo>
                <a:lnTo>
                  <a:pt x="259639" y="382196"/>
                </a:lnTo>
                <a:lnTo>
                  <a:pt x="256641" y="406042"/>
                </a:lnTo>
                <a:lnTo>
                  <a:pt x="266339" y="432534"/>
                </a:lnTo>
                <a:lnTo>
                  <a:pt x="289535" y="432534"/>
                </a:lnTo>
                <a:lnTo>
                  <a:pt x="283638" y="442169"/>
                </a:lnTo>
                <a:lnTo>
                  <a:pt x="278388" y="455430"/>
                </a:lnTo>
                <a:lnTo>
                  <a:pt x="280481" y="467969"/>
                </a:lnTo>
                <a:lnTo>
                  <a:pt x="287471" y="479778"/>
                </a:lnTo>
                <a:lnTo>
                  <a:pt x="296916" y="490854"/>
                </a:lnTo>
                <a:lnTo>
                  <a:pt x="322136" y="490854"/>
                </a:lnTo>
                <a:lnTo>
                  <a:pt x="319259" y="495882"/>
                </a:lnTo>
                <a:lnTo>
                  <a:pt x="318074" y="528583"/>
                </a:lnTo>
                <a:lnTo>
                  <a:pt x="324676" y="538314"/>
                </a:lnTo>
                <a:lnTo>
                  <a:pt x="330067" y="549380"/>
                </a:lnTo>
                <a:lnTo>
                  <a:pt x="330351" y="559721"/>
                </a:lnTo>
                <a:lnTo>
                  <a:pt x="321637" y="567283"/>
                </a:lnTo>
                <a:close/>
              </a:path>
              <a:path w="454659" h="567689">
                <a:moveTo>
                  <a:pt x="322136" y="490854"/>
                </a:moveTo>
                <a:lnTo>
                  <a:pt x="296916" y="490854"/>
                </a:lnTo>
                <a:lnTo>
                  <a:pt x="321593" y="460984"/>
                </a:lnTo>
                <a:lnTo>
                  <a:pt x="344353" y="428999"/>
                </a:lnTo>
                <a:lnTo>
                  <a:pt x="364492" y="395414"/>
                </a:lnTo>
                <a:lnTo>
                  <a:pt x="381306" y="360747"/>
                </a:lnTo>
                <a:lnTo>
                  <a:pt x="375807" y="351715"/>
                </a:lnTo>
                <a:lnTo>
                  <a:pt x="368831" y="344737"/>
                </a:lnTo>
                <a:lnTo>
                  <a:pt x="360752" y="339449"/>
                </a:lnTo>
                <a:lnTo>
                  <a:pt x="351943" y="335487"/>
                </a:lnTo>
                <a:lnTo>
                  <a:pt x="401910" y="335487"/>
                </a:lnTo>
                <a:lnTo>
                  <a:pt x="424270" y="354344"/>
                </a:lnTo>
                <a:lnTo>
                  <a:pt x="444160" y="378397"/>
                </a:lnTo>
                <a:lnTo>
                  <a:pt x="397282" y="378397"/>
                </a:lnTo>
                <a:lnTo>
                  <a:pt x="374344" y="411993"/>
                </a:lnTo>
                <a:lnTo>
                  <a:pt x="343176" y="454087"/>
                </a:lnTo>
                <a:lnTo>
                  <a:pt x="322136" y="490854"/>
                </a:lnTo>
                <a:close/>
              </a:path>
              <a:path w="454659" h="567689">
                <a:moveTo>
                  <a:pt x="454118" y="422980"/>
                </a:moveTo>
                <a:lnTo>
                  <a:pt x="435518" y="420655"/>
                </a:lnTo>
                <a:lnTo>
                  <a:pt x="423845" y="405742"/>
                </a:lnTo>
                <a:lnTo>
                  <a:pt x="413135" y="388358"/>
                </a:lnTo>
                <a:lnTo>
                  <a:pt x="397282" y="378397"/>
                </a:lnTo>
                <a:lnTo>
                  <a:pt x="444160" y="378397"/>
                </a:lnTo>
                <a:lnTo>
                  <a:pt x="450407" y="385953"/>
                </a:lnTo>
                <a:lnTo>
                  <a:pt x="454118" y="422980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4101003" y="4649180"/>
            <a:ext cx="377190" cy="255270"/>
          </a:xfrm>
          <a:custGeom>
            <a:avLst/>
            <a:gdLst/>
            <a:ahLst/>
            <a:cxnLst/>
            <a:rect l="l" t="t" r="r" b="b"/>
            <a:pathLst>
              <a:path w="377189" h="255270">
                <a:moveTo>
                  <a:pt x="10606" y="254786"/>
                </a:moveTo>
                <a:lnTo>
                  <a:pt x="3041" y="250750"/>
                </a:lnTo>
                <a:lnTo>
                  <a:pt x="0" y="242581"/>
                </a:lnTo>
                <a:lnTo>
                  <a:pt x="3353" y="232501"/>
                </a:lnTo>
                <a:lnTo>
                  <a:pt x="16227" y="201132"/>
                </a:lnTo>
                <a:lnTo>
                  <a:pt x="28360" y="168085"/>
                </a:lnTo>
                <a:lnTo>
                  <a:pt x="43067" y="136988"/>
                </a:lnTo>
                <a:lnTo>
                  <a:pt x="63662" y="111467"/>
                </a:lnTo>
                <a:lnTo>
                  <a:pt x="112858" y="82469"/>
                </a:lnTo>
                <a:lnTo>
                  <a:pt x="161820" y="53238"/>
                </a:lnTo>
                <a:lnTo>
                  <a:pt x="211406" y="25254"/>
                </a:lnTo>
                <a:lnTo>
                  <a:pt x="262474" y="0"/>
                </a:lnTo>
                <a:lnTo>
                  <a:pt x="320048" y="4501"/>
                </a:lnTo>
                <a:lnTo>
                  <a:pt x="353525" y="9363"/>
                </a:lnTo>
                <a:lnTo>
                  <a:pt x="369653" y="23328"/>
                </a:lnTo>
                <a:lnTo>
                  <a:pt x="369975" y="25182"/>
                </a:lnTo>
                <a:lnTo>
                  <a:pt x="301753" y="25182"/>
                </a:lnTo>
                <a:lnTo>
                  <a:pt x="289925" y="26618"/>
                </a:lnTo>
                <a:lnTo>
                  <a:pt x="299764" y="28399"/>
                </a:lnTo>
                <a:lnTo>
                  <a:pt x="308434" y="30882"/>
                </a:lnTo>
                <a:lnTo>
                  <a:pt x="316479" y="32585"/>
                </a:lnTo>
                <a:lnTo>
                  <a:pt x="371261" y="32585"/>
                </a:lnTo>
                <a:lnTo>
                  <a:pt x="373043" y="42840"/>
                </a:lnTo>
                <a:lnTo>
                  <a:pt x="353562" y="42840"/>
                </a:lnTo>
                <a:lnTo>
                  <a:pt x="352632" y="43671"/>
                </a:lnTo>
                <a:lnTo>
                  <a:pt x="267466" y="43671"/>
                </a:lnTo>
                <a:lnTo>
                  <a:pt x="271670" y="48786"/>
                </a:lnTo>
                <a:lnTo>
                  <a:pt x="279267" y="50898"/>
                </a:lnTo>
                <a:lnTo>
                  <a:pt x="345782" y="50898"/>
                </a:lnTo>
                <a:lnTo>
                  <a:pt x="345828" y="51262"/>
                </a:lnTo>
                <a:lnTo>
                  <a:pt x="205492" y="51262"/>
                </a:lnTo>
                <a:lnTo>
                  <a:pt x="198526" y="52679"/>
                </a:lnTo>
                <a:lnTo>
                  <a:pt x="192183" y="58229"/>
                </a:lnTo>
                <a:lnTo>
                  <a:pt x="199344" y="59639"/>
                </a:lnTo>
                <a:lnTo>
                  <a:pt x="206116" y="60153"/>
                </a:lnTo>
                <a:lnTo>
                  <a:pt x="331614" y="60153"/>
                </a:lnTo>
                <a:lnTo>
                  <a:pt x="331754" y="66547"/>
                </a:lnTo>
                <a:lnTo>
                  <a:pt x="315297" y="66547"/>
                </a:lnTo>
                <a:lnTo>
                  <a:pt x="312267" y="78408"/>
                </a:lnTo>
                <a:lnTo>
                  <a:pt x="187146" y="78408"/>
                </a:lnTo>
                <a:lnTo>
                  <a:pt x="147627" y="82508"/>
                </a:lnTo>
                <a:lnTo>
                  <a:pt x="109901" y="98073"/>
                </a:lnTo>
                <a:lnTo>
                  <a:pt x="75724" y="121865"/>
                </a:lnTo>
                <a:lnTo>
                  <a:pt x="109667" y="126558"/>
                </a:lnTo>
                <a:lnTo>
                  <a:pt x="208562" y="126558"/>
                </a:lnTo>
                <a:lnTo>
                  <a:pt x="207624" y="130600"/>
                </a:lnTo>
                <a:lnTo>
                  <a:pt x="191766" y="130600"/>
                </a:lnTo>
                <a:lnTo>
                  <a:pt x="157836" y="134272"/>
                </a:lnTo>
                <a:lnTo>
                  <a:pt x="124023" y="136891"/>
                </a:lnTo>
                <a:lnTo>
                  <a:pt x="90288" y="139900"/>
                </a:lnTo>
                <a:lnTo>
                  <a:pt x="56591" y="144741"/>
                </a:lnTo>
                <a:lnTo>
                  <a:pt x="46271" y="167565"/>
                </a:lnTo>
                <a:lnTo>
                  <a:pt x="33923" y="189765"/>
                </a:lnTo>
                <a:lnTo>
                  <a:pt x="24071" y="212121"/>
                </a:lnTo>
                <a:lnTo>
                  <a:pt x="21237" y="235413"/>
                </a:lnTo>
                <a:lnTo>
                  <a:pt x="187053" y="235413"/>
                </a:lnTo>
                <a:lnTo>
                  <a:pt x="186776" y="239572"/>
                </a:lnTo>
                <a:lnTo>
                  <a:pt x="183184" y="241652"/>
                </a:lnTo>
                <a:lnTo>
                  <a:pt x="172635" y="241652"/>
                </a:lnTo>
                <a:lnTo>
                  <a:pt x="135227" y="241996"/>
                </a:lnTo>
                <a:lnTo>
                  <a:pt x="96728" y="244719"/>
                </a:lnTo>
                <a:lnTo>
                  <a:pt x="20822" y="252466"/>
                </a:lnTo>
                <a:lnTo>
                  <a:pt x="10606" y="254786"/>
                </a:lnTo>
                <a:close/>
              </a:path>
              <a:path w="377189" h="255270">
                <a:moveTo>
                  <a:pt x="371261" y="32585"/>
                </a:moveTo>
                <a:lnTo>
                  <a:pt x="316479" y="32585"/>
                </a:lnTo>
                <a:lnTo>
                  <a:pt x="324447" y="32026"/>
                </a:lnTo>
                <a:lnTo>
                  <a:pt x="317298" y="27613"/>
                </a:lnTo>
                <a:lnTo>
                  <a:pt x="310306" y="25423"/>
                </a:lnTo>
                <a:lnTo>
                  <a:pt x="301753" y="25182"/>
                </a:lnTo>
                <a:lnTo>
                  <a:pt x="369975" y="25182"/>
                </a:lnTo>
                <a:lnTo>
                  <a:pt x="371261" y="32585"/>
                </a:lnTo>
                <a:close/>
              </a:path>
              <a:path w="377189" h="255270">
                <a:moveTo>
                  <a:pt x="375328" y="60308"/>
                </a:moveTo>
                <a:lnTo>
                  <a:pt x="353977" y="60308"/>
                </a:lnTo>
                <a:lnTo>
                  <a:pt x="356057" y="54485"/>
                </a:lnTo>
                <a:lnTo>
                  <a:pt x="356889" y="48662"/>
                </a:lnTo>
                <a:lnTo>
                  <a:pt x="353562" y="42840"/>
                </a:lnTo>
                <a:lnTo>
                  <a:pt x="373043" y="42840"/>
                </a:lnTo>
                <a:lnTo>
                  <a:pt x="375180" y="55141"/>
                </a:lnTo>
                <a:lnTo>
                  <a:pt x="375328" y="60308"/>
                </a:lnTo>
                <a:close/>
              </a:path>
              <a:path w="377189" h="255270">
                <a:moveTo>
                  <a:pt x="274653" y="43756"/>
                </a:moveTo>
                <a:lnTo>
                  <a:pt x="267466" y="43671"/>
                </a:lnTo>
                <a:lnTo>
                  <a:pt x="352632" y="43671"/>
                </a:lnTo>
                <a:lnTo>
                  <a:pt x="281918" y="43724"/>
                </a:lnTo>
                <a:lnTo>
                  <a:pt x="274653" y="43756"/>
                </a:lnTo>
                <a:close/>
              </a:path>
              <a:path w="377189" h="255270">
                <a:moveTo>
                  <a:pt x="345782" y="50898"/>
                </a:moveTo>
                <a:lnTo>
                  <a:pt x="279267" y="50898"/>
                </a:lnTo>
                <a:lnTo>
                  <a:pt x="288346" y="50749"/>
                </a:lnTo>
                <a:lnTo>
                  <a:pt x="296996" y="49078"/>
                </a:lnTo>
                <a:lnTo>
                  <a:pt x="289340" y="45017"/>
                </a:lnTo>
                <a:lnTo>
                  <a:pt x="281918" y="43724"/>
                </a:lnTo>
                <a:lnTo>
                  <a:pt x="352574" y="43724"/>
                </a:lnTo>
                <a:lnTo>
                  <a:pt x="345658" y="49910"/>
                </a:lnTo>
                <a:lnTo>
                  <a:pt x="345782" y="50898"/>
                </a:lnTo>
                <a:close/>
              </a:path>
              <a:path w="377189" h="255270">
                <a:moveTo>
                  <a:pt x="331614" y="60153"/>
                </a:moveTo>
                <a:lnTo>
                  <a:pt x="206116" y="60153"/>
                </a:lnTo>
                <a:lnTo>
                  <a:pt x="212888" y="59808"/>
                </a:lnTo>
                <a:lnTo>
                  <a:pt x="220050" y="58645"/>
                </a:lnTo>
                <a:lnTo>
                  <a:pt x="212771" y="53433"/>
                </a:lnTo>
                <a:lnTo>
                  <a:pt x="205492" y="51262"/>
                </a:lnTo>
                <a:lnTo>
                  <a:pt x="345828" y="51262"/>
                </a:lnTo>
                <a:lnTo>
                  <a:pt x="346075" y="53238"/>
                </a:lnTo>
                <a:lnTo>
                  <a:pt x="348864" y="55733"/>
                </a:lnTo>
                <a:lnTo>
                  <a:pt x="331518" y="55733"/>
                </a:lnTo>
                <a:lnTo>
                  <a:pt x="331614" y="60153"/>
                </a:lnTo>
                <a:close/>
              </a:path>
              <a:path w="377189" h="255270">
                <a:moveTo>
                  <a:pt x="363997" y="121033"/>
                </a:moveTo>
                <a:lnTo>
                  <a:pt x="332350" y="121033"/>
                </a:lnTo>
                <a:lnTo>
                  <a:pt x="338537" y="105683"/>
                </a:lnTo>
                <a:lnTo>
                  <a:pt x="339420" y="88071"/>
                </a:lnTo>
                <a:lnTo>
                  <a:pt x="336561" y="70616"/>
                </a:lnTo>
                <a:lnTo>
                  <a:pt x="331518" y="55733"/>
                </a:lnTo>
                <a:lnTo>
                  <a:pt x="348864" y="55733"/>
                </a:lnTo>
                <a:lnTo>
                  <a:pt x="353977" y="60308"/>
                </a:lnTo>
                <a:lnTo>
                  <a:pt x="375328" y="60308"/>
                </a:lnTo>
                <a:lnTo>
                  <a:pt x="376793" y="111467"/>
                </a:lnTo>
                <a:lnTo>
                  <a:pt x="376819" y="113566"/>
                </a:lnTo>
                <a:lnTo>
                  <a:pt x="363997" y="121033"/>
                </a:lnTo>
                <a:close/>
              </a:path>
              <a:path w="377189" h="255270">
                <a:moveTo>
                  <a:pt x="357570" y="124777"/>
                </a:moveTo>
                <a:lnTo>
                  <a:pt x="316129" y="124777"/>
                </a:lnTo>
                <a:lnTo>
                  <a:pt x="316993" y="109245"/>
                </a:lnTo>
                <a:lnTo>
                  <a:pt x="319300" y="93790"/>
                </a:lnTo>
                <a:lnTo>
                  <a:pt x="319813" y="79272"/>
                </a:lnTo>
                <a:lnTo>
                  <a:pt x="315297" y="66547"/>
                </a:lnTo>
                <a:lnTo>
                  <a:pt x="331754" y="66547"/>
                </a:lnTo>
                <a:lnTo>
                  <a:pt x="331882" y="72370"/>
                </a:lnTo>
                <a:lnTo>
                  <a:pt x="330686" y="88071"/>
                </a:lnTo>
                <a:lnTo>
                  <a:pt x="330114" y="103929"/>
                </a:lnTo>
                <a:lnTo>
                  <a:pt x="332350" y="121033"/>
                </a:lnTo>
                <a:lnTo>
                  <a:pt x="363997" y="121033"/>
                </a:lnTo>
                <a:lnTo>
                  <a:pt x="357570" y="124777"/>
                </a:lnTo>
                <a:close/>
              </a:path>
              <a:path w="377189" h="255270">
                <a:moveTo>
                  <a:pt x="208562" y="126558"/>
                </a:moveTo>
                <a:lnTo>
                  <a:pt x="109667" y="126558"/>
                </a:lnTo>
                <a:lnTo>
                  <a:pt x="153242" y="121345"/>
                </a:lnTo>
                <a:lnTo>
                  <a:pt x="195802" y="108179"/>
                </a:lnTo>
                <a:lnTo>
                  <a:pt x="226705" y="89007"/>
                </a:lnTo>
                <a:lnTo>
                  <a:pt x="187146" y="78408"/>
                </a:lnTo>
                <a:lnTo>
                  <a:pt x="312267" y="78408"/>
                </a:lnTo>
                <a:lnTo>
                  <a:pt x="311500" y="89007"/>
                </a:lnTo>
                <a:lnTo>
                  <a:pt x="311446" y="92334"/>
                </a:lnTo>
                <a:lnTo>
                  <a:pt x="281190" y="92334"/>
                </a:lnTo>
                <a:lnTo>
                  <a:pt x="279633" y="96078"/>
                </a:lnTo>
                <a:lnTo>
                  <a:pt x="260810" y="96078"/>
                </a:lnTo>
                <a:lnTo>
                  <a:pt x="248196" y="99932"/>
                </a:lnTo>
                <a:lnTo>
                  <a:pt x="234451" y="106008"/>
                </a:lnTo>
                <a:lnTo>
                  <a:pt x="221096" y="113566"/>
                </a:lnTo>
                <a:lnTo>
                  <a:pt x="209652" y="121865"/>
                </a:lnTo>
                <a:lnTo>
                  <a:pt x="208562" y="126558"/>
                </a:lnTo>
                <a:close/>
              </a:path>
              <a:path w="377189" h="255270">
                <a:moveTo>
                  <a:pt x="311113" y="151812"/>
                </a:moveTo>
                <a:lnTo>
                  <a:pt x="273288" y="151812"/>
                </a:lnTo>
                <a:lnTo>
                  <a:pt x="284102" y="148901"/>
                </a:lnTo>
                <a:lnTo>
                  <a:pt x="284934" y="148068"/>
                </a:lnTo>
                <a:lnTo>
                  <a:pt x="284819" y="137544"/>
                </a:lnTo>
                <a:lnTo>
                  <a:pt x="284709" y="134272"/>
                </a:lnTo>
                <a:lnTo>
                  <a:pt x="284651" y="125973"/>
                </a:lnTo>
                <a:lnTo>
                  <a:pt x="284873" y="121033"/>
                </a:lnTo>
                <a:lnTo>
                  <a:pt x="284994" y="113566"/>
                </a:lnTo>
                <a:lnTo>
                  <a:pt x="284641" y="103857"/>
                </a:lnTo>
                <a:lnTo>
                  <a:pt x="281190" y="92334"/>
                </a:lnTo>
                <a:lnTo>
                  <a:pt x="311446" y="92334"/>
                </a:lnTo>
                <a:lnTo>
                  <a:pt x="312606" y="106145"/>
                </a:lnTo>
                <a:lnTo>
                  <a:pt x="313377" y="110219"/>
                </a:lnTo>
                <a:lnTo>
                  <a:pt x="296996" y="110219"/>
                </a:lnTo>
                <a:lnTo>
                  <a:pt x="293532" y="117921"/>
                </a:lnTo>
                <a:lnTo>
                  <a:pt x="292057" y="125973"/>
                </a:lnTo>
                <a:lnTo>
                  <a:pt x="293779" y="133323"/>
                </a:lnTo>
                <a:lnTo>
                  <a:pt x="299907" y="138918"/>
                </a:lnTo>
                <a:lnTo>
                  <a:pt x="333284" y="138918"/>
                </a:lnTo>
                <a:lnTo>
                  <a:pt x="311113" y="151812"/>
                </a:lnTo>
                <a:close/>
              </a:path>
              <a:path w="377189" h="255270">
                <a:moveTo>
                  <a:pt x="216239" y="209626"/>
                </a:moveTo>
                <a:lnTo>
                  <a:pt x="191351" y="209626"/>
                </a:lnTo>
                <a:lnTo>
                  <a:pt x="208638" y="199968"/>
                </a:lnTo>
                <a:lnTo>
                  <a:pt x="225457" y="188205"/>
                </a:lnTo>
                <a:lnTo>
                  <a:pt x="241652" y="175819"/>
                </a:lnTo>
                <a:lnTo>
                  <a:pt x="257067" y="164290"/>
                </a:lnTo>
                <a:lnTo>
                  <a:pt x="256892" y="146671"/>
                </a:lnTo>
                <a:lnTo>
                  <a:pt x="258159" y="129716"/>
                </a:lnTo>
                <a:lnTo>
                  <a:pt x="259816" y="112994"/>
                </a:lnTo>
                <a:lnTo>
                  <a:pt x="260810" y="96078"/>
                </a:lnTo>
                <a:lnTo>
                  <a:pt x="279633" y="96078"/>
                </a:lnTo>
                <a:lnTo>
                  <a:pt x="275449" y="106145"/>
                </a:lnTo>
                <a:lnTo>
                  <a:pt x="272092" y="121605"/>
                </a:lnTo>
                <a:lnTo>
                  <a:pt x="271327" y="136891"/>
                </a:lnTo>
                <a:lnTo>
                  <a:pt x="271337" y="137544"/>
                </a:lnTo>
                <a:lnTo>
                  <a:pt x="273288" y="151812"/>
                </a:lnTo>
                <a:lnTo>
                  <a:pt x="311113" y="151812"/>
                </a:lnTo>
                <a:lnTo>
                  <a:pt x="286075" y="166373"/>
                </a:lnTo>
                <a:lnTo>
                  <a:pt x="238141" y="195181"/>
                </a:lnTo>
                <a:lnTo>
                  <a:pt x="216239" y="209626"/>
                </a:lnTo>
                <a:close/>
              </a:path>
              <a:path w="377189" h="255270">
                <a:moveTo>
                  <a:pt x="333284" y="138918"/>
                </a:moveTo>
                <a:lnTo>
                  <a:pt x="299907" y="138918"/>
                </a:lnTo>
                <a:lnTo>
                  <a:pt x="301382" y="130925"/>
                </a:lnTo>
                <a:lnTo>
                  <a:pt x="301415" y="123633"/>
                </a:lnTo>
                <a:lnTo>
                  <a:pt x="299966" y="116809"/>
                </a:lnTo>
                <a:lnTo>
                  <a:pt x="296996" y="110219"/>
                </a:lnTo>
                <a:lnTo>
                  <a:pt x="313377" y="110219"/>
                </a:lnTo>
                <a:lnTo>
                  <a:pt x="316129" y="124777"/>
                </a:lnTo>
                <a:lnTo>
                  <a:pt x="357570" y="124777"/>
                </a:lnTo>
                <a:lnTo>
                  <a:pt x="333284" y="138918"/>
                </a:lnTo>
                <a:close/>
              </a:path>
              <a:path w="377189" h="255270">
                <a:moveTo>
                  <a:pt x="187053" y="235413"/>
                </a:moveTo>
                <a:lnTo>
                  <a:pt x="21237" y="235413"/>
                </a:lnTo>
                <a:lnTo>
                  <a:pt x="53731" y="235075"/>
                </a:lnTo>
                <a:lnTo>
                  <a:pt x="86226" y="233957"/>
                </a:lnTo>
                <a:lnTo>
                  <a:pt x="150591" y="225015"/>
                </a:lnTo>
                <a:lnTo>
                  <a:pt x="180693" y="185294"/>
                </a:lnTo>
                <a:lnTo>
                  <a:pt x="185742" y="157518"/>
                </a:lnTo>
                <a:lnTo>
                  <a:pt x="191766" y="130600"/>
                </a:lnTo>
                <a:lnTo>
                  <a:pt x="207624" y="130600"/>
                </a:lnTo>
                <a:lnTo>
                  <a:pt x="204921" y="142246"/>
                </a:lnTo>
                <a:lnTo>
                  <a:pt x="198292" y="164290"/>
                </a:lnTo>
                <a:lnTo>
                  <a:pt x="192807" y="186906"/>
                </a:lnTo>
                <a:lnTo>
                  <a:pt x="191351" y="209626"/>
                </a:lnTo>
                <a:lnTo>
                  <a:pt x="216239" y="209626"/>
                </a:lnTo>
                <a:lnTo>
                  <a:pt x="201846" y="219119"/>
                </a:lnTo>
                <a:lnTo>
                  <a:pt x="187192" y="233333"/>
                </a:lnTo>
                <a:lnTo>
                  <a:pt x="187053" y="235413"/>
                </a:lnTo>
                <a:close/>
              </a:path>
              <a:path w="377189" h="255270">
                <a:moveTo>
                  <a:pt x="178873" y="244147"/>
                </a:moveTo>
                <a:lnTo>
                  <a:pt x="172635" y="241652"/>
                </a:lnTo>
                <a:lnTo>
                  <a:pt x="183184" y="241652"/>
                </a:lnTo>
                <a:lnTo>
                  <a:pt x="178873" y="244147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8092690" y="826999"/>
            <a:ext cx="484505" cy="326390"/>
          </a:xfrm>
          <a:custGeom>
            <a:avLst/>
            <a:gdLst/>
            <a:ahLst/>
            <a:cxnLst/>
            <a:rect l="l" t="t" r="r" b="b"/>
            <a:pathLst>
              <a:path w="484504" h="326390">
                <a:moveTo>
                  <a:pt x="269476" y="326292"/>
                </a:moveTo>
                <a:lnTo>
                  <a:pt x="255399" y="321486"/>
                </a:lnTo>
                <a:lnTo>
                  <a:pt x="221304" y="280256"/>
                </a:lnTo>
                <a:lnTo>
                  <a:pt x="186036" y="239582"/>
                </a:lnTo>
                <a:lnTo>
                  <a:pt x="149819" y="199412"/>
                </a:lnTo>
                <a:lnTo>
                  <a:pt x="112882" y="159695"/>
                </a:lnTo>
                <a:lnTo>
                  <a:pt x="75448" y="120377"/>
                </a:lnTo>
                <a:lnTo>
                  <a:pt x="44963" y="88867"/>
                </a:lnTo>
                <a:lnTo>
                  <a:pt x="15518" y="58632"/>
                </a:lnTo>
                <a:lnTo>
                  <a:pt x="0" y="42732"/>
                </a:lnTo>
                <a:lnTo>
                  <a:pt x="2759" y="22491"/>
                </a:lnTo>
                <a:lnTo>
                  <a:pt x="21787" y="9295"/>
                </a:lnTo>
                <a:lnTo>
                  <a:pt x="54199" y="2135"/>
                </a:lnTo>
                <a:lnTo>
                  <a:pt x="97113" y="0"/>
                </a:lnTo>
                <a:lnTo>
                  <a:pt x="147647" y="1881"/>
                </a:lnTo>
                <a:lnTo>
                  <a:pt x="202916" y="6770"/>
                </a:lnTo>
                <a:lnTo>
                  <a:pt x="260038" y="13656"/>
                </a:lnTo>
                <a:lnTo>
                  <a:pt x="303269" y="19726"/>
                </a:lnTo>
                <a:lnTo>
                  <a:pt x="105166" y="19726"/>
                </a:lnTo>
                <a:lnTo>
                  <a:pt x="53664" y="22359"/>
                </a:lnTo>
                <a:lnTo>
                  <a:pt x="152361" y="58632"/>
                </a:lnTo>
                <a:lnTo>
                  <a:pt x="43726" y="58632"/>
                </a:lnTo>
                <a:lnTo>
                  <a:pt x="81034" y="98484"/>
                </a:lnTo>
                <a:lnTo>
                  <a:pt x="117431" y="139441"/>
                </a:lnTo>
                <a:lnTo>
                  <a:pt x="153662" y="180618"/>
                </a:lnTo>
                <a:lnTo>
                  <a:pt x="190473" y="221133"/>
                </a:lnTo>
                <a:lnTo>
                  <a:pt x="228609" y="260102"/>
                </a:lnTo>
                <a:lnTo>
                  <a:pt x="268816" y="296641"/>
                </a:lnTo>
                <a:lnTo>
                  <a:pt x="295128" y="296641"/>
                </a:lnTo>
                <a:lnTo>
                  <a:pt x="290865" y="302169"/>
                </a:lnTo>
                <a:lnTo>
                  <a:pt x="269476" y="326292"/>
                </a:lnTo>
                <a:close/>
              </a:path>
              <a:path w="484504" h="326390">
                <a:moveTo>
                  <a:pt x="425959" y="145588"/>
                </a:moveTo>
                <a:lnTo>
                  <a:pt x="400988" y="145588"/>
                </a:lnTo>
                <a:lnTo>
                  <a:pt x="417447" y="126597"/>
                </a:lnTo>
                <a:lnTo>
                  <a:pt x="433161" y="106582"/>
                </a:lnTo>
                <a:lnTo>
                  <a:pt x="447944" y="85076"/>
                </a:lnTo>
                <a:lnTo>
                  <a:pt x="461608" y="61614"/>
                </a:lnTo>
                <a:lnTo>
                  <a:pt x="309430" y="36441"/>
                </a:lnTo>
                <a:lnTo>
                  <a:pt x="258568" y="29316"/>
                </a:lnTo>
                <a:lnTo>
                  <a:pt x="207589" y="23774"/>
                </a:lnTo>
                <a:lnTo>
                  <a:pt x="156465" y="20387"/>
                </a:lnTo>
                <a:lnTo>
                  <a:pt x="105166" y="19726"/>
                </a:lnTo>
                <a:lnTo>
                  <a:pt x="303269" y="19726"/>
                </a:lnTo>
                <a:lnTo>
                  <a:pt x="316130" y="21531"/>
                </a:lnTo>
                <a:lnTo>
                  <a:pt x="413693" y="36210"/>
                </a:lnTo>
                <a:lnTo>
                  <a:pt x="449397" y="40995"/>
                </a:lnTo>
                <a:lnTo>
                  <a:pt x="472539" y="42732"/>
                </a:lnTo>
                <a:lnTo>
                  <a:pt x="483907" y="52567"/>
                </a:lnTo>
                <a:lnTo>
                  <a:pt x="479907" y="67933"/>
                </a:lnTo>
                <a:lnTo>
                  <a:pt x="465400" y="88917"/>
                </a:lnTo>
                <a:lnTo>
                  <a:pt x="445397" y="115402"/>
                </a:lnTo>
                <a:lnTo>
                  <a:pt x="425959" y="145588"/>
                </a:lnTo>
                <a:close/>
              </a:path>
              <a:path w="484504" h="326390">
                <a:moveTo>
                  <a:pt x="295128" y="296641"/>
                </a:moveTo>
                <a:lnTo>
                  <a:pt x="268816" y="296641"/>
                </a:lnTo>
                <a:lnTo>
                  <a:pt x="289452" y="276269"/>
                </a:lnTo>
                <a:lnTo>
                  <a:pt x="309437" y="255524"/>
                </a:lnTo>
                <a:lnTo>
                  <a:pt x="328489" y="233475"/>
                </a:lnTo>
                <a:lnTo>
                  <a:pt x="346330" y="209189"/>
                </a:lnTo>
                <a:lnTo>
                  <a:pt x="217946" y="137155"/>
                </a:lnTo>
                <a:lnTo>
                  <a:pt x="174300" y="113874"/>
                </a:lnTo>
                <a:lnTo>
                  <a:pt x="130576" y="92435"/>
                </a:lnTo>
                <a:lnTo>
                  <a:pt x="86982" y="73726"/>
                </a:lnTo>
                <a:lnTo>
                  <a:pt x="43726" y="58632"/>
                </a:lnTo>
                <a:lnTo>
                  <a:pt x="152361" y="58632"/>
                </a:lnTo>
                <a:lnTo>
                  <a:pt x="180134" y="68570"/>
                </a:lnTo>
                <a:lnTo>
                  <a:pt x="113787" y="68570"/>
                </a:lnTo>
                <a:lnTo>
                  <a:pt x="158212" y="88917"/>
                </a:lnTo>
                <a:lnTo>
                  <a:pt x="201534" y="111928"/>
                </a:lnTo>
                <a:lnTo>
                  <a:pt x="244468" y="135712"/>
                </a:lnTo>
                <a:lnTo>
                  <a:pt x="287734" y="158378"/>
                </a:lnTo>
                <a:lnTo>
                  <a:pt x="332049" y="178035"/>
                </a:lnTo>
                <a:lnTo>
                  <a:pt x="378131" y="192792"/>
                </a:lnTo>
                <a:lnTo>
                  <a:pt x="375623" y="203281"/>
                </a:lnTo>
                <a:lnTo>
                  <a:pt x="374094" y="212978"/>
                </a:lnTo>
                <a:lnTo>
                  <a:pt x="375825" y="221650"/>
                </a:lnTo>
                <a:lnTo>
                  <a:pt x="383099" y="229065"/>
                </a:lnTo>
                <a:lnTo>
                  <a:pt x="400822" y="229065"/>
                </a:lnTo>
                <a:lnTo>
                  <a:pt x="404101" y="253412"/>
                </a:lnTo>
                <a:lnTo>
                  <a:pt x="337883" y="253412"/>
                </a:lnTo>
                <a:lnTo>
                  <a:pt x="315143" y="270687"/>
                </a:lnTo>
                <a:lnTo>
                  <a:pt x="295128" y="296641"/>
                </a:lnTo>
                <a:close/>
              </a:path>
              <a:path w="484504" h="326390">
                <a:moveTo>
                  <a:pt x="400822" y="229065"/>
                </a:moveTo>
                <a:lnTo>
                  <a:pt x="383099" y="229065"/>
                </a:lnTo>
                <a:lnTo>
                  <a:pt x="388379" y="208382"/>
                </a:lnTo>
                <a:lnTo>
                  <a:pt x="390305" y="192543"/>
                </a:lnTo>
                <a:lnTo>
                  <a:pt x="389249" y="178196"/>
                </a:lnTo>
                <a:lnTo>
                  <a:pt x="385585" y="161985"/>
                </a:lnTo>
                <a:lnTo>
                  <a:pt x="340918" y="145058"/>
                </a:lnTo>
                <a:lnTo>
                  <a:pt x="250617" y="107451"/>
                </a:lnTo>
                <a:lnTo>
                  <a:pt x="205122" y="90359"/>
                </a:lnTo>
                <a:lnTo>
                  <a:pt x="159489" y="76801"/>
                </a:lnTo>
                <a:lnTo>
                  <a:pt x="113787" y="68570"/>
                </a:lnTo>
                <a:lnTo>
                  <a:pt x="180134" y="68570"/>
                </a:lnTo>
                <a:lnTo>
                  <a:pt x="400988" y="145588"/>
                </a:lnTo>
                <a:lnTo>
                  <a:pt x="425959" y="145588"/>
                </a:lnTo>
                <a:lnTo>
                  <a:pt x="424680" y="147573"/>
                </a:lnTo>
                <a:lnTo>
                  <a:pt x="408185" y="185416"/>
                </a:lnTo>
                <a:lnTo>
                  <a:pt x="400808" y="228966"/>
                </a:lnTo>
                <a:close/>
              </a:path>
              <a:path w="484504" h="326390">
                <a:moveTo>
                  <a:pt x="407447" y="278257"/>
                </a:moveTo>
                <a:lnTo>
                  <a:pt x="389800" y="276680"/>
                </a:lnTo>
                <a:lnTo>
                  <a:pt x="372106" y="269375"/>
                </a:lnTo>
                <a:lnTo>
                  <a:pt x="354692" y="260299"/>
                </a:lnTo>
                <a:lnTo>
                  <a:pt x="337883" y="253412"/>
                </a:lnTo>
                <a:lnTo>
                  <a:pt x="404101" y="253412"/>
                </a:lnTo>
                <a:lnTo>
                  <a:pt x="407447" y="278257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3001980" y="4733403"/>
            <a:ext cx="634365" cy="410209"/>
          </a:xfrm>
          <a:custGeom>
            <a:avLst/>
            <a:gdLst/>
            <a:ahLst/>
            <a:cxnLst/>
            <a:rect l="l" t="t" r="r" b="b"/>
            <a:pathLst>
              <a:path w="634364" h="410210">
                <a:moveTo>
                  <a:pt x="337683" y="122704"/>
                </a:moveTo>
                <a:lnTo>
                  <a:pt x="310224" y="122704"/>
                </a:lnTo>
                <a:lnTo>
                  <a:pt x="329721" y="84654"/>
                </a:lnTo>
                <a:lnTo>
                  <a:pt x="358027" y="52350"/>
                </a:lnTo>
                <a:lnTo>
                  <a:pt x="392923" y="26800"/>
                </a:lnTo>
                <a:lnTo>
                  <a:pt x="432189" y="9014"/>
                </a:lnTo>
                <a:lnTo>
                  <a:pt x="473605" y="0"/>
                </a:lnTo>
                <a:lnTo>
                  <a:pt x="514951" y="767"/>
                </a:lnTo>
                <a:lnTo>
                  <a:pt x="554008" y="12325"/>
                </a:lnTo>
                <a:lnTo>
                  <a:pt x="558004" y="15027"/>
                </a:lnTo>
                <a:lnTo>
                  <a:pt x="473007" y="15027"/>
                </a:lnTo>
                <a:lnTo>
                  <a:pt x="435716" y="27243"/>
                </a:lnTo>
                <a:lnTo>
                  <a:pt x="395585" y="47967"/>
                </a:lnTo>
                <a:lnTo>
                  <a:pt x="360467" y="75828"/>
                </a:lnTo>
                <a:lnTo>
                  <a:pt x="338216" y="109454"/>
                </a:lnTo>
                <a:lnTo>
                  <a:pt x="337683" y="122704"/>
                </a:lnTo>
                <a:close/>
              </a:path>
              <a:path w="634364" h="410210">
                <a:moveTo>
                  <a:pt x="522028" y="330603"/>
                </a:moveTo>
                <a:lnTo>
                  <a:pt x="423116" y="330603"/>
                </a:lnTo>
                <a:lnTo>
                  <a:pt x="464694" y="329667"/>
                </a:lnTo>
                <a:lnTo>
                  <a:pt x="505230" y="318458"/>
                </a:lnTo>
                <a:lnTo>
                  <a:pt x="542261" y="298219"/>
                </a:lnTo>
                <a:lnTo>
                  <a:pt x="573328" y="270193"/>
                </a:lnTo>
                <a:lnTo>
                  <a:pt x="595967" y="235623"/>
                </a:lnTo>
                <a:lnTo>
                  <a:pt x="607719" y="195751"/>
                </a:lnTo>
                <a:lnTo>
                  <a:pt x="614814" y="145747"/>
                </a:lnTo>
                <a:lnTo>
                  <a:pt x="609560" y="101340"/>
                </a:lnTo>
                <a:lnTo>
                  <a:pt x="592355" y="64299"/>
                </a:lnTo>
                <a:lnTo>
                  <a:pt x="563596" y="36389"/>
                </a:lnTo>
                <a:lnTo>
                  <a:pt x="523680" y="19376"/>
                </a:lnTo>
                <a:lnTo>
                  <a:pt x="473007" y="15027"/>
                </a:lnTo>
                <a:lnTo>
                  <a:pt x="558004" y="15027"/>
                </a:lnTo>
                <a:lnTo>
                  <a:pt x="588555" y="35682"/>
                </a:lnTo>
                <a:lnTo>
                  <a:pt x="616372" y="71849"/>
                </a:lnTo>
                <a:lnTo>
                  <a:pt x="630070" y="113139"/>
                </a:lnTo>
                <a:lnTo>
                  <a:pt x="634048" y="154476"/>
                </a:lnTo>
                <a:lnTo>
                  <a:pt x="629201" y="194721"/>
                </a:lnTo>
                <a:lnTo>
                  <a:pt x="616421" y="232731"/>
                </a:lnTo>
                <a:lnTo>
                  <a:pt x="596605" y="267367"/>
                </a:lnTo>
                <a:lnTo>
                  <a:pt x="570646" y="297488"/>
                </a:lnTo>
                <a:lnTo>
                  <a:pt x="539439" y="321953"/>
                </a:lnTo>
                <a:lnTo>
                  <a:pt x="522028" y="330603"/>
                </a:lnTo>
                <a:close/>
              </a:path>
              <a:path w="634364" h="410210">
                <a:moveTo>
                  <a:pt x="81642" y="410096"/>
                </a:moveTo>
                <a:lnTo>
                  <a:pt x="53722" y="410096"/>
                </a:lnTo>
                <a:lnTo>
                  <a:pt x="51295" y="408518"/>
                </a:lnTo>
                <a:lnTo>
                  <a:pt x="23404" y="377119"/>
                </a:lnTo>
                <a:lnTo>
                  <a:pt x="3813" y="335096"/>
                </a:lnTo>
                <a:lnTo>
                  <a:pt x="0" y="289380"/>
                </a:lnTo>
                <a:lnTo>
                  <a:pt x="9394" y="242980"/>
                </a:lnTo>
                <a:lnTo>
                  <a:pt x="29423" y="198907"/>
                </a:lnTo>
                <a:lnTo>
                  <a:pt x="57516" y="160170"/>
                </a:lnTo>
                <a:lnTo>
                  <a:pt x="91102" y="129781"/>
                </a:lnTo>
                <a:lnTo>
                  <a:pt x="132584" y="107720"/>
                </a:lnTo>
                <a:lnTo>
                  <a:pt x="176427" y="99069"/>
                </a:lnTo>
                <a:lnTo>
                  <a:pt x="221442" y="100742"/>
                </a:lnTo>
                <a:lnTo>
                  <a:pt x="266438" y="109649"/>
                </a:lnTo>
                <a:lnTo>
                  <a:pt x="287512" y="115932"/>
                </a:lnTo>
                <a:lnTo>
                  <a:pt x="172493" y="115932"/>
                </a:lnTo>
                <a:lnTo>
                  <a:pt x="130736" y="125574"/>
                </a:lnTo>
                <a:lnTo>
                  <a:pt x="92265" y="151373"/>
                </a:lnTo>
                <a:lnTo>
                  <a:pt x="59682" y="187111"/>
                </a:lnTo>
                <a:lnTo>
                  <a:pt x="34131" y="230470"/>
                </a:lnTo>
                <a:lnTo>
                  <a:pt x="19481" y="277995"/>
                </a:lnTo>
                <a:lnTo>
                  <a:pt x="19598" y="326230"/>
                </a:lnTo>
                <a:lnTo>
                  <a:pt x="38347" y="371721"/>
                </a:lnTo>
                <a:lnTo>
                  <a:pt x="72294" y="405403"/>
                </a:lnTo>
                <a:lnTo>
                  <a:pt x="81642" y="410096"/>
                </a:lnTo>
                <a:close/>
              </a:path>
              <a:path w="634364" h="410210">
                <a:moveTo>
                  <a:pt x="303943" y="410096"/>
                </a:moveTo>
                <a:lnTo>
                  <a:pt x="264318" y="410096"/>
                </a:lnTo>
                <a:lnTo>
                  <a:pt x="288018" y="399530"/>
                </a:lnTo>
                <a:lnTo>
                  <a:pt x="326482" y="374816"/>
                </a:lnTo>
                <a:lnTo>
                  <a:pt x="338840" y="366329"/>
                </a:lnTo>
                <a:lnTo>
                  <a:pt x="349541" y="356501"/>
                </a:lnTo>
                <a:lnTo>
                  <a:pt x="356555" y="344155"/>
                </a:lnTo>
                <a:lnTo>
                  <a:pt x="357850" y="328114"/>
                </a:lnTo>
                <a:lnTo>
                  <a:pt x="352035" y="322952"/>
                </a:lnTo>
                <a:lnTo>
                  <a:pt x="345830" y="317289"/>
                </a:lnTo>
                <a:lnTo>
                  <a:pt x="339156" y="311833"/>
                </a:lnTo>
                <a:lnTo>
                  <a:pt x="331934" y="307291"/>
                </a:lnTo>
                <a:lnTo>
                  <a:pt x="324821" y="300310"/>
                </a:lnTo>
                <a:lnTo>
                  <a:pt x="321751" y="291322"/>
                </a:lnTo>
                <a:lnTo>
                  <a:pt x="318951" y="282439"/>
                </a:lnTo>
                <a:lnTo>
                  <a:pt x="312648" y="275772"/>
                </a:lnTo>
                <a:lnTo>
                  <a:pt x="298966" y="243136"/>
                </a:lnTo>
                <a:lnTo>
                  <a:pt x="294407" y="209217"/>
                </a:lnTo>
                <a:lnTo>
                  <a:pt x="296646" y="174203"/>
                </a:lnTo>
                <a:lnTo>
                  <a:pt x="303357" y="138281"/>
                </a:lnTo>
                <a:lnTo>
                  <a:pt x="260217" y="126853"/>
                </a:lnTo>
                <a:lnTo>
                  <a:pt x="216125" y="117881"/>
                </a:lnTo>
                <a:lnTo>
                  <a:pt x="172493" y="115932"/>
                </a:lnTo>
                <a:lnTo>
                  <a:pt x="287512" y="115932"/>
                </a:lnTo>
                <a:lnTo>
                  <a:pt x="310224" y="122704"/>
                </a:lnTo>
                <a:lnTo>
                  <a:pt x="337683" y="122704"/>
                </a:lnTo>
                <a:lnTo>
                  <a:pt x="336686" y="147471"/>
                </a:lnTo>
                <a:lnTo>
                  <a:pt x="348521" y="159929"/>
                </a:lnTo>
                <a:lnTo>
                  <a:pt x="326053" y="159929"/>
                </a:lnTo>
                <a:lnTo>
                  <a:pt x="320717" y="164188"/>
                </a:lnTo>
                <a:lnTo>
                  <a:pt x="317931" y="169786"/>
                </a:lnTo>
                <a:lnTo>
                  <a:pt x="317777" y="176015"/>
                </a:lnTo>
                <a:lnTo>
                  <a:pt x="320334" y="182168"/>
                </a:lnTo>
                <a:lnTo>
                  <a:pt x="369649" y="182168"/>
                </a:lnTo>
                <a:lnTo>
                  <a:pt x="369860" y="182391"/>
                </a:lnTo>
                <a:lnTo>
                  <a:pt x="369947" y="182623"/>
                </a:lnTo>
                <a:lnTo>
                  <a:pt x="345029" y="182623"/>
                </a:lnTo>
                <a:lnTo>
                  <a:pt x="339745" y="192226"/>
                </a:lnTo>
                <a:lnTo>
                  <a:pt x="333629" y="201468"/>
                </a:lnTo>
                <a:lnTo>
                  <a:pt x="327721" y="211179"/>
                </a:lnTo>
                <a:lnTo>
                  <a:pt x="323058" y="222189"/>
                </a:lnTo>
                <a:lnTo>
                  <a:pt x="384722" y="222189"/>
                </a:lnTo>
                <a:lnTo>
                  <a:pt x="385715" y="224849"/>
                </a:lnTo>
                <a:lnTo>
                  <a:pt x="363064" y="224849"/>
                </a:lnTo>
                <a:lnTo>
                  <a:pt x="351226" y="229540"/>
                </a:lnTo>
                <a:lnTo>
                  <a:pt x="342218" y="237856"/>
                </a:lnTo>
                <a:lnTo>
                  <a:pt x="335696" y="250788"/>
                </a:lnTo>
                <a:lnTo>
                  <a:pt x="331312" y="269329"/>
                </a:lnTo>
                <a:lnTo>
                  <a:pt x="360121" y="269329"/>
                </a:lnTo>
                <a:lnTo>
                  <a:pt x="358861" y="270474"/>
                </a:lnTo>
                <a:lnTo>
                  <a:pt x="350723" y="282346"/>
                </a:lnTo>
                <a:lnTo>
                  <a:pt x="350607" y="294374"/>
                </a:lnTo>
                <a:lnTo>
                  <a:pt x="362850" y="305597"/>
                </a:lnTo>
                <a:lnTo>
                  <a:pt x="384724" y="305597"/>
                </a:lnTo>
                <a:lnTo>
                  <a:pt x="382957" y="320023"/>
                </a:lnTo>
                <a:lnTo>
                  <a:pt x="423116" y="330603"/>
                </a:lnTo>
                <a:lnTo>
                  <a:pt x="522028" y="330603"/>
                </a:lnTo>
                <a:lnTo>
                  <a:pt x="503878" y="339621"/>
                </a:lnTo>
                <a:lnTo>
                  <a:pt x="500597" y="340439"/>
                </a:lnTo>
                <a:lnTo>
                  <a:pt x="380017" y="340439"/>
                </a:lnTo>
                <a:lnTo>
                  <a:pt x="355062" y="371623"/>
                </a:lnTo>
                <a:lnTo>
                  <a:pt x="323622" y="398370"/>
                </a:lnTo>
                <a:lnTo>
                  <a:pt x="303943" y="410096"/>
                </a:lnTo>
                <a:close/>
              </a:path>
              <a:path w="634364" h="410210">
                <a:moveTo>
                  <a:pt x="369649" y="182168"/>
                </a:moveTo>
                <a:lnTo>
                  <a:pt x="320334" y="182168"/>
                </a:lnTo>
                <a:lnTo>
                  <a:pt x="326133" y="176865"/>
                </a:lnTo>
                <a:lnTo>
                  <a:pt x="330187" y="170651"/>
                </a:lnTo>
                <a:lnTo>
                  <a:pt x="330744" y="164636"/>
                </a:lnTo>
                <a:lnTo>
                  <a:pt x="326053" y="159929"/>
                </a:lnTo>
                <a:lnTo>
                  <a:pt x="348521" y="159929"/>
                </a:lnTo>
                <a:lnTo>
                  <a:pt x="369649" y="182168"/>
                </a:lnTo>
                <a:close/>
              </a:path>
              <a:path w="634364" h="410210">
                <a:moveTo>
                  <a:pt x="384722" y="222189"/>
                </a:moveTo>
                <a:lnTo>
                  <a:pt x="323058" y="222189"/>
                </a:lnTo>
                <a:lnTo>
                  <a:pt x="338144" y="212713"/>
                </a:lnTo>
                <a:lnTo>
                  <a:pt x="351318" y="201952"/>
                </a:lnTo>
                <a:lnTo>
                  <a:pt x="355855" y="191418"/>
                </a:lnTo>
                <a:lnTo>
                  <a:pt x="345029" y="182623"/>
                </a:lnTo>
                <a:lnTo>
                  <a:pt x="369947" y="182623"/>
                </a:lnTo>
                <a:lnTo>
                  <a:pt x="384722" y="222189"/>
                </a:lnTo>
                <a:close/>
              </a:path>
              <a:path w="634364" h="410210">
                <a:moveTo>
                  <a:pt x="360121" y="269329"/>
                </a:moveTo>
                <a:lnTo>
                  <a:pt x="331312" y="269329"/>
                </a:lnTo>
                <a:lnTo>
                  <a:pt x="341158" y="256694"/>
                </a:lnTo>
                <a:lnTo>
                  <a:pt x="350729" y="245974"/>
                </a:lnTo>
                <a:lnTo>
                  <a:pt x="358529" y="235811"/>
                </a:lnTo>
                <a:lnTo>
                  <a:pt x="363064" y="224849"/>
                </a:lnTo>
                <a:lnTo>
                  <a:pt x="385715" y="224849"/>
                </a:lnTo>
                <a:lnTo>
                  <a:pt x="385838" y="225180"/>
                </a:lnTo>
                <a:lnTo>
                  <a:pt x="388017" y="259720"/>
                </a:lnTo>
                <a:lnTo>
                  <a:pt x="370686" y="259720"/>
                </a:lnTo>
                <a:lnTo>
                  <a:pt x="360121" y="269329"/>
                </a:lnTo>
                <a:close/>
              </a:path>
              <a:path w="634364" h="410210">
                <a:moveTo>
                  <a:pt x="384724" y="305597"/>
                </a:moveTo>
                <a:lnTo>
                  <a:pt x="362850" y="305597"/>
                </a:lnTo>
                <a:lnTo>
                  <a:pt x="367268" y="295003"/>
                </a:lnTo>
                <a:lnTo>
                  <a:pt x="370552" y="284126"/>
                </a:lnTo>
                <a:lnTo>
                  <a:pt x="371944" y="272515"/>
                </a:lnTo>
                <a:lnTo>
                  <a:pt x="370686" y="259720"/>
                </a:lnTo>
                <a:lnTo>
                  <a:pt x="388017" y="259720"/>
                </a:lnTo>
                <a:lnTo>
                  <a:pt x="388696" y="270474"/>
                </a:lnTo>
                <a:lnTo>
                  <a:pt x="388776" y="272515"/>
                </a:lnTo>
                <a:lnTo>
                  <a:pt x="384724" y="305597"/>
                </a:lnTo>
                <a:close/>
              </a:path>
              <a:path w="634364" h="410210">
                <a:moveTo>
                  <a:pt x="423273" y="350005"/>
                </a:moveTo>
                <a:lnTo>
                  <a:pt x="380017" y="340439"/>
                </a:lnTo>
                <a:lnTo>
                  <a:pt x="500597" y="340439"/>
                </a:lnTo>
                <a:lnTo>
                  <a:pt x="464858" y="349352"/>
                </a:lnTo>
                <a:lnTo>
                  <a:pt x="423273" y="350005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8678499" y="3881644"/>
            <a:ext cx="304800" cy="577850"/>
          </a:xfrm>
          <a:custGeom>
            <a:avLst/>
            <a:gdLst/>
            <a:ahLst/>
            <a:cxnLst/>
            <a:rect l="l" t="t" r="r" b="b"/>
            <a:pathLst>
              <a:path w="304800" h="577850">
                <a:moveTo>
                  <a:pt x="24260" y="577328"/>
                </a:moveTo>
                <a:lnTo>
                  <a:pt x="3248" y="567778"/>
                </a:lnTo>
                <a:lnTo>
                  <a:pt x="0" y="520013"/>
                </a:lnTo>
                <a:lnTo>
                  <a:pt x="4991" y="474988"/>
                </a:lnTo>
                <a:lnTo>
                  <a:pt x="16600" y="432059"/>
                </a:lnTo>
                <a:lnTo>
                  <a:pt x="33202" y="390581"/>
                </a:lnTo>
                <a:lnTo>
                  <a:pt x="53176" y="349907"/>
                </a:lnTo>
                <a:lnTo>
                  <a:pt x="74897" y="309392"/>
                </a:lnTo>
                <a:lnTo>
                  <a:pt x="96743" y="268392"/>
                </a:lnTo>
                <a:lnTo>
                  <a:pt x="117090" y="226260"/>
                </a:lnTo>
                <a:lnTo>
                  <a:pt x="141906" y="178657"/>
                </a:lnTo>
                <a:lnTo>
                  <a:pt x="161727" y="126735"/>
                </a:lnTo>
                <a:lnTo>
                  <a:pt x="183989" y="77427"/>
                </a:lnTo>
                <a:lnTo>
                  <a:pt x="216122" y="37666"/>
                </a:lnTo>
                <a:lnTo>
                  <a:pt x="229552" y="28570"/>
                </a:lnTo>
                <a:lnTo>
                  <a:pt x="236868" y="12868"/>
                </a:lnTo>
                <a:lnTo>
                  <a:pt x="245516" y="149"/>
                </a:lnTo>
                <a:lnTo>
                  <a:pt x="262942" y="0"/>
                </a:lnTo>
                <a:lnTo>
                  <a:pt x="271157" y="3352"/>
                </a:lnTo>
                <a:lnTo>
                  <a:pt x="278816" y="7811"/>
                </a:lnTo>
                <a:lnTo>
                  <a:pt x="285310" y="14200"/>
                </a:lnTo>
                <a:lnTo>
                  <a:pt x="289078" y="21500"/>
                </a:lnTo>
                <a:lnTo>
                  <a:pt x="259744" y="21500"/>
                </a:lnTo>
                <a:lnTo>
                  <a:pt x="254837" y="24439"/>
                </a:lnTo>
                <a:lnTo>
                  <a:pt x="252867" y="29709"/>
                </a:lnTo>
                <a:lnTo>
                  <a:pt x="254218" y="35720"/>
                </a:lnTo>
                <a:lnTo>
                  <a:pt x="259275" y="40881"/>
                </a:lnTo>
                <a:lnTo>
                  <a:pt x="283474" y="40881"/>
                </a:lnTo>
                <a:lnTo>
                  <a:pt x="281807" y="45343"/>
                </a:lnTo>
                <a:lnTo>
                  <a:pt x="284189" y="59104"/>
                </a:lnTo>
                <a:lnTo>
                  <a:pt x="230528" y="59104"/>
                </a:lnTo>
                <a:lnTo>
                  <a:pt x="216768" y="64010"/>
                </a:lnTo>
                <a:lnTo>
                  <a:pt x="207006" y="74910"/>
                </a:lnTo>
                <a:lnTo>
                  <a:pt x="186551" y="123464"/>
                </a:lnTo>
                <a:lnTo>
                  <a:pt x="161028" y="172143"/>
                </a:lnTo>
                <a:lnTo>
                  <a:pt x="138770" y="220909"/>
                </a:lnTo>
                <a:lnTo>
                  <a:pt x="128109" y="269727"/>
                </a:lnTo>
                <a:lnTo>
                  <a:pt x="138195" y="273273"/>
                </a:lnTo>
                <a:lnTo>
                  <a:pt x="148735" y="276691"/>
                </a:lnTo>
                <a:lnTo>
                  <a:pt x="171405" y="283541"/>
                </a:lnTo>
                <a:lnTo>
                  <a:pt x="198738" y="283541"/>
                </a:lnTo>
                <a:lnTo>
                  <a:pt x="197370" y="286370"/>
                </a:lnTo>
                <a:lnTo>
                  <a:pt x="111743" y="286370"/>
                </a:lnTo>
                <a:lnTo>
                  <a:pt x="88836" y="326969"/>
                </a:lnTo>
                <a:lnTo>
                  <a:pt x="65304" y="367212"/>
                </a:lnTo>
                <a:lnTo>
                  <a:pt x="44100" y="408394"/>
                </a:lnTo>
                <a:lnTo>
                  <a:pt x="28174" y="451809"/>
                </a:lnTo>
                <a:lnTo>
                  <a:pt x="42369" y="462027"/>
                </a:lnTo>
                <a:lnTo>
                  <a:pt x="57176" y="470684"/>
                </a:lnTo>
                <a:lnTo>
                  <a:pt x="72808" y="477184"/>
                </a:lnTo>
                <a:lnTo>
                  <a:pt x="85891" y="480125"/>
                </a:lnTo>
                <a:lnTo>
                  <a:pt x="28304" y="480125"/>
                </a:lnTo>
                <a:lnTo>
                  <a:pt x="22717" y="498029"/>
                </a:lnTo>
                <a:lnTo>
                  <a:pt x="20493" y="517993"/>
                </a:lnTo>
                <a:lnTo>
                  <a:pt x="25001" y="534698"/>
                </a:lnTo>
                <a:lnTo>
                  <a:pt x="39610" y="542823"/>
                </a:lnTo>
                <a:lnTo>
                  <a:pt x="66810" y="542823"/>
                </a:lnTo>
                <a:lnTo>
                  <a:pt x="58075" y="552775"/>
                </a:lnTo>
                <a:lnTo>
                  <a:pt x="24260" y="577328"/>
                </a:lnTo>
                <a:close/>
              </a:path>
              <a:path w="304800" h="577850">
                <a:moveTo>
                  <a:pt x="283474" y="40881"/>
                </a:moveTo>
                <a:lnTo>
                  <a:pt x="259275" y="40881"/>
                </a:lnTo>
                <a:lnTo>
                  <a:pt x="261437" y="35555"/>
                </a:lnTo>
                <a:lnTo>
                  <a:pt x="263713" y="30058"/>
                </a:lnTo>
                <a:lnTo>
                  <a:pt x="263887" y="25128"/>
                </a:lnTo>
                <a:lnTo>
                  <a:pt x="259744" y="21500"/>
                </a:lnTo>
                <a:lnTo>
                  <a:pt x="289078" y="21500"/>
                </a:lnTo>
                <a:lnTo>
                  <a:pt x="290028" y="23340"/>
                </a:lnTo>
                <a:lnTo>
                  <a:pt x="283474" y="40881"/>
                </a:lnTo>
                <a:close/>
              </a:path>
              <a:path w="304800" h="577850">
                <a:moveTo>
                  <a:pt x="198738" y="283541"/>
                </a:moveTo>
                <a:lnTo>
                  <a:pt x="171405" y="283541"/>
                </a:lnTo>
                <a:lnTo>
                  <a:pt x="194128" y="249588"/>
                </a:lnTo>
                <a:lnTo>
                  <a:pt x="219985" y="204051"/>
                </a:lnTo>
                <a:lnTo>
                  <a:pt x="243084" y="154057"/>
                </a:lnTo>
                <a:lnTo>
                  <a:pt x="257532" y="106730"/>
                </a:lnTo>
                <a:lnTo>
                  <a:pt x="257435" y="69196"/>
                </a:lnTo>
                <a:lnTo>
                  <a:pt x="245134" y="60673"/>
                </a:lnTo>
                <a:lnTo>
                  <a:pt x="230528" y="59104"/>
                </a:lnTo>
                <a:lnTo>
                  <a:pt x="284189" y="59104"/>
                </a:lnTo>
                <a:lnTo>
                  <a:pt x="285356" y="65850"/>
                </a:lnTo>
                <a:lnTo>
                  <a:pt x="294896" y="86418"/>
                </a:lnTo>
                <a:lnTo>
                  <a:pt x="304647" y="108604"/>
                </a:lnTo>
                <a:lnTo>
                  <a:pt x="287412" y="153397"/>
                </a:lnTo>
                <a:lnTo>
                  <a:pt x="276840" y="185638"/>
                </a:lnTo>
                <a:lnTo>
                  <a:pt x="253858" y="185638"/>
                </a:lnTo>
                <a:lnTo>
                  <a:pt x="229461" y="224838"/>
                </a:lnTo>
                <a:lnTo>
                  <a:pt x="207032" y="266387"/>
                </a:lnTo>
                <a:lnTo>
                  <a:pt x="198738" y="283541"/>
                </a:lnTo>
                <a:close/>
              </a:path>
              <a:path w="304800" h="577850">
                <a:moveTo>
                  <a:pt x="211493" y="332635"/>
                </a:moveTo>
                <a:lnTo>
                  <a:pt x="206915" y="305697"/>
                </a:lnTo>
                <a:lnTo>
                  <a:pt x="221883" y="264238"/>
                </a:lnTo>
                <a:lnTo>
                  <a:pt x="242247" y="220228"/>
                </a:lnTo>
                <a:lnTo>
                  <a:pt x="253858" y="185638"/>
                </a:lnTo>
                <a:lnTo>
                  <a:pt x="276840" y="185638"/>
                </a:lnTo>
                <a:lnTo>
                  <a:pt x="271715" y="201265"/>
                </a:lnTo>
                <a:lnTo>
                  <a:pt x="255320" y="249141"/>
                </a:lnTo>
                <a:lnTo>
                  <a:pt x="235992" y="293953"/>
                </a:lnTo>
                <a:lnTo>
                  <a:pt x="211493" y="332635"/>
                </a:lnTo>
                <a:close/>
              </a:path>
              <a:path w="304800" h="577850">
                <a:moveTo>
                  <a:pt x="111103" y="480931"/>
                </a:moveTo>
                <a:lnTo>
                  <a:pt x="89478" y="480931"/>
                </a:lnTo>
                <a:lnTo>
                  <a:pt x="100023" y="452393"/>
                </a:lnTo>
                <a:lnTo>
                  <a:pt x="118691" y="418382"/>
                </a:lnTo>
                <a:lnTo>
                  <a:pt x="139135" y="382329"/>
                </a:lnTo>
                <a:lnTo>
                  <a:pt x="155009" y="347669"/>
                </a:lnTo>
                <a:lnTo>
                  <a:pt x="159966" y="317833"/>
                </a:lnTo>
                <a:lnTo>
                  <a:pt x="147659" y="296256"/>
                </a:lnTo>
                <a:lnTo>
                  <a:pt x="111743" y="286370"/>
                </a:lnTo>
                <a:lnTo>
                  <a:pt x="197370" y="286370"/>
                </a:lnTo>
                <a:lnTo>
                  <a:pt x="186115" y="309646"/>
                </a:lnTo>
                <a:lnTo>
                  <a:pt x="166251" y="353976"/>
                </a:lnTo>
                <a:lnTo>
                  <a:pt x="127851" y="443293"/>
                </a:lnTo>
                <a:lnTo>
                  <a:pt x="111103" y="480931"/>
                </a:lnTo>
                <a:close/>
              </a:path>
              <a:path w="304800" h="577850">
                <a:moveTo>
                  <a:pt x="66810" y="542823"/>
                </a:moveTo>
                <a:lnTo>
                  <a:pt x="39610" y="542823"/>
                </a:lnTo>
                <a:lnTo>
                  <a:pt x="49241" y="534822"/>
                </a:lnTo>
                <a:lnTo>
                  <a:pt x="58135" y="525898"/>
                </a:lnTo>
                <a:lnTo>
                  <a:pt x="66291" y="515866"/>
                </a:lnTo>
                <a:lnTo>
                  <a:pt x="73710" y="504541"/>
                </a:lnTo>
                <a:lnTo>
                  <a:pt x="63447" y="495655"/>
                </a:lnTo>
                <a:lnTo>
                  <a:pt x="52770" y="488587"/>
                </a:lnTo>
                <a:lnTo>
                  <a:pt x="41212" y="483391"/>
                </a:lnTo>
                <a:lnTo>
                  <a:pt x="28304" y="480125"/>
                </a:lnTo>
                <a:lnTo>
                  <a:pt x="85891" y="480125"/>
                </a:lnTo>
                <a:lnTo>
                  <a:pt x="89478" y="480931"/>
                </a:lnTo>
                <a:lnTo>
                  <a:pt x="111103" y="480931"/>
                </a:lnTo>
                <a:lnTo>
                  <a:pt x="108401" y="487003"/>
                </a:lnTo>
                <a:lnTo>
                  <a:pt x="90765" y="515530"/>
                </a:lnTo>
                <a:lnTo>
                  <a:pt x="66810" y="542823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3061419" y="762838"/>
            <a:ext cx="490220" cy="260350"/>
          </a:xfrm>
          <a:custGeom>
            <a:avLst/>
            <a:gdLst/>
            <a:ahLst/>
            <a:cxnLst/>
            <a:rect l="l" t="t" r="r" b="b"/>
            <a:pathLst>
              <a:path w="490220" h="260350">
                <a:moveTo>
                  <a:pt x="24760" y="260058"/>
                </a:moveTo>
                <a:lnTo>
                  <a:pt x="0" y="254538"/>
                </a:lnTo>
                <a:lnTo>
                  <a:pt x="23556" y="214809"/>
                </a:lnTo>
                <a:lnTo>
                  <a:pt x="56656" y="182269"/>
                </a:lnTo>
                <a:lnTo>
                  <a:pt x="96742" y="155324"/>
                </a:lnTo>
                <a:lnTo>
                  <a:pt x="141255" y="132379"/>
                </a:lnTo>
                <a:lnTo>
                  <a:pt x="187636" y="111840"/>
                </a:lnTo>
                <a:lnTo>
                  <a:pt x="233326" y="92113"/>
                </a:lnTo>
                <a:lnTo>
                  <a:pt x="275768" y="71602"/>
                </a:lnTo>
                <a:lnTo>
                  <a:pt x="314092" y="54943"/>
                </a:lnTo>
                <a:lnTo>
                  <a:pt x="352227" y="37977"/>
                </a:lnTo>
                <a:lnTo>
                  <a:pt x="390113" y="20553"/>
                </a:lnTo>
                <a:lnTo>
                  <a:pt x="427691" y="2520"/>
                </a:lnTo>
                <a:lnTo>
                  <a:pt x="453231" y="0"/>
                </a:lnTo>
                <a:lnTo>
                  <a:pt x="470710" y="18245"/>
                </a:lnTo>
                <a:lnTo>
                  <a:pt x="472201" y="21806"/>
                </a:lnTo>
                <a:lnTo>
                  <a:pt x="444440" y="21806"/>
                </a:lnTo>
                <a:lnTo>
                  <a:pt x="425805" y="27526"/>
                </a:lnTo>
                <a:lnTo>
                  <a:pt x="429163" y="41661"/>
                </a:lnTo>
                <a:lnTo>
                  <a:pt x="431299" y="46530"/>
                </a:lnTo>
                <a:lnTo>
                  <a:pt x="383055" y="46530"/>
                </a:lnTo>
                <a:lnTo>
                  <a:pt x="337550" y="64145"/>
                </a:lnTo>
                <a:lnTo>
                  <a:pt x="289897" y="87811"/>
                </a:lnTo>
                <a:lnTo>
                  <a:pt x="254673" y="103384"/>
                </a:lnTo>
                <a:lnTo>
                  <a:pt x="217427" y="121495"/>
                </a:lnTo>
                <a:lnTo>
                  <a:pt x="162008" y="143765"/>
                </a:lnTo>
                <a:lnTo>
                  <a:pt x="115535" y="168301"/>
                </a:lnTo>
                <a:lnTo>
                  <a:pt x="105360" y="192646"/>
                </a:lnTo>
                <a:lnTo>
                  <a:pt x="104356" y="193141"/>
                </a:lnTo>
                <a:lnTo>
                  <a:pt x="105122" y="193414"/>
                </a:lnTo>
                <a:lnTo>
                  <a:pt x="105115" y="194049"/>
                </a:lnTo>
                <a:lnTo>
                  <a:pt x="80258" y="194049"/>
                </a:lnTo>
                <a:lnTo>
                  <a:pt x="53485" y="216314"/>
                </a:lnTo>
                <a:lnTo>
                  <a:pt x="47917" y="231829"/>
                </a:lnTo>
                <a:lnTo>
                  <a:pt x="62518" y="238791"/>
                </a:lnTo>
                <a:lnTo>
                  <a:pt x="155352" y="238791"/>
                </a:lnTo>
                <a:lnTo>
                  <a:pt x="123048" y="255354"/>
                </a:lnTo>
                <a:lnTo>
                  <a:pt x="88060" y="255354"/>
                </a:lnTo>
                <a:lnTo>
                  <a:pt x="55644" y="258144"/>
                </a:lnTo>
                <a:lnTo>
                  <a:pt x="24760" y="260058"/>
                </a:lnTo>
                <a:close/>
              </a:path>
              <a:path w="490220" h="260350">
                <a:moveTo>
                  <a:pt x="484590" y="81590"/>
                </a:moveTo>
                <a:lnTo>
                  <a:pt x="449555" y="81590"/>
                </a:lnTo>
                <a:lnTo>
                  <a:pt x="458565" y="76211"/>
                </a:lnTo>
                <a:lnTo>
                  <a:pt x="463943" y="72439"/>
                </a:lnTo>
                <a:lnTo>
                  <a:pt x="469252" y="69436"/>
                </a:lnTo>
                <a:lnTo>
                  <a:pt x="466255" y="49342"/>
                </a:lnTo>
                <a:lnTo>
                  <a:pt x="457954" y="31272"/>
                </a:lnTo>
                <a:lnTo>
                  <a:pt x="444440" y="21806"/>
                </a:lnTo>
                <a:lnTo>
                  <a:pt x="472201" y="21806"/>
                </a:lnTo>
                <a:lnTo>
                  <a:pt x="482256" y="45828"/>
                </a:lnTo>
                <a:lnTo>
                  <a:pt x="489997" y="71322"/>
                </a:lnTo>
                <a:lnTo>
                  <a:pt x="484590" y="81590"/>
                </a:lnTo>
                <a:close/>
              </a:path>
              <a:path w="490220" h="260350">
                <a:moveTo>
                  <a:pt x="123696" y="200027"/>
                </a:moveTo>
                <a:lnTo>
                  <a:pt x="105122" y="193414"/>
                </a:lnTo>
                <a:lnTo>
                  <a:pt x="105153" y="193141"/>
                </a:lnTo>
                <a:lnTo>
                  <a:pt x="105360" y="192646"/>
                </a:lnTo>
                <a:lnTo>
                  <a:pt x="147861" y="171673"/>
                </a:lnTo>
                <a:lnTo>
                  <a:pt x="191889" y="151011"/>
                </a:lnTo>
                <a:lnTo>
                  <a:pt x="324815" y="90811"/>
                </a:lnTo>
                <a:lnTo>
                  <a:pt x="368638" y="70321"/>
                </a:lnTo>
                <a:lnTo>
                  <a:pt x="411836" y="49110"/>
                </a:lnTo>
                <a:lnTo>
                  <a:pt x="383055" y="46530"/>
                </a:lnTo>
                <a:lnTo>
                  <a:pt x="431299" y="46530"/>
                </a:lnTo>
                <a:lnTo>
                  <a:pt x="434903" y="54742"/>
                </a:lnTo>
                <a:lnTo>
                  <a:pt x="442032" y="67730"/>
                </a:lnTo>
                <a:lnTo>
                  <a:pt x="445271" y="73697"/>
                </a:lnTo>
                <a:lnTo>
                  <a:pt x="422383" y="73697"/>
                </a:lnTo>
                <a:lnTo>
                  <a:pt x="391239" y="79211"/>
                </a:lnTo>
                <a:lnTo>
                  <a:pt x="349343" y="96338"/>
                </a:lnTo>
                <a:lnTo>
                  <a:pt x="300841" y="120619"/>
                </a:lnTo>
                <a:lnTo>
                  <a:pt x="249879" y="147589"/>
                </a:lnTo>
                <a:lnTo>
                  <a:pt x="200604" y="172789"/>
                </a:lnTo>
                <a:lnTo>
                  <a:pt x="157161" y="191756"/>
                </a:lnTo>
                <a:lnTo>
                  <a:pt x="123696" y="200027"/>
                </a:lnTo>
                <a:close/>
              </a:path>
              <a:path w="490220" h="260350">
                <a:moveTo>
                  <a:pt x="176516" y="228345"/>
                </a:moveTo>
                <a:lnTo>
                  <a:pt x="116649" y="228345"/>
                </a:lnTo>
                <a:lnTo>
                  <a:pt x="138619" y="220835"/>
                </a:lnTo>
                <a:lnTo>
                  <a:pt x="181148" y="204122"/>
                </a:lnTo>
                <a:lnTo>
                  <a:pt x="236278" y="181120"/>
                </a:lnTo>
                <a:lnTo>
                  <a:pt x="296050" y="154740"/>
                </a:lnTo>
                <a:lnTo>
                  <a:pt x="352506" y="127896"/>
                </a:lnTo>
                <a:lnTo>
                  <a:pt x="397685" y="103499"/>
                </a:lnTo>
                <a:lnTo>
                  <a:pt x="423631" y="84462"/>
                </a:lnTo>
                <a:lnTo>
                  <a:pt x="422383" y="73697"/>
                </a:lnTo>
                <a:lnTo>
                  <a:pt x="445271" y="73697"/>
                </a:lnTo>
                <a:lnTo>
                  <a:pt x="449555" y="81590"/>
                </a:lnTo>
                <a:lnTo>
                  <a:pt x="484590" y="81590"/>
                </a:lnTo>
                <a:lnTo>
                  <a:pt x="480825" y="88742"/>
                </a:lnTo>
                <a:lnTo>
                  <a:pt x="461508" y="100301"/>
                </a:lnTo>
                <a:lnTo>
                  <a:pt x="438537" y="108913"/>
                </a:lnTo>
                <a:lnTo>
                  <a:pt x="418401" y="117493"/>
                </a:lnTo>
                <a:lnTo>
                  <a:pt x="245162" y="195557"/>
                </a:lnTo>
                <a:lnTo>
                  <a:pt x="202087" y="215840"/>
                </a:lnTo>
                <a:lnTo>
                  <a:pt x="176516" y="228345"/>
                </a:lnTo>
                <a:close/>
              </a:path>
              <a:path w="490220" h="260350">
                <a:moveTo>
                  <a:pt x="155352" y="238791"/>
                </a:moveTo>
                <a:lnTo>
                  <a:pt x="62518" y="238791"/>
                </a:lnTo>
                <a:lnTo>
                  <a:pt x="96253" y="235400"/>
                </a:lnTo>
                <a:lnTo>
                  <a:pt x="93715" y="224577"/>
                </a:lnTo>
                <a:lnTo>
                  <a:pt x="89722" y="214567"/>
                </a:lnTo>
                <a:lnTo>
                  <a:pt x="84996" y="204635"/>
                </a:lnTo>
                <a:lnTo>
                  <a:pt x="80258" y="194049"/>
                </a:lnTo>
                <a:lnTo>
                  <a:pt x="105115" y="194049"/>
                </a:lnTo>
                <a:lnTo>
                  <a:pt x="105029" y="202777"/>
                </a:lnTo>
                <a:lnTo>
                  <a:pt x="106722" y="211852"/>
                </a:lnTo>
                <a:lnTo>
                  <a:pt x="110497" y="220390"/>
                </a:lnTo>
                <a:lnTo>
                  <a:pt x="116649" y="228345"/>
                </a:lnTo>
                <a:lnTo>
                  <a:pt x="176516" y="228345"/>
                </a:lnTo>
                <a:lnTo>
                  <a:pt x="159449" y="236691"/>
                </a:lnTo>
                <a:lnTo>
                  <a:pt x="155352" y="238791"/>
                </a:lnTo>
                <a:close/>
              </a:path>
              <a:path w="490220" h="260350">
                <a:moveTo>
                  <a:pt x="117417" y="258240"/>
                </a:moveTo>
                <a:lnTo>
                  <a:pt x="88060" y="255354"/>
                </a:lnTo>
                <a:lnTo>
                  <a:pt x="123048" y="255354"/>
                </a:lnTo>
                <a:lnTo>
                  <a:pt x="117417" y="258240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5982937" y="582514"/>
            <a:ext cx="562610" cy="394970"/>
          </a:xfrm>
          <a:custGeom>
            <a:avLst/>
            <a:gdLst/>
            <a:ahLst/>
            <a:cxnLst/>
            <a:rect l="l" t="t" r="r" b="b"/>
            <a:pathLst>
              <a:path w="562609" h="394969">
                <a:moveTo>
                  <a:pt x="6262" y="394579"/>
                </a:moveTo>
                <a:lnTo>
                  <a:pt x="0" y="378342"/>
                </a:lnTo>
                <a:lnTo>
                  <a:pt x="35955" y="346574"/>
                </a:lnTo>
                <a:lnTo>
                  <a:pt x="71363" y="312571"/>
                </a:lnTo>
                <a:lnTo>
                  <a:pt x="142259" y="242113"/>
                </a:lnTo>
                <a:lnTo>
                  <a:pt x="178608" y="207782"/>
                </a:lnTo>
                <a:lnTo>
                  <a:pt x="216133" y="175466"/>
                </a:lnTo>
                <a:lnTo>
                  <a:pt x="255264" y="146228"/>
                </a:lnTo>
                <a:lnTo>
                  <a:pt x="296431" y="121129"/>
                </a:lnTo>
                <a:lnTo>
                  <a:pt x="340065" y="101232"/>
                </a:lnTo>
                <a:lnTo>
                  <a:pt x="386597" y="87599"/>
                </a:lnTo>
                <a:lnTo>
                  <a:pt x="410573" y="54580"/>
                </a:lnTo>
                <a:lnTo>
                  <a:pt x="445131" y="36927"/>
                </a:lnTo>
                <a:lnTo>
                  <a:pt x="526066" y="17253"/>
                </a:lnTo>
                <a:lnTo>
                  <a:pt x="562481" y="0"/>
                </a:lnTo>
                <a:lnTo>
                  <a:pt x="558230" y="38118"/>
                </a:lnTo>
                <a:lnTo>
                  <a:pt x="556090" y="41224"/>
                </a:lnTo>
                <a:lnTo>
                  <a:pt x="523703" y="41224"/>
                </a:lnTo>
                <a:lnTo>
                  <a:pt x="485706" y="48344"/>
                </a:lnTo>
                <a:lnTo>
                  <a:pt x="442646" y="60308"/>
                </a:lnTo>
                <a:lnTo>
                  <a:pt x="410620" y="81615"/>
                </a:lnTo>
                <a:lnTo>
                  <a:pt x="406270" y="112863"/>
                </a:lnTo>
                <a:lnTo>
                  <a:pt x="373356" y="112863"/>
                </a:lnTo>
                <a:lnTo>
                  <a:pt x="361131" y="114777"/>
                </a:lnTo>
                <a:lnTo>
                  <a:pt x="345290" y="124906"/>
                </a:lnTo>
                <a:lnTo>
                  <a:pt x="346388" y="130352"/>
                </a:lnTo>
                <a:lnTo>
                  <a:pt x="324248" y="130352"/>
                </a:lnTo>
                <a:lnTo>
                  <a:pt x="283126" y="154030"/>
                </a:lnTo>
                <a:lnTo>
                  <a:pt x="244080" y="180819"/>
                </a:lnTo>
                <a:lnTo>
                  <a:pt x="206885" y="210209"/>
                </a:lnTo>
                <a:lnTo>
                  <a:pt x="171316" y="241686"/>
                </a:lnTo>
                <a:lnTo>
                  <a:pt x="137146" y="274737"/>
                </a:lnTo>
                <a:lnTo>
                  <a:pt x="104149" y="308850"/>
                </a:lnTo>
                <a:lnTo>
                  <a:pt x="72100" y="343512"/>
                </a:lnTo>
                <a:lnTo>
                  <a:pt x="125684" y="343512"/>
                </a:lnTo>
                <a:lnTo>
                  <a:pt x="120102" y="346893"/>
                </a:lnTo>
                <a:lnTo>
                  <a:pt x="73592" y="372689"/>
                </a:lnTo>
                <a:lnTo>
                  <a:pt x="33219" y="390640"/>
                </a:lnTo>
                <a:lnTo>
                  <a:pt x="6262" y="394579"/>
                </a:lnTo>
                <a:close/>
              </a:path>
              <a:path w="562609" h="394969">
                <a:moveTo>
                  <a:pt x="468650" y="116765"/>
                </a:moveTo>
                <a:lnTo>
                  <a:pt x="405726" y="116765"/>
                </a:lnTo>
                <a:lnTo>
                  <a:pt x="441829" y="108089"/>
                </a:lnTo>
                <a:lnTo>
                  <a:pt x="474048" y="93660"/>
                </a:lnTo>
                <a:lnTo>
                  <a:pt x="502369" y="73150"/>
                </a:lnTo>
                <a:lnTo>
                  <a:pt x="526782" y="46231"/>
                </a:lnTo>
                <a:lnTo>
                  <a:pt x="525794" y="44816"/>
                </a:lnTo>
                <a:lnTo>
                  <a:pt x="524692" y="42638"/>
                </a:lnTo>
                <a:lnTo>
                  <a:pt x="523703" y="41224"/>
                </a:lnTo>
                <a:lnTo>
                  <a:pt x="556090" y="41224"/>
                </a:lnTo>
                <a:lnTo>
                  <a:pt x="534518" y="72519"/>
                </a:lnTo>
                <a:lnTo>
                  <a:pt x="498638" y="101243"/>
                </a:lnTo>
                <a:lnTo>
                  <a:pt x="468650" y="116765"/>
                </a:lnTo>
                <a:close/>
              </a:path>
              <a:path w="562609" h="394969">
                <a:moveTo>
                  <a:pt x="400448" y="159278"/>
                </a:moveTo>
                <a:lnTo>
                  <a:pt x="371430" y="159278"/>
                </a:lnTo>
                <a:lnTo>
                  <a:pt x="378999" y="154436"/>
                </a:lnTo>
                <a:lnTo>
                  <a:pt x="384958" y="148845"/>
                </a:lnTo>
                <a:lnTo>
                  <a:pt x="389420" y="142524"/>
                </a:lnTo>
                <a:lnTo>
                  <a:pt x="392496" y="135493"/>
                </a:lnTo>
                <a:lnTo>
                  <a:pt x="383350" y="119617"/>
                </a:lnTo>
                <a:lnTo>
                  <a:pt x="373356" y="112863"/>
                </a:lnTo>
                <a:lnTo>
                  <a:pt x="406270" y="112863"/>
                </a:lnTo>
                <a:lnTo>
                  <a:pt x="405726" y="116765"/>
                </a:lnTo>
                <a:lnTo>
                  <a:pt x="468650" y="116765"/>
                </a:lnTo>
                <a:lnTo>
                  <a:pt x="457888" y="122335"/>
                </a:lnTo>
                <a:lnTo>
                  <a:pt x="419560" y="133838"/>
                </a:lnTo>
                <a:lnTo>
                  <a:pt x="400448" y="159278"/>
                </a:lnTo>
                <a:close/>
              </a:path>
              <a:path w="562609" h="394969">
                <a:moveTo>
                  <a:pt x="125684" y="343512"/>
                </a:moveTo>
                <a:lnTo>
                  <a:pt x="72100" y="343512"/>
                </a:lnTo>
                <a:lnTo>
                  <a:pt x="121364" y="322961"/>
                </a:lnTo>
                <a:lnTo>
                  <a:pt x="168173" y="296312"/>
                </a:lnTo>
                <a:lnTo>
                  <a:pt x="213889" y="266828"/>
                </a:lnTo>
                <a:lnTo>
                  <a:pt x="259875" y="237773"/>
                </a:lnTo>
                <a:lnTo>
                  <a:pt x="307492" y="212409"/>
                </a:lnTo>
                <a:lnTo>
                  <a:pt x="321238" y="204113"/>
                </a:lnTo>
                <a:lnTo>
                  <a:pt x="335493" y="195304"/>
                </a:lnTo>
                <a:lnTo>
                  <a:pt x="348228" y="185110"/>
                </a:lnTo>
                <a:lnTo>
                  <a:pt x="357411" y="172661"/>
                </a:lnTo>
                <a:lnTo>
                  <a:pt x="349356" y="162195"/>
                </a:lnTo>
                <a:lnTo>
                  <a:pt x="324248" y="130352"/>
                </a:lnTo>
                <a:lnTo>
                  <a:pt x="346388" y="130352"/>
                </a:lnTo>
                <a:lnTo>
                  <a:pt x="347544" y="136087"/>
                </a:lnTo>
                <a:lnTo>
                  <a:pt x="353093" y="145064"/>
                </a:lnTo>
                <a:lnTo>
                  <a:pt x="361276" y="152554"/>
                </a:lnTo>
                <a:lnTo>
                  <a:pt x="371430" y="159278"/>
                </a:lnTo>
                <a:lnTo>
                  <a:pt x="400448" y="159278"/>
                </a:lnTo>
                <a:lnTo>
                  <a:pt x="388773" y="174819"/>
                </a:lnTo>
                <a:lnTo>
                  <a:pt x="351248" y="206683"/>
                </a:lnTo>
                <a:lnTo>
                  <a:pt x="309526" y="233081"/>
                </a:lnTo>
                <a:lnTo>
                  <a:pt x="266150" y="257663"/>
                </a:lnTo>
                <a:lnTo>
                  <a:pt x="223664" y="284079"/>
                </a:lnTo>
                <a:lnTo>
                  <a:pt x="202417" y="296423"/>
                </a:lnTo>
                <a:lnTo>
                  <a:pt x="165470" y="319415"/>
                </a:lnTo>
                <a:lnTo>
                  <a:pt x="125684" y="343512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5579455" y="4720631"/>
            <a:ext cx="357505" cy="284480"/>
          </a:xfrm>
          <a:custGeom>
            <a:avLst/>
            <a:gdLst/>
            <a:ahLst/>
            <a:cxnLst/>
            <a:rect l="l" t="t" r="r" b="b"/>
            <a:pathLst>
              <a:path w="357504" h="284479">
                <a:moveTo>
                  <a:pt x="120342" y="284268"/>
                </a:moveTo>
                <a:lnTo>
                  <a:pt x="78402" y="274018"/>
                </a:lnTo>
                <a:lnTo>
                  <a:pt x="43376" y="248847"/>
                </a:lnTo>
                <a:lnTo>
                  <a:pt x="22546" y="228967"/>
                </a:lnTo>
                <a:lnTo>
                  <a:pt x="12926" y="218648"/>
                </a:lnTo>
                <a:lnTo>
                  <a:pt x="1069" y="192700"/>
                </a:lnTo>
                <a:lnTo>
                  <a:pt x="169" y="184302"/>
                </a:lnTo>
                <a:lnTo>
                  <a:pt x="0" y="177506"/>
                </a:lnTo>
                <a:lnTo>
                  <a:pt x="1302" y="163196"/>
                </a:lnTo>
                <a:lnTo>
                  <a:pt x="15534" y="121389"/>
                </a:lnTo>
                <a:lnTo>
                  <a:pt x="56318" y="73356"/>
                </a:lnTo>
                <a:lnTo>
                  <a:pt x="69432" y="63426"/>
                </a:lnTo>
                <a:lnTo>
                  <a:pt x="83001" y="52338"/>
                </a:lnTo>
                <a:lnTo>
                  <a:pt x="136792" y="19917"/>
                </a:lnTo>
                <a:lnTo>
                  <a:pt x="177652" y="4183"/>
                </a:lnTo>
                <a:lnTo>
                  <a:pt x="206122" y="0"/>
                </a:lnTo>
                <a:lnTo>
                  <a:pt x="218079" y="425"/>
                </a:lnTo>
                <a:lnTo>
                  <a:pt x="273451" y="14331"/>
                </a:lnTo>
                <a:lnTo>
                  <a:pt x="313476" y="33281"/>
                </a:lnTo>
                <a:lnTo>
                  <a:pt x="324705" y="42849"/>
                </a:lnTo>
                <a:lnTo>
                  <a:pt x="335954" y="52424"/>
                </a:lnTo>
                <a:lnTo>
                  <a:pt x="343484" y="64666"/>
                </a:lnTo>
                <a:lnTo>
                  <a:pt x="351041" y="76896"/>
                </a:lnTo>
                <a:lnTo>
                  <a:pt x="354898" y="91801"/>
                </a:lnTo>
                <a:lnTo>
                  <a:pt x="356261" y="99020"/>
                </a:lnTo>
                <a:lnTo>
                  <a:pt x="357154" y="107437"/>
                </a:lnTo>
                <a:lnTo>
                  <a:pt x="355703" y="114958"/>
                </a:lnTo>
                <a:lnTo>
                  <a:pt x="355410" y="122933"/>
                </a:lnTo>
                <a:lnTo>
                  <a:pt x="333947" y="166075"/>
                </a:lnTo>
                <a:lnTo>
                  <a:pt x="296686" y="204657"/>
                </a:lnTo>
                <a:lnTo>
                  <a:pt x="265606" y="226717"/>
                </a:lnTo>
                <a:lnTo>
                  <a:pt x="204122" y="261652"/>
                </a:lnTo>
                <a:lnTo>
                  <a:pt x="164448" y="277829"/>
                </a:lnTo>
                <a:lnTo>
                  <a:pt x="135536" y="283198"/>
                </a:lnTo>
                <a:lnTo>
                  <a:pt x="120342" y="284268"/>
                </a:lnTo>
                <a:close/>
              </a:path>
            </a:pathLst>
          </a:custGeom>
          <a:solidFill>
            <a:srgbClr val="F38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5490284" y="4629522"/>
            <a:ext cx="352425" cy="316230"/>
          </a:xfrm>
          <a:custGeom>
            <a:avLst/>
            <a:gdLst/>
            <a:ahLst/>
            <a:cxnLst/>
            <a:rect l="l" t="t" r="r" b="b"/>
            <a:pathLst>
              <a:path w="352425" h="316229">
                <a:moveTo>
                  <a:pt x="73799" y="88478"/>
                </a:moveTo>
                <a:lnTo>
                  <a:pt x="36943" y="82868"/>
                </a:lnTo>
                <a:lnTo>
                  <a:pt x="0" y="67897"/>
                </a:lnTo>
                <a:lnTo>
                  <a:pt x="22427" y="50173"/>
                </a:lnTo>
                <a:lnTo>
                  <a:pt x="47595" y="35595"/>
                </a:lnTo>
                <a:lnTo>
                  <a:pt x="74828" y="24820"/>
                </a:lnTo>
                <a:lnTo>
                  <a:pt x="103450" y="18502"/>
                </a:lnTo>
                <a:lnTo>
                  <a:pt x="98561" y="0"/>
                </a:lnTo>
                <a:lnTo>
                  <a:pt x="118782" y="1213"/>
                </a:lnTo>
                <a:lnTo>
                  <a:pt x="139154" y="23064"/>
                </a:lnTo>
                <a:lnTo>
                  <a:pt x="147983" y="38454"/>
                </a:lnTo>
                <a:lnTo>
                  <a:pt x="79313" y="38454"/>
                </a:lnTo>
                <a:lnTo>
                  <a:pt x="68573" y="42485"/>
                </a:lnTo>
                <a:lnTo>
                  <a:pt x="58133" y="47656"/>
                </a:lnTo>
                <a:lnTo>
                  <a:pt x="47993" y="54763"/>
                </a:lnTo>
                <a:lnTo>
                  <a:pt x="38151" y="64601"/>
                </a:lnTo>
                <a:lnTo>
                  <a:pt x="54392" y="71620"/>
                </a:lnTo>
                <a:lnTo>
                  <a:pt x="75836" y="73447"/>
                </a:lnTo>
                <a:lnTo>
                  <a:pt x="114730" y="73447"/>
                </a:lnTo>
                <a:lnTo>
                  <a:pt x="108053" y="79823"/>
                </a:lnTo>
                <a:lnTo>
                  <a:pt x="73799" y="88478"/>
                </a:lnTo>
                <a:close/>
              </a:path>
              <a:path w="352425" h="316229">
                <a:moveTo>
                  <a:pt x="76977" y="63186"/>
                </a:moveTo>
                <a:lnTo>
                  <a:pt x="71875" y="57386"/>
                </a:lnTo>
                <a:lnTo>
                  <a:pt x="72863" y="52565"/>
                </a:lnTo>
                <a:lnTo>
                  <a:pt x="76702" y="48900"/>
                </a:lnTo>
                <a:lnTo>
                  <a:pt x="79986" y="44745"/>
                </a:lnTo>
                <a:lnTo>
                  <a:pt x="79313" y="38454"/>
                </a:lnTo>
                <a:lnTo>
                  <a:pt x="147983" y="38454"/>
                </a:lnTo>
                <a:lnTo>
                  <a:pt x="155756" y="52003"/>
                </a:lnTo>
                <a:lnTo>
                  <a:pt x="137188" y="52003"/>
                </a:lnTo>
                <a:lnTo>
                  <a:pt x="134875" y="54211"/>
                </a:lnTo>
                <a:lnTo>
                  <a:pt x="101011" y="54211"/>
                </a:lnTo>
                <a:lnTo>
                  <a:pt x="93271" y="57697"/>
                </a:lnTo>
                <a:lnTo>
                  <a:pt x="84685" y="61989"/>
                </a:lnTo>
                <a:lnTo>
                  <a:pt x="76977" y="63186"/>
                </a:lnTo>
                <a:close/>
              </a:path>
              <a:path w="352425" h="316229">
                <a:moveTo>
                  <a:pt x="212832" y="76158"/>
                </a:moveTo>
                <a:lnTo>
                  <a:pt x="165627" y="76158"/>
                </a:lnTo>
                <a:lnTo>
                  <a:pt x="203707" y="55237"/>
                </a:lnTo>
                <a:lnTo>
                  <a:pt x="239429" y="46830"/>
                </a:lnTo>
                <a:lnTo>
                  <a:pt x="271857" y="49305"/>
                </a:lnTo>
                <a:lnTo>
                  <a:pt x="300014" y="61014"/>
                </a:lnTo>
                <a:lnTo>
                  <a:pt x="267176" y="61014"/>
                </a:lnTo>
                <a:lnTo>
                  <a:pt x="231710" y="65265"/>
                </a:lnTo>
                <a:lnTo>
                  <a:pt x="212832" y="76158"/>
                </a:lnTo>
                <a:close/>
              </a:path>
              <a:path w="352425" h="316229">
                <a:moveTo>
                  <a:pt x="119876" y="316086"/>
                </a:moveTo>
                <a:lnTo>
                  <a:pt x="75661" y="300704"/>
                </a:lnTo>
                <a:lnTo>
                  <a:pt x="43313" y="271402"/>
                </a:lnTo>
                <a:lnTo>
                  <a:pt x="24563" y="229656"/>
                </a:lnTo>
                <a:lnTo>
                  <a:pt x="20964" y="183715"/>
                </a:lnTo>
                <a:lnTo>
                  <a:pt x="34074" y="141830"/>
                </a:lnTo>
                <a:lnTo>
                  <a:pt x="65447" y="112247"/>
                </a:lnTo>
                <a:lnTo>
                  <a:pt x="99800" y="108250"/>
                </a:lnTo>
                <a:lnTo>
                  <a:pt x="129706" y="103678"/>
                </a:lnTo>
                <a:lnTo>
                  <a:pt x="145418" y="88330"/>
                </a:lnTo>
                <a:lnTo>
                  <a:pt x="137188" y="52003"/>
                </a:lnTo>
                <a:lnTo>
                  <a:pt x="155756" y="52003"/>
                </a:lnTo>
                <a:lnTo>
                  <a:pt x="155997" y="52422"/>
                </a:lnTo>
                <a:lnTo>
                  <a:pt x="165627" y="76158"/>
                </a:lnTo>
                <a:lnTo>
                  <a:pt x="212832" y="76158"/>
                </a:lnTo>
                <a:lnTo>
                  <a:pt x="196618" y="85514"/>
                </a:lnTo>
                <a:lnTo>
                  <a:pt x="160957" y="108547"/>
                </a:lnTo>
                <a:lnTo>
                  <a:pt x="123788" y="121147"/>
                </a:lnTo>
                <a:lnTo>
                  <a:pt x="80986" y="124700"/>
                </a:lnTo>
                <a:lnTo>
                  <a:pt x="53108" y="149017"/>
                </a:lnTo>
                <a:lnTo>
                  <a:pt x="41075" y="186749"/>
                </a:lnTo>
                <a:lnTo>
                  <a:pt x="45810" y="230547"/>
                </a:lnTo>
                <a:lnTo>
                  <a:pt x="64583" y="271325"/>
                </a:lnTo>
                <a:lnTo>
                  <a:pt x="100319" y="297441"/>
                </a:lnTo>
                <a:lnTo>
                  <a:pt x="144015" y="305123"/>
                </a:lnTo>
                <a:lnTo>
                  <a:pt x="203215" y="305123"/>
                </a:lnTo>
                <a:lnTo>
                  <a:pt x="166085" y="314978"/>
                </a:lnTo>
                <a:lnTo>
                  <a:pt x="119876" y="316086"/>
                </a:lnTo>
                <a:close/>
              </a:path>
              <a:path w="352425" h="316229">
                <a:moveTo>
                  <a:pt x="114730" y="73447"/>
                </a:moveTo>
                <a:lnTo>
                  <a:pt x="75836" y="73447"/>
                </a:lnTo>
                <a:lnTo>
                  <a:pt x="94153" y="68253"/>
                </a:lnTo>
                <a:lnTo>
                  <a:pt x="101011" y="54211"/>
                </a:lnTo>
                <a:lnTo>
                  <a:pt x="134875" y="54211"/>
                </a:lnTo>
                <a:lnTo>
                  <a:pt x="114730" y="73447"/>
                </a:lnTo>
                <a:close/>
              </a:path>
              <a:path w="352425" h="316229">
                <a:moveTo>
                  <a:pt x="268795" y="279344"/>
                </a:moveTo>
                <a:lnTo>
                  <a:pt x="224977" y="279344"/>
                </a:lnTo>
                <a:lnTo>
                  <a:pt x="266941" y="267770"/>
                </a:lnTo>
                <a:lnTo>
                  <a:pt x="300237" y="242007"/>
                </a:lnTo>
                <a:lnTo>
                  <a:pt x="322727" y="206501"/>
                </a:lnTo>
                <a:lnTo>
                  <a:pt x="332270" y="165696"/>
                </a:lnTo>
                <a:lnTo>
                  <a:pt x="326726" y="124041"/>
                </a:lnTo>
                <a:lnTo>
                  <a:pt x="303955" y="85979"/>
                </a:lnTo>
                <a:lnTo>
                  <a:pt x="267176" y="61014"/>
                </a:lnTo>
                <a:lnTo>
                  <a:pt x="300014" y="61014"/>
                </a:lnTo>
                <a:lnTo>
                  <a:pt x="340018" y="105708"/>
                </a:lnTo>
                <a:lnTo>
                  <a:pt x="351830" y="167807"/>
                </a:lnTo>
                <a:lnTo>
                  <a:pt x="344839" y="201312"/>
                </a:lnTo>
                <a:lnTo>
                  <a:pt x="328002" y="234278"/>
                </a:lnTo>
                <a:lnTo>
                  <a:pt x="300384" y="265072"/>
                </a:lnTo>
                <a:lnTo>
                  <a:pt x="268795" y="279344"/>
                </a:lnTo>
                <a:close/>
              </a:path>
              <a:path w="352425" h="316229">
                <a:moveTo>
                  <a:pt x="203215" y="305123"/>
                </a:moveTo>
                <a:lnTo>
                  <a:pt x="144015" y="305123"/>
                </a:lnTo>
                <a:lnTo>
                  <a:pt x="186667" y="290599"/>
                </a:lnTo>
                <a:lnTo>
                  <a:pt x="195119" y="284928"/>
                </a:lnTo>
                <a:lnTo>
                  <a:pt x="204325" y="280914"/>
                </a:lnTo>
                <a:lnTo>
                  <a:pt x="214281" y="278928"/>
                </a:lnTo>
                <a:lnTo>
                  <a:pt x="224977" y="279344"/>
                </a:lnTo>
                <a:lnTo>
                  <a:pt x="268795" y="279344"/>
                </a:lnTo>
                <a:lnTo>
                  <a:pt x="257969" y="284235"/>
                </a:lnTo>
                <a:lnTo>
                  <a:pt x="212659" y="302616"/>
                </a:lnTo>
                <a:lnTo>
                  <a:pt x="203215" y="305123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676827" y="376213"/>
            <a:ext cx="316865" cy="321310"/>
          </a:xfrm>
          <a:custGeom>
            <a:avLst/>
            <a:gdLst/>
            <a:ahLst/>
            <a:cxnLst/>
            <a:rect l="l" t="t" r="r" b="b"/>
            <a:pathLst>
              <a:path w="316865" h="321309">
                <a:moveTo>
                  <a:pt x="172901" y="320853"/>
                </a:moveTo>
                <a:lnTo>
                  <a:pt x="126258" y="315228"/>
                </a:lnTo>
                <a:lnTo>
                  <a:pt x="82830" y="297531"/>
                </a:lnTo>
                <a:lnTo>
                  <a:pt x="45028" y="268584"/>
                </a:lnTo>
                <a:lnTo>
                  <a:pt x="17696" y="230796"/>
                </a:lnTo>
                <a:lnTo>
                  <a:pt x="2408" y="185753"/>
                </a:lnTo>
                <a:lnTo>
                  <a:pt x="0" y="169672"/>
                </a:lnTo>
                <a:lnTo>
                  <a:pt x="0" y="153590"/>
                </a:lnTo>
                <a:lnTo>
                  <a:pt x="10456" y="109369"/>
                </a:lnTo>
                <a:lnTo>
                  <a:pt x="33778" y="70759"/>
                </a:lnTo>
                <a:lnTo>
                  <a:pt x="66749" y="38596"/>
                </a:lnTo>
                <a:lnTo>
                  <a:pt x="106960" y="15274"/>
                </a:lnTo>
                <a:lnTo>
                  <a:pt x="151181" y="1601"/>
                </a:lnTo>
                <a:lnTo>
                  <a:pt x="167263" y="0"/>
                </a:lnTo>
                <a:lnTo>
                  <a:pt x="182550" y="807"/>
                </a:lnTo>
                <a:lnTo>
                  <a:pt x="226772" y="11250"/>
                </a:lnTo>
                <a:lnTo>
                  <a:pt x="265368" y="35379"/>
                </a:lnTo>
                <a:lnTo>
                  <a:pt x="293521" y="69965"/>
                </a:lnTo>
                <a:lnTo>
                  <a:pt x="307194" y="106152"/>
                </a:lnTo>
                <a:lnTo>
                  <a:pt x="308795" y="113379"/>
                </a:lnTo>
                <a:lnTo>
                  <a:pt x="309603" y="121427"/>
                </a:lnTo>
                <a:lnTo>
                  <a:pt x="309603" y="130268"/>
                </a:lnTo>
                <a:lnTo>
                  <a:pt x="312012" y="138316"/>
                </a:lnTo>
                <a:lnTo>
                  <a:pt x="314420" y="146350"/>
                </a:lnTo>
                <a:lnTo>
                  <a:pt x="316035" y="154397"/>
                </a:lnTo>
                <a:lnTo>
                  <a:pt x="316843" y="162432"/>
                </a:lnTo>
                <a:lnTo>
                  <a:pt x="316843" y="177719"/>
                </a:lnTo>
                <a:lnTo>
                  <a:pt x="307194" y="224363"/>
                </a:lnTo>
                <a:lnTo>
                  <a:pt x="283872" y="264560"/>
                </a:lnTo>
                <a:lnTo>
                  <a:pt x="248492" y="295930"/>
                </a:lnTo>
                <a:lnTo>
                  <a:pt x="205065" y="316035"/>
                </a:lnTo>
                <a:lnTo>
                  <a:pt x="188983" y="319252"/>
                </a:lnTo>
                <a:lnTo>
                  <a:pt x="172901" y="320853"/>
                </a:lnTo>
                <a:close/>
              </a:path>
            </a:pathLst>
          </a:custGeom>
          <a:solidFill>
            <a:srgbClr val="FFD1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510214" y="271717"/>
            <a:ext cx="557530" cy="620395"/>
          </a:xfrm>
          <a:custGeom>
            <a:avLst/>
            <a:gdLst/>
            <a:ahLst/>
            <a:cxnLst/>
            <a:rect l="l" t="t" r="r" b="b"/>
            <a:pathLst>
              <a:path w="557530" h="620394">
                <a:moveTo>
                  <a:pt x="289789" y="538483"/>
                </a:moveTo>
                <a:lnTo>
                  <a:pt x="243972" y="534558"/>
                </a:lnTo>
                <a:lnTo>
                  <a:pt x="156485" y="524741"/>
                </a:lnTo>
                <a:lnTo>
                  <a:pt x="134340" y="524255"/>
                </a:lnTo>
                <a:lnTo>
                  <a:pt x="126149" y="523709"/>
                </a:lnTo>
                <a:lnTo>
                  <a:pt x="121234" y="516610"/>
                </a:lnTo>
                <a:lnTo>
                  <a:pt x="123964" y="508965"/>
                </a:lnTo>
                <a:lnTo>
                  <a:pt x="140021" y="472507"/>
                </a:lnTo>
                <a:lnTo>
                  <a:pt x="142753" y="434687"/>
                </a:lnTo>
                <a:lnTo>
                  <a:pt x="136501" y="395932"/>
                </a:lnTo>
                <a:lnTo>
                  <a:pt x="125603" y="356671"/>
                </a:lnTo>
                <a:lnTo>
                  <a:pt x="114397" y="317334"/>
                </a:lnTo>
                <a:lnTo>
                  <a:pt x="107408" y="279355"/>
                </a:lnTo>
                <a:lnTo>
                  <a:pt x="108420" y="240144"/>
                </a:lnTo>
                <a:lnTo>
                  <a:pt x="122326" y="203149"/>
                </a:lnTo>
                <a:lnTo>
                  <a:pt x="146580" y="169405"/>
                </a:lnTo>
                <a:lnTo>
                  <a:pt x="177550" y="144800"/>
                </a:lnTo>
                <a:lnTo>
                  <a:pt x="213312" y="128993"/>
                </a:lnTo>
                <a:lnTo>
                  <a:pt x="251946" y="121645"/>
                </a:lnTo>
                <a:lnTo>
                  <a:pt x="291527" y="122415"/>
                </a:lnTo>
                <a:lnTo>
                  <a:pt x="330133" y="130965"/>
                </a:lnTo>
                <a:lnTo>
                  <a:pt x="359301" y="144026"/>
                </a:lnTo>
                <a:lnTo>
                  <a:pt x="267741" y="144026"/>
                </a:lnTo>
                <a:lnTo>
                  <a:pt x="222808" y="151842"/>
                </a:lnTo>
                <a:lnTo>
                  <a:pt x="182331" y="170378"/>
                </a:lnTo>
                <a:lnTo>
                  <a:pt x="149980" y="200213"/>
                </a:lnTo>
                <a:lnTo>
                  <a:pt x="129425" y="241922"/>
                </a:lnTo>
                <a:lnTo>
                  <a:pt x="128045" y="284872"/>
                </a:lnTo>
                <a:lnTo>
                  <a:pt x="136221" y="327579"/>
                </a:lnTo>
                <a:lnTo>
                  <a:pt x="148675" y="370255"/>
                </a:lnTo>
                <a:lnTo>
                  <a:pt x="160128" y="413114"/>
                </a:lnTo>
                <a:lnTo>
                  <a:pt x="165301" y="456367"/>
                </a:lnTo>
                <a:lnTo>
                  <a:pt x="158915" y="500227"/>
                </a:lnTo>
                <a:lnTo>
                  <a:pt x="168309" y="503879"/>
                </a:lnTo>
                <a:lnTo>
                  <a:pt x="174683" y="505279"/>
                </a:lnTo>
                <a:lnTo>
                  <a:pt x="214568" y="505279"/>
                </a:lnTo>
                <a:lnTo>
                  <a:pt x="214617" y="505688"/>
                </a:lnTo>
                <a:lnTo>
                  <a:pt x="225377" y="509835"/>
                </a:lnTo>
                <a:lnTo>
                  <a:pt x="267669" y="509835"/>
                </a:lnTo>
                <a:lnTo>
                  <a:pt x="270054" y="511473"/>
                </a:lnTo>
                <a:lnTo>
                  <a:pt x="276940" y="513607"/>
                </a:lnTo>
                <a:lnTo>
                  <a:pt x="284338" y="513692"/>
                </a:lnTo>
                <a:lnTo>
                  <a:pt x="318406" y="513692"/>
                </a:lnTo>
                <a:lnTo>
                  <a:pt x="318376" y="513880"/>
                </a:lnTo>
                <a:lnTo>
                  <a:pt x="336754" y="530847"/>
                </a:lnTo>
                <a:lnTo>
                  <a:pt x="323971" y="538147"/>
                </a:lnTo>
                <a:lnTo>
                  <a:pt x="289789" y="538483"/>
                </a:lnTo>
                <a:close/>
              </a:path>
              <a:path w="557530" h="620394">
                <a:moveTo>
                  <a:pt x="318406" y="513692"/>
                </a:moveTo>
                <a:lnTo>
                  <a:pt x="284338" y="513692"/>
                </a:lnTo>
                <a:lnTo>
                  <a:pt x="292709" y="512241"/>
                </a:lnTo>
                <a:lnTo>
                  <a:pt x="299291" y="471586"/>
                </a:lnTo>
                <a:lnTo>
                  <a:pt x="317680" y="436625"/>
                </a:lnTo>
                <a:lnTo>
                  <a:pt x="343033" y="405160"/>
                </a:lnTo>
                <a:lnTo>
                  <a:pt x="370507" y="374993"/>
                </a:lnTo>
                <a:lnTo>
                  <a:pt x="395258" y="343929"/>
                </a:lnTo>
                <a:lnTo>
                  <a:pt x="412444" y="309770"/>
                </a:lnTo>
                <a:lnTo>
                  <a:pt x="417220" y="270319"/>
                </a:lnTo>
                <a:lnTo>
                  <a:pt x="407305" y="227757"/>
                </a:lnTo>
                <a:lnTo>
                  <a:pt x="386638" y="189496"/>
                </a:lnTo>
                <a:lnTo>
                  <a:pt x="355323" y="160655"/>
                </a:lnTo>
                <a:lnTo>
                  <a:pt x="313461" y="146354"/>
                </a:lnTo>
                <a:lnTo>
                  <a:pt x="267741" y="144026"/>
                </a:lnTo>
                <a:lnTo>
                  <a:pt x="359301" y="144026"/>
                </a:lnTo>
                <a:lnTo>
                  <a:pt x="396730" y="170043"/>
                </a:lnTo>
                <a:lnTo>
                  <a:pt x="420876" y="199892"/>
                </a:lnTo>
                <a:lnTo>
                  <a:pt x="436356" y="236161"/>
                </a:lnTo>
                <a:lnTo>
                  <a:pt x="441230" y="278348"/>
                </a:lnTo>
                <a:lnTo>
                  <a:pt x="441172" y="279355"/>
                </a:lnTo>
                <a:lnTo>
                  <a:pt x="437709" y="317570"/>
                </a:lnTo>
                <a:lnTo>
                  <a:pt x="421092" y="351061"/>
                </a:lnTo>
                <a:lnTo>
                  <a:pt x="396441" y="381236"/>
                </a:lnTo>
                <a:lnTo>
                  <a:pt x="368800" y="410351"/>
                </a:lnTo>
                <a:lnTo>
                  <a:pt x="343213" y="440661"/>
                </a:lnTo>
                <a:lnTo>
                  <a:pt x="324724" y="474419"/>
                </a:lnTo>
                <a:lnTo>
                  <a:pt x="318406" y="513692"/>
                </a:lnTo>
                <a:close/>
              </a:path>
              <a:path w="557530" h="620394">
                <a:moveTo>
                  <a:pt x="214568" y="505279"/>
                </a:moveTo>
                <a:lnTo>
                  <a:pt x="174683" y="505279"/>
                </a:lnTo>
                <a:lnTo>
                  <a:pt x="180955" y="504835"/>
                </a:lnTo>
                <a:lnTo>
                  <a:pt x="190042" y="502958"/>
                </a:lnTo>
                <a:lnTo>
                  <a:pt x="188984" y="460515"/>
                </a:lnTo>
                <a:lnTo>
                  <a:pt x="188541" y="417766"/>
                </a:lnTo>
                <a:lnTo>
                  <a:pt x="187891" y="374993"/>
                </a:lnTo>
                <a:lnTo>
                  <a:pt x="186220" y="332574"/>
                </a:lnTo>
                <a:lnTo>
                  <a:pt x="177943" y="320774"/>
                </a:lnTo>
                <a:lnTo>
                  <a:pt x="172431" y="298784"/>
                </a:lnTo>
                <a:lnTo>
                  <a:pt x="180230" y="279355"/>
                </a:lnTo>
                <a:lnTo>
                  <a:pt x="211886" y="275234"/>
                </a:lnTo>
                <a:lnTo>
                  <a:pt x="216306" y="282606"/>
                </a:lnTo>
                <a:lnTo>
                  <a:pt x="224942" y="297351"/>
                </a:lnTo>
                <a:lnTo>
                  <a:pt x="229361" y="304723"/>
                </a:lnTo>
                <a:lnTo>
                  <a:pt x="273691" y="304723"/>
                </a:lnTo>
                <a:lnTo>
                  <a:pt x="274635" y="305269"/>
                </a:lnTo>
                <a:lnTo>
                  <a:pt x="200964" y="305269"/>
                </a:lnTo>
                <a:lnTo>
                  <a:pt x="210009" y="354632"/>
                </a:lnTo>
                <a:lnTo>
                  <a:pt x="209831" y="405160"/>
                </a:lnTo>
                <a:lnTo>
                  <a:pt x="208644" y="455404"/>
                </a:lnTo>
                <a:lnTo>
                  <a:pt x="214568" y="505279"/>
                </a:lnTo>
                <a:close/>
              </a:path>
              <a:path w="557530" h="620394">
                <a:moveTo>
                  <a:pt x="273691" y="304723"/>
                </a:moveTo>
                <a:lnTo>
                  <a:pt x="229361" y="304723"/>
                </a:lnTo>
                <a:lnTo>
                  <a:pt x="244226" y="295653"/>
                </a:lnTo>
                <a:lnTo>
                  <a:pt x="254073" y="294416"/>
                </a:lnTo>
                <a:lnTo>
                  <a:pt x="264534" y="299424"/>
                </a:lnTo>
                <a:lnTo>
                  <a:pt x="273691" y="304723"/>
                </a:lnTo>
                <a:close/>
              </a:path>
              <a:path w="557530" h="620394">
                <a:moveTo>
                  <a:pt x="319183" y="309092"/>
                </a:moveTo>
                <a:lnTo>
                  <a:pt x="281241" y="309092"/>
                </a:lnTo>
                <a:lnTo>
                  <a:pt x="297078" y="299203"/>
                </a:lnTo>
                <a:lnTo>
                  <a:pt x="309238" y="299203"/>
                </a:lnTo>
                <a:lnTo>
                  <a:pt x="318717" y="308094"/>
                </a:lnTo>
                <a:lnTo>
                  <a:pt x="319183" y="309092"/>
                </a:lnTo>
                <a:close/>
              </a:path>
              <a:path w="557530" h="620394">
                <a:moveTo>
                  <a:pt x="226358" y="324724"/>
                </a:moveTo>
                <a:lnTo>
                  <a:pt x="216375" y="319272"/>
                </a:lnTo>
                <a:lnTo>
                  <a:pt x="200964" y="305269"/>
                </a:lnTo>
                <a:lnTo>
                  <a:pt x="274635" y="305269"/>
                </a:lnTo>
                <a:lnTo>
                  <a:pt x="281241" y="309092"/>
                </a:lnTo>
                <a:lnTo>
                  <a:pt x="319183" y="309092"/>
                </a:lnTo>
                <a:lnTo>
                  <a:pt x="322748" y="316737"/>
                </a:lnTo>
                <a:lnTo>
                  <a:pt x="253390" y="316737"/>
                </a:lnTo>
                <a:lnTo>
                  <a:pt x="236751" y="323316"/>
                </a:lnTo>
                <a:lnTo>
                  <a:pt x="226358" y="324724"/>
                </a:lnTo>
                <a:close/>
              </a:path>
              <a:path w="557530" h="620394">
                <a:moveTo>
                  <a:pt x="267669" y="509835"/>
                </a:moveTo>
                <a:lnTo>
                  <a:pt x="225377" y="509835"/>
                </a:lnTo>
                <a:lnTo>
                  <a:pt x="234345" y="509784"/>
                </a:lnTo>
                <a:lnTo>
                  <a:pt x="240958" y="505227"/>
                </a:lnTo>
                <a:lnTo>
                  <a:pt x="244652" y="495858"/>
                </a:lnTo>
                <a:lnTo>
                  <a:pt x="255455" y="456292"/>
                </a:lnTo>
                <a:lnTo>
                  <a:pt x="266769" y="416879"/>
                </a:lnTo>
                <a:lnTo>
                  <a:pt x="277674" y="377363"/>
                </a:lnTo>
                <a:lnTo>
                  <a:pt x="287248" y="337489"/>
                </a:lnTo>
                <a:lnTo>
                  <a:pt x="275968" y="333786"/>
                </a:lnTo>
                <a:lnTo>
                  <a:pt x="268681" y="330390"/>
                </a:lnTo>
                <a:lnTo>
                  <a:pt x="262213" y="325356"/>
                </a:lnTo>
                <a:lnTo>
                  <a:pt x="253390" y="316737"/>
                </a:lnTo>
                <a:lnTo>
                  <a:pt x="322748" y="316737"/>
                </a:lnTo>
                <a:lnTo>
                  <a:pt x="326567" y="324929"/>
                </a:lnTo>
                <a:lnTo>
                  <a:pt x="300926" y="364095"/>
                </a:lnTo>
                <a:lnTo>
                  <a:pt x="284859" y="410530"/>
                </a:lnTo>
                <a:lnTo>
                  <a:pt x="263220" y="506780"/>
                </a:lnTo>
                <a:lnTo>
                  <a:pt x="267669" y="509835"/>
                </a:lnTo>
                <a:close/>
              </a:path>
              <a:path w="557530" h="620394">
                <a:moveTo>
                  <a:pt x="279603" y="577227"/>
                </a:moveTo>
                <a:lnTo>
                  <a:pt x="247152" y="572466"/>
                </a:lnTo>
                <a:lnTo>
                  <a:pt x="194889" y="568217"/>
                </a:lnTo>
                <a:lnTo>
                  <a:pt x="149895" y="559871"/>
                </a:lnTo>
                <a:lnTo>
                  <a:pt x="139255" y="542823"/>
                </a:lnTo>
                <a:lnTo>
                  <a:pt x="174171" y="543232"/>
                </a:lnTo>
                <a:lnTo>
                  <a:pt x="209292" y="547738"/>
                </a:lnTo>
                <a:lnTo>
                  <a:pt x="244618" y="552653"/>
                </a:lnTo>
                <a:lnTo>
                  <a:pt x="280149" y="554291"/>
                </a:lnTo>
                <a:lnTo>
                  <a:pt x="294501" y="558643"/>
                </a:lnTo>
                <a:lnTo>
                  <a:pt x="300355" y="567397"/>
                </a:lnTo>
                <a:lnTo>
                  <a:pt x="295969" y="575333"/>
                </a:lnTo>
                <a:lnTo>
                  <a:pt x="279603" y="577227"/>
                </a:lnTo>
                <a:close/>
              </a:path>
              <a:path w="557530" h="620394">
                <a:moveTo>
                  <a:pt x="261581" y="619823"/>
                </a:moveTo>
                <a:lnTo>
                  <a:pt x="231990" y="615770"/>
                </a:lnTo>
                <a:lnTo>
                  <a:pt x="193592" y="614430"/>
                </a:lnTo>
                <a:lnTo>
                  <a:pt x="161748" y="607459"/>
                </a:lnTo>
                <a:lnTo>
                  <a:pt x="151815" y="586511"/>
                </a:lnTo>
                <a:lnTo>
                  <a:pt x="176914" y="589032"/>
                </a:lnTo>
                <a:lnTo>
                  <a:pt x="217347" y="592653"/>
                </a:lnTo>
                <a:lnTo>
                  <a:pt x="256208" y="598346"/>
                </a:lnTo>
                <a:lnTo>
                  <a:pt x="276588" y="607079"/>
                </a:lnTo>
                <a:lnTo>
                  <a:pt x="261581" y="619823"/>
                </a:lnTo>
                <a:close/>
              </a:path>
              <a:path w="557530" h="620394">
                <a:moveTo>
                  <a:pt x="477837" y="184581"/>
                </a:moveTo>
                <a:lnTo>
                  <a:pt x="472547" y="168446"/>
                </a:lnTo>
                <a:lnTo>
                  <a:pt x="497770" y="149290"/>
                </a:lnTo>
                <a:lnTo>
                  <a:pt x="532822" y="136584"/>
                </a:lnTo>
                <a:lnTo>
                  <a:pt x="557021" y="139801"/>
                </a:lnTo>
                <a:lnTo>
                  <a:pt x="536355" y="151099"/>
                </a:lnTo>
                <a:lnTo>
                  <a:pt x="497889" y="173898"/>
                </a:lnTo>
                <a:lnTo>
                  <a:pt x="477837" y="184581"/>
                </a:lnTo>
                <a:close/>
              </a:path>
              <a:path w="557530" h="620394">
                <a:moveTo>
                  <a:pt x="14104" y="411844"/>
                </a:moveTo>
                <a:lnTo>
                  <a:pt x="0" y="400291"/>
                </a:lnTo>
                <a:lnTo>
                  <a:pt x="17637" y="389727"/>
                </a:lnTo>
                <a:lnTo>
                  <a:pt x="33789" y="377218"/>
                </a:lnTo>
                <a:lnTo>
                  <a:pt x="49840" y="370648"/>
                </a:lnTo>
                <a:lnTo>
                  <a:pt x="67170" y="377901"/>
                </a:lnTo>
                <a:lnTo>
                  <a:pt x="53372" y="392765"/>
                </a:lnTo>
                <a:lnTo>
                  <a:pt x="33789" y="406707"/>
                </a:lnTo>
                <a:lnTo>
                  <a:pt x="14104" y="411844"/>
                </a:lnTo>
                <a:close/>
              </a:path>
              <a:path w="557530" h="620394">
                <a:moveTo>
                  <a:pt x="78894" y="131942"/>
                </a:moveTo>
                <a:lnTo>
                  <a:pt x="58023" y="114476"/>
                </a:lnTo>
                <a:lnTo>
                  <a:pt x="37356" y="90558"/>
                </a:lnTo>
                <a:lnTo>
                  <a:pt x="26212" y="74269"/>
                </a:lnTo>
                <a:lnTo>
                  <a:pt x="45266" y="73740"/>
                </a:lnTo>
                <a:lnTo>
                  <a:pt x="63142" y="89287"/>
                </a:lnTo>
                <a:lnTo>
                  <a:pt x="78663" y="110977"/>
                </a:lnTo>
                <a:lnTo>
                  <a:pt x="90652" y="128879"/>
                </a:lnTo>
                <a:lnTo>
                  <a:pt x="78894" y="131942"/>
                </a:lnTo>
                <a:close/>
              </a:path>
              <a:path w="557530" h="620394">
                <a:moveTo>
                  <a:pt x="302539" y="65531"/>
                </a:moveTo>
                <a:lnTo>
                  <a:pt x="295738" y="62349"/>
                </a:lnTo>
                <a:lnTo>
                  <a:pt x="293597" y="55224"/>
                </a:lnTo>
                <a:lnTo>
                  <a:pt x="294015" y="46563"/>
                </a:lnTo>
                <a:lnTo>
                  <a:pt x="294893" y="38773"/>
                </a:lnTo>
                <a:lnTo>
                  <a:pt x="294347" y="38773"/>
                </a:lnTo>
                <a:lnTo>
                  <a:pt x="294936" y="27492"/>
                </a:lnTo>
                <a:lnTo>
                  <a:pt x="294962" y="14881"/>
                </a:lnTo>
                <a:lnTo>
                  <a:pt x="297957" y="4522"/>
                </a:lnTo>
                <a:lnTo>
                  <a:pt x="307454" y="0"/>
                </a:lnTo>
                <a:lnTo>
                  <a:pt x="313461" y="0"/>
                </a:lnTo>
                <a:lnTo>
                  <a:pt x="318376" y="4368"/>
                </a:lnTo>
                <a:lnTo>
                  <a:pt x="317830" y="9829"/>
                </a:lnTo>
                <a:lnTo>
                  <a:pt x="315824" y="24600"/>
                </a:lnTo>
                <a:lnTo>
                  <a:pt x="315304" y="41571"/>
                </a:lnTo>
                <a:lnTo>
                  <a:pt x="312224" y="56598"/>
                </a:lnTo>
                <a:lnTo>
                  <a:pt x="302539" y="65531"/>
                </a:lnTo>
                <a:close/>
              </a:path>
              <a:path w="557530" h="620394">
                <a:moveTo>
                  <a:pt x="491635" y="451496"/>
                </a:moveTo>
                <a:lnTo>
                  <a:pt x="476130" y="442545"/>
                </a:lnTo>
                <a:lnTo>
                  <a:pt x="460934" y="428987"/>
                </a:lnTo>
                <a:lnTo>
                  <a:pt x="446709" y="418858"/>
                </a:lnTo>
                <a:lnTo>
                  <a:pt x="448723" y="403721"/>
                </a:lnTo>
                <a:lnTo>
                  <a:pt x="469372" y="412032"/>
                </a:lnTo>
                <a:lnTo>
                  <a:pt x="493708" y="430992"/>
                </a:lnTo>
                <a:lnTo>
                  <a:pt x="506780" y="447801"/>
                </a:lnTo>
                <a:lnTo>
                  <a:pt x="491635" y="451496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1778886" y="4238883"/>
            <a:ext cx="555625" cy="627380"/>
          </a:xfrm>
          <a:custGeom>
            <a:avLst/>
            <a:gdLst/>
            <a:ahLst/>
            <a:cxnLst/>
            <a:rect l="l" t="t" r="r" b="b"/>
            <a:pathLst>
              <a:path w="555625" h="627379">
                <a:moveTo>
                  <a:pt x="128754" y="562609"/>
                </a:moveTo>
                <a:lnTo>
                  <a:pt x="111327" y="520699"/>
                </a:lnTo>
                <a:lnTo>
                  <a:pt x="94445" y="467359"/>
                </a:lnTo>
                <a:lnTo>
                  <a:pt x="72705" y="394969"/>
                </a:lnTo>
                <a:lnTo>
                  <a:pt x="46549" y="302259"/>
                </a:lnTo>
                <a:lnTo>
                  <a:pt x="31953" y="248919"/>
                </a:lnTo>
                <a:lnTo>
                  <a:pt x="16418" y="190499"/>
                </a:lnTo>
                <a:lnTo>
                  <a:pt x="0" y="128269"/>
                </a:lnTo>
                <a:lnTo>
                  <a:pt x="39835" y="105409"/>
                </a:lnTo>
                <a:lnTo>
                  <a:pt x="81762" y="83819"/>
                </a:lnTo>
                <a:lnTo>
                  <a:pt x="125265" y="63499"/>
                </a:lnTo>
                <a:lnTo>
                  <a:pt x="169829" y="44449"/>
                </a:lnTo>
                <a:lnTo>
                  <a:pt x="214937" y="26669"/>
                </a:lnTo>
                <a:lnTo>
                  <a:pt x="260074" y="11429"/>
                </a:lnTo>
                <a:lnTo>
                  <a:pt x="304723" y="0"/>
                </a:lnTo>
                <a:lnTo>
                  <a:pt x="322045" y="0"/>
                </a:lnTo>
                <a:lnTo>
                  <a:pt x="340229" y="17779"/>
                </a:lnTo>
                <a:lnTo>
                  <a:pt x="313461" y="17779"/>
                </a:lnTo>
                <a:lnTo>
                  <a:pt x="261354" y="27939"/>
                </a:lnTo>
                <a:lnTo>
                  <a:pt x="210794" y="44449"/>
                </a:lnTo>
                <a:lnTo>
                  <a:pt x="161509" y="64769"/>
                </a:lnTo>
                <a:lnTo>
                  <a:pt x="113225" y="87629"/>
                </a:lnTo>
                <a:lnTo>
                  <a:pt x="65668" y="111759"/>
                </a:lnTo>
                <a:lnTo>
                  <a:pt x="18567" y="137159"/>
                </a:lnTo>
                <a:lnTo>
                  <a:pt x="56429" y="269239"/>
                </a:lnTo>
                <a:lnTo>
                  <a:pt x="72187" y="326389"/>
                </a:lnTo>
                <a:lnTo>
                  <a:pt x="85904" y="375919"/>
                </a:lnTo>
                <a:lnTo>
                  <a:pt x="97634" y="420369"/>
                </a:lnTo>
                <a:lnTo>
                  <a:pt x="107432" y="458469"/>
                </a:lnTo>
                <a:lnTo>
                  <a:pt x="121456" y="516889"/>
                </a:lnTo>
                <a:lnTo>
                  <a:pt x="129385" y="560069"/>
                </a:lnTo>
                <a:lnTo>
                  <a:pt x="128754" y="562609"/>
                </a:lnTo>
                <a:close/>
              </a:path>
              <a:path w="555625" h="627379">
                <a:moveTo>
                  <a:pt x="399297" y="22859"/>
                </a:moveTo>
                <a:lnTo>
                  <a:pt x="345425" y="22859"/>
                </a:lnTo>
                <a:lnTo>
                  <a:pt x="361518" y="21589"/>
                </a:lnTo>
                <a:lnTo>
                  <a:pt x="389667" y="15239"/>
                </a:lnTo>
                <a:lnTo>
                  <a:pt x="399297" y="22859"/>
                </a:lnTo>
                <a:close/>
              </a:path>
              <a:path w="555625" h="627379">
                <a:moveTo>
                  <a:pt x="127079" y="599439"/>
                </a:moveTo>
                <a:lnTo>
                  <a:pt x="111950" y="594359"/>
                </a:lnTo>
                <a:lnTo>
                  <a:pt x="107581" y="590549"/>
                </a:lnTo>
                <a:lnTo>
                  <a:pt x="110312" y="582929"/>
                </a:lnTo>
                <a:lnTo>
                  <a:pt x="115773" y="582929"/>
                </a:lnTo>
                <a:lnTo>
                  <a:pt x="163294" y="576579"/>
                </a:lnTo>
                <a:lnTo>
                  <a:pt x="210368" y="565149"/>
                </a:lnTo>
                <a:lnTo>
                  <a:pt x="256904" y="551179"/>
                </a:lnTo>
                <a:lnTo>
                  <a:pt x="302812" y="534669"/>
                </a:lnTo>
                <a:lnTo>
                  <a:pt x="392390" y="494029"/>
                </a:lnTo>
                <a:lnTo>
                  <a:pt x="435880" y="472439"/>
                </a:lnTo>
                <a:lnTo>
                  <a:pt x="478384" y="450849"/>
                </a:lnTo>
                <a:lnTo>
                  <a:pt x="463410" y="401319"/>
                </a:lnTo>
                <a:lnTo>
                  <a:pt x="448288" y="353059"/>
                </a:lnTo>
                <a:lnTo>
                  <a:pt x="432872" y="304799"/>
                </a:lnTo>
                <a:lnTo>
                  <a:pt x="417015" y="256539"/>
                </a:lnTo>
                <a:lnTo>
                  <a:pt x="400569" y="208279"/>
                </a:lnTo>
                <a:lnTo>
                  <a:pt x="383387" y="161289"/>
                </a:lnTo>
                <a:lnTo>
                  <a:pt x="365322" y="113029"/>
                </a:lnTo>
                <a:lnTo>
                  <a:pt x="346227" y="66039"/>
                </a:lnTo>
                <a:lnTo>
                  <a:pt x="342566" y="53339"/>
                </a:lnTo>
                <a:lnTo>
                  <a:pt x="337831" y="44449"/>
                </a:lnTo>
                <a:lnTo>
                  <a:pt x="329102" y="34289"/>
                </a:lnTo>
                <a:lnTo>
                  <a:pt x="313461" y="17779"/>
                </a:lnTo>
                <a:lnTo>
                  <a:pt x="340229" y="17779"/>
                </a:lnTo>
                <a:lnTo>
                  <a:pt x="345425" y="22859"/>
                </a:lnTo>
                <a:lnTo>
                  <a:pt x="399297" y="22859"/>
                </a:lnTo>
                <a:lnTo>
                  <a:pt x="407322" y="29209"/>
                </a:lnTo>
                <a:lnTo>
                  <a:pt x="411315" y="38099"/>
                </a:lnTo>
                <a:lnTo>
                  <a:pt x="371278" y="38099"/>
                </a:lnTo>
                <a:lnTo>
                  <a:pt x="359879" y="50799"/>
                </a:lnTo>
                <a:lnTo>
                  <a:pt x="375756" y="96519"/>
                </a:lnTo>
                <a:lnTo>
                  <a:pt x="393178" y="142239"/>
                </a:lnTo>
                <a:lnTo>
                  <a:pt x="411073" y="186689"/>
                </a:lnTo>
                <a:lnTo>
                  <a:pt x="428365" y="231139"/>
                </a:lnTo>
                <a:lnTo>
                  <a:pt x="443979" y="276859"/>
                </a:lnTo>
                <a:lnTo>
                  <a:pt x="457853" y="320039"/>
                </a:lnTo>
                <a:lnTo>
                  <a:pt x="467734" y="365759"/>
                </a:lnTo>
                <a:lnTo>
                  <a:pt x="481302" y="410209"/>
                </a:lnTo>
                <a:lnTo>
                  <a:pt x="506234" y="447039"/>
                </a:lnTo>
                <a:lnTo>
                  <a:pt x="502992" y="458469"/>
                </a:lnTo>
                <a:lnTo>
                  <a:pt x="492992" y="467359"/>
                </a:lnTo>
                <a:lnTo>
                  <a:pt x="481968" y="473709"/>
                </a:lnTo>
                <a:lnTo>
                  <a:pt x="475653" y="474979"/>
                </a:lnTo>
                <a:lnTo>
                  <a:pt x="339264" y="532129"/>
                </a:lnTo>
                <a:lnTo>
                  <a:pt x="202057" y="585469"/>
                </a:lnTo>
                <a:lnTo>
                  <a:pt x="203088" y="589279"/>
                </a:lnTo>
                <a:lnTo>
                  <a:pt x="175844" y="589279"/>
                </a:lnTo>
                <a:lnTo>
                  <a:pt x="160408" y="593089"/>
                </a:lnTo>
                <a:lnTo>
                  <a:pt x="143692" y="598169"/>
                </a:lnTo>
                <a:lnTo>
                  <a:pt x="127079" y="599439"/>
                </a:lnTo>
                <a:close/>
              </a:path>
              <a:path w="555625" h="627379">
                <a:moveTo>
                  <a:pt x="272825" y="619759"/>
                </a:moveTo>
                <a:lnTo>
                  <a:pt x="211340" y="619759"/>
                </a:lnTo>
                <a:lnTo>
                  <a:pt x="257580" y="607059"/>
                </a:lnTo>
                <a:lnTo>
                  <a:pt x="302351" y="591819"/>
                </a:lnTo>
                <a:lnTo>
                  <a:pt x="434149" y="538479"/>
                </a:lnTo>
                <a:lnTo>
                  <a:pt x="463724" y="527049"/>
                </a:lnTo>
                <a:lnTo>
                  <a:pt x="498725" y="516889"/>
                </a:lnTo>
                <a:lnTo>
                  <a:pt x="526150" y="500379"/>
                </a:lnTo>
                <a:lnTo>
                  <a:pt x="532994" y="472439"/>
                </a:lnTo>
                <a:lnTo>
                  <a:pt x="528226" y="457199"/>
                </a:lnTo>
                <a:lnTo>
                  <a:pt x="520289" y="429259"/>
                </a:lnTo>
                <a:lnTo>
                  <a:pt x="509658" y="389889"/>
                </a:lnTo>
                <a:lnTo>
                  <a:pt x="496810" y="342899"/>
                </a:lnTo>
                <a:lnTo>
                  <a:pt x="482220" y="292099"/>
                </a:lnTo>
                <a:lnTo>
                  <a:pt x="466364" y="238759"/>
                </a:lnTo>
                <a:lnTo>
                  <a:pt x="449717" y="186689"/>
                </a:lnTo>
                <a:lnTo>
                  <a:pt x="432755" y="137159"/>
                </a:lnTo>
                <a:lnTo>
                  <a:pt x="415955" y="95249"/>
                </a:lnTo>
                <a:lnTo>
                  <a:pt x="384741" y="43179"/>
                </a:lnTo>
                <a:lnTo>
                  <a:pt x="371278" y="38099"/>
                </a:lnTo>
                <a:lnTo>
                  <a:pt x="411315" y="38099"/>
                </a:lnTo>
                <a:lnTo>
                  <a:pt x="418730" y="54609"/>
                </a:lnTo>
                <a:lnTo>
                  <a:pt x="428142" y="81279"/>
                </a:lnTo>
                <a:lnTo>
                  <a:pt x="444423" y="129539"/>
                </a:lnTo>
                <a:lnTo>
                  <a:pt x="461497" y="176529"/>
                </a:lnTo>
                <a:lnTo>
                  <a:pt x="478753" y="223519"/>
                </a:lnTo>
                <a:lnTo>
                  <a:pt x="495578" y="271779"/>
                </a:lnTo>
                <a:lnTo>
                  <a:pt x="511363" y="320039"/>
                </a:lnTo>
                <a:lnTo>
                  <a:pt x="525494" y="368299"/>
                </a:lnTo>
                <a:lnTo>
                  <a:pt x="537362" y="416559"/>
                </a:lnTo>
                <a:lnTo>
                  <a:pt x="543770" y="443229"/>
                </a:lnTo>
                <a:lnTo>
                  <a:pt x="553404" y="469899"/>
                </a:lnTo>
                <a:lnTo>
                  <a:pt x="539546" y="513079"/>
                </a:lnTo>
                <a:lnTo>
                  <a:pt x="487530" y="537209"/>
                </a:lnTo>
                <a:lnTo>
                  <a:pt x="460294" y="546099"/>
                </a:lnTo>
                <a:lnTo>
                  <a:pt x="433057" y="556259"/>
                </a:lnTo>
                <a:lnTo>
                  <a:pt x="387665" y="571499"/>
                </a:lnTo>
                <a:lnTo>
                  <a:pt x="342797" y="593089"/>
                </a:lnTo>
                <a:lnTo>
                  <a:pt x="297799" y="612139"/>
                </a:lnTo>
                <a:lnTo>
                  <a:pt x="272825" y="619759"/>
                </a:lnTo>
                <a:close/>
              </a:path>
              <a:path w="555625" h="627379">
                <a:moveTo>
                  <a:pt x="154000" y="154939"/>
                </a:moveTo>
                <a:lnTo>
                  <a:pt x="144221" y="149859"/>
                </a:lnTo>
                <a:lnTo>
                  <a:pt x="126507" y="142239"/>
                </a:lnTo>
                <a:lnTo>
                  <a:pt x="117958" y="138429"/>
                </a:lnTo>
                <a:lnTo>
                  <a:pt x="121422" y="129539"/>
                </a:lnTo>
                <a:lnTo>
                  <a:pt x="123145" y="123189"/>
                </a:lnTo>
                <a:lnTo>
                  <a:pt x="123640" y="115569"/>
                </a:lnTo>
                <a:lnTo>
                  <a:pt x="123419" y="104139"/>
                </a:lnTo>
                <a:lnTo>
                  <a:pt x="133112" y="104139"/>
                </a:lnTo>
                <a:lnTo>
                  <a:pt x="140348" y="111759"/>
                </a:lnTo>
                <a:lnTo>
                  <a:pt x="149222" y="119379"/>
                </a:lnTo>
                <a:lnTo>
                  <a:pt x="163830" y="119379"/>
                </a:lnTo>
                <a:lnTo>
                  <a:pt x="158147" y="128269"/>
                </a:lnTo>
                <a:lnTo>
                  <a:pt x="154819" y="135889"/>
                </a:lnTo>
                <a:lnTo>
                  <a:pt x="153539" y="143509"/>
                </a:lnTo>
                <a:lnTo>
                  <a:pt x="154000" y="154939"/>
                </a:lnTo>
                <a:close/>
              </a:path>
              <a:path w="555625" h="627379">
                <a:moveTo>
                  <a:pt x="89560" y="236219"/>
                </a:moveTo>
                <a:lnTo>
                  <a:pt x="72554" y="228599"/>
                </a:lnTo>
                <a:lnTo>
                  <a:pt x="66556" y="190499"/>
                </a:lnTo>
                <a:lnTo>
                  <a:pt x="69056" y="148589"/>
                </a:lnTo>
                <a:lnTo>
                  <a:pt x="77546" y="121919"/>
                </a:lnTo>
                <a:lnTo>
                  <a:pt x="100345" y="140969"/>
                </a:lnTo>
                <a:lnTo>
                  <a:pt x="114872" y="158749"/>
                </a:lnTo>
                <a:lnTo>
                  <a:pt x="89560" y="158749"/>
                </a:lnTo>
                <a:lnTo>
                  <a:pt x="87350" y="170179"/>
                </a:lnTo>
                <a:lnTo>
                  <a:pt x="87035" y="179069"/>
                </a:lnTo>
                <a:lnTo>
                  <a:pt x="88255" y="189229"/>
                </a:lnTo>
                <a:lnTo>
                  <a:pt x="90653" y="198119"/>
                </a:lnTo>
                <a:lnTo>
                  <a:pt x="98759" y="199389"/>
                </a:lnTo>
                <a:lnTo>
                  <a:pt x="143416" y="199389"/>
                </a:lnTo>
                <a:lnTo>
                  <a:pt x="147999" y="207009"/>
                </a:lnTo>
                <a:lnTo>
                  <a:pt x="130517" y="207009"/>
                </a:lnTo>
                <a:lnTo>
                  <a:pt x="101642" y="217169"/>
                </a:lnTo>
                <a:lnTo>
                  <a:pt x="91198" y="219709"/>
                </a:lnTo>
                <a:lnTo>
                  <a:pt x="89560" y="236219"/>
                </a:lnTo>
                <a:close/>
              </a:path>
              <a:path w="555625" h="627379">
                <a:moveTo>
                  <a:pt x="260075" y="160019"/>
                </a:moveTo>
                <a:lnTo>
                  <a:pt x="250419" y="157479"/>
                </a:lnTo>
                <a:lnTo>
                  <a:pt x="261997" y="144779"/>
                </a:lnTo>
                <a:lnTo>
                  <a:pt x="287598" y="133349"/>
                </a:lnTo>
                <a:lnTo>
                  <a:pt x="320015" y="129539"/>
                </a:lnTo>
                <a:lnTo>
                  <a:pt x="316909" y="137159"/>
                </a:lnTo>
                <a:lnTo>
                  <a:pt x="311960" y="142239"/>
                </a:lnTo>
                <a:lnTo>
                  <a:pt x="305577" y="144779"/>
                </a:lnTo>
                <a:lnTo>
                  <a:pt x="260075" y="160019"/>
                </a:lnTo>
                <a:close/>
              </a:path>
              <a:path w="555625" h="627379">
                <a:moveTo>
                  <a:pt x="143416" y="199389"/>
                </a:moveTo>
                <a:lnTo>
                  <a:pt x="98759" y="199389"/>
                </a:lnTo>
                <a:lnTo>
                  <a:pt x="105943" y="198119"/>
                </a:lnTo>
                <a:lnTo>
                  <a:pt x="112309" y="194309"/>
                </a:lnTo>
                <a:lnTo>
                  <a:pt x="89560" y="158749"/>
                </a:lnTo>
                <a:lnTo>
                  <a:pt x="114872" y="158749"/>
                </a:lnTo>
                <a:lnTo>
                  <a:pt x="121097" y="166369"/>
                </a:lnTo>
                <a:lnTo>
                  <a:pt x="139596" y="193039"/>
                </a:lnTo>
                <a:lnTo>
                  <a:pt x="143416" y="199389"/>
                </a:lnTo>
                <a:close/>
              </a:path>
              <a:path w="555625" h="627379">
                <a:moveTo>
                  <a:pt x="262127" y="194309"/>
                </a:moveTo>
                <a:lnTo>
                  <a:pt x="257418" y="182879"/>
                </a:lnTo>
                <a:lnTo>
                  <a:pt x="271548" y="175259"/>
                </a:lnTo>
                <a:lnTo>
                  <a:pt x="292846" y="171449"/>
                </a:lnTo>
                <a:lnTo>
                  <a:pt x="309638" y="167639"/>
                </a:lnTo>
                <a:lnTo>
                  <a:pt x="304135" y="180339"/>
                </a:lnTo>
                <a:lnTo>
                  <a:pt x="291822" y="187959"/>
                </a:lnTo>
                <a:lnTo>
                  <a:pt x="276540" y="190499"/>
                </a:lnTo>
                <a:lnTo>
                  <a:pt x="262127" y="194309"/>
                </a:lnTo>
                <a:close/>
              </a:path>
              <a:path w="555625" h="627379">
                <a:moveTo>
                  <a:pt x="96114" y="288289"/>
                </a:moveTo>
                <a:lnTo>
                  <a:pt x="172770" y="253999"/>
                </a:lnTo>
                <a:lnTo>
                  <a:pt x="231751" y="229869"/>
                </a:lnTo>
                <a:lnTo>
                  <a:pt x="288138" y="209549"/>
                </a:lnTo>
                <a:lnTo>
                  <a:pt x="329659" y="200659"/>
                </a:lnTo>
                <a:lnTo>
                  <a:pt x="344042" y="209549"/>
                </a:lnTo>
                <a:lnTo>
                  <a:pt x="296501" y="224789"/>
                </a:lnTo>
                <a:lnTo>
                  <a:pt x="244583" y="247649"/>
                </a:lnTo>
                <a:lnTo>
                  <a:pt x="191642" y="269239"/>
                </a:lnTo>
                <a:lnTo>
                  <a:pt x="141034" y="285749"/>
                </a:lnTo>
                <a:lnTo>
                  <a:pt x="96114" y="288289"/>
                </a:lnTo>
                <a:close/>
              </a:path>
              <a:path w="555625" h="627379">
                <a:moveTo>
                  <a:pt x="148027" y="223519"/>
                </a:moveTo>
                <a:lnTo>
                  <a:pt x="141849" y="219709"/>
                </a:lnTo>
                <a:lnTo>
                  <a:pt x="136286" y="213359"/>
                </a:lnTo>
                <a:lnTo>
                  <a:pt x="130517" y="207009"/>
                </a:lnTo>
                <a:lnTo>
                  <a:pt x="147999" y="207009"/>
                </a:lnTo>
                <a:lnTo>
                  <a:pt x="155638" y="219709"/>
                </a:lnTo>
                <a:lnTo>
                  <a:pt x="148027" y="223519"/>
                </a:lnTo>
                <a:close/>
              </a:path>
              <a:path w="555625" h="627379">
                <a:moveTo>
                  <a:pt x="133248" y="341629"/>
                </a:moveTo>
                <a:lnTo>
                  <a:pt x="129357" y="334009"/>
                </a:lnTo>
                <a:lnTo>
                  <a:pt x="131200" y="327659"/>
                </a:lnTo>
                <a:lnTo>
                  <a:pt x="136934" y="322579"/>
                </a:lnTo>
                <a:lnTo>
                  <a:pt x="207177" y="293369"/>
                </a:lnTo>
                <a:lnTo>
                  <a:pt x="257768" y="274319"/>
                </a:lnTo>
                <a:lnTo>
                  <a:pt x="325474" y="250189"/>
                </a:lnTo>
                <a:lnTo>
                  <a:pt x="352102" y="245109"/>
                </a:lnTo>
                <a:lnTo>
                  <a:pt x="351347" y="248919"/>
                </a:lnTo>
                <a:lnTo>
                  <a:pt x="299208" y="275589"/>
                </a:lnTo>
                <a:lnTo>
                  <a:pt x="228226" y="306069"/>
                </a:lnTo>
                <a:lnTo>
                  <a:pt x="183470" y="322579"/>
                </a:lnTo>
                <a:lnTo>
                  <a:pt x="133248" y="341629"/>
                </a:lnTo>
                <a:close/>
              </a:path>
              <a:path w="555625" h="627379">
                <a:moveTo>
                  <a:pt x="174135" y="455929"/>
                </a:moveTo>
                <a:lnTo>
                  <a:pt x="155638" y="447039"/>
                </a:lnTo>
                <a:lnTo>
                  <a:pt x="169427" y="440689"/>
                </a:lnTo>
                <a:lnTo>
                  <a:pt x="194004" y="431799"/>
                </a:lnTo>
                <a:lnTo>
                  <a:pt x="226298" y="419099"/>
                </a:lnTo>
                <a:lnTo>
                  <a:pt x="263240" y="405129"/>
                </a:lnTo>
                <a:lnTo>
                  <a:pt x="301759" y="389889"/>
                </a:lnTo>
                <a:lnTo>
                  <a:pt x="371251" y="365759"/>
                </a:lnTo>
                <a:lnTo>
                  <a:pt x="396084" y="358139"/>
                </a:lnTo>
                <a:lnTo>
                  <a:pt x="410214" y="354329"/>
                </a:lnTo>
                <a:lnTo>
                  <a:pt x="410573" y="358139"/>
                </a:lnTo>
                <a:lnTo>
                  <a:pt x="394090" y="368299"/>
                </a:lnTo>
                <a:lnTo>
                  <a:pt x="357695" y="387349"/>
                </a:lnTo>
                <a:lnTo>
                  <a:pt x="324256" y="398779"/>
                </a:lnTo>
                <a:lnTo>
                  <a:pt x="218033" y="443229"/>
                </a:lnTo>
                <a:lnTo>
                  <a:pt x="174135" y="455929"/>
                </a:lnTo>
                <a:close/>
              </a:path>
              <a:path w="555625" h="627379">
                <a:moveTo>
                  <a:pt x="149042" y="406399"/>
                </a:moveTo>
                <a:lnTo>
                  <a:pt x="142737" y="405129"/>
                </a:lnTo>
                <a:lnTo>
                  <a:pt x="138376" y="400049"/>
                </a:lnTo>
                <a:lnTo>
                  <a:pt x="136524" y="392429"/>
                </a:lnTo>
                <a:lnTo>
                  <a:pt x="159503" y="384809"/>
                </a:lnTo>
                <a:lnTo>
                  <a:pt x="181509" y="375919"/>
                </a:lnTo>
                <a:lnTo>
                  <a:pt x="203413" y="368299"/>
                </a:lnTo>
                <a:lnTo>
                  <a:pt x="226085" y="364489"/>
                </a:lnTo>
                <a:lnTo>
                  <a:pt x="227305" y="378459"/>
                </a:lnTo>
                <a:lnTo>
                  <a:pt x="205538" y="389889"/>
                </a:lnTo>
                <a:lnTo>
                  <a:pt x="176705" y="397509"/>
                </a:lnTo>
                <a:lnTo>
                  <a:pt x="156730" y="405129"/>
                </a:lnTo>
                <a:lnTo>
                  <a:pt x="149042" y="406399"/>
                </a:lnTo>
                <a:close/>
              </a:path>
              <a:path w="555625" h="627379">
                <a:moveTo>
                  <a:pt x="168884" y="499109"/>
                </a:moveTo>
                <a:lnTo>
                  <a:pt x="170094" y="494029"/>
                </a:lnTo>
                <a:lnTo>
                  <a:pt x="192773" y="477519"/>
                </a:lnTo>
                <a:lnTo>
                  <a:pt x="244209" y="459739"/>
                </a:lnTo>
                <a:lnTo>
                  <a:pt x="295440" y="436879"/>
                </a:lnTo>
                <a:lnTo>
                  <a:pt x="346671" y="416559"/>
                </a:lnTo>
                <a:lnTo>
                  <a:pt x="398106" y="408939"/>
                </a:lnTo>
                <a:lnTo>
                  <a:pt x="387757" y="416559"/>
                </a:lnTo>
                <a:lnTo>
                  <a:pt x="363278" y="429259"/>
                </a:lnTo>
                <a:lnTo>
                  <a:pt x="329121" y="444499"/>
                </a:lnTo>
                <a:lnTo>
                  <a:pt x="289734" y="459739"/>
                </a:lnTo>
                <a:lnTo>
                  <a:pt x="249567" y="476249"/>
                </a:lnTo>
                <a:lnTo>
                  <a:pt x="213070" y="488949"/>
                </a:lnTo>
                <a:lnTo>
                  <a:pt x="184693" y="496569"/>
                </a:lnTo>
                <a:lnTo>
                  <a:pt x="168884" y="499109"/>
                </a:lnTo>
                <a:close/>
              </a:path>
              <a:path w="555625" h="627379">
                <a:moveTo>
                  <a:pt x="204787" y="627379"/>
                </a:moveTo>
                <a:lnTo>
                  <a:pt x="193200" y="622299"/>
                </a:lnTo>
                <a:lnTo>
                  <a:pt x="188677" y="610869"/>
                </a:lnTo>
                <a:lnTo>
                  <a:pt x="184974" y="599439"/>
                </a:lnTo>
                <a:lnTo>
                  <a:pt x="175844" y="589279"/>
                </a:lnTo>
                <a:lnTo>
                  <a:pt x="203088" y="589279"/>
                </a:lnTo>
                <a:lnTo>
                  <a:pt x="211340" y="619759"/>
                </a:lnTo>
                <a:lnTo>
                  <a:pt x="272825" y="619759"/>
                </a:lnTo>
                <a:lnTo>
                  <a:pt x="252014" y="626109"/>
                </a:lnTo>
                <a:lnTo>
                  <a:pt x="204787" y="627379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7829614" y="4544565"/>
            <a:ext cx="768350" cy="599440"/>
          </a:xfrm>
          <a:custGeom>
            <a:avLst/>
            <a:gdLst/>
            <a:ahLst/>
            <a:cxnLst/>
            <a:rect l="l" t="t" r="r" b="b"/>
            <a:pathLst>
              <a:path w="768350" h="599439">
                <a:moveTo>
                  <a:pt x="282079" y="117059"/>
                </a:moveTo>
                <a:lnTo>
                  <a:pt x="230972" y="117059"/>
                </a:lnTo>
                <a:lnTo>
                  <a:pt x="289651" y="95021"/>
                </a:lnTo>
                <a:lnTo>
                  <a:pt x="347076" y="72805"/>
                </a:lnTo>
                <a:lnTo>
                  <a:pt x="462304" y="27731"/>
                </a:lnTo>
                <a:lnTo>
                  <a:pt x="518131" y="8406"/>
                </a:lnTo>
                <a:lnTo>
                  <a:pt x="558762" y="0"/>
                </a:lnTo>
                <a:lnTo>
                  <a:pt x="574583" y="213"/>
                </a:lnTo>
                <a:lnTo>
                  <a:pt x="588049" y="3542"/>
                </a:lnTo>
                <a:lnTo>
                  <a:pt x="599642" y="10115"/>
                </a:lnTo>
                <a:lnTo>
                  <a:pt x="606700" y="16998"/>
                </a:lnTo>
                <a:lnTo>
                  <a:pt x="554464" y="16998"/>
                </a:lnTo>
                <a:lnTo>
                  <a:pt x="531486" y="21496"/>
                </a:lnTo>
                <a:lnTo>
                  <a:pt x="502571" y="31668"/>
                </a:lnTo>
                <a:lnTo>
                  <a:pt x="421153" y="65616"/>
                </a:lnTo>
                <a:lnTo>
                  <a:pt x="365760" y="87685"/>
                </a:lnTo>
                <a:lnTo>
                  <a:pt x="317194" y="103956"/>
                </a:lnTo>
                <a:lnTo>
                  <a:pt x="282079" y="117059"/>
                </a:lnTo>
                <a:close/>
              </a:path>
              <a:path w="768350" h="599439">
                <a:moveTo>
                  <a:pt x="691715" y="217740"/>
                </a:moveTo>
                <a:lnTo>
                  <a:pt x="662946" y="217740"/>
                </a:lnTo>
                <a:lnTo>
                  <a:pt x="670435" y="216108"/>
                </a:lnTo>
                <a:lnTo>
                  <a:pt x="647887" y="155165"/>
                </a:lnTo>
                <a:lnTo>
                  <a:pt x="630868" y="109503"/>
                </a:lnTo>
                <a:lnTo>
                  <a:pt x="615894" y="72805"/>
                </a:lnTo>
                <a:lnTo>
                  <a:pt x="588389" y="28440"/>
                </a:lnTo>
                <a:lnTo>
                  <a:pt x="554464" y="16998"/>
                </a:lnTo>
                <a:lnTo>
                  <a:pt x="606700" y="16998"/>
                </a:lnTo>
                <a:lnTo>
                  <a:pt x="627995" y="50591"/>
                </a:lnTo>
                <a:lnTo>
                  <a:pt x="646359" y="96158"/>
                </a:lnTo>
                <a:lnTo>
                  <a:pt x="668785" y="157793"/>
                </a:lnTo>
                <a:lnTo>
                  <a:pt x="682726" y="194957"/>
                </a:lnTo>
                <a:lnTo>
                  <a:pt x="691715" y="217740"/>
                </a:lnTo>
                <a:close/>
              </a:path>
              <a:path w="768350" h="599439">
                <a:moveTo>
                  <a:pt x="233438" y="598934"/>
                </a:moveTo>
                <a:lnTo>
                  <a:pt x="232450" y="598934"/>
                </a:lnTo>
                <a:lnTo>
                  <a:pt x="213440" y="596447"/>
                </a:lnTo>
                <a:lnTo>
                  <a:pt x="201603" y="577445"/>
                </a:lnTo>
                <a:lnTo>
                  <a:pt x="193644" y="552395"/>
                </a:lnTo>
                <a:lnTo>
                  <a:pt x="185514" y="531663"/>
                </a:lnTo>
                <a:lnTo>
                  <a:pt x="166783" y="484700"/>
                </a:lnTo>
                <a:lnTo>
                  <a:pt x="146867" y="438765"/>
                </a:lnTo>
                <a:lnTo>
                  <a:pt x="126222" y="393361"/>
                </a:lnTo>
                <a:lnTo>
                  <a:pt x="105303" y="347990"/>
                </a:lnTo>
                <a:lnTo>
                  <a:pt x="84563" y="302155"/>
                </a:lnTo>
                <a:lnTo>
                  <a:pt x="64458" y="255359"/>
                </a:lnTo>
                <a:lnTo>
                  <a:pt x="313449" y="155165"/>
                </a:lnTo>
                <a:lnTo>
                  <a:pt x="388873" y="123607"/>
                </a:lnTo>
                <a:lnTo>
                  <a:pt x="480747" y="83745"/>
                </a:lnTo>
                <a:lnTo>
                  <a:pt x="526463" y="63213"/>
                </a:lnTo>
                <a:lnTo>
                  <a:pt x="547560" y="72823"/>
                </a:lnTo>
                <a:lnTo>
                  <a:pt x="557158" y="89220"/>
                </a:lnTo>
                <a:lnTo>
                  <a:pt x="528986" y="89220"/>
                </a:lnTo>
                <a:lnTo>
                  <a:pt x="479600" y="105542"/>
                </a:lnTo>
                <a:lnTo>
                  <a:pt x="430450" y="123307"/>
                </a:lnTo>
                <a:lnTo>
                  <a:pt x="381517" y="142221"/>
                </a:lnTo>
                <a:lnTo>
                  <a:pt x="332779" y="161992"/>
                </a:lnTo>
                <a:lnTo>
                  <a:pt x="139367" y="243761"/>
                </a:lnTo>
                <a:lnTo>
                  <a:pt x="91295" y="263406"/>
                </a:lnTo>
                <a:lnTo>
                  <a:pt x="109041" y="309107"/>
                </a:lnTo>
                <a:lnTo>
                  <a:pt x="127581" y="354833"/>
                </a:lnTo>
                <a:lnTo>
                  <a:pt x="146826" y="400452"/>
                </a:lnTo>
                <a:lnTo>
                  <a:pt x="166687" y="445830"/>
                </a:lnTo>
                <a:lnTo>
                  <a:pt x="187076" y="490834"/>
                </a:lnTo>
                <a:lnTo>
                  <a:pt x="207902" y="535330"/>
                </a:lnTo>
                <a:lnTo>
                  <a:pt x="229078" y="579187"/>
                </a:lnTo>
                <a:lnTo>
                  <a:pt x="280367" y="579187"/>
                </a:lnTo>
                <a:lnTo>
                  <a:pt x="233438" y="598934"/>
                </a:lnTo>
                <a:close/>
              </a:path>
              <a:path w="768350" h="599439">
                <a:moveTo>
                  <a:pt x="280367" y="579187"/>
                </a:moveTo>
                <a:lnTo>
                  <a:pt x="229078" y="579187"/>
                </a:lnTo>
                <a:lnTo>
                  <a:pt x="278844" y="560640"/>
                </a:lnTo>
                <a:lnTo>
                  <a:pt x="428865" y="508673"/>
                </a:lnTo>
                <a:lnTo>
                  <a:pt x="478250" y="490331"/>
                </a:lnTo>
                <a:lnTo>
                  <a:pt x="526894" y="470357"/>
                </a:lnTo>
                <a:lnTo>
                  <a:pt x="574537" y="448078"/>
                </a:lnTo>
                <a:lnTo>
                  <a:pt x="620919" y="422819"/>
                </a:lnTo>
                <a:lnTo>
                  <a:pt x="665784" y="393908"/>
                </a:lnTo>
                <a:lnTo>
                  <a:pt x="649761" y="348809"/>
                </a:lnTo>
                <a:lnTo>
                  <a:pt x="632955" y="303921"/>
                </a:lnTo>
                <a:lnTo>
                  <a:pt x="615130" y="259431"/>
                </a:lnTo>
                <a:lnTo>
                  <a:pt x="595993" y="215400"/>
                </a:lnTo>
                <a:lnTo>
                  <a:pt x="575494" y="172400"/>
                </a:lnTo>
                <a:lnTo>
                  <a:pt x="553216" y="130234"/>
                </a:lnTo>
                <a:lnTo>
                  <a:pt x="528986" y="89220"/>
                </a:lnTo>
                <a:lnTo>
                  <a:pt x="557158" y="89220"/>
                </a:lnTo>
                <a:lnTo>
                  <a:pt x="568165" y="108024"/>
                </a:lnTo>
                <a:lnTo>
                  <a:pt x="588234" y="155191"/>
                </a:lnTo>
                <a:lnTo>
                  <a:pt x="606830" y="198639"/>
                </a:lnTo>
                <a:lnTo>
                  <a:pt x="624305" y="225684"/>
                </a:lnTo>
                <a:lnTo>
                  <a:pt x="694849" y="225684"/>
                </a:lnTo>
                <a:lnTo>
                  <a:pt x="699127" y="236524"/>
                </a:lnTo>
                <a:lnTo>
                  <a:pt x="700051" y="238727"/>
                </a:lnTo>
                <a:lnTo>
                  <a:pt x="674807" y="238727"/>
                </a:lnTo>
                <a:lnTo>
                  <a:pt x="662282" y="254121"/>
                </a:lnTo>
                <a:lnTo>
                  <a:pt x="640676" y="254121"/>
                </a:lnTo>
                <a:lnTo>
                  <a:pt x="629107" y="255575"/>
                </a:lnTo>
                <a:lnTo>
                  <a:pt x="645768" y="293985"/>
                </a:lnTo>
                <a:lnTo>
                  <a:pt x="671054" y="342133"/>
                </a:lnTo>
                <a:lnTo>
                  <a:pt x="686137" y="387517"/>
                </a:lnTo>
                <a:lnTo>
                  <a:pt x="625907" y="444148"/>
                </a:lnTo>
                <a:lnTo>
                  <a:pt x="578326" y="467409"/>
                </a:lnTo>
                <a:lnTo>
                  <a:pt x="529729" y="488137"/>
                </a:lnTo>
                <a:lnTo>
                  <a:pt x="480429" y="507032"/>
                </a:lnTo>
                <a:lnTo>
                  <a:pt x="331076" y="559885"/>
                </a:lnTo>
                <a:lnTo>
                  <a:pt x="281778" y="578593"/>
                </a:lnTo>
                <a:lnTo>
                  <a:pt x="280367" y="579187"/>
                </a:lnTo>
                <a:close/>
              </a:path>
              <a:path w="768350" h="599439">
                <a:moveTo>
                  <a:pt x="168138" y="164127"/>
                </a:moveTo>
                <a:lnTo>
                  <a:pt x="126995" y="164127"/>
                </a:lnTo>
                <a:lnTo>
                  <a:pt x="128424" y="154694"/>
                </a:lnTo>
                <a:lnTo>
                  <a:pt x="129278" y="148659"/>
                </a:lnTo>
                <a:lnTo>
                  <a:pt x="130420" y="140924"/>
                </a:lnTo>
                <a:lnTo>
                  <a:pt x="154929" y="129007"/>
                </a:lnTo>
                <a:lnTo>
                  <a:pt x="180421" y="114986"/>
                </a:lnTo>
                <a:lnTo>
                  <a:pt x="206050" y="107968"/>
                </a:lnTo>
                <a:lnTo>
                  <a:pt x="230972" y="117059"/>
                </a:lnTo>
                <a:lnTo>
                  <a:pt x="282079" y="117059"/>
                </a:lnTo>
                <a:lnTo>
                  <a:pt x="269234" y="121852"/>
                </a:lnTo>
                <a:lnTo>
                  <a:pt x="221774" y="141044"/>
                </a:lnTo>
                <a:lnTo>
                  <a:pt x="174709" y="161205"/>
                </a:lnTo>
                <a:lnTo>
                  <a:pt x="168138" y="164127"/>
                </a:lnTo>
                <a:close/>
              </a:path>
              <a:path w="768350" h="599439">
                <a:moveTo>
                  <a:pt x="156700" y="598934"/>
                </a:moveTo>
                <a:lnTo>
                  <a:pt x="137110" y="598934"/>
                </a:lnTo>
                <a:lnTo>
                  <a:pt x="130096" y="581710"/>
                </a:lnTo>
                <a:lnTo>
                  <a:pt x="110048" y="534855"/>
                </a:lnTo>
                <a:lnTo>
                  <a:pt x="89625" y="488134"/>
                </a:lnTo>
                <a:lnTo>
                  <a:pt x="69302" y="441390"/>
                </a:lnTo>
                <a:lnTo>
                  <a:pt x="49549" y="394449"/>
                </a:lnTo>
                <a:lnTo>
                  <a:pt x="30836" y="347149"/>
                </a:lnTo>
                <a:lnTo>
                  <a:pt x="13637" y="299324"/>
                </a:lnTo>
                <a:lnTo>
                  <a:pt x="1420" y="269833"/>
                </a:lnTo>
                <a:lnTo>
                  <a:pt x="0" y="240584"/>
                </a:lnTo>
                <a:lnTo>
                  <a:pt x="11618" y="215400"/>
                </a:lnTo>
                <a:lnTo>
                  <a:pt x="38521" y="198101"/>
                </a:lnTo>
                <a:lnTo>
                  <a:pt x="39077" y="192247"/>
                </a:lnTo>
                <a:lnTo>
                  <a:pt x="83047" y="158620"/>
                </a:lnTo>
                <a:lnTo>
                  <a:pt x="104450" y="155165"/>
                </a:lnTo>
                <a:lnTo>
                  <a:pt x="126995" y="164127"/>
                </a:lnTo>
                <a:lnTo>
                  <a:pt x="168138" y="164127"/>
                </a:lnTo>
                <a:lnTo>
                  <a:pt x="34819" y="224231"/>
                </a:lnTo>
                <a:lnTo>
                  <a:pt x="19619" y="258713"/>
                </a:lnTo>
                <a:lnTo>
                  <a:pt x="28810" y="299324"/>
                </a:lnTo>
                <a:lnTo>
                  <a:pt x="28903" y="299672"/>
                </a:lnTo>
                <a:lnTo>
                  <a:pt x="47999" y="341770"/>
                </a:lnTo>
                <a:lnTo>
                  <a:pt x="62403" y="380035"/>
                </a:lnTo>
                <a:lnTo>
                  <a:pt x="81764" y="425282"/>
                </a:lnTo>
                <a:lnTo>
                  <a:pt x="101240" y="470495"/>
                </a:lnTo>
                <a:lnTo>
                  <a:pt x="140310" y="560887"/>
                </a:lnTo>
                <a:lnTo>
                  <a:pt x="156700" y="598934"/>
                </a:lnTo>
                <a:close/>
              </a:path>
              <a:path w="768350" h="599439">
                <a:moveTo>
                  <a:pt x="694849" y="225684"/>
                </a:moveTo>
                <a:lnTo>
                  <a:pt x="624305" y="225684"/>
                </a:lnTo>
                <a:lnTo>
                  <a:pt x="630441" y="214978"/>
                </a:lnTo>
                <a:lnTo>
                  <a:pt x="638748" y="206569"/>
                </a:lnTo>
                <a:lnTo>
                  <a:pt x="648838" y="203506"/>
                </a:lnTo>
                <a:lnTo>
                  <a:pt x="660329" y="208835"/>
                </a:lnTo>
                <a:lnTo>
                  <a:pt x="663348" y="211362"/>
                </a:lnTo>
                <a:lnTo>
                  <a:pt x="662946" y="217740"/>
                </a:lnTo>
                <a:lnTo>
                  <a:pt x="691715" y="217740"/>
                </a:lnTo>
                <a:lnTo>
                  <a:pt x="694849" y="225684"/>
                </a:lnTo>
                <a:close/>
              </a:path>
              <a:path w="768350" h="599439">
                <a:moveTo>
                  <a:pt x="399912" y="598934"/>
                </a:moveTo>
                <a:lnTo>
                  <a:pt x="358403" y="598934"/>
                </a:lnTo>
                <a:lnTo>
                  <a:pt x="371840" y="593186"/>
                </a:lnTo>
                <a:lnTo>
                  <a:pt x="553846" y="518497"/>
                </a:lnTo>
                <a:lnTo>
                  <a:pt x="599170" y="499365"/>
                </a:lnTo>
                <a:lnTo>
                  <a:pt x="644229" y="479600"/>
                </a:lnTo>
                <a:lnTo>
                  <a:pt x="688927" y="458978"/>
                </a:lnTo>
                <a:lnTo>
                  <a:pt x="733168" y="437276"/>
                </a:lnTo>
                <a:lnTo>
                  <a:pt x="746550" y="410308"/>
                </a:lnTo>
                <a:lnTo>
                  <a:pt x="738384" y="365798"/>
                </a:lnTo>
                <a:lnTo>
                  <a:pt x="717691" y="314916"/>
                </a:lnTo>
                <a:lnTo>
                  <a:pt x="693492" y="268836"/>
                </a:lnTo>
                <a:lnTo>
                  <a:pt x="674807" y="238727"/>
                </a:lnTo>
                <a:lnTo>
                  <a:pt x="700051" y="238727"/>
                </a:lnTo>
                <a:lnTo>
                  <a:pt x="718469" y="282624"/>
                </a:lnTo>
                <a:lnTo>
                  <a:pt x="741235" y="333383"/>
                </a:lnTo>
                <a:lnTo>
                  <a:pt x="767905" y="388932"/>
                </a:lnTo>
                <a:lnTo>
                  <a:pt x="767353" y="432740"/>
                </a:lnTo>
                <a:lnTo>
                  <a:pt x="738304" y="459101"/>
                </a:lnTo>
                <a:lnTo>
                  <a:pt x="696278" y="476896"/>
                </a:lnTo>
                <a:lnTo>
                  <a:pt x="656801" y="495010"/>
                </a:lnTo>
                <a:lnTo>
                  <a:pt x="613318" y="512080"/>
                </a:lnTo>
                <a:lnTo>
                  <a:pt x="526840" y="548618"/>
                </a:lnTo>
                <a:lnTo>
                  <a:pt x="483256" y="566456"/>
                </a:lnTo>
                <a:lnTo>
                  <a:pt x="439049" y="582919"/>
                </a:lnTo>
                <a:lnTo>
                  <a:pt x="399912" y="598934"/>
                </a:lnTo>
                <a:close/>
              </a:path>
              <a:path w="768350" h="599439">
                <a:moveTo>
                  <a:pt x="649875" y="258221"/>
                </a:moveTo>
                <a:lnTo>
                  <a:pt x="640676" y="254121"/>
                </a:lnTo>
                <a:lnTo>
                  <a:pt x="662282" y="254121"/>
                </a:lnTo>
                <a:lnTo>
                  <a:pt x="660115" y="256785"/>
                </a:lnTo>
                <a:lnTo>
                  <a:pt x="649875" y="258221"/>
                </a:lnTo>
                <a:close/>
              </a:path>
              <a:path w="768350" h="599439">
                <a:moveTo>
                  <a:pt x="348069" y="430574"/>
                </a:moveTo>
                <a:lnTo>
                  <a:pt x="339607" y="423393"/>
                </a:lnTo>
                <a:lnTo>
                  <a:pt x="330348" y="406023"/>
                </a:lnTo>
                <a:lnTo>
                  <a:pt x="318612" y="377519"/>
                </a:lnTo>
                <a:lnTo>
                  <a:pt x="302719" y="336941"/>
                </a:lnTo>
                <a:lnTo>
                  <a:pt x="280988" y="283344"/>
                </a:lnTo>
                <a:lnTo>
                  <a:pt x="323926" y="278272"/>
                </a:lnTo>
                <a:lnTo>
                  <a:pt x="368321" y="281790"/>
                </a:lnTo>
                <a:lnTo>
                  <a:pt x="413184" y="287624"/>
                </a:lnTo>
                <a:lnTo>
                  <a:pt x="457524" y="289504"/>
                </a:lnTo>
                <a:lnTo>
                  <a:pt x="490738" y="289504"/>
                </a:lnTo>
                <a:lnTo>
                  <a:pt x="491700" y="296586"/>
                </a:lnTo>
                <a:lnTo>
                  <a:pt x="490109" y="298219"/>
                </a:lnTo>
                <a:lnTo>
                  <a:pt x="343804" y="298219"/>
                </a:lnTo>
                <a:lnTo>
                  <a:pt x="310074" y="300974"/>
                </a:lnTo>
                <a:lnTo>
                  <a:pt x="318220" y="329473"/>
                </a:lnTo>
                <a:lnTo>
                  <a:pt x="330733" y="357222"/>
                </a:lnTo>
                <a:lnTo>
                  <a:pt x="343861" y="380522"/>
                </a:lnTo>
                <a:lnTo>
                  <a:pt x="353846" y="395675"/>
                </a:lnTo>
                <a:lnTo>
                  <a:pt x="389806" y="395675"/>
                </a:lnTo>
                <a:lnTo>
                  <a:pt x="369326" y="418137"/>
                </a:lnTo>
                <a:lnTo>
                  <a:pt x="357416" y="428507"/>
                </a:lnTo>
                <a:lnTo>
                  <a:pt x="348069" y="430574"/>
                </a:lnTo>
                <a:close/>
              </a:path>
              <a:path w="768350" h="599439">
                <a:moveTo>
                  <a:pt x="490738" y="289504"/>
                </a:moveTo>
                <a:lnTo>
                  <a:pt x="457524" y="289504"/>
                </a:lnTo>
                <a:lnTo>
                  <a:pt x="477465" y="285368"/>
                </a:lnTo>
                <a:lnTo>
                  <a:pt x="490485" y="287642"/>
                </a:lnTo>
                <a:lnTo>
                  <a:pt x="490738" y="289504"/>
                </a:lnTo>
                <a:close/>
              </a:path>
              <a:path w="768350" h="599439">
                <a:moveTo>
                  <a:pt x="420136" y="301837"/>
                </a:moveTo>
                <a:lnTo>
                  <a:pt x="381545" y="299672"/>
                </a:lnTo>
                <a:lnTo>
                  <a:pt x="343804" y="298219"/>
                </a:lnTo>
                <a:lnTo>
                  <a:pt x="490109" y="298219"/>
                </a:lnTo>
                <a:lnTo>
                  <a:pt x="487191" y="301213"/>
                </a:lnTo>
                <a:lnTo>
                  <a:pt x="456413" y="301213"/>
                </a:lnTo>
                <a:lnTo>
                  <a:pt x="420136" y="301837"/>
                </a:lnTo>
                <a:close/>
              </a:path>
              <a:path w="768350" h="599439">
                <a:moveTo>
                  <a:pt x="389806" y="395675"/>
                </a:moveTo>
                <a:lnTo>
                  <a:pt x="353846" y="395675"/>
                </a:lnTo>
                <a:lnTo>
                  <a:pt x="381504" y="376376"/>
                </a:lnTo>
                <a:lnTo>
                  <a:pt x="411299" y="353460"/>
                </a:lnTo>
                <a:lnTo>
                  <a:pt x="438010" y="328036"/>
                </a:lnTo>
                <a:lnTo>
                  <a:pt x="456413" y="301213"/>
                </a:lnTo>
                <a:lnTo>
                  <a:pt x="487191" y="301213"/>
                </a:lnTo>
                <a:lnTo>
                  <a:pt x="476225" y="312464"/>
                </a:lnTo>
                <a:lnTo>
                  <a:pt x="437251" y="346625"/>
                </a:lnTo>
                <a:lnTo>
                  <a:pt x="407451" y="376376"/>
                </a:lnTo>
                <a:lnTo>
                  <a:pt x="389806" y="395675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4737949" y="3900251"/>
            <a:ext cx="716280" cy="669290"/>
          </a:xfrm>
          <a:custGeom>
            <a:avLst/>
            <a:gdLst/>
            <a:ahLst/>
            <a:cxnLst/>
            <a:rect l="l" t="t" r="r" b="b"/>
            <a:pathLst>
              <a:path w="716279" h="669289">
                <a:moveTo>
                  <a:pt x="345481" y="669289"/>
                </a:moveTo>
                <a:lnTo>
                  <a:pt x="302106" y="640079"/>
                </a:lnTo>
                <a:lnTo>
                  <a:pt x="217806" y="579119"/>
                </a:lnTo>
                <a:lnTo>
                  <a:pt x="175966" y="547369"/>
                </a:lnTo>
                <a:lnTo>
                  <a:pt x="133722" y="516889"/>
                </a:lnTo>
                <a:lnTo>
                  <a:pt x="90619" y="486409"/>
                </a:lnTo>
                <a:lnTo>
                  <a:pt x="46197" y="459739"/>
                </a:lnTo>
                <a:lnTo>
                  <a:pt x="0" y="435609"/>
                </a:lnTo>
                <a:lnTo>
                  <a:pt x="29595" y="397509"/>
                </a:lnTo>
                <a:lnTo>
                  <a:pt x="60625" y="359409"/>
                </a:lnTo>
                <a:lnTo>
                  <a:pt x="92886" y="322579"/>
                </a:lnTo>
                <a:lnTo>
                  <a:pt x="126172" y="287019"/>
                </a:lnTo>
                <a:lnTo>
                  <a:pt x="160281" y="250189"/>
                </a:lnTo>
                <a:lnTo>
                  <a:pt x="195009" y="215899"/>
                </a:lnTo>
                <a:lnTo>
                  <a:pt x="265501" y="144779"/>
                </a:lnTo>
                <a:lnTo>
                  <a:pt x="300859" y="110489"/>
                </a:lnTo>
                <a:lnTo>
                  <a:pt x="336018" y="74929"/>
                </a:lnTo>
                <a:lnTo>
                  <a:pt x="370775" y="39369"/>
                </a:lnTo>
                <a:lnTo>
                  <a:pt x="404926" y="3809"/>
                </a:lnTo>
                <a:lnTo>
                  <a:pt x="435876" y="1269"/>
                </a:lnTo>
                <a:lnTo>
                  <a:pt x="463871" y="0"/>
                </a:lnTo>
                <a:lnTo>
                  <a:pt x="483907" y="10159"/>
                </a:lnTo>
                <a:lnTo>
                  <a:pt x="485126" y="16509"/>
                </a:lnTo>
                <a:lnTo>
                  <a:pt x="453370" y="16509"/>
                </a:lnTo>
                <a:lnTo>
                  <a:pt x="443856" y="20319"/>
                </a:lnTo>
                <a:lnTo>
                  <a:pt x="450127" y="25399"/>
                </a:lnTo>
                <a:lnTo>
                  <a:pt x="456614" y="30479"/>
                </a:lnTo>
                <a:lnTo>
                  <a:pt x="460727" y="33019"/>
                </a:lnTo>
                <a:lnTo>
                  <a:pt x="403923" y="33019"/>
                </a:lnTo>
                <a:lnTo>
                  <a:pt x="297004" y="135889"/>
                </a:lnTo>
                <a:lnTo>
                  <a:pt x="226931" y="207009"/>
                </a:lnTo>
                <a:lnTo>
                  <a:pt x="192454" y="242569"/>
                </a:lnTo>
                <a:lnTo>
                  <a:pt x="158439" y="279399"/>
                </a:lnTo>
                <a:lnTo>
                  <a:pt x="124950" y="314959"/>
                </a:lnTo>
                <a:lnTo>
                  <a:pt x="92055" y="353059"/>
                </a:lnTo>
                <a:lnTo>
                  <a:pt x="59818" y="389889"/>
                </a:lnTo>
                <a:lnTo>
                  <a:pt x="82456" y="406399"/>
                </a:lnTo>
                <a:lnTo>
                  <a:pt x="53228" y="406399"/>
                </a:lnTo>
                <a:lnTo>
                  <a:pt x="47574" y="412749"/>
                </a:lnTo>
                <a:lnTo>
                  <a:pt x="71629" y="434339"/>
                </a:lnTo>
                <a:lnTo>
                  <a:pt x="98109" y="453389"/>
                </a:lnTo>
                <a:lnTo>
                  <a:pt x="125987" y="472439"/>
                </a:lnTo>
                <a:lnTo>
                  <a:pt x="154236" y="487679"/>
                </a:lnTo>
                <a:lnTo>
                  <a:pt x="191957" y="487679"/>
                </a:lnTo>
                <a:lnTo>
                  <a:pt x="195426" y="490219"/>
                </a:lnTo>
                <a:lnTo>
                  <a:pt x="156945" y="490219"/>
                </a:lnTo>
                <a:lnTo>
                  <a:pt x="158627" y="491489"/>
                </a:lnTo>
                <a:lnTo>
                  <a:pt x="160494" y="492759"/>
                </a:lnTo>
                <a:lnTo>
                  <a:pt x="162177" y="495299"/>
                </a:lnTo>
                <a:lnTo>
                  <a:pt x="202364" y="495299"/>
                </a:lnTo>
                <a:lnTo>
                  <a:pt x="216241" y="505459"/>
                </a:lnTo>
                <a:lnTo>
                  <a:pt x="183121" y="505459"/>
                </a:lnTo>
                <a:lnTo>
                  <a:pt x="189400" y="515619"/>
                </a:lnTo>
                <a:lnTo>
                  <a:pt x="196816" y="523239"/>
                </a:lnTo>
                <a:lnTo>
                  <a:pt x="206160" y="528319"/>
                </a:lnTo>
                <a:lnTo>
                  <a:pt x="218224" y="530859"/>
                </a:lnTo>
                <a:lnTo>
                  <a:pt x="250892" y="530859"/>
                </a:lnTo>
                <a:lnTo>
                  <a:pt x="339088" y="595629"/>
                </a:lnTo>
                <a:lnTo>
                  <a:pt x="417975" y="595629"/>
                </a:lnTo>
                <a:lnTo>
                  <a:pt x="415654" y="598169"/>
                </a:lnTo>
                <a:lnTo>
                  <a:pt x="381220" y="633729"/>
                </a:lnTo>
                <a:lnTo>
                  <a:pt x="345481" y="669289"/>
                </a:lnTo>
                <a:close/>
              </a:path>
              <a:path w="716279" h="669289">
                <a:moveTo>
                  <a:pt x="488539" y="34289"/>
                </a:moveTo>
                <a:lnTo>
                  <a:pt x="462783" y="34289"/>
                </a:lnTo>
                <a:lnTo>
                  <a:pt x="468101" y="30479"/>
                </a:lnTo>
                <a:lnTo>
                  <a:pt x="466917" y="21589"/>
                </a:lnTo>
                <a:lnTo>
                  <a:pt x="461532" y="16509"/>
                </a:lnTo>
                <a:lnTo>
                  <a:pt x="485126" y="16509"/>
                </a:lnTo>
                <a:lnTo>
                  <a:pt x="488539" y="34289"/>
                </a:lnTo>
                <a:close/>
              </a:path>
              <a:path w="716279" h="669289">
                <a:moveTo>
                  <a:pt x="435325" y="67309"/>
                </a:moveTo>
                <a:lnTo>
                  <a:pt x="418755" y="55879"/>
                </a:lnTo>
                <a:lnTo>
                  <a:pt x="403923" y="33019"/>
                </a:lnTo>
                <a:lnTo>
                  <a:pt x="460727" y="33019"/>
                </a:lnTo>
                <a:lnTo>
                  <a:pt x="462783" y="34289"/>
                </a:lnTo>
                <a:lnTo>
                  <a:pt x="488539" y="34289"/>
                </a:lnTo>
                <a:lnTo>
                  <a:pt x="490733" y="45719"/>
                </a:lnTo>
                <a:lnTo>
                  <a:pt x="434833" y="45719"/>
                </a:lnTo>
                <a:lnTo>
                  <a:pt x="443922" y="64769"/>
                </a:lnTo>
                <a:lnTo>
                  <a:pt x="435325" y="67309"/>
                </a:lnTo>
                <a:close/>
              </a:path>
              <a:path w="716279" h="669289">
                <a:moveTo>
                  <a:pt x="494422" y="114299"/>
                </a:moveTo>
                <a:lnTo>
                  <a:pt x="474534" y="100329"/>
                </a:lnTo>
                <a:lnTo>
                  <a:pt x="470055" y="64769"/>
                </a:lnTo>
                <a:lnTo>
                  <a:pt x="462208" y="58419"/>
                </a:lnTo>
                <a:lnTo>
                  <a:pt x="454180" y="52069"/>
                </a:lnTo>
                <a:lnTo>
                  <a:pt x="445285" y="48259"/>
                </a:lnTo>
                <a:lnTo>
                  <a:pt x="434833" y="45719"/>
                </a:lnTo>
                <a:lnTo>
                  <a:pt x="490733" y="45719"/>
                </a:lnTo>
                <a:lnTo>
                  <a:pt x="490977" y="46989"/>
                </a:lnTo>
                <a:lnTo>
                  <a:pt x="528834" y="49529"/>
                </a:lnTo>
                <a:lnTo>
                  <a:pt x="541421" y="69849"/>
                </a:lnTo>
                <a:lnTo>
                  <a:pt x="545983" y="82549"/>
                </a:lnTo>
                <a:lnTo>
                  <a:pt x="500843" y="82549"/>
                </a:lnTo>
                <a:lnTo>
                  <a:pt x="488526" y="86359"/>
                </a:lnTo>
                <a:lnTo>
                  <a:pt x="506744" y="109219"/>
                </a:lnTo>
                <a:lnTo>
                  <a:pt x="494422" y="114299"/>
                </a:lnTo>
                <a:close/>
              </a:path>
              <a:path w="716279" h="669289">
                <a:moveTo>
                  <a:pt x="560868" y="168909"/>
                </a:moveTo>
                <a:lnTo>
                  <a:pt x="545425" y="167639"/>
                </a:lnTo>
                <a:lnTo>
                  <a:pt x="531749" y="148589"/>
                </a:lnTo>
                <a:lnTo>
                  <a:pt x="535292" y="105409"/>
                </a:lnTo>
                <a:lnTo>
                  <a:pt x="524892" y="96519"/>
                </a:lnTo>
                <a:lnTo>
                  <a:pt x="513187" y="87629"/>
                </a:lnTo>
                <a:lnTo>
                  <a:pt x="500843" y="82549"/>
                </a:lnTo>
                <a:lnTo>
                  <a:pt x="545983" y="82549"/>
                </a:lnTo>
                <a:lnTo>
                  <a:pt x="548264" y="88899"/>
                </a:lnTo>
                <a:lnTo>
                  <a:pt x="568888" y="91439"/>
                </a:lnTo>
                <a:lnTo>
                  <a:pt x="587541" y="91439"/>
                </a:lnTo>
                <a:lnTo>
                  <a:pt x="594839" y="106679"/>
                </a:lnTo>
                <a:lnTo>
                  <a:pt x="600725" y="124459"/>
                </a:lnTo>
                <a:lnTo>
                  <a:pt x="552592" y="124459"/>
                </a:lnTo>
                <a:lnTo>
                  <a:pt x="547694" y="137159"/>
                </a:lnTo>
                <a:lnTo>
                  <a:pt x="547814" y="143509"/>
                </a:lnTo>
                <a:lnTo>
                  <a:pt x="552830" y="148589"/>
                </a:lnTo>
                <a:lnTo>
                  <a:pt x="562620" y="153669"/>
                </a:lnTo>
                <a:lnTo>
                  <a:pt x="560868" y="168909"/>
                </a:lnTo>
                <a:close/>
              </a:path>
              <a:path w="716279" h="669289">
                <a:moveTo>
                  <a:pt x="574791" y="237489"/>
                </a:moveTo>
                <a:lnTo>
                  <a:pt x="568395" y="237489"/>
                </a:lnTo>
                <a:lnTo>
                  <a:pt x="562990" y="234949"/>
                </a:lnTo>
                <a:lnTo>
                  <a:pt x="538564" y="213359"/>
                </a:lnTo>
                <a:lnTo>
                  <a:pt x="511265" y="195579"/>
                </a:lnTo>
                <a:lnTo>
                  <a:pt x="483072" y="179069"/>
                </a:lnTo>
                <a:lnTo>
                  <a:pt x="455959" y="160019"/>
                </a:lnTo>
                <a:lnTo>
                  <a:pt x="435158" y="146049"/>
                </a:lnTo>
                <a:lnTo>
                  <a:pt x="402367" y="125729"/>
                </a:lnTo>
                <a:lnTo>
                  <a:pt x="380623" y="107949"/>
                </a:lnTo>
                <a:lnTo>
                  <a:pt x="392961" y="97789"/>
                </a:lnTo>
                <a:lnTo>
                  <a:pt x="435690" y="125729"/>
                </a:lnTo>
                <a:lnTo>
                  <a:pt x="519757" y="184149"/>
                </a:lnTo>
                <a:lnTo>
                  <a:pt x="564099" y="209549"/>
                </a:lnTo>
                <a:lnTo>
                  <a:pt x="570887" y="212089"/>
                </a:lnTo>
                <a:lnTo>
                  <a:pt x="577407" y="217169"/>
                </a:lnTo>
                <a:lnTo>
                  <a:pt x="582413" y="222249"/>
                </a:lnTo>
                <a:lnTo>
                  <a:pt x="584660" y="228599"/>
                </a:lnTo>
                <a:lnTo>
                  <a:pt x="580704" y="234949"/>
                </a:lnTo>
                <a:lnTo>
                  <a:pt x="574791" y="237489"/>
                </a:lnTo>
                <a:close/>
              </a:path>
              <a:path w="716279" h="669289">
                <a:moveTo>
                  <a:pt x="417975" y="595629"/>
                </a:moveTo>
                <a:lnTo>
                  <a:pt x="339088" y="595629"/>
                </a:lnTo>
                <a:lnTo>
                  <a:pt x="373330" y="556259"/>
                </a:lnTo>
                <a:lnTo>
                  <a:pt x="408582" y="518159"/>
                </a:lnTo>
                <a:lnTo>
                  <a:pt x="444445" y="480059"/>
                </a:lnTo>
                <a:lnTo>
                  <a:pt x="516405" y="406399"/>
                </a:lnTo>
                <a:lnTo>
                  <a:pt x="551704" y="368299"/>
                </a:lnTo>
                <a:lnTo>
                  <a:pt x="586016" y="328929"/>
                </a:lnTo>
                <a:lnTo>
                  <a:pt x="618942" y="289559"/>
                </a:lnTo>
                <a:lnTo>
                  <a:pt x="650084" y="246379"/>
                </a:lnTo>
                <a:lnTo>
                  <a:pt x="626081" y="204469"/>
                </a:lnTo>
                <a:lnTo>
                  <a:pt x="605764" y="196849"/>
                </a:lnTo>
                <a:lnTo>
                  <a:pt x="594671" y="184149"/>
                </a:lnTo>
                <a:lnTo>
                  <a:pt x="591090" y="167639"/>
                </a:lnTo>
                <a:lnTo>
                  <a:pt x="593310" y="146049"/>
                </a:lnTo>
                <a:lnTo>
                  <a:pt x="583325" y="139699"/>
                </a:lnTo>
                <a:lnTo>
                  <a:pt x="573504" y="133349"/>
                </a:lnTo>
                <a:lnTo>
                  <a:pt x="563407" y="128269"/>
                </a:lnTo>
                <a:lnTo>
                  <a:pt x="552592" y="124459"/>
                </a:lnTo>
                <a:lnTo>
                  <a:pt x="600725" y="124459"/>
                </a:lnTo>
                <a:lnTo>
                  <a:pt x="615138" y="133349"/>
                </a:lnTo>
                <a:lnTo>
                  <a:pt x="645081" y="133349"/>
                </a:lnTo>
                <a:lnTo>
                  <a:pt x="654868" y="142239"/>
                </a:lnTo>
                <a:lnTo>
                  <a:pt x="663876" y="157479"/>
                </a:lnTo>
                <a:lnTo>
                  <a:pt x="677757" y="158749"/>
                </a:lnTo>
                <a:lnTo>
                  <a:pt x="689891" y="162559"/>
                </a:lnTo>
                <a:lnTo>
                  <a:pt x="691944" y="165099"/>
                </a:lnTo>
                <a:lnTo>
                  <a:pt x="615904" y="165099"/>
                </a:lnTo>
                <a:lnTo>
                  <a:pt x="608849" y="166369"/>
                </a:lnTo>
                <a:lnTo>
                  <a:pt x="607064" y="173989"/>
                </a:lnTo>
                <a:lnTo>
                  <a:pt x="611787" y="179069"/>
                </a:lnTo>
                <a:lnTo>
                  <a:pt x="620349" y="180339"/>
                </a:lnTo>
                <a:lnTo>
                  <a:pt x="696514" y="180339"/>
                </a:lnTo>
                <a:lnTo>
                  <a:pt x="696112" y="186689"/>
                </a:lnTo>
                <a:lnTo>
                  <a:pt x="698667" y="195579"/>
                </a:lnTo>
                <a:lnTo>
                  <a:pt x="659180" y="195579"/>
                </a:lnTo>
                <a:lnTo>
                  <a:pt x="648347" y="198119"/>
                </a:lnTo>
                <a:lnTo>
                  <a:pt x="648170" y="213359"/>
                </a:lnTo>
                <a:lnTo>
                  <a:pt x="661761" y="233679"/>
                </a:lnTo>
                <a:lnTo>
                  <a:pt x="711540" y="233679"/>
                </a:lnTo>
                <a:lnTo>
                  <a:pt x="712661" y="241299"/>
                </a:lnTo>
                <a:lnTo>
                  <a:pt x="711539" y="250189"/>
                </a:lnTo>
                <a:lnTo>
                  <a:pt x="715692" y="260349"/>
                </a:lnTo>
                <a:lnTo>
                  <a:pt x="715399" y="262889"/>
                </a:lnTo>
                <a:lnTo>
                  <a:pt x="691065" y="262889"/>
                </a:lnTo>
                <a:lnTo>
                  <a:pt x="655504" y="295909"/>
                </a:lnTo>
                <a:lnTo>
                  <a:pt x="622747" y="330199"/>
                </a:lnTo>
                <a:lnTo>
                  <a:pt x="591708" y="365759"/>
                </a:lnTo>
                <a:lnTo>
                  <a:pt x="561300" y="402589"/>
                </a:lnTo>
                <a:lnTo>
                  <a:pt x="530436" y="438149"/>
                </a:lnTo>
                <a:lnTo>
                  <a:pt x="498030" y="473709"/>
                </a:lnTo>
                <a:lnTo>
                  <a:pt x="497333" y="473709"/>
                </a:lnTo>
                <a:lnTo>
                  <a:pt x="497662" y="474979"/>
                </a:lnTo>
                <a:lnTo>
                  <a:pt x="531092" y="474979"/>
                </a:lnTo>
                <a:lnTo>
                  <a:pt x="516338" y="490219"/>
                </a:lnTo>
                <a:lnTo>
                  <a:pt x="449305" y="561339"/>
                </a:lnTo>
                <a:lnTo>
                  <a:pt x="417975" y="595629"/>
                </a:lnTo>
                <a:close/>
              </a:path>
              <a:path w="716279" h="669289">
                <a:moveTo>
                  <a:pt x="645081" y="133349"/>
                </a:moveTo>
                <a:lnTo>
                  <a:pt x="615138" y="133349"/>
                </a:lnTo>
                <a:lnTo>
                  <a:pt x="632506" y="129539"/>
                </a:lnTo>
                <a:lnTo>
                  <a:pt x="645081" y="133349"/>
                </a:lnTo>
                <a:close/>
              </a:path>
              <a:path w="716279" h="669289">
                <a:moveTo>
                  <a:pt x="540184" y="281939"/>
                </a:moveTo>
                <a:lnTo>
                  <a:pt x="513343" y="261619"/>
                </a:lnTo>
                <a:lnTo>
                  <a:pt x="487439" y="240029"/>
                </a:lnTo>
                <a:lnTo>
                  <a:pt x="460805" y="218439"/>
                </a:lnTo>
                <a:lnTo>
                  <a:pt x="431774" y="200659"/>
                </a:lnTo>
                <a:lnTo>
                  <a:pt x="408840" y="185419"/>
                </a:lnTo>
                <a:lnTo>
                  <a:pt x="375995" y="168909"/>
                </a:lnTo>
                <a:lnTo>
                  <a:pt x="351618" y="149859"/>
                </a:lnTo>
                <a:lnTo>
                  <a:pt x="354090" y="130809"/>
                </a:lnTo>
                <a:lnTo>
                  <a:pt x="373832" y="143509"/>
                </a:lnTo>
                <a:lnTo>
                  <a:pt x="411174" y="166369"/>
                </a:lnTo>
                <a:lnTo>
                  <a:pt x="456926" y="196849"/>
                </a:lnTo>
                <a:lnTo>
                  <a:pt x="501895" y="228599"/>
                </a:lnTo>
                <a:lnTo>
                  <a:pt x="536889" y="256539"/>
                </a:lnTo>
                <a:lnTo>
                  <a:pt x="552716" y="276859"/>
                </a:lnTo>
                <a:lnTo>
                  <a:pt x="540184" y="281939"/>
                </a:lnTo>
                <a:close/>
              </a:path>
              <a:path w="716279" h="669289">
                <a:moveTo>
                  <a:pt x="696514" y="180339"/>
                </a:moveTo>
                <a:lnTo>
                  <a:pt x="630081" y="180339"/>
                </a:lnTo>
                <a:lnTo>
                  <a:pt x="625062" y="172719"/>
                </a:lnTo>
                <a:lnTo>
                  <a:pt x="620822" y="167639"/>
                </a:lnTo>
                <a:lnTo>
                  <a:pt x="615904" y="165099"/>
                </a:lnTo>
                <a:lnTo>
                  <a:pt x="691944" y="165099"/>
                </a:lnTo>
                <a:lnTo>
                  <a:pt x="697077" y="171449"/>
                </a:lnTo>
                <a:lnTo>
                  <a:pt x="696514" y="180339"/>
                </a:lnTo>
                <a:close/>
              </a:path>
              <a:path w="716279" h="669289">
                <a:moveTo>
                  <a:pt x="515497" y="336549"/>
                </a:moveTo>
                <a:lnTo>
                  <a:pt x="510554" y="334009"/>
                </a:lnTo>
                <a:lnTo>
                  <a:pt x="507372" y="330199"/>
                </a:lnTo>
                <a:lnTo>
                  <a:pt x="489769" y="311149"/>
                </a:lnTo>
                <a:lnTo>
                  <a:pt x="470490" y="293369"/>
                </a:lnTo>
                <a:lnTo>
                  <a:pt x="450046" y="278129"/>
                </a:lnTo>
                <a:lnTo>
                  <a:pt x="400356" y="242569"/>
                </a:lnTo>
                <a:lnTo>
                  <a:pt x="359289" y="219709"/>
                </a:lnTo>
                <a:lnTo>
                  <a:pt x="326011" y="195579"/>
                </a:lnTo>
                <a:lnTo>
                  <a:pt x="320779" y="171449"/>
                </a:lnTo>
                <a:lnTo>
                  <a:pt x="349003" y="190499"/>
                </a:lnTo>
                <a:lnTo>
                  <a:pt x="391402" y="218439"/>
                </a:lnTo>
                <a:lnTo>
                  <a:pt x="438798" y="248919"/>
                </a:lnTo>
                <a:lnTo>
                  <a:pt x="482016" y="280669"/>
                </a:lnTo>
                <a:lnTo>
                  <a:pt x="511878" y="308609"/>
                </a:lnTo>
                <a:lnTo>
                  <a:pt x="519206" y="332739"/>
                </a:lnTo>
                <a:lnTo>
                  <a:pt x="515497" y="336549"/>
                </a:lnTo>
                <a:close/>
              </a:path>
              <a:path w="716279" h="669289">
                <a:moveTo>
                  <a:pt x="711540" y="233679"/>
                </a:moveTo>
                <a:lnTo>
                  <a:pt x="661761" y="233679"/>
                </a:lnTo>
                <a:lnTo>
                  <a:pt x="667784" y="226059"/>
                </a:lnTo>
                <a:lnTo>
                  <a:pt x="672414" y="219709"/>
                </a:lnTo>
                <a:lnTo>
                  <a:pt x="677556" y="213359"/>
                </a:lnTo>
                <a:lnTo>
                  <a:pt x="659180" y="195579"/>
                </a:lnTo>
                <a:lnTo>
                  <a:pt x="698667" y="195579"/>
                </a:lnTo>
                <a:lnTo>
                  <a:pt x="701390" y="204469"/>
                </a:lnTo>
                <a:lnTo>
                  <a:pt x="702430" y="213359"/>
                </a:lnTo>
                <a:lnTo>
                  <a:pt x="699933" y="222249"/>
                </a:lnTo>
                <a:lnTo>
                  <a:pt x="707517" y="227329"/>
                </a:lnTo>
                <a:lnTo>
                  <a:pt x="711540" y="233679"/>
                </a:lnTo>
                <a:close/>
              </a:path>
              <a:path w="716279" h="669289">
                <a:moveTo>
                  <a:pt x="481181" y="387349"/>
                </a:moveTo>
                <a:lnTo>
                  <a:pt x="474836" y="386079"/>
                </a:lnTo>
                <a:lnTo>
                  <a:pt x="469615" y="380999"/>
                </a:lnTo>
                <a:lnTo>
                  <a:pt x="464634" y="374649"/>
                </a:lnTo>
                <a:lnTo>
                  <a:pt x="432857" y="341629"/>
                </a:lnTo>
                <a:lnTo>
                  <a:pt x="396082" y="313689"/>
                </a:lnTo>
                <a:lnTo>
                  <a:pt x="317928" y="262889"/>
                </a:lnTo>
                <a:lnTo>
                  <a:pt x="281746" y="234949"/>
                </a:lnTo>
                <a:lnTo>
                  <a:pt x="284723" y="219709"/>
                </a:lnTo>
                <a:lnTo>
                  <a:pt x="305302" y="229869"/>
                </a:lnTo>
                <a:lnTo>
                  <a:pt x="330702" y="248919"/>
                </a:lnTo>
                <a:lnTo>
                  <a:pt x="348142" y="262889"/>
                </a:lnTo>
                <a:lnTo>
                  <a:pt x="386939" y="289559"/>
                </a:lnTo>
                <a:lnTo>
                  <a:pt x="428006" y="316229"/>
                </a:lnTo>
                <a:lnTo>
                  <a:pt x="464489" y="346709"/>
                </a:lnTo>
                <a:lnTo>
                  <a:pt x="489535" y="386079"/>
                </a:lnTo>
                <a:lnTo>
                  <a:pt x="481181" y="387349"/>
                </a:lnTo>
                <a:close/>
              </a:path>
              <a:path w="716279" h="669289">
                <a:moveTo>
                  <a:pt x="531092" y="474979"/>
                </a:moveTo>
                <a:lnTo>
                  <a:pt x="497990" y="474979"/>
                </a:lnTo>
                <a:lnTo>
                  <a:pt x="497333" y="473709"/>
                </a:lnTo>
                <a:lnTo>
                  <a:pt x="498030" y="473709"/>
                </a:lnTo>
                <a:lnTo>
                  <a:pt x="512980" y="469899"/>
                </a:lnTo>
                <a:lnTo>
                  <a:pt x="526273" y="457199"/>
                </a:lnTo>
                <a:lnTo>
                  <a:pt x="538796" y="441959"/>
                </a:lnTo>
                <a:lnTo>
                  <a:pt x="551432" y="429259"/>
                </a:lnTo>
                <a:lnTo>
                  <a:pt x="588720" y="389889"/>
                </a:lnTo>
                <a:lnTo>
                  <a:pt x="626534" y="350519"/>
                </a:lnTo>
                <a:lnTo>
                  <a:pt x="661705" y="308609"/>
                </a:lnTo>
                <a:lnTo>
                  <a:pt x="691065" y="262889"/>
                </a:lnTo>
                <a:lnTo>
                  <a:pt x="715399" y="262889"/>
                </a:lnTo>
                <a:lnTo>
                  <a:pt x="646080" y="353059"/>
                </a:lnTo>
                <a:lnTo>
                  <a:pt x="616522" y="386079"/>
                </a:lnTo>
                <a:lnTo>
                  <a:pt x="586487" y="419099"/>
                </a:lnTo>
                <a:lnTo>
                  <a:pt x="550763" y="454659"/>
                </a:lnTo>
                <a:lnTo>
                  <a:pt x="531092" y="474979"/>
                </a:lnTo>
                <a:close/>
              </a:path>
              <a:path w="716279" h="669289">
                <a:moveTo>
                  <a:pt x="421595" y="402589"/>
                </a:moveTo>
                <a:lnTo>
                  <a:pt x="384471" y="373379"/>
                </a:lnTo>
                <a:lnTo>
                  <a:pt x="346021" y="345439"/>
                </a:lnTo>
                <a:lnTo>
                  <a:pt x="306035" y="318769"/>
                </a:lnTo>
                <a:lnTo>
                  <a:pt x="264302" y="295909"/>
                </a:lnTo>
                <a:lnTo>
                  <a:pt x="255878" y="290829"/>
                </a:lnTo>
                <a:lnTo>
                  <a:pt x="249140" y="287019"/>
                </a:lnTo>
                <a:lnTo>
                  <a:pt x="246687" y="280669"/>
                </a:lnTo>
                <a:lnTo>
                  <a:pt x="251118" y="269239"/>
                </a:lnTo>
                <a:lnTo>
                  <a:pt x="306504" y="299719"/>
                </a:lnTo>
                <a:lnTo>
                  <a:pt x="350038" y="326389"/>
                </a:lnTo>
                <a:lnTo>
                  <a:pt x="392236" y="354329"/>
                </a:lnTo>
                <a:lnTo>
                  <a:pt x="424177" y="379729"/>
                </a:lnTo>
                <a:lnTo>
                  <a:pt x="436937" y="397509"/>
                </a:lnTo>
                <a:lnTo>
                  <a:pt x="421595" y="402589"/>
                </a:lnTo>
                <a:close/>
              </a:path>
              <a:path w="716279" h="669289">
                <a:moveTo>
                  <a:pt x="394554" y="462279"/>
                </a:moveTo>
                <a:lnTo>
                  <a:pt x="365252" y="439419"/>
                </a:lnTo>
                <a:lnTo>
                  <a:pt x="336883" y="414019"/>
                </a:lnTo>
                <a:lnTo>
                  <a:pt x="307585" y="391159"/>
                </a:lnTo>
                <a:lnTo>
                  <a:pt x="275494" y="370839"/>
                </a:lnTo>
                <a:lnTo>
                  <a:pt x="252407" y="356869"/>
                </a:lnTo>
                <a:lnTo>
                  <a:pt x="217916" y="334009"/>
                </a:lnTo>
                <a:lnTo>
                  <a:pt x="197911" y="314959"/>
                </a:lnTo>
                <a:lnTo>
                  <a:pt x="218281" y="311149"/>
                </a:lnTo>
                <a:lnTo>
                  <a:pt x="236572" y="322579"/>
                </a:lnTo>
                <a:lnTo>
                  <a:pt x="270849" y="345439"/>
                </a:lnTo>
                <a:lnTo>
                  <a:pt x="312898" y="374649"/>
                </a:lnTo>
                <a:lnTo>
                  <a:pt x="354506" y="405129"/>
                </a:lnTo>
                <a:lnTo>
                  <a:pt x="387460" y="431799"/>
                </a:lnTo>
                <a:lnTo>
                  <a:pt x="403547" y="453389"/>
                </a:lnTo>
                <a:lnTo>
                  <a:pt x="394554" y="462279"/>
                </a:lnTo>
                <a:close/>
              </a:path>
              <a:path w="716279" h="669289">
                <a:moveTo>
                  <a:pt x="271632" y="441959"/>
                </a:moveTo>
                <a:lnTo>
                  <a:pt x="244416" y="422909"/>
                </a:lnTo>
                <a:lnTo>
                  <a:pt x="217941" y="402589"/>
                </a:lnTo>
                <a:lnTo>
                  <a:pt x="190867" y="383539"/>
                </a:lnTo>
                <a:lnTo>
                  <a:pt x="161853" y="367029"/>
                </a:lnTo>
                <a:lnTo>
                  <a:pt x="155589" y="359409"/>
                </a:lnTo>
                <a:lnTo>
                  <a:pt x="156491" y="353059"/>
                </a:lnTo>
                <a:lnTo>
                  <a:pt x="163132" y="349249"/>
                </a:lnTo>
                <a:lnTo>
                  <a:pt x="174083" y="351789"/>
                </a:lnTo>
                <a:lnTo>
                  <a:pt x="199385" y="369569"/>
                </a:lnTo>
                <a:lnTo>
                  <a:pt x="240081" y="394969"/>
                </a:lnTo>
                <a:lnTo>
                  <a:pt x="272165" y="422909"/>
                </a:lnTo>
                <a:lnTo>
                  <a:pt x="271632" y="441959"/>
                </a:lnTo>
                <a:close/>
              </a:path>
              <a:path w="716279" h="669289">
                <a:moveTo>
                  <a:pt x="191957" y="487679"/>
                </a:moveTo>
                <a:lnTo>
                  <a:pt x="154236" y="487679"/>
                </a:lnTo>
                <a:lnTo>
                  <a:pt x="137390" y="464819"/>
                </a:lnTo>
                <a:lnTo>
                  <a:pt x="112371" y="448309"/>
                </a:lnTo>
                <a:lnTo>
                  <a:pt x="85192" y="431799"/>
                </a:lnTo>
                <a:lnTo>
                  <a:pt x="61866" y="412749"/>
                </a:lnTo>
                <a:lnTo>
                  <a:pt x="58645" y="410209"/>
                </a:lnTo>
                <a:lnTo>
                  <a:pt x="53228" y="406399"/>
                </a:lnTo>
                <a:lnTo>
                  <a:pt x="82456" y="406399"/>
                </a:lnTo>
                <a:lnTo>
                  <a:pt x="99870" y="419099"/>
                </a:lnTo>
                <a:lnTo>
                  <a:pt x="139868" y="449579"/>
                </a:lnTo>
                <a:lnTo>
                  <a:pt x="191957" y="487679"/>
                </a:lnTo>
                <a:close/>
              </a:path>
              <a:path w="716279" h="669289">
                <a:moveTo>
                  <a:pt x="202364" y="495299"/>
                </a:moveTo>
                <a:lnTo>
                  <a:pt x="162177" y="495299"/>
                </a:lnTo>
                <a:lnTo>
                  <a:pt x="162913" y="492759"/>
                </a:lnTo>
                <a:lnTo>
                  <a:pt x="163795" y="491489"/>
                </a:lnTo>
                <a:lnTo>
                  <a:pt x="161744" y="491489"/>
                </a:lnTo>
                <a:lnTo>
                  <a:pt x="158995" y="490219"/>
                </a:lnTo>
                <a:lnTo>
                  <a:pt x="195426" y="490219"/>
                </a:lnTo>
                <a:lnTo>
                  <a:pt x="202364" y="495299"/>
                </a:lnTo>
                <a:close/>
              </a:path>
              <a:path w="716279" h="669289">
                <a:moveTo>
                  <a:pt x="250892" y="530859"/>
                </a:moveTo>
                <a:lnTo>
                  <a:pt x="218224" y="530859"/>
                </a:lnTo>
                <a:lnTo>
                  <a:pt x="211776" y="520699"/>
                </a:lnTo>
                <a:lnTo>
                  <a:pt x="203774" y="513079"/>
                </a:lnTo>
                <a:lnTo>
                  <a:pt x="194221" y="507999"/>
                </a:lnTo>
                <a:lnTo>
                  <a:pt x="183121" y="505459"/>
                </a:lnTo>
                <a:lnTo>
                  <a:pt x="216241" y="505459"/>
                </a:lnTo>
                <a:lnTo>
                  <a:pt x="250892" y="530859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7" name="bg 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4868" y="749052"/>
            <a:ext cx="577295" cy="651509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7318056" y="2956931"/>
            <a:ext cx="715645" cy="572770"/>
          </a:xfrm>
          <a:custGeom>
            <a:avLst/>
            <a:gdLst/>
            <a:ahLst/>
            <a:cxnLst/>
            <a:rect l="l" t="t" r="r" b="b"/>
            <a:pathLst>
              <a:path w="715645" h="572770">
                <a:moveTo>
                  <a:pt x="375145" y="74929"/>
                </a:moveTo>
                <a:lnTo>
                  <a:pt x="333132" y="74929"/>
                </a:lnTo>
                <a:lnTo>
                  <a:pt x="366112" y="55879"/>
                </a:lnTo>
                <a:lnTo>
                  <a:pt x="404308" y="29209"/>
                </a:lnTo>
                <a:lnTo>
                  <a:pt x="448298" y="7619"/>
                </a:lnTo>
                <a:lnTo>
                  <a:pt x="498657" y="1269"/>
                </a:lnTo>
                <a:lnTo>
                  <a:pt x="556000" y="0"/>
                </a:lnTo>
                <a:lnTo>
                  <a:pt x="598880" y="6349"/>
                </a:lnTo>
                <a:lnTo>
                  <a:pt x="617797" y="16509"/>
                </a:lnTo>
                <a:lnTo>
                  <a:pt x="534357" y="16509"/>
                </a:lnTo>
                <a:lnTo>
                  <a:pt x="490574" y="20319"/>
                </a:lnTo>
                <a:lnTo>
                  <a:pt x="447717" y="31749"/>
                </a:lnTo>
                <a:lnTo>
                  <a:pt x="407946" y="50799"/>
                </a:lnTo>
                <a:lnTo>
                  <a:pt x="375145" y="74929"/>
                </a:lnTo>
                <a:close/>
              </a:path>
              <a:path w="715645" h="572770">
                <a:moveTo>
                  <a:pt x="715027" y="433069"/>
                </a:moveTo>
                <a:lnTo>
                  <a:pt x="691430" y="433069"/>
                </a:lnTo>
                <a:lnTo>
                  <a:pt x="689229" y="379729"/>
                </a:lnTo>
                <a:lnTo>
                  <a:pt x="680372" y="326389"/>
                </a:lnTo>
                <a:lnTo>
                  <a:pt x="670081" y="273049"/>
                </a:lnTo>
                <a:lnTo>
                  <a:pt x="663579" y="218439"/>
                </a:lnTo>
                <a:lnTo>
                  <a:pt x="656462" y="171449"/>
                </a:lnTo>
                <a:lnTo>
                  <a:pt x="652111" y="121919"/>
                </a:lnTo>
                <a:lnTo>
                  <a:pt x="641615" y="74929"/>
                </a:lnTo>
                <a:lnTo>
                  <a:pt x="616069" y="38099"/>
                </a:lnTo>
                <a:lnTo>
                  <a:pt x="576909" y="22859"/>
                </a:lnTo>
                <a:lnTo>
                  <a:pt x="534357" y="16509"/>
                </a:lnTo>
                <a:lnTo>
                  <a:pt x="617797" y="16509"/>
                </a:lnTo>
                <a:lnTo>
                  <a:pt x="650543" y="46989"/>
                </a:lnTo>
                <a:lnTo>
                  <a:pt x="672236" y="113029"/>
                </a:lnTo>
                <a:lnTo>
                  <a:pt x="677652" y="153669"/>
                </a:lnTo>
                <a:lnTo>
                  <a:pt x="682548" y="198119"/>
                </a:lnTo>
                <a:lnTo>
                  <a:pt x="689246" y="245109"/>
                </a:lnTo>
                <a:lnTo>
                  <a:pt x="696413" y="293369"/>
                </a:lnTo>
                <a:lnTo>
                  <a:pt x="704400" y="341629"/>
                </a:lnTo>
                <a:lnTo>
                  <a:pt x="711363" y="389889"/>
                </a:lnTo>
                <a:lnTo>
                  <a:pt x="715027" y="433069"/>
                </a:lnTo>
                <a:close/>
              </a:path>
              <a:path w="715645" h="572770">
                <a:moveTo>
                  <a:pt x="82870" y="551179"/>
                </a:moveTo>
                <a:lnTo>
                  <a:pt x="59676" y="488949"/>
                </a:lnTo>
                <a:lnTo>
                  <a:pt x="50394" y="438149"/>
                </a:lnTo>
                <a:lnTo>
                  <a:pt x="41957" y="386079"/>
                </a:lnTo>
                <a:lnTo>
                  <a:pt x="34199" y="334009"/>
                </a:lnTo>
                <a:lnTo>
                  <a:pt x="26952" y="281939"/>
                </a:lnTo>
                <a:lnTo>
                  <a:pt x="20051" y="229869"/>
                </a:lnTo>
                <a:lnTo>
                  <a:pt x="13330" y="177799"/>
                </a:lnTo>
                <a:lnTo>
                  <a:pt x="6621" y="124459"/>
                </a:lnTo>
                <a:lnTo>
                  <a:pt x="725" y="102869"/>
                </a:lnTo>
                <a:lnTo>
                  <a:pt x="32287" y="62229"/>
                </a:lnTo>
                <a:lnTo>
                  <a:pt x="77123" y="53339"/>
                </a:lnTo>
                <a:lnTo>
                  <a:pt x="123567" y="45719"/>
                </a:lnTo>
                <a:lnTo>
                  <a:pt x="170587" y="43179"/>
                </a:lnTo>
                <a:lnTo>
                  <a:pt x="217152" y="45719"/>
                </a:lnTo>
                <a:lnTo>
                  <a:pt x="262231" y="54609"/>
                </a:lnTo>
                <a:lnTo>
                  <a:pt x="280471" y="62229"/>
                </a:lnTo>
                <a:lnTo>
                  <a:pt x="176084" y="62229"/>
                </a:lnTo>
                <a:lnTo>
                  <a:pt x="126034" y="66039"/>
                </a:lnTo>
                <a:lnTo>
                  <a:pt x="78868" y="73659"/>
                </a:lnTo>
                <a:lnTo>
                  <a:pt x="38294" y="82549"/>
                </a:lnTo>
                <a:lnTo>
                  <a:pt x="23422" y="106679"/>
                </a:lnTo>
                <a:lnTo>
                  <a:pt x="26622" y="156209"/>
                </a:lnTo>
                <a:lnTo>
                  <a:pt x="36067" y="210819"/>
                </a:lnTo>
                <a:lnTo>
                  <a:pt x="39933" y="250189"/>
                </a:lnTo>
                <a:lnTo>
                  <a:pt x="50071" y="295909"/>
                </a:lnTo>
                <a:lnTo>
                  <a:pt x="56053" y="341629"/>
                </a:lnTo>
                <a:lnTo>
                  <a:pt x="60548" y="387349"/>
                </a:lnTo>
                <a:lnTo>
                  <a:pt x="66226" y="433069"/>
                </a:lnTo>
                <a:lnTo>
                  <a:pt x="75758" y="477519"/>
                </a:lnTo>
                <a:lnTo>
                  <a:pt x="91812" y="519429"/>
                </a:lnTo>
                <a:lnTo>
                  <a:pt x="144515" y="519429"/>
                </a:lnTo>
                <a:lnTo>
                  <a:pt x="141101" y="520699"/>
                </a:lnTo>
                <a:lnTo>
                  <a:pt x="127309" y="543559"/>
                </a:lnTo>
                <a:lnTo>
                  <a:pt x="196131" y="543559"/>
                </a:lnTo>
                <a:lnTo>
                  <a:pt x="187118" y="546099"/>
                </a:lnTo>
                <a:lnTo>
                  <a:pt x="102734" y="546099"/>
                </a:lnTo>
                <a:lnTo>
                  <a:pt x="93237" y="549909"/>
                </a:lnTo>
                <a:lnTo>
                  <a:pt x="82870" y="551179"/>
                </a:lnTo>
                <a:close/>
              </a:path>
              <a:path w="715645" h="572770">
                <a:moveTo>
                  <a:pt x="394352" y="121919"/>
                </a:moveTo>
                <a:lnTo>
                  <a:pt x="391075" y="116839"/>
                </a:lnTo>
                <a:lnTo>
                  <a:pt x="388890" y="113029"/>
                </a:lnTo>
                <a:lnTo>
                  <a:pt x="385614" y="107949"/>
                </a:lnTo>
                <a:lnTo>
                  <a:pt x="412621" y="91439"/>
                </a:lnTo>
                <a:lnTo>
                  <a:pt x="458407" y="74929"/>
                </a:lnTo>
                <a:lnTo>
                  <a:pt x="512719" y="62229"/>
                </a:lnTo>
                <a:lnTo>
                  <a:pt x="565302" y="55879"/>
                </a:lnTo>
                <a:lnTo>
                  <a:pt x="605900" y="59689"/>
                </a:lnTo>
                <a:lnTo>
                  <a:pt x="620588" y="74929"/>
                </a:lnTo>
                <a:lnTo>
                  <a:pt x="576758" y="74929"/>
                </a:lnTo>
                <a:lnTo>
                  <a:pt x="529178" y="77469"/>
                </a:lnTo>
                <a:lnTo>
                  <a:pt x="482357" y="85089"/>
                </a:lnTo>
                <a:lnTo>
                  <a:pt x="437136" y="100329"/>
                </a:lnTo>
                <a:lnTo>
                  <a:pt x="394352" y="121919"/>
                </a:lnTo>
                <a:close/>
              </a:path>
              <a:path w="715645" h="572770">
                <a:moveTo>
                  <a:pt x="474134" y="502919"/>
                </a:moveTo>
                <a:lnTo>
                  <a:pt x="371415" y="502919"/>
                </a:lnTo>
                <a:lnTo>
                  <a:pt x="371326" y="448309"/>
                </a:lnTo>
                <a:lnTo>
                  <a:pt x="368562" y="394969"/>
                </a:lnTo>
                <a:lnTo>
                  <a:pt x="363592" y="341629"/>
                </a:lnTo>
                <a:lnTo>
                  <a:pt x="356883" y="289559"/>
                </a:lnTo>
                <a:lnTo>
                  <a:pt x="348903" y="236219"/>
                </a:lnTo>
                <a:lnTo>
                  <a:pt x="340121" y="182879"/>
                </a:lnTo>
                <a:lnTo>
                  <a:pt x="331005" y="130809"/>
                </a:lnTo>
                <a:lnTo>
                  <a:pt x="306479" y="95249"/>
                </a:lnTo>
                <a:lnTo>
                  <a:pt x="270013" y="74929"/>
                </a:lnTo>
                <a:lnTo>
                  <a:pt x="225312" y="63499"/>
                </a:lnTo>
                <a:lnTo>
                  <a:pt x="176084" y="62229"/>
                </a:lnTo>
                <a:lnTo>
                  <a:pt x="280471" y="62229"/>
                </a:lnTo>
                <a:lnTo>
                  <a:pt x="304791" y="72389"/>
                </a:lnTo>
                <a:lnTo>
                  <a:pt x="333132" y="74929"/>
                </a:lnTo>
                <a:lnTo>
                  <a:pt x="375145" y="74929"/>
                </a:lnTo>
                <a:lnTo>
                  <a:pt x="373419" y="76199"/>
                </a:lnTo>
                <a:lnTo>
                  <a:pt x="346295" y="109219"/>
                </a:lnTo>
                <a:lnTo>
                  <a:pt x="356858" y="157479"/>
                </a:lnTo>
                <a:lnTo>
                  <a:pt x="365161" y="205739"/>
                </a:lnTo>
                <a:lnTo>
                  <a:pt x="371762" y="253999"/>
                </a:lnTo>
                <a:lnTo>
                  <a:pt x="377218" y="302259"/>
                </a:lnTo>
                <a:lnTo>
                  <a:pt x="382085" y="350519"/>
                </a:lnTo>
                <a:lnTo>
                  <a:pt x="386920" y="398779"/>
                </a:lnTo>
                <a:lnTo>
                  <a:pt x="392279" y="448309"/>
                </a:lnTo>
                <a:lnTo>
                  <a:pt x="398721" y="495299"/>
                </a:lnTo>
                <a:lnTo>
                  <a:pt x="507191" y="495299"/>
                </a:lnTo>
                <a:lnTo>
                  <a:pt x="481344" y="500379"/>
                </a:lnTo>
                <a:lnTo>
                  <a:pt x="474134" y="502919"/>
                </a:lnTo>
                <a:close/>
              </a:path>
              <a:path w="715645" h="572770">
                <a:moveTo>
                  <a:pt x="624260" y="78739"/>
                </a:moveTo>
                <a:lnTo>
                  <a:pt x="576758" y="74929"/>
                </a:lnTo>
                <a:lnTo>
                  <a:pt x="620588" y="74929"/>
                </a:lnTo>
                <a:lnTo>
                  <a:pt x="624260" y="78739"/>
                </a:lnTo>
                <a:close/>
              </a:path>
              <a:path w="715645" h="572770">
                <a:moveTo>
                  <a:pt x="103775" y="288289"/>
                </a:moveTo>
                <a:lnTo>
                  <a:pt x="91266" y="279399"/>
                </a:lnTo>
                <a:lnTo>
                  <a:pt x="83237" y="241299"/>
                </a:lnTo>
                <a:lnTo>
                  <a:pt x="77819" y="203199"/>
                </a:lnTo>
                <a:lnTo>
                  <a:pt x="73527" y="165099"/>
                </a:lnTo>
                <a:lnTo>
                  <a:pt x="68876" y="126999"/>
                </a:lnTo>
                <a:lnTo>
                  <a:pt x="104779" y="116839"/>
                </a:lnTo>
                <a:lnTo>
                  <a:pt x="148734" y="107949"/>
                </a:lnTo>
                <a:lnTo>
                  <a:pt x="195689" y="102869"/>
                </a:lnTo>
                <a:lnTo>
                  <a:pt x="240590" y="104139"/>
                </a:lnTo>
                <a:lnTo>
                  <a:pt x="278384" y="115569"/>
                </a:lnTo>
                <a:lnTo>
                  <a:pt x="283781" y="120649"/>
                </a:lnTo>
                <a:lnTo>
                  <a:pt x="186629" y="120649"/>
                </a:lnTo>
                <a:lnTo>
                  <a:pt x="136157" y="128269"/>
                </a:lnTo>
                <a:lnTo>
                  <a:pt x="89628" y="147319"/>
                </a:lnTo>
                <a:lnTo>
                  <a:pt x="107649" y="264159"/>
                </a:lnTo>
                <a:lnTo>
                  <a:pt x="320435" y="264159"/>
                </a:lnTo>
                <a:lnTo>
                  <a:pt x="318289" y="266699"/>
                </a:lnTo>
                <a:lnTo>
                  <a:pt x="234003" y="266699"/>
                </a:lnTo>
                <a:lnTo>
                  <a:pt x="191979" y="271779"/>
                </a:lnTo>
                <a:lnTo>
                  <a:pt x="154614" y="276859"/>
                </a:lnTo>
                <a:lnTo>
                  <a:pt x="138418" y="280669"/>
                </a:lnTo>
                <a:lnTo>
                  <a:pt x="120482" y="287019"/>
                </a:lnTo>
                <a:lnTo>
                  <a:pt x="103775" y="288289"/>
                </a:lnTo>
                <a:close/>
              </a:path>
              <a:path w="715645" h="572770">
                <a:moveTo>
                  <a:pt x="409097" y="163829"/>
                </a:moveTo>
                <a:lnTo>
                  <a:pt x="434392" y="132079"/>
                </a:lnTo>
                <a:lnTo>
                  <a:pt x="483213" y="121919"/>
                </a:lnTo>
                <a:lnTo>
                  <a:pt x="532559" y="116839"/>
                </a:lnTo>
                <a:lnTo>
                  <a:pt x="564735" y="114299"/>
                </a:lnTo>
                <a:lnTo>
                  <a:pt x="581971" y="116839"/>
                </a:lnTo>
                <a:lnTo>
                  <a:pt x="607194" y="116839"/>
                </a:lnTo>
                <a:lnTo>
                  <a:pt x="630164" y="121919"/>
                </a:lnTo>
                <a:lnTo>
                  <a:pt x="636277" y="130809"/>
                </a:lnTo>
                <a:lnTo>
                  <a:pt x="540973" y="130809"/>
                </a:lnTo>
                <a:lnTo>
                  <a:pt x="495878" y="137159"/>
                </a:lnTo>
                <a:lnTo>
                  <a:pt x="451596" y="149859"/>
                </a:lnTo>
                <a:lnTo>
                  <a:pt x="409097" y="163829"/>
                </a:lnTo>
                <a:close/>
              </a:path>
              <a:path w="715645" h="572770">
                <a:moveTo>
                  <a:pt x="320435" y="264159"/>
                </a:moveTo>
                <a:lnTo>
                  <a:pt x="107649" y="264159"/>
                </a:lnTo>
                <a:lnTo>
                  <a:pt x="156644" y="257809"/>
                </a:lnTo>
                <a:lnTo>
                  <a:pt x="205537" y="252729"/>
                </a:lnTo>
                <a:lnTo>
                  <a:pt x="254635" y="248919"/>
                </a:lnTo>
                <a:lnTo>
                  <a:pt x="304245" y="248919"/>
                </a:lnTo>
                <a:lnTo>
                  <a:pt x="304339" y="232409"/>
                </a:lnTo>
                <a:lnTo>
                  <a:pt x="295107" y="180339"/>
                </a:lnTo>
                <a:lnTo>
                  <a:pt x="285678" y="140969"/>
                </a:lnTo>
                <a:lnTo>
                  <a:pt x="237613" y="124459"/>
                </a:lnTo>
                <a:lnTo>
                  <a:pt x="186629" y="120649"/>
                </a:lnTo>
                <a:lnTo>
                  <a:pt x="283781" y="120649"/>
                </a:lnTo>
                <a:lnTo>
                  <a:pt x="304017" y="139699"/>
                </a:lnTo>
                <a:lnTo>
                  <a:pt x="312437" y="179069"/>
                </a:lnTo>
                <a:lnTo>
                  <a:pt x="317232" y="205739"/>
                </a:lnTo>
                <a:lnTo>
                  <a:pt x="324997" y="232409"/>
                </a:lnTo>
                <a:lnTo>
                  <a:pt x="325799" y="257809"/>
                </a:lnTo>
                <a:lnTo>
                  <a:pt x="320435" y="264159"/>
                </a:lnTo>
                <a:close/>
              </a:path>
              <a:path w="715645" h="572770">
                <a:moveTo>
                  <a:pt x="633544" y="144779"/>
                </a:moveTo>
                <a:lnTo>
                  <a:pt x="629721" y="142239"/>
                </a:lnTo>
                <a:lnTo>
                  <a:pt x="585911" y="132079"/>
                </a:lnTo>
                <a:lnTo>
                  <a:pt x="540973" y="130809"/>
                </a:lnTo>
                <a:lnTo>
                  <a:pt x="636277" y="130809"/>
                </a:lnTo>
                <a:lnTo>
                  <a:pt x="640643" y="137159"/>
                </a:lnTo>
                <a:lnTo>
                  <a:pt x="639550" y="142239"/>
                </a:lnTo>
                <a:lnTo>
                  <a:pt x="633544" y="144779"/>
                </a:lnTo>
                <a:close/>
              </a:path>
              <a:path w="715645" h="572770">
                <a:moveTo>
                  <a:pt x="418380" y="215899"/>
                </a:moveTo>
                <a:lnTo>
                  <a:pt x="411281" y="210819"/>
                </a:lnTo>
                <a:lnTo>
                  <a:pt x="411281" y="204469"/>
                </a:lnTo>
                <a:lnTo>
                  <a:pt x="428382" y="189229"/>
                </a:lnTo>
                <a:lnTo>
                  <a:pt x="469815" y="179069"/>
                </a:lnTo>
                <a:lnTo>
                  <a:pt x="522412" y="175259"/>
                </a:lnTo>
                <a:lnTo>
                  <a:pt x="573007" y="176529"/>
                </a:lnTo>
                <a:lnTo>
                  <a:pt x="608433" y="185419"/>
                </a:lnTo>
                <a:lnTo>
                  <a:pt x="611705" y="193039"/>
                </a:lnTo>
                <a:lnTo>
                  <a:pt x="518317" y="193039"/>
                </a:lnTo>
                <a:lnTo>
                  <a:pt x="470072" y="198119"/>
                </a:lnTo>
                <a:lnTo>
                  <a:pt x="424387" y="213359"/>
                </a:lnTo>
                <a:lnTo>
                  <a:pt x="418380" y="215899"/>
                </a:lnTo>
                <a:close/>
              </a:path>
              <a:path w="715645" h="572770">
                <a:moveTo>
                  <a:pt x="615523" y="201929"/>
                </a:moveTo>
                <a:lnTo>
                  <a:pt x="567380" y="195579"/>
                </a:lnTo>
                <a:lnTo>
                  <a:pt x="518317" y="193039"/>
                </a:lnTo>
                <a:lnTo>
                  <a:pt x="611705" y="193039"/>
                </a:lnTo>
                <a:lnTo>
                  <a:pt x="615523" y="201929"/>
                </a:lnTo>
                <a:close/>
              </a:path>
              <a:path w="715645" h="572770">
                <a:moveTo>
                  <a:pt x="431760" y="252729"/>
                </a:moveTo>
                <a:lnTo>
                  <a:pt x="421162" y="251459"/>
                </a:lnTo>
                <a:lnTo>
                  <a:pt x="414558" y="245109"/>
                </a:lnTo>
                <a:lnTo>
                  <a:pt x="451309" y="227329"/>
                </a:lnTo>
                <a:lnTo>
                  <a:pt x="512787" y="219709"/>
                </a:lnTo>
                <a:lnTo>
                  <a:pt x="576212" y="220979"/>
                </a:lnTo>
                <a:lnTo>
                  <a:pt x="618799" y="233679"/>
                </a:lnTo>
                <a:lnTo>
                  <a:pt x="577056" y="236219"/>
                </a:lnTo>
                <a:lnTo>
                  <a:pt x="535928" y="237489"/>
                </a:lnTo>
                <a:lnTo>
                  <a:pt x="495005" y="240029"/>
                </a:lnTo>
                <a:lnTo>
                  <a:pt x="453876" y="248919"/>
                </a:lnTo>
                <a:lnTo>
                  <a:pt x="443586" y="250189"/>
                </a:lnTo>
                <a:lnTo>
                  <a:pt x="431760" y="252729"/>
                </a:lnTo>
                <a:close/>
              </a:path>
              <a:path w="715645" h="572770">
                <a:moveTo>
                  <a:pt x="453112" y="379729"/>
                </a:moveTo>
                <a:lnTo>
                  <a:pt x="432028" y="378459"/>
                </a:lnTo>
                <a:lnTo>
                  <a:pt x="430755" y="373379"/>
                </a:lnTo>
                <a:lnTo>
                  <a:pt x="449659" y="364489"/>
                </a:lnTo>
                <a:lnTo>
                  <a:pt x="489101" y="355599"/>
                </a:lnTo>
                <a:lnTo>
                  <a:pt x="549444" y="346709"/>
                </a:lnTo>
                <a:lnTo>
                  <a:pt x="549765" y="334009"/>
                </a:lnTo>
                <a:lnTo>
                  <a:pt x="549871" y="323849"/>
                </a:lnTo>
                <a:lnTo>
                  <a:pt x="548079" y="304799"/>
                </a:lnTo>
                <a:lnTo>
                  <a:pt x="545758" y="283209"/>
                </a:lnTo>
                <a:lnTo>
                  <a:pt x="545075" y="262889"/>
                </a:lnTo>
                <a:lnTo>
                  <a:pt x="595549" y="251459"/>
                </a:lnTo>
                <a:lnTo>
                  <a:pt x="625029" y="257809"/>
                </a:lnTo>
                <a:lnTo>
                  <a:pt x="637050" y="274319"/>
                </a:lnTo>
                <a:lnTo>
                  <a:pt x="594429" y="274319"/>
                </a:lnTo>
                <a:lnTo>
                  <a:pt x="581570" y="275589"/>
                </a:lnTo>
                <a:lnTo>
                  <a:pt x="568558" y="280669"/>
                </a:lnTo>
                <a:lnTo>
                  <a:pt x="566749" y="309879"/>
                </a:lnTo>
                <a:lnTo>
                  <a:pt x="568011" y="334009"/>
                </a:lnTo>
                <a:lnTo>
                  <a:pt x="572551" y="356869"/>
                </a:lnTo>
                <a:lnTo>
                  <a:pt x="574910" y="363219"/>
                </a:lnTo>
                <a:lnTo>
                  <a:pt x="553267" y="363219"/>
                </a:lnTo>
                <a:lnTo>
                  <a:pt x="493646" y="375919"/>
                </a:lnTo>
                <a:lnTo>
                  <a:pt x="453112" y="379729"/>
                </a:lnTo>
                <a:close/>
              </a:path>
              <a:path w="715645" h="572770">
                <a:moveTo>
                  <a:pt x="418380" y="294639"/>
                </a:moveTo>
                <a:lnTo>
                  <a:pt x="413408" y="279399"/>
                </a:lnTo>
                <a:lnTo>
                  <a:pt x="437323" y="267969"/>
                </a:lnTo>
                <a:lnTo>
                  <a:pt x="473663" y="260349"/>
                </a:lnTo>
                <a:lnTo>
                  <a:pt x="505966" y="262889"/>
                </a:lnTo>
                <a:lnTo>
                  <a:pt x="517770" y="276859"/>
                </a:lnTo>
                <a:lnTo>
                  <a:pt x="494331" y="280669"/>
                </a:lnTo>
                <a:lnTo>
                  <a:pt x="469099" y="283209"/>
                </a:lnTo>
                <a:lnTo>
                  <a:pt x="443356" y="288289"/>
                </a:lnTo>
                <a:lnTo>
                  <a:pt x="418380" y="294639"/>
                </a:lnTo>
                <a:close/>
              </a:path>
              <a:path w="715645" h="572770">
                <a:moveTo>
                  <a:pt x="309706" y="276859"/>
                </a:moveTo>
                <a:lnTo>
                  <a:pt x="275106" y="267969"/>
                </a:lnTo>
                <a:lnTo>
                  <a:pt x="234003" y="266699"/>
                </a:lnTo>
                <a:lnTo>
                  <a:pt x="318289" y="266699"/>
                </a:lnTo>
                <a:lnTo>
                  <a:pt x="309706" y="276859"/>
                </a:lnTo>
                <a:close/>
              </a:path>
              <a:path w="715645" h="572770">
                <a:moveTo>
                  <a:pt x="658100" y="378459"/>
                </a:moveTo>
                <a:lnTo>
                  <a:pt x="593593" y="378459"/>
                </a:lnTo>
                <a:lnTo>
                  <a:pt x="606512" y="377189"/>
                </a:lnTo>
                <a:lnTo>
                  <a:pt x="632451" y="372109"/>
                </a:lnTo>
                <a:lnTo>
                  <a:pt x="630412" y="346709"/>
                </a:lnTo>
                <a:lnTo>
                  <a:pt x="629653" y="322579"/>
                </a:lnTo>
                <a:lnTo>
                  <a:pt x="627153" y="298449"/>
                </a:lnTo>
                <a:lnTo>
                  <a:pt x="619891" y="276859"/>
                </a:lnTo>
                <a:lnTo>
                  <a:pt x="607186" y="274319"/>
                </a:lnTo>
                <a:lnTo>
                  <a:pt x="637050" y="274319"/>
                </a:lnTo>
                <a:lnTo>
                  <a:pt x="639824" y="278129"/>
                </a:lnTo>
                <a:lnTo>
                  <a:pt x="646245" y="307339"/>
                </a:lnTo>
                <a:lnTo>
                  <a:pt x="650604" y="344169"/>
                </a:lnTo>
                <a:lnTo>
                  <a:pt x="658100" y="378459"/>
                </a:lnTo>
                <a:close/>
              </a:path>
              <a:path w="715645" h="572770">
                <a:moveTo>
                  <a:pt x="250181" y="308609"/>
                </a:moveTo>
                <a:lnTo>
                  <a:pt x="240923" y="294639"/>
                </a:lnTo>
                <a:lnTo>
                  <a:pt x="261308" y="285749"/>
                </a:lnTo>
                <a:lnTo>
                  <a:pt x="291420" y="283209"/>
                </a:lnTo>
                <a:lnTo>
                  <a:pt x="311344" y="290829"/>
                </a:lnTo>
                <a:lnTo>
                  <a:pt x="301020" y="299719"/>
                </a:lnTo>
                <a:lnTo>
                  <a:pt x="284449" y="303529"/>
                </a:lnTo>
                <a:lnTo>
                  <a:pt x="266035" y="303529"/>
                </a:lnTo>
                <a:lnTo>
                  <a:pt x="250181" y="308609"/>
                </a:lnTo>
                <a:close/>
              </a:path>
              <a:path w="715645" h="572770">
                <a:moveTo>
                  <a:pt x="111472" y="332739"/>
                </a:moveTo>
                <a:lnTo>
                  <a:pt x="109561" y="313689"/>
                </a:lnTo>
                <a:lnTo>
                  <a:pt x="129766" y="304799"/>
                </a:lnTo>
                <a:lnTo>
                  <a:pt x="158163" y="299719"/>
                </a:lnTo>
                <a:lnTo>
                  <a:pt x="180826" y="298449"/>
                </a:lnTo>
                <a:lnTo>
                  <a:pt x="189019" y="298449"/>
                </a:lnTo>
                <a:lnTo>
                  <a:pt x="190657" y="300989"/>
                </a:lnTo>
                <a:lnTo>
                  <a:pt x="195025" y="316229"/>
                </a:lnTo>
                <a:lnTo>
                  <a:pt x="172601" y="317499"/>
                </a:lnTo>
                <a:lnTo>
                  <a:pt x="151610" y="321309"/>
                </a:lnTo>
                <a:lnTo>
                  <a:pt x="131439" y="327659"/>
                </a:lnTo>
                <a:lnTo>
                  <a:pt x="111472" y="332739"/>
                </a:lnTo>
                <a:close/>
              </a:path>
              <a:path w="715645" h="572770">
                <a:moveTo>
                  <a:pt x="432033" y="334009"/>
                </a:moveTo>
                <a:lnTo>
                  <a:pt x="427860" y="320039"/>
                </a:lnTo>
                <a:lnTo>
                  <a:pt x="445344" y="312419"/>
                </a:lnTo>
                <a:lnTo>
                  <a:pt x="470507" y="307339"/>
                </a:lnTo>
                <a:lnTo>
                  <a:pt x="489373" y="304799"/>
                </a:lnTo>
                <a:lnTo>
                  <a:pt x="489919" y="304799"/>
                </a:lnTo>
                <a:lnTo>
                  <a:pt x="489919" y="306069"/>
                </a:lnTo>
                <a:lnTo>
                  <a:pt x="517659" y="314959"/>
                </a:lnTo>
                <a:lnTo>
                  <a:pt x="498862" y="323849"/>
                </a:lnTo>
                <a:lnTo>
                  <a:pt x="461121" y="331469"/>
                </a:lnTo>
                <a:lnTo>
                  <a:pt x="432033" y="334009"/>
                </a:lnTo>
                <a:close/>
              </a:path>
              <a:path w="715645" h="572770">
                <a:moveTo>
                  <a:pt x="264977" y="344169"/>
                </a:moveTo>
                <a:lnTo>
                  <a:pt x="247450" y="344169"/>
                </a:lnTo>
                <a:lnTo>
                  <a:pt x="246529" y="330199"/>
                </a:lnTo>
                <a:lnTo>
                  <a:pt x="274073" y="322579"/>
                </a:lnTo>
                <a:lnTo>
                  <a:pt x="307966" y="323849"/>
                </a:lnTo>
                <a:lnTo>
                  <a:pt x="326090" y="336549"/>
                </a:lnTo>
                <a:lnTo>
                  <a:pt x="322266" y="339089"/>
                </a:lnTo>
                <a:lnTo>
                  <a:pt x="321174" y="340359"/>
                </a:lnTo>
                <a:lnTo>
                  <a:pt x="299825" y="340359"/>
                </a:lnTo>
                <a:lnTo>
                  <a:pt x="282401" y="341629"/>
                </a:lnTo>
                <a:lnTo>
                  <a:pt x="264977" y="344169"/>
                </a:lnTo>
                <a:close/>
              </a:path>
              <a:path w="715645" h="572770">
                <a:moveTo>
                  <a:pt x="318990" y="342899"/>
                </a:moveTo>
                <a:lnTo>
                  <a:pt x="317351" y="342899"/>
                </a:lnTo>
                <a:lnTo>
                  <a:pt x="299825" y="340359"/>
                </a:lnTo>
                <a:lnTo>
                  <a:pt x="321174" y="340359"/>
                </a:lnTo>
                <a:lnTo>
                  <a:pt x="318990" y="342899"/>
                </a:lnTo>
                <a:close/>
              </a:path>
              <a:path w="715645" h="572770">
                <a:moveTo>
                  <a:pt x="122940" y="370839"/>
                </a:moveTo>
                <a:lnTo>
                  <a:pt x="119288" y="353059"/>
                </a:lnTo>
                <a:lnTo>
                  <a:pt x="148607" y="342899"/>
                </a:lnTo>
                <a:lnTo>
                  <a:pt x="186527" y="344169"/>
                </a:lnTo>
                <a:lnTo>
                  <a:pt x="208678" y="360679"/>
                </a:lnTo>
                <a:lnTo>
                  <a:pt x="186450" y="360679"/>
                </a:lnTo>
                <a:lnTo>
                  <a:pt x="165194" y="361949"/>
                </a:lnTo>
                <a:lnTo>
                  <a:pt x="144246" y="364489"/>
                </a:lnTo>
                <a:lnTo>
                  <a:pt x="122940" y="370839"/>
                </a:lnTo>
                <a:close/>
              </a:path>
              <a:path w="715645" h="572770">
                <a:moveTo>
                  <a:pt x="293596" y="384809"/>
                </a:moveTo>
                <a:lnTo>
                  <a:pt x="255642" y="384809"/>
                </a:lnTo>
                <a:lnTo>
                  <a:pt x="252784" y="368299"/>
                </a:lnTo>
                <a:lnTo>
                  <a:pt x="271274" y="363219"/>
                </a:lnTo>
                <a:lnTo>
                  <a:pt x="297649" y="364489"/>
                </a:lnTo>
                <a:lnTo>
                  <a:pt x="318444" y="367029"/>
                </a:lnTo>
                <a:lnTo>
                  <a:pt x="310474" y="380999"/>
                </a:lnTo>
                <a:lnTo>
                  <a:pt x="293596" y="384809"/>
                </a:lnTo>
                <a:close/>
              </a:path>
              <a:path w="715645" h="572770">
                <a:moveTo>
                  <a:pt x="588712" y="401319"/>
                </a:moveTo>
                <a:lnTo>
                  <a:pt x="564189" y="401319"/>
                </a:lnTo>
                <a:lnTo>
                  <a:pt x="561407" y="392429"/>
                </a:lnTo>
                <a:lnTo>
                  <a:pt x="556049" y="373379"/>
                </a:lnTo>
                <a:lnTo>
                  <a:pt x="553267" y="363219"/>
                </a:lnTo>
                <a:lnTo>
                  <a:pt x="574910" y="363219"/>
                </a:lnTo>
                <a:lnTo>
                  <a:pt x="580572" y="378459"/>
                </a:lnTo>
                <a:lnTo>
                  <a:pt x="658100" y="378459"/>
                </a:lnTo>
                <a:lnTo>
                  <a:pt x="659210" y="383539"/>
                </a:lnTo>
                <a:lnTo>
                  <a:pt x="638373" y="394969"/>
                </a:lnTo>
                <a:lnTo>
                  <a:pt x="614157" y="398779"/>
                </a:lnTo>
                <a:lnTo>
                  <a:pt x="588712" y="401319"/>
                </a:lnTo>
                <a:close/>
              </a:path>
              <a:path w="715645" h="572770">
                <a:moveTo>
                  <a:pt x="141918" y="403859"/>
                </a:moveTo>
                <a:lnTo>
                  <a:pt x="127309" y="394969"/>
                </a:lnTo>
                <a:lnTo>
                  <a:pt x="134238" y="384809"/>
                </a:lnTo>
                <a:lnTo>
                  <a:pt x="147924" y="380999"/>
                </a:lnTo>
                <a:lnTo>
                  <a:pt x="163863" y="379729"/>
                </a:lnTo>
                <a:lnTo>
                  <a:pt x="177550" y="378459"/>
                </a:lnTo>
                <a:lnTo>
                  <a:pt x="177550" y="377189"/>
                </a:lnTo>
                <a:lnTo>
                  <a:pt x="201998" y="380999"/>
                </a:lnTo>
                <a:lnTo>
                  <a:pt x="194230" y="391159"/>
                </a:lnTo>
                <a:lnTo>
                  <a:pt x="169215" y="400049"/>
                </a:lnTo>
                <a:lnTo>
                  <a:pt x="141918" y="403859"/>
                </a:lnTo>
                <a:close/>
              </a:path>
              <a:path w="715645" h="572770">
                <a:moveTo>
                  <a:pt x="477973" y="414019"/>
                </a:moveTo>
                <a:lnTo>
                  <a:pt x="461206" y="414019"/>
                </a:lnTo>
                <a:lnTo>
                  <a:pt x="452784" y="398779"/>
                </a:lnTo>
                <a:lnTo>
                  <a:pt x="474492" y="392429"/>
                </a:lnTo>
                <a:lnTo>
                  <a:pt x="503981" y="384809"/>
                </a:lnTo>
                <a:lnTo>
                  <a:pt x="523436" y="384809"/>
                </a:lnTo>
                <a:lnTo>
                  <a:pt x="515040" y="401319"/>
                </a:lnTo>
                <a:lnTo>
                  <a:pt x="497710" y="406399"/>
                </a:lnTo>
                <a:lnTo>
                  <a:pt x="477973" y="414019"/>
                </a:lnTo>
                <a:close/>
              </a:path>
              <a:path w="715645" h="572770">
                <a:moveTo>
                  <a:pt x="258919" y="436879"/>
                </a:moveTo>
                <a:lnTo>
                  <a:pt x="247425" y="426719"/>
                </a:lnTo>
                <a:lnTo>
                  <a:pt x="253799" y="420369"/>
                </a:lnTo>
                <a:lnTo>
                  <a:pt x="269286" y="417829"/>
                </a:lnTo>
                <a:lnTo>
                  <a:pt x="285132" y="416559"/>
                </a:lnTo>
                <a:lnTo>
                  <a:pt x="307300" y="424179"/>
                </a:lnTo>
                <a:lnTo>
                  <a:pt x="300696" y="430529"/>
                </a:lnTo>
                <a:lnTo>
                  <a:pt x="279756" y="435609"/>
                </a:lnTo>
                <a:lnTo>
                  <a:pt x="258919" y="436879"/>
                </a:lnTo>
                <a:close/>
              </a:path>
              <a:path w="715645" h="572770">
                <a:moveTo>
                  <a:pt x="152430" y="445769"/>
                </a:moveTo>
                <a:lnTo>
                  <a:pt x="145885" y="433069"/>
                </a:lnTo>
                <a:lnTo>
                  <a:pt x="161099" y="425449"/>
                </a:lnTo>
                <a:lnTo>
                  <a:pt x="185221" y="424179"/>
                </a:lnTo>
                <a:lnTo>
                  <a:pt x="205401" y="426719"/>
                </a:lnTo>
                <a:lnTo>
                  <a:pt x="195589" y="438149"/>
                </a:lnTo>
                <a:lnTo>
                  <a:pt x="182192" y="441959"/>
                </a:lnTo>
                <a:lnTo>
                  <a:pt x="167157" y="443229"/>
                </a:lnTo>
                <a:lnTo>
                  <a:pt x="152430" y="445769"/>
                </a:lnTo>
                <a:close/>
              </a:path>
              <a:path w="715645" h="572770">
                <a:moveTo>
                  <a:pt x="507191" y="495299"/>
                </a:moveTo>
                <a:lnTo>
                  <a:pt x="398721" y="495299"/>
                </a:lnTo>
                <a:lnTo>
                  <a:pt x="443840" y="464819"/>
                </a:lnTo>
                <a:lnTo>
                  <a:pt x="489535" y="443229"/>
                </a:lnTo>
                <a:lnTo>
                  <a:pt x="536474" y="430529"/>
                </a:lnTo>
                <a:lnTo>
                  <a:pt x="585325" y="425449"/>
                </a:lnTo>
                <a:lnTo>
                  <a:pt x="636754" y="426719"/>
                </a:lnTo>
                <a:lnTo>
                  <a:pt x="691430" y="433069"/>
                </a:lnTo>
                <a:lnTo>
                  <a:pt x="715027" y="433069"/>
                </a:lnTo>
                <a:lnTo>
                  <a:pt x="715458" y="438149"/>
                </a:lnTo>
                <a:lnTo>
                  <a:pt x="714636" y="443229"/>
                </a:lnTo>
                <a:lnTo>
                  <a:pt x="617302" y="443229"/>
                </a:lnTo>
                <a:lnTo>
                  <a:pt x="570879" y="444499"/>
                </a:lnTo>
                <a:lnTo>
                  <a:pt x="522908" y="452119"/>
                </a:lnTo>
                <a:lnTo>
                  <a:pt x="485101" y="466089"/>
                </a:lnTo>
                <a:lnTo>
                  <a:pt x="469168" y="481329"/>
                </a:lnTo>
                <a:lnTo>
                  <a:pt x="675081" y="481329"/>
                </a:lnTo>
                <a:lnTo>
                  <a:pt x="673622" y="485139"/>
                </a:lnTo>
                <a:lnTo>
                  <a:pt x="671002" y="487679"/>
                </a:lnTo>
                <a:lnTo>
                  <a:pt x="572947" y="487679"/>
                </a:lnTo>
                <a:lnTo>
                  <a:pt x="526576" y="491489"/>
                </a:lnTo>
                <a:lnTo>
                  <a:pt x="507191" y="495299"/>
                </a:lnTo>
                <a:close/>
              </a:path>
              <a:path w="715645" h="572770">
                <a:moveTo>
                  <a:pt x="675081" y="481329"/>
                </a:moveTo>
                <a:lnTo>
                  <a:pt x="469168" y="481329"/>
                </a:lnTo>
                <a:lnTo>
                  <a:pt x="516132" y="474979"/>
                </a:lnTo>
                <a:lnTo>
                  <a:pt x="563097" y="471169"/>
                </a:lnTo>
                <a:lnTo>
                  <a:pt x="610471" y="469899"/>
                </a:lnTo>
                <a:lnTo>
                  <a:pt x="658664" y="469899"/>
                </a:lnTo>
                <a:lnTo>
                  <a:pt x="650468" y="450849"/>
                </a:lnTo>
                <a:lnTo>
                  <a:pt x="617302" y="443229"/>
                </a:lnTo>
                <a:lnTo>
                  <a:pt x="714636" y="443229"/>
                </a:lnTo>
                <a:lnTo>
                  <a:pt x="713402" y="450849"/>
                </a:lnTo>
                <a:lnTo>
                  <a:pt x="705151" y="455929"/>
                </a:lnTo>
                <a:lnTo>
                  <a:pt x="693726" y="455929"/>
                </a:lnTo>
                <a:lnTo>
                  <a:pt x="682147" y="457199"/>
                </a:lnTo>
                <a:lnTo>
                  <a:pt x="678896" y="466089"/>
                </a:lnTo>
                <a:lnTo>
                  <a:pt x="677027" y="476249"/>
                </a:lnTo>
                <a:lnTo>
                  <a:pt x="675081" y="481329"/>
                </a:lnTo>
                <a:close/>
              </a:path>
              <a:path w="715645" h="572770">
                <a:moveTo>
                  <a:pt x="144515" y="519429"/>
                </a:moveTo>
                <a:lnTo>
                  <a:pt x="91812" y="519429"/>
                </a:lnTo>
                <a:lnTo>
                  <a:pt x="136908" y="501649"/>
                </a:lnTo>
                <a:lnTo>
                  <a:pt x="184083" y="485139"/>
                </a:lnTo>
                <a:lnTo>
                  <a:pt x="232228" y="474979"/>
                </a:lnTo>
                <a:lnTo>
                  <a:pt x="280237" y="472439"/>
                </a:lnTo>
                <a:lnTo>
                  <a:pt x="327002" y="481329"/>
                </a:lnTo>
                <a:lnTo>
                  <a:pt x="353127" y="494029"/>
                </a:lnTo>
                <a:lnTo>
                  <a:pt x="297552" y="494029"/>
                </a:lnTo>
                <a:lnTo>
                  <a:pt x="243340" y="495299"/>
                </a:lnTo>
                <a:lnTo>
                  <a:pt x="185484" y="504189"/>
                </a:lnTo>
                <a:lnTo>
                  <a:pt x="144515" y="519429"/>
                </a:lnTo>
                <a:close/>
              </a:path>
              <a:path w="715645" h="572770">
                <a:moveTo>
                  <a:pt x="665763" y="492759"/>
                </a:moveTo>
                <a:lnTo>
                  <a:pt x="619620" y="488949"/>
                </a:lnTo>
                <a:lnTo>
                  <a:pt x="572947" y="487679"/>
                </a:lnTo>
                <a:lnTo>
                  <a:pt x="671002" y="487679"/>
                </a:lnTo>
                <a:lnTo>
                  <a:pt x="665763" y="492759"/>
                </a:lnTo>
                <a:close/>
              </a:path>
              <a:path w="715645" h="572770">
                <a:moveTo>
                  <a:pt x="196131" y="543559"/>
                </a:moveTo>
                <a:lnTo>
                  <a:pt x="127309" y="543559"/>
                </a:lnTo>
                <a:lnTo>
                  <a:pt x="175229" y="527049"/>
                </a:lnTo>
                <a:lnTo>
                  <a:pt x="223968" y="518159"/>
                </a:lnTo>
                <a:lnTo>
                  <a:pt x="323905" y="510539"/>
                </a:lnTo>
                <a:lnTo>
                  <a:pt x="331005" y="510539"/>
                </a:lnTo>
                <a:lnTo>
                  <a:pt x="331005" y="502919"/>
                </a:lnTo>
                <a:lnTo>
                  <a:pt x="297552" y="494029"/>
                </a:lnTo>
                <a:lnTo>
                  <a:pt x="353127" y="494029"/>
                </a:lnTo>
                <a:lnTo>
                  <a:pt x="371415" y="502919"/>
                </a:lnTo>
                <a:lnTo>
                  <a:pt x="474134" y="502919"/>
                </a:lnTo>
                <a:lnTo>
                  <a:pt x="438083" y="515619"/>
                </a:lnTo>
                <a:lnTo>
                  <a:pt x="413361" y="529589"/>
                </a:lnTo>
                <a:lnTo>
                  <a:pt x="304185" y="529589"/>
                </a:lnTo>
                <a:lnTo>
                  <a:pt x="256530" y="532129"/>
                </a:lnTo>
                <a:lnTo>
                  <a:pt x="209649" y="539749"/>
                </a:lnTo>
                <a:lnTo>
                  <a:pt x="196131" y="543559"/>
                </a:lnTo>
                <a:close/>
              </a:path>
              <a:path w="715645" h="572770">
                <a:moveTo>
                  <a:pt x="397629" y="538479"/>
                </a:moveTo>
                <a:lnTo>
                  <a:pt x="351567" y="532129"/>
                </a:lnTo>
                <a:lnTo>
                  <a:pt x="304185" y="529589"/>
                </a:lnTo>
                <a:lnTo>
                  <a:pt x="413361" y="529589"/>
                </a:lnTo>
                <a:lnTo>
                  <a:pt x="397629" y="538479"/>
                </a:lnTo>
                <a:close/>
              </a:path>
              <a:path w="715645" h="572770">
                <a:moveTo>
                  <a:pt x="122394" y="572769"/>
                </a:moveTo>
                <a:lnTo>
                  <a:pt x="113793" y="568959"/>
                </a:lnTo>
                <a:lnTo>
                  <a:pt x="109697" y="561339"/>
                </a:lnTo>
                <a:lnTo>
                  <a:pt x="107035" y="553719"/>
                </a:lnTo>
                <a:lnTo>
                  <a:pt x="102734" y="546099"/>
                </a:lnTo>
                <a:lnTo>
                  <a:pt x="187118" y="546099"/>
                </a:lnTo>
                <a:lnTo>
                  <a:pt x="164588" y="552449"/>
                </a:lnTo>
                <a:lnTo>
                  <a:pt x="122394" y="572769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8750730" y="1716145"/>
            <a:ext cx="393700" cy="405130"/>
          </a:xfrm>
          <a:custGeom>
            <a:avLst/>
            <a:gdLst/>
            <a:ahLst/>
            <a:cxnLst/>
            <a:rect l="l" t="t" r="r" b="b"/>
            <a:pathLst>
              <a:path w="393700" h="405130">
                <a:moveTo>
                  <a:pt x="111194" y="403226"/>
                </a:moveTo>
                <a:lnTo>
                  <a:pt x="79060" y="381758"/>
                </a:lnTo>
                <a:lnTo>
                  <a:pt x="77182" y="370289"/>
                </a:lnTo>
                <a:lnTo>
                  <a:pt x="79520" y="364248"/>
                </a:lnTo>
                <a:lnTo>
                  <a:pt x="86970" y="348053"/>
                </a:lnTo>
                <a:lnTo>
                  <a:pt x="89965" y="330936"/>
                </a:lnTo>
                <a:lnTo>
                  <a:pt x="91424" y="313410"/>
                </a:lnTo>
                <a:lnTo>
                  <a:pt x="94265" y="295986"/>
                </a:lnTo>
                <a:lnTo>
                  <a:pt x="74401" y="285345"/>
                </a:lnTo>
                <a:lnTo>
                  <a:pt x="52898" y="278852"/>
                </a:lnTo>
                <a:lnTo>
                  <a:pt x="31600" y="271642"/>
                </a:lnTo>
                <a:lnTo>
                  <a:pt x="12350" y="258851"/>
                </a:lnTo>
                <a:lnTo>
                  <a:pt x="0" y="228711"/>
                </a:lnTo>
                <a:lnTo>
                  <a:pt x="13547" y="200694"/>
                </a:lnTo>
                <a:lnTo>
                  <a:pt x="43373" y="177971"/>
                </a:lnTo>
                <a:lnTo>
                  <a:pt x="79857" y="163716"/>
                </a:lnTo>
                <a:lnTo>
                  <a:pt x="113379" y="161099"/>
                </a:lnTo>
                <a:lnTo>
                  <a:pt x="102235" y="120227"/>
                </a:lnTo>
                <a:lnTo>
                  <a:pt x="90238" y="69900"/>
                </a:lnTo>
                <a:lnTo>
                  <a:pt x="92260" y="24864"/>
                </a:lnTo>
                <a:lnTo>
                  <a:pt x="123208" y="0"/>
                </a:lnTo>
                <a:lnTo>
                  <a:pt x="155403" y="6152"/>
                </a:lnTo>
                <a:lnTo>
                  <a:pt x="184167" y="22594"/>
                </a:lnTo>
                <a:lnTo>
                  <a:pt x="184518" y="22936"/>
                </a:lnTo>
                <a:lnTo>
                  <a:pt x="160889" y="22936"/>
                </a:lnTo>
                <a:lnTo>
                  <a:pt x="154589" y="46307"/>
                </a:lnTo>
                <a:lnTo>
                  <a:pt x="147100" y="58910"/>
                </a:lnTo>
                <a:lnTo>
                  <a:pt x="134472" y="64482"/>
                </a:lnTo>
                <a:lnTo>
                  <a:pt x="112833" y="66624"/>
                </a:lnTo>
                <a:lnTo>
                  <a:pt x="112312" y="90900"/>
                </a:lnTo>
                <a:lnTo>
                  <a:pt x="118089" y="113384"/>
                </a:lnTo>
                <a:lnTo>
                  <a:pt x="127654" y="134741"/>
                </a:lnTo>
                <a:lnTo>
                  <a:pt x="138499" y="155638"/>
                </a:lnTo>
                <a:lnTo>
                  <a:pt x="165429" y="156747"/>
                </a:lnTo>
                <a:lnTo>
                  <a:pt x="352143" y="156747"/>
                </a:lnTo>
                <a:lnTo>
                  <a:pt x="371855" y="163872"/>
                </a:lnTo>
                <a:lnTo>
                  <a:pt x="393269" y="167167"/>
                </a:lnTo>
                <a:lnTo>
                  <a:pt x="393269" y="170383"/>
                </a:lnTo>
                <a:lnTo>
                  <a:pt x="253726" y="170383"/>
                </a:lnTo>
                <a:lnTo>
                  <a:pt x="201796" y="174956"/>
                </a:lnTo>
                <a:lnTo>
                  <a:pt x="191182" y="183626"/>
                </a:lnTo>
                <a:lnTo>
                  <a:pt x="91338" y="183626"/>
                </a:lnTo>
                <a:lnTo>
                  <a:pt x="60748" y="189769"/>
                </a:lnTo>
                <a:lnTo>
                  <a:pt x="35995" y="206152"/>
                </a:lnTo>
                <a:lnTo>
                  <a:pt x="19995" y="236461"/>
                </a:lnTo>
                <a:lnTo>
                  <a:pt x="35952" y="249977"/>
                </a:lnTo>
                <a:lnTo>
                  <a:pt x="56721" y="260626"/>
                </a:lnTo>
                <a:lnTo>
                  <a:pt x="80971" y="267793"/>
                </a:lnTo>
                <a:lnTo>
                  <a:pt x="107372" y="270865"/>
                </a:lnTo>
                <a:lnTo>
                  <a:pt x="133319" y="270865"/>
                </a:lnTo>
                <a:lnTo>
                  <a:pt x="132492" y="275234"/>
                </a:lnTo>
                <a:lnTo>
                  <a:pt x="139830" y="278246"/>
                </a:lnTo>
                <a:lnTo>
                  <a:pt x="147373" y="279262"/>
                </a:lnTo>
                <a:lnTo>
                  <a:pt x="192711" y="279262"/>
                </a:lnTo>
                <a:lnTo>
                  <a:pt x="193655" y="281241"/>
                </a:lnTo>
                <a:lnTo>
                  <a:pt x="256648" y="281267"/>
                </a:lnTo>
                <a:lnTo>
                  <a:pt x="268326" y="282837"/>
                </a:lnTo>
                <a:lnTo>
                  <a:pt x="278915" y="283357"/>
                </a:lnTo>
                <a:lnTo>
                  <a:pt x="393269" y="283357"/>
                </a:lnTo>
                <a:lnTo>
                  <a:pt x="393269" y="287553"/>
                </a:lnTo>
                <a:lnTo>
                  <a:pt x="375003" y="293887"/>
                </a:lnTo>
                <a:lnTo>
                  <a:pt x="355865" y="298580"/>
                </a:lnTo>
                <a:lnTo>
                  <a:pt x="141673" y="298580"/>
                </a:lnTo>
                <a:lnTo>
                  <a:pt x="123208" y="298716"/>
                </a:lnTo>
                <a:lnTo>
                  <a:pt x="114684" y="310210"/>
                </a:lnTo>
                <a:lnTo>
                  <a:pt x="110717" y="321857"/>
                </a:lnTo>
                <a:lnTo>
                  <a:pt x="110538" y="333812"/>
                </a:lnTo>
                <a:lnTo>
                  <a:pt x="113379" y="346227"/>
                </a:lnTo>
                <a:lnTo>
                  <a:pt x="140137" y="354418"/>
                </a:lnTo>
                <a:lnTo>
                  <a:pt x="176277" y="354418"/>
                </a:lnTo>
                <a:lnTo>
                  <a:pt x="165941" y="360084"/>
                </a:lnTo>
                <a:lnTo>
                  <a:pt x="149711" y="372346"/>
                </a:lnTo>
                <a:lnTo>
                  <a:pt x="136861" y="387730"/>
                </a:lnTo>
                <a:lnTo>
                  <a:pt x="126178" y="399241"/>
                </a:lnTo>
                <a:lnTo>
                  <a:pt x="111194" y="403226"/>
                </a:lnTo>
                <a:close/>
              </a:path>
              <a:path w="393700" h="405130">
                <a:moveTo>
                  <a:pt x="260967" y="74269"/>
                </a:moveTo>
                <a:lnTo>
                  <a:pt x="227513" y="74269"/>
                </a:lnTo>
                <a:lnTo>
                  <a:pt x="267533" y="34433"/>
                </a:lnTo>
                <a:lnTo>
                  <a:pt x="300923" y="16099"/>
                </a:lnTo>
                <a:lnTo>
                  <a:pt x="326872" y="16566"/>
                </a:lnTo>
                <a:lnTo>
                  <a:pt x="344567" y="33129"/>
                </a:lnTo>
                <a:lnTo>
                  <a:pt x="345401" y="36025"/>
                </a:lnTo>
                <a:lnTo>
                  <a:pt x="310794" y="36025"/>
                </a:lnTo>
                <a:lnTo>
                  <a:pt x="287585" y="44916"/>
                </a:lnTo>
                <a:lnTo>
                  <a:pt x="267242" y="66300"/>
                </a:lnTo>
                <a:lnTo>
                  <a:pt x="260967" y="74269"/>
                </a:lnTo>
                <a:close/>
              </a:path>
              <a:path w="393700" h="405130">
                <a:moveTo>
                  <a:pt x="352143" y="156747"/>
                </a:moveTo>
                <a:lnTo>
                  <a:pt x="165429" y="156747"/>
                </a:lnTo>
                <a:lnTo>
                  <a:pt x="185600" y="141166"/>
                </a:lnTo>
                <a:lnTo>
                  <a:pt x="201472" y="117394"/>
                </a:lnTo>
                <a:lnTo>
                  <a:pt x="215499" y="93929"/>
                </a:lnTo>
                <a:lnTo>
                  <a:pt x="205892" y="72546"/>
                </a:lnTo>
                <a:lnTo>
                  <a:pt x="191881" y="56794"/>
                </a:lnTo>
                <a:lnTo>
                  <a:pt x="176027" y="41862"/>
                </a:lnTo>
                <a:lnTo>
                  <a:pt x="160889" y="22936"/>
                </a:lnTo>
                <a:lnTo>
                  <a:pt x="184518" y="22936"/>
                </a:lnTo>
                <a:lnTo>
                  <a:pt x="208528" y="46307"/>
                </a:lnTo>
                <a:lnTo>
                  <a:pt x="227513" y="74269"/>
                </a:lnTo>
                <a:lnTo>
                  <a:pt x="260967" y="74269"/>
                </a:lnTo>
                <a:lnTo>
                  <a:pt x="249358" y="89014"/>
                </a:lnTo>
                <a:lnTo>
                  <a:pt x="260305" y="111950"/>
                </a:lnTo>
                <a:lnTo>
                  <a:pt x="232975" y="111950"/>
                </a:lnTo>
                <a:lnTo>
                  <a:pt x="225602" y="120261"/>
                </a:lnTo>
                <a:lnTo>
                  <a:pt x="218844" y="129016"/>
                </a:lnTo>
                <a:lnTo>
                  <a:pt x="213392" y="138828"/>
                </a:lnTo>
                <a:lnTo>
                  <a:pt x="210038" y="150177"/>
                </a:lnTo>
                <a:lnTo>
                  <a:pt x="221139" y="152916"/>
                </a:lnTo>
                <a:lnTo>
                  <a:pt x="231678" y="153249"/>
                </a:lnTo>
                <a:lnTo>
                  <a:pt x="342465" y="153249"/>
                </a:lnTo>
                <a:lnTo>
                  <a:pt x="352143" y="156747"/>
                </a:lnTo>
                <a:close/>
              </a:path>
              <a:path w="393700" h="405130">
                <a:moveTo>
                  <a:pt x="340412" y="150723"/>
                </a:moveTo>
                <a:lnTo>
                  <a:pt x="312705" y="150723"/>
                </a:lnTo>
                <a:lnTo>
                  <a:pt x="326836" y="125893"/>
                </a:lnTo>
                <a:lnTo>
                  <a:pt x="334413" y="102803"/>
                </a:lnTo>
                <a:lnTo>
                  <a:pt x="337280" y="78689"/>
                </a:lnTo>
                <a:lnTo>
                  <a:pt x="337279" y="50787"/>
                </a:lnTo>
                <a:lnTo>
                  <a:pt x="310794" y="36025"/>
                </a:lnTo>
                <a:lnTo>
                  <a:pt x="345401" y="36025"/>
                </a:lnTo>
                <a:lnTo>
                  <a:pt x="353196" y="63084"/>
                </a:lnTo>
                <a:lnTo>
                  <a:pt x="351948" y="103730"/>
                </a:lnTo>
                <a:lnTo>
                  <a:pt x="340412" y="150723"/>
                </a:lnTo>
                <a:close/>
              </a:path>
              <a:path w="393700" h="405130">
                <a:moveTo>
                  <a:pt x="342465" y="153249"/>
                </a:moveTo>
                <a:lnTo>
                  <a:pt x="231678" y="153249"/>
                </a:lnTo>
                <a:lnTo>
                  <a:pt x="241909" y="151636"/>
                </a:lnTo>
                <a:lnTo>
                  <a:pt x="252088" y="148539"/>
                </a:lnTo>
                <a:lnTo>
                  <a:pt x="249486" y="133760"/>
                </a:lnTo>
                <a:lnTo>
                  <a:pt x="246423" y="124510"/>
                </a:lnTo>
                <a:lnTo>
                  <a:pt x="241414" y="118128"/>
                </a:lnTo>
                <a:lnTo>
                  <a:pt x="232975" y="111950"/>
                </a:lnTo>
                <a:lnTo>
                  <a:pt x="260305" y="111950"/>
                </a:lnTo>
                <a:lnTo>
                  <a:pt x="271611" y="134204"/>
                </a:lnTo>
                <a:lnTo>
                  <a:pt x="287448" y="148914"/>
                </a:lnTo>
                <a:lnTo>
                  <a:pt x="312705" y="150723"/>
                </a:lnTo>
                <a:lnTo>
                  <a:pt x="340412" y="150723"/>
                </a:lnTo>
                <a:lnTo>
                  <a:pt x="340010" y="152361"/>
                </a:lnTo>
                <a:lnTo>
                  <a:pt x="342465" y="153249"/>
                </a:lnTo>
                <a:close/>
              </a:path>
              <a:path w="393700" h="405130">
                <a:moveTo>
                  <a:pt x="256648" y="281267"/>
                </a:moveTo>
                <a:lnTo>
                  <a:pt x="221737" y="281267"/>
                </a:lnTo>
                <a:lnTo>
                  <a:pt x="240142" y="267111"/>
                </a:lnTo>
                <a:lnTo>
                  <a:pt x="254554" y="245685"/>
                </a:lnTo>
                <a:lnTo>
                  <a:pt x="270655" y="223900"/>
                </a:lnTo>
                <a:lnTo>
                  <a:pt x="277994" y="208243"/>
                </a:lnTo>
                <a:lnTo>
                  <a:pt x="277755" y="189565"/>
                </a:lnTo>
                <a:lnTo>
                  <a:pt x="269734" y="174675"/>
                </a:lnTo>
                <a:lnTo>
                  <a:pt x="253726" y="170383"/>
                </a:lnTo>
                <a:lnTo>
                  <a:pt x="393269" y="170383"/>
                </a:lnTo>
                <a:lnTo>
                  <a:pt x="393269" y="173113"/>
                </a:lnTo>
                <a:lnTo>
                  <a:pt x="329634" y="173113"/>
                </a:lnTo>
                <a:lnTo>
                  <a:pt x="310819" y="196689"/>
                </a:lnTo>
                <a:lnTo>
                  <a:pt x="308541" y="223286"/>
                </a:lnTo>
                <a:lnTo>
                  <a:pt x="312464" y="239191"/>
                </a:lnTo>
                <a:lnTo>
                  <a:pt x="286492" y="239191"/>
                </a:lnTo>
                <a:lnTo>
                  <a:pt x="278113" y="248603"/>
                </a:lnTo>
                <a:lnTo>
                  <a:pt x="271022" y="258851"/>
                </a:lnTo>
                <a:lnTo>
                  <a:pt x="264222" y="269679"/>
                </a:lnTo>
                <a:lnTo>
                  <a:pt x="256457" y="281241"/>
                </a:lnTo>
                <a:lnTo>
                  <a:pt x="256648" y="281267"/>
                </a:lnTo>
                <a:close/>
              </a:path>
              <a:path w="393700" h="405130">
                <a:moveTo>
                  <a:pt x="393269" y="188363"/>
                </a:moveTo>
                <a:lnTo>
                  <a:pt x="329634" y="173113"/>
                </a:lnTo>
                <a:lnTo>
                  <a:pt x="393269" y="173113"/>
                </a:lnTo>
                <a:lnTo>
                  <a:pt x="393269" y="188363"/>
                </a:lnTo>
                <a:close/>
              </a:path>
              <a:path w="393700" h="405130">
                <a:moveTo>
                  <a:pt x="133319" y="270865"/>
                </a:moveTo>
                <a:lnTo>
                  <a:pt x="107372" y="270865"/>
                </a:lnTo>
                <a:lnTo>
                  <a:pt x="119885" y="248603"/>
                </a:lnTo>
                <a:lnTo>
                  <a:pt x="131059" y="227655"/>
                </a:lnTo>
                <a:lnTo>
                  <a:pt x="135095" y="205973"/>
                </a:lnTo>
                <a:lnTo>
                  <a:pt x="124847" y="184035"/>
                </a:lnTo>
                <a:lnTo>
                  <a:pt x="91338" y="183626"/>
                </a:lnTo>
                <a:lnTo>
                  <a:pt x="191182" y="183626"/>
                </a:lnTo>
                <a:lnTo>
                  <a:pt x="174132" y="197551"/>
                </a:lnTo>
                <a:lnTo>
                  <a:pt x="171248" y="234277"/>
                </a:lnTo>
                <a:lnTo>
                  <a:pt x="175678" y="243560"/>
                </a:lnTo>
                <a:lnTo>
                  <a:pt x="148329" y="243560"/>
                </a:lnTo>
                <a:lnTo>
                  <a:pt x="141707" y="250429"/>
                </a:lnTo>
                <a:lnTo>
                  <a:pt x="137134" y="257964"/>
                </a:lnTo>
                <a:lnTo>
                  <a:pt x="134199" y="266215"/>
                </a:lnTo>
                <a:lnTo>
                  <a:pt x="133319" y="270865"/>
                </a:lnTo>
                <a:close/>
              </a:path>
              <a:path w="393700" h="405130">
                <a:moveTo>
                  <a:pt x="213314" y="250113"/>
                </a:moveTo>
                <a:lnTo>
                  <a:pt x="184406" y="239285"/>
                </a:lnTo>
                <a:lnTo>
                  <a:pt x="177454" y="218098"/>
                </a:lnTo>
                <a:lnTo>
                  <a:pt x="177453" y="217893"/>
                </a:lnTo>
                <a:lnTo>
                  <a:pt x="190276" y="197969"/>
                </a:lnTo>
                <a:lnTo>
                  <a:pt x="220960" y="191135"/>
                </a:lnTo>
                <a:lnTo>
                  <a:pt x="242958" y="202961"/>
                </a:lnTo>
                <a:lnTo>
                  <a:pt x="243589" y="206425"/>
                </a:lnTo>
                <a:lnTo>
                  <a:pt x="213314" y="206425"/>
                </a:lnTo>
                <a:lnTo>
                  <a:pt x="202418" y="210700"/>
                </a:lnTo>
                <a:lnTo>
                  <a:pt x="196181" y="218098"/>
                </a:lnTo>
                <a:lnTo>
                  <a:pt x="197418" y="225394"/>
                </a:lnTo>
                <a:lnTo>
                  <a:pt x="208946" y="229362"/>
                </a:lnTo>
                <a:lnTo>
                  <a:pt x="242945" y="229362"/>
                </a:lnTo>
                <a:lnTo>
                  <a:pt x="235551" y="241973"/>
                </a:lnTo>
                <a:lnTo>
                  <a:pt x="213314" y="250113"/>
                </a:lnTo>
                <a:close/>
              </a:path>
              <a:path w="393700" h="405130">
                <a:moveTo>
                  <a:pt x="242945" y="229362"/>
                </a:moveTo>
                <a:lnTo>
                  <a:pt x="208946" y="229362"/>
                </a:lnTo>
                <a:lnTo>
                  <a:pt x="219458" y="226392"/>
                </a:lnTo>
                <a:lnTo>
                  <a:pt x="225056" y="217893"/>
                </a:lnTo>
                <a:lnTo>
                  <a:pt x="223691" y="209395"/>
                </a:lnTo>
                <a:lnTo>
                  <a:pt x="213314" y="206425"/>
                </a:lnTo>
                <a:lnTo>
                  <a:pt x="243589" y="206425"/>
                </a:lnTo>
                <a:lnTo>
                  <a:pt x="246627" y="223081"/>
                </a:lnTo>
                <a:lnTo>
                  <a:pt x="242945" y="229362"/>
                </a:lnTo>
                <a:close/>
              </a:path>
              <a:path w="393700" h="405130">
                <a:moveTo>
                  <a:pt x="393269" y="283357"/>
                </a:moveTo>
                <a:lnTo>
                  <a:pt x="278915" y="283357"/>
                </a:lnTo>
                <a:lnTo>
                  <a:pt x="288788" y="282547"/>
                </a:lnTo>
                <a:lnTo>
                  <a:pt x="298507" y="280149"/>
                </a:lnTo>
                <a:lnTo>
                  <a:pt x="298867" y="272231"/>
                </a:lnTo>
                <a:lnTo>
                  <a:pt x="298914" y="268510"/>
                </a:lnTo>
                <a:lnTo>
                  <a:pt x="297210" y="258646"/>
                </a:lnTo>
                <a:lnTo>
                  <a:pt x="293054" y="248740"/>
                </a:lnTo>
                <a:lnTo>
                  <a:pt x="286492" y="239191"/>
                </a:lnTo>
                <a:lnTo>
                  <a:pt x="312464" y="239191"/>
                </a:lnTo>
                <a:lnTo>
                  <a:pt x="315581" y="251829"/>
                </a:lnTo>
                <a:lnTo>
                  <a:pt x="324719" y="281241"/>
                </a:lnTo>
                <a:lnTo>
                  <a:pt x="393269" y="281241"/>
                </a:lnTo>
                <a:lnTo>
                  <a:pt x="393269" y="283357"/>
                </a:lnTo>
                <a:close/>
              </a:path>
              <a:path w="393700" h="405130">
                <a:moveTo>
                  <a:pt x="192711" y="279262"/>
                </a:moveTo>
                <a:lnTo>
                  <a:pt x="147373" y="279262"/>
                </a:lnTo>
                <a:lnTo>
                  <a:pt x="155531" y="278536"/>
                </a:lnTo>
                <a:lnTo>
                  <a:pt x="164712" y="276326"/>
                </a:lnTo>
                <a:lnTo>
                  <a:pt x="158773" y="258100"/>
                </a:lnTo>
                <a:lnTo>
                  <a:pt x="154805" y="250293"/>
                </a:lnTo>
                <a:lnTo>
                  <a:pt x="148329" y="243560"/>
                </a:lnTo>
                <a:lnTo>
                  <a:pt x="175678" y="243560"/>
                </a:lnTo>
                <a:lnTo>
                  <a:pt x="192711" y="279262"/>
                </a:lnTo>
                <a:close/>
              </a:path>
              <a:path w="393700" h="405130">
                <a:moveTo>
                  <a:pt x="393269" y="281241"/>
                </a:moveTo>
                <a:lnTo>
                  <a:pt x="324719" y="281241"/>
                </a:lnTo>
                <a:lnTo>
                  <a:pt x="354388" y="277862"/>
                </a:lnTo>
                <a:lnTo>
                  <a:pt x="386360" y="272231"/>
                </a:lnTo>
                <a:lnTo>
                  <a:pt x="393269" y="268510"/>
                </a:lnTo>
                <a:lnTo>
                  <a:pt x="393269" y="281241"/>
                </a:lnTo>
                <a:close/>
              </a:path>
              <a:path w="393700" h="405130">
                <a:moveTo>
                  <a:pt x="176277" y="354418"/>
                </a:moveTo>
                <a:lnTo>
                  <a:pt x="140137" y="354418"/>
                </a:lnTo>
                <a:lnTo>
                  <a:pt x="184372" y="324383"/>
                </a:lnTo>
                <a:lnTo>
                  <a:pt x="175737" y="306089"/>
                </a:lnTo>
                <a:lnTo>
                  <a:pt x="160343" y="299262"/>
                </a:lnTo>
                <a:lnTo>
                  <a:pt x="141673" y="298580"/>
                </a:lnTo>
                <a:lnTo>
                  <a:pt x="355865" y="298580"/>
                </a:lnTo>
                <a:lnTo>
                  <a:pt x="339476" y="302599"/>
                </a:lnTo>
                <a:lnTo>
                  <a:pt x="254614" y="302607"/>
                </a:lnTo>
                <a:lnTo>
                  <a:pt x="233580" y="309271"/>
                </a:lnTo>
                <a:lnTo>
                  <a:pt x="218229" y="326021"/>
                </a:lnTo>
                <a:lnTo>
                  <a:pt x="226212" y="341858"/>
                </a:lnTo>
                <a:lnTo>
                  <a:pt x="202393" y="341858"/>
                </a:lnTo>
                <a:lnTo>
                  <a:pt x="184013" y="350178"/>
                </a:lnTo>
                <a:lnTo>
                  <a:pt x="176277" y="354418"/>
                </a:lnTo>
                <a:close/>
              </a:path>
              <a:path w="393700" h="405130">
                <a:moveTo>
                  <a:pt x="314782" y="386365"/>
                </a:moveTo>
                <a:lnTo>
                  <a:pt x="281851" y="386365"/>
                </a:lnTo>
                <a:lnTo>
                  <a:pt x="299498" y="374766"/>
                </a:lnTo>
                <a:lnTo>
                  <a:pt x="307390" y="348275"/>
                </a:lnTo>
                <a:lnTo>
                  <a:pt x="307411" y="347038"/>
                </a:lnTo>
                <a:lnTo>
                  <a:pt x="301237" y="305815"/>
                </a:lnTo>
                <a:lnTo>
                  <a:pt x="278207" y="302599"/>
                </a:lnTo>
                <a:lnTo>
                  <a:pt x="339476" y="302599"/>
                </a:lnTo>
                <a:lnTo>
                  <a:pt x="326358" y="305815"/>
                </a:lnTo>
                <a:lnTo>
                  <a:pt x="327604" y="355624"/>
                </a:lnTo>
                <a:lnTo>
                  <a:pt x="314782" y="386365"/>
                </a:lnTo>
                <a:close/>
              </a:path>
              <a:path w="393700" h="405130">
                <a:moveTo>
                  <a:pt x="289564" y="404728"/>
                </a:moveTo>
                <a:lnTo>
                  <a:pt x="259774" y="402657"/>
                </a:lnTo>
                <a:lnTo>
                  <a:pt x="229134" y="381928"/>
                </a:lnTo>
                <a:lnTo>
                  <a:pt x="202393" y="341858"/>
                </a:lnTo>
                <a:lnTo>
                  <a:pt x="226212" y="341858"/>
                </a:lnTo>
                <a:lnTo>
                  <a:pt x="236514" y="362296"/>
                </a:lnTo>
                <a:lnTo>
                  <a:pt x="259289" y="382310"/>
                </a:lnTo>
                <a:lnTo>
                  <a:pt x="281851" y="386365"/>
                </a:lnTo>
                <a:lnTo>
                  <a:pt x="314782" y="386365"/>
                </a:lnTo>
                <a:lnTo>
                  <a:pt x="313757" y="388823"/>
                </a:lnTo>
                <a:lnTo>
                  <a:pt x="289564" y="404728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2001942" y="0"/>
            <a:ext cx="471170" cy="354330"/>
          </a:xfrm>
          <a:custGeom>
            <a:avLst/>
            <a:gdLst/>
            <a:ahLst/>
            <a:cxnLst/>
            <a:rect l="l" t="t" r="r" b="b"/>
            <a:pathLst>
              <a:path w="471169" h="354330">
                <a:moveTo>
                  <a:pt x="344859" y="122656"/>
                </a:moveTo>
                <a:lnTo>
                  <a:pt x="199864" y="122656"/>
                </a:lnTo>
                <a:lnTo>
                  <a:pt x="176561" y="78700"/>
                </a:lnTo>
                <a:lnTo>
                  <a:pt x="145271" y="39660"/>
                </a:lnTo>
                <a:lnTo>
                  <a:pt x="109894" y="3561"/>
                </a:lnTo>
                <a:lnTo>
                  <a:pt x="106290" y="0"/>
                </a:lnTo>
                <a:lnTo>
                  <a:pt x="131518" y="0"/>
                </a:lnTo>
                <a:lnTo>
                  <a:pt x="131696" y="234"/>
                </a:lnTo>
                <a:lnTo>
                  <a:pt x="162114" y="34379"/>
                </a:lnTo>
                <a:lnTo>
                  <a:pt x="192365" y="68801"/>
                </a:lnTo>
                <a:lnTo>
                  <a:pt x="219412" y="106017"/>
                </a:lnTo>
                <a:lnTo>
                  <a:pt x="229146" y="116728"/>
                </a:lnTo>
                <a:lnTo>
                  <a:pt x="240114" y="122018"/>
                </a:lnTo>
                <a:lnTo>
                  <a:pt x="253088" y="122238"/>
                </a:lnTo>
                <a:lnTo>
                  <a:pt x="344989" y="122238"/>
                </a:lnTo>
                <a:lnTo>
                  <a:pt x="344859" y="122656"/>
                </a:lnTo>
                <a:close/>
              </a:path>
              <a:path w="471169" h="354330">
                <a:moveTo>
                  <a:pt x="344989" y="122238"/>
                </a:moveTo>
                <a:lnTo>
                  <a:pt x="253088" y="122238"/>
                </a:lnTo>
                <a:lnTo>
                  <a:pt x="268839" y="117741"/>
                </a:lnTo>
                <a:lnTo>
                  <a:pt x="248931" y="85779"/>
                </a:lnTo>
                <a:lnTo>
                  <a:pt x="225044" y="55858"/>
                </a:lnTo>
                <a:lnTo>
                  <a:pt x="200635" y="26114"/>
                </a:lnTo>
                <a:lnTo>
                  <a:pt x="182793" y="0"/>
                </a:lnTo>
                <a:lnTo>
                  <a:pt x="203719" y="0"/>
                </a:lnTo>
                <a:lnTo>
                  <a:pt x="209372" y="7573"/>
                </a:lnTo>
                <a:lnTo>
                  <a:pt x="234268" y="41731"/>
                </a:lnTo>
                <a:lnTo>
                  <a:pt x="254353" y="64499"/>
                </a:lnTo>
                <a:lnTo>
                  <a:pt x="274412" y="93004"/>
                </a:lnTo>
                <a:lnTo>
                  <a:pt x="296640" y="114419"/>
                </a:lnTo>
                <a:lnTo>
                  <a:pt x="323230" y="115915"/>
                </a:lnTo>
                <a:lnTo>
                  <a:pt x="354367" y="115915"/>
                </a:lnTo>
                <a:lnTo>
                  <a:pt x="345789" y="119666"/>
                </a:lnTo>
                <a:lnTo>
                  <a:pt x="344989" y="122238"/>
                </a:lnTo>
                <a:close/>
              </a:path>
              <a:path w="471169" h="354330">
                <a:moveTo>
                  <a:pt x="354367" y="115915"/>
                </a:moveTo>
                <a:lnTo>
                  <a:pt x="323230" y="115915"/>
                </a:lnTo>
                <a:lnTo>
                  <a:pt x="353437" y="98106"/>
                </a:lnTo>
                <a:lnTo>
                  <a:pt x="386631" y="86966"/>
                </a:lnTo>
                <a:lnTo>
                  <a:pt x="419783" y="88100"/>
                </a:lnTo>
                <a:lnTo>
                  <a:pt x="446664" y="105091"/>
                </a:lnTo>
                <a:lnTo>
                  <a:pt x="379120" y="105091"/>
                </a:lnTo>
                <a:lnTo>
                  <a:pt x="354367" y="115915"/>
                </a:lnTo>
                <a:close/>
              </a:path>
              <a:path w="471169" h="354330">
                <a:moveTo>
                  <a:pt x="443244" y="191397"/>
                </a:moveTo>
                <a:lnTo>
                  <a:pt x="398975" y="191397"/>
                </a:lnTo>
                <a:lnTo>
                  <a:pt x="436387" y="183133"/>
                </a:lnTo>
                <a:lnTo>
                  <a:pt x="455431" y="150032"/>
                </a:lnTo>
                <a:lnTo>
                  <a:pt x="444917" y="123704"/>
                </a:lnTo>
                <a:lnTo>
                  <a:pt x="415821" y="107580"/>
                </a:lnTo>
                <a:lnTo>
                  <a:pt x="379120" y="105091"/>
                </a:lnTo>
                <a:lnTo>
                  <a:pt x="446664" y="105091"/>
                </a:lnTo>
                <a:lnTo>
                  <a:pt x="449862" y="107112"/>
                </a:lnTo>
                <a:lnTo>
                  <a:pt x="465935" y="121124"/>
                </a:lnTo>
                <a:lnTo>
                  <a:pt x="470954" y="140556"/>
                </a:lnTo>
                <a:lnTo>
                  <a:pt x="471015" y="141622"/>
                </a:lnTo>
                <a:lnTo>
                  <a:pt x="467330" y="162949"/>
                </a:lnTo>
                <a:lnTo>
                  <a:pt x="456591" y="182433"/>
                </a:lnTo>
                <a:lnTo>
                  <a:pt x="443244" y="191397"/>
                </a:lnTo>
                <a:close/>
              </a:path>
              <a:path w="471169" h="354330">
                <a:moveTo>
                  <a:pt x="333897" y="354285"/>
                </a:moveTo>
                <a:lnTo>
                  <a:pt x="283314" y="334672"/>
                </a:lnTo>
                <a:lnTo>
                  <a:pt x="261481" y="307405"/>
                </a:lnTo>
                <a:lnTo>
                  <a:pt x="258052" y="277184"/>
                </a:lnTo>
                <a:lnTo>
                  <a:pt x="262685" y="248709"/>
                </a:lnTo>
                <a:lnTo>
                  <a:pt x="265034" y="226680"/>
                </a:lnTo>
                <a:lnTo>
                  <a:pt x="254755" y="215798"/>
                </a:lnTo>
                <a:lnTo>
                  <a:pt x="217954" y="210292"/>
                </a:lnTo>
                <a:lnTo>
                  <a:pt x="171381" y="207132"/>
                </a:lnTo>
                <a:lnTo>
                  <a:pt x="120981" y="203190"/>
                </a:lnTo>
                <a:lnTo>
                  <a:pt x="72698" y="195338"/>
                </a:lnTo>
                <a:lnTo>
                  <a:pt x="32477" y="180448"/>
                </a:lnTo>
                <a:lnTo>
                  <a:pt x="6262" y="155393"/>
                </a:lnTo>
                <a:lnTo>
                  <a:pt x="0" y="117045"/>
                </a:lnTo>
                <a:lnTo>
                  <a:pt x="18342" y="105455"/>
                </a:lnTo>
                <a:lnTo>
                  <a:pt x="60806" y="106592"/>
                </a:lnTo>
                <a:lnTo>
                  <a:pt x="164873" y="121562"/>
                </a:lnTo>
                <a:lnTo>
                  <a:pt x="182394" y="122110"/>
                </a:lnTo>
                <a:lnTo>
                  <a:pt x="41354" y="122110"/>
                </a:lnTo>
                <a:lnTo>
                  <a:pt x="16177" y="132682"/>
                </a:lnTo>
                <a:lnTo>
                  <a:pt x="52417" y="165700"/>
                </a:lnTo>
                <a:lnTo>
                  <a:pt x="89419" y="178241"/>
                </a:lnTo>
                <a:lnTo>
                  <a:pt x="133514" y="187391"/>
                </a:lnTo>
                <a:lnTo>
                  <a:pt x="180582" y="192591"/>
                </a:lnTo>
                <a:lnTo>
                  <a:pt x="226502" y="193282"/>
                </a:lnTo>
                <a:lnTo>
                  <a:pt x="316568" y="193282"/>
                </a:lnTo>
                <a:lnTo>
                  <a:pt x="315909" y="193635"/>
                </a:lnTo>
                <a:lnTo>
                  <a:pt x="315581" y="200370"/>
                </a:lnTo>
                <a:lnTo>
                  <a:pt x="290564" y="200370"/>
                </a:lnTo>
                <a:lnTo>
                  <a:pt x="282463" y="203690"/>
                </a:lnTo>
                <a:lnTo>
                  <a:pt x="280590" y="210574"/>
                </a:lnTo>
                <a:lnTo>
                  <a:pt x="284771" y="217146"/>
                </a:lnTo>
                <a:lnTo>
                  <a:pt x="291651" y="220883"/>
                </a:lnTo>
                <a:lnTo>
                  <a:pt x="340811" y="220883"/>
                </a:lnTo>
                <a:lnTo>
                  <a:pt x="360806" y="229888"/>
                </a:lnTo>
                <a:lnTo>
                  <a:pt x="362281" y="231657"/>
                </a:lnTo>
                <a:lnTo>
                  <a:pt x="335137" y="231657"/>
                </a:lnTo>
                <a:lnTo>
                  <a:pt x="329726" y="231779"/>
                </a:lnTo>
                <a:lnTo>
                  <a:pt x="321041" y="234689"/>
                </a:lnTo>
                <a:lnTo>
                  <a:pt x="325146" y="237946"/>
                </a:lnTo>
                <a:lnTo>
                  <a:pt x="303731" y="237946"/>
                </a:lnTo>
                <a:lnTo>
                  <a:pt x="277589" y="256622"/>
                </a:lnTo>
                <a:lnTo>
                  <a:pt x="276032" y="292094"/>
                </a:lnTo>
                <a:lnTo>
                  <a:pt x="293297" y="322978"/>
                </a:lnTo>
                <a:lnTo>
                  <a:pt x="323621" y="327886"/>
                </a:lnTo>
                <a:lnTo>
                  <a:pt x="324297" y="327886"/>
                </a:lnTo>
                <a:lnTo>
                  <a:pt x="360626" y="327948"/>
                </a:lnTo>
                <a:lnTo>
                  <a:pt x="359993" y="328486"/>
                </a:lnTo>
                <a:lnTo>
                  <a:pt x="357560" y="329840"/>
                </a:lnTo>
                <a:lnTo>
                  <a:pt x="355064" y="331964"/>
                </a:lnTo>
                <a:lnTo>
                  <a:pt x="358419" y="338433"/>
                </a:lnTo>
                <a:lnTo>
                  <a:pt x="380948" y="338433"/>
                </a:lnTo>
                <a:lnTo>
                  <a:pt x="372746" y="347939"/>
                </a:lnTo>
                <a:lnTo>
                  <a:pt x="333897" y="354285"/>
                </a:lnTo>
                <a:close/>
              </a:path>
              <a:path w="471169" h="354330">
                <a:moveTo>
                  <a:pt x="403607" y="171586"/>
                </a:moveTo>
                <a:lnTo>
                  <a:pt x="388775" y="168643"/>
                </a:lnTo>
                <a:lnTo>
                  <a:pt x="374604" y="164265"/>
                </a:lnTo>
                <a:lnTo>
                  <a:pt x="360880" y="158833"/>
                </a:lnTo>
                <a:lnTo>
                  <a:pt x="347392" y="152729"/>
                </a:lnTo>
                <a:lnTo>
                  <a:pt x="354841" y="131092"/>
                </a:lnTo>
                <a:lnTo>
                  <a:pt x="371699" y="122089"/>
                </a:lnTo>
                <a:lnTo>
                  <a:pt x="393372" y="120956"/>
                </a:lnTo>
                <a:lnTo>
                  <a:pt x="415269" y="122929"/>
                </a:lnTo>
                <a:lnTo>
                  <a:pt x="432440" y="135546"/>
                </a:lnTo>
                <a:lnTo>
                  <a:pt x="432540" y="136395"/>
                </a:lnTo>
                <a:lnTo>
                  <a:pt x="399027" y="136395"/>
                </a:lnTo>
                <a:lnTo>
                  <a:pt x="385769" y="137369"/>
                </a:lnTo>
                <a:lnTo>
                  <a:pt x="373082" y="141622"/>
                </a:lnTo>
                <a:lnTo>
                  <a:pt x="384489" y="148544"/>
                </a:lnTo>
                <a:lnTo>
                  <a:pt x="396323" y="153758"/>
                </a:lnTo>
                <a:lnTo>
                  <a:pt x="407327" y="154837"/>
                </a:lnTo>
                <a:lnTo>
                  <a:pt x="432121" y="154837"/>
                </a:lnTo>
                <a:lnTo>
                  <a:pt x="423800" y="165896"/>
                </a:lnTo>
                <a:lnTo>
                  <a:pt x="403607" y="171586"/>
                </a:lnTo>
                <a:close/>
              </a:path>
              <a:path w="471169" h="354330">
                <a:moveTo>
                  <a:pt x="206631" y="146894"/>
                </a:moveTo>
                <a:lnTo>
                  <a:pt x="151125" y="138457"/>
                </a:lnTo>
                <a:lnTo>
                  <a:pt x="91185" y="127115"/>
                </a:lnTo>
                <a:lnTo>
                  <a:pt x="41354" y="122110"/>
                </a:lnTo>
                <a:lnTo>
                  <a:pt x="182394" y="122110"/>
                </a:lnTo>
                <a:lnTo>
                  <a:pt x="199864" y="122656"/>
                </a:lnTo>
                <a:lnTo>
                  <a:pt x="344859" y="122656"/>
                </a:lnTo>
                <a:lnTo>
                  <a:pt x="339540" y="139766"/>
                </a:lnTo>
                <a:lnTo>
                  <a:pt x="316275" y="139766"/>
                </a:lnTo>
                <a:lnTo>
                  <a:pt x="303243" y="140425"/>
                </a:lnTo>
                <a:lnTo>
                  <a:pt x="289962" y="140556"/>
                </a:lnTo>
                <a:lnTo>
                  <a:pt x="276490" y="141252"/>
                </a:lnTo>
                <a:lnTo>
                  <a:pt x="265331" y="143185"/>
                </a:lnTo>
                <a:lnTo>
                  <a:pt x="243158" y="143185"/>
                </a:lnTo>
                <a:lnTo>
                  <a:pt x="206631" y="146894"/>
                </a:lnTo>
                <a:close/>
              </a:path>
              <a:path w="471169" h="354330">
                <a:moveTo>
                  <a:pt x="432121" y="154837"/>
                </a:moveTo>
                <a:lnTo>
                  <a:pt x="407327" y="154837"/>
                </a:lnTo>
                <a:lnTo>
                  <a:pt x="416243" y="149354"/>
                </a:lnTo>
                <a:lnTo>
                  <a:pt x="410103" y="139967"/>
                </a:lnTo>
                <a:lnTo>
                  <a:pt x="399027" y="136395"/>
                </a:lnTo>
                <a:lnTo>
                  <a:pt x="432540" y="136395"/>
                </a:lnTo>
                <a:lnTo>
                  <a:pt x="434348" y="151876"/>
                </a:lnTo>
                <a:lnTo>
                  <a:pt x="432121" y="154837"/>
                </a:lnTo>
                <a:close/>
              </a:path>
              <a:path w="471169" h="354330">
                <a:moveTo>
                  <a:pt x="316568" y="193282"/>
                </a:moveTo>
                <a:lnTo>
                  <a:pt x="226502" y="193282"/>
                </a:lnTo>
                <a:lnTo>
                  <a:pt x="267152" y="188904"/>
                </a:lnTo>
                <a:lnTo>
                  <a:pt x="298412" y="178898"/>
                </a:lnTo>
                <a:lnTo>
                  <a:pt x="316160" y="162705"/>
                </a:lnTo>
                <a:lnTo>
                  <a:pt x="316275" y="139766"/>
                </a:lnTo>
                <a:lnTo>
                  <a:pt x="339540" y="139766"/>
                </a:lnTo>
                <a:lnTo>
                  <a:pt x="334797" y="155022"/>
                </a:lnTo>
                <a:lnTo>
                  <a:pt x="358818" y="180480"/>
                </a:lnTo>
                <a:lnTo>
                  <a:pt x="392197" y="189555"/>
                </a:lnTo>
                <a:lnTo>
                  <a:pt x="323508" y="189555"/>
                </a:lnTo>
                <a:lnTo>
                  <a:pt x="316568" y="193282"/>
                </a:lnTo>
                <a:close/>
              </a:path>
              <a:path w="471169" h="354330">
                <a:moveTo>
                  <a:pt x="256613" y="183983"/>
                </a:moveTo>
                <a:lnTo>
                  <a:pt x="240104" y="183706"/>
                </a:lnTo>
                <a:lnTo>
                  <a:pt x="232360" y="171358"/>
                </a:lnTo>
                <a:lnTo>
                  <a:pt x="246636" y="148114"/>
                </a:lnTo>
                <a:lnTo>
                  <a:pt x="243158" y="143185"/>
                </a:lnTo>
                <a:lnTo>
                  <a:pt x="265331" y="143185"/>
                </a:lnTo>
                <a:lnTo>
                  <a:pt x="262884" y="143609"/>
                </a:lnTo>
                <a:lnTo>
                  <a:pt x="268626" y="171010"/>
                </a:lnTo>
                <a:lnTo>
                  <a:pt x="256613" y="183983"/>
                </a:lnTo>
                <a:close/>
              </a:path>
              <a:path w="471169" h="354330">
                <a:moveTo>
                  <a:pt x="392404" y="205508"/>
                </a:moveTo>
                <a:lnTo>
                  <a:pt x="357623" y="198285"/>
                </a:lnTo>
                <a:lnTo>
                  <a:pt x="323508" y="189555"/>
                </a:lnTo>
                <a:lnTo>
                  <a:pt x="392197" y="189555"/>
                </a:lnTo>
                <a:lnTo>
                  <a:pt x="398975" y="191397"/>
                </a:lnTo>
                <a:lnTo>
                  <a:pt x="443244" y="191397"/>
                </a:lnTo>
                <a:lnTo>
                  <a:pt x="426007" y="202973"/>
                </a:lnTo>
                <a:lnTo>
                  <a:pt x="392404" y="205508"/>
                </a:lnTo>
                <a:close/>
              </a:path>
              <a:path w="471169" h="354330">
                <a:moveTo>
                  <a:pt x="340811" y="220883"/>
                </a:moveTo>
                <a:lnTo>
                  <a:pt x="291651" y="220883"/>
                </a:lnTo>
                <a:lnTo>
                  <a:pt x="297871" y="219265"/>
                </a:lnTo>
                <a:lnTo>
                  <a:pt x="301573" y="211329"/>
                </a:lnTo>
                <a:lnTo>
                  <a:pt x="298036" y="203973"/>
                </a:lnTo>
                <a:lnTo>
                  <a:pt x="290564" y="200370"/>
                </a:lnTo>
                <a:lnTo>
                  <a:pt x="315581" y="200370"/>
                </a:lnTo>
                <a:lnTo>
                  <a:pt x="315528" y="201457"/>
                </a:lnTo>
                <a:lnTo>
                  <a:pt x="319990" y="209595"/>
                </a:lnTo>
                <a:lnTo>
                  <a:pt x="326916" y="214626"/>
                </a:lnTo>
                <a:lnTo>
                  <a:pt x="340811" y="220883"/>
                </a:lnTo>
                <a:close/>
              </a:path>
              <a:path w="471169" h="354330">
                <a:moveTo>
                  <a:pt x="371595" y="242829"/>
                </a:moveTo>
                <a:lnTo>
                  <a:pt x="345184" y="242829"/>
                </a:lnTo>
                <a:lnTo>
                  <a:pt x="339534" y="235086"/>
                </a:lnTo>
                <a:lnTo>
                  <a:pt x="335137" y="231657"/>
                </a:lnTo>
                <a:lnTo>
                  <a:pt x="362281" y="231657"/>
                </a:lnTo>
                <a:lnTo>
                  <a:pt x="371595" y="242829"/>
                </a:lnTo>
                <a:close/>
              </a:path>
              <a:path w="471169" h="354330">
                <a:moveTo>
                  <a:pt x="323916" y="327635"/>
                </a:moveTo>
                <a:lnTo>
                  <a:pt x="304879" y="315070"/>
                </a:lnTo>
                <a:lnTo>
                  <a:pt x="293613" y="296317"/>
                </a:lnTo>
                <a:lnTo>
                  <a:pt x="291206" y="275806"/>
                </a:lnTo>
                <a:lnTo>
                  <a:pt x="298271" y="257655"/>
                </a:lnTo>
                <a:lnTo>
                  <a:pt x="302262" y="251389"/>
                </a:lnTo>
                <a:lnTo>
                  <a:pt x="306607" y="245539"/>
                </a:lnTo>
                <a:lnTo>
                  <a:pt x="303731" y="237946"/>
                </a:lnTo>
                <a:lnTo>
                  <a:pt x="325146" y="237946"/>
                </a:lnTo>
                <a:lnTo>
                  <a:pt x="326220" y="238798"/>
                </a:lnTo>
                <a:lnTo>
                  <a:pt x="332037" y="241288"/>
                </a:lnTo>
                <a:lnTo>
                  <a:pt x="338392" y="242513"/>
                </a:lnTo>
                <a:lnTo>
                  <a:pt x="345184" y="242829"/>
                </a:lnTo>
                <a:lnTo>
                  <a:pt x="371595" y="242829"/>
                </a:lnTo>
                <a:lnTo>
                  <a:pt x="379341" y="252121"/>
                </a:lnTo>
                <a:lnTo>
                  <a:pt x="359547" y="252121"/>
                </a:lnTo>
                <a:lnTo>
                  <a:pt x="363736" y="259673"/>
                </a:lnTo>
                <a:lnTo>
                  <a:pt x="326000" y="259673"/>
                </a:lnTo>
                <a:lnTo>
                  <a:pt x="312026" y="273920"/>
                </a:lnTo>
                <a:lnTo>
                  <a:pt x="311807" y="296902"/>
                </a:lnTo>
                <a:lnTo>
                  <a:pt x="328045" y="316231"/>
                </a:lnTo>
                <a:lnTo>
                  <a:pt x="393526" y="316231"/>
                </a:lnTo>
                <a:lnTo>
                  <a:pt x="392675" y="324843"/>
                </a:lnTo>
                <a:lnTo>
                  <a:pt x="391670" y="326008"/>
                </a:lnTo>
                <a:lnTo>
                  <a:pt x="362905" y="326008"/>
                </a:lnTo>
                <a:lnTo>
                  <a:pt x="361114" y="327532"/>
                </a:lnTo>
                <a:lnTo>
                  <a:pt x="324037" y="327532"/>
                </a:lnTo>
                <a:close/>
              </a:path>
              <a:path w="471169" h="354330">
                <a:moveTo>
                  <a:pt x="395584" y="295387"/>
                </a:moveTo>
                <a:lnTo>
                  <a:pt x="382028" y="295387"/>
                </a:lnTo>
                <a:lnTo>
                  <a:pt x="381792" y="287865"/>
                </a:lnTo>
                <a:lnTo>
                  <a:pt x="381266" y="275953"/>
                </a:lnTo>
                <a:lnTo>
                  <a:pt x="380568" y="275953"/>
                </a:lnTo>
                <a:lnTo>
                  <a:pt x="376461" y="270808"/>
                </a:lnTo>
                <a:lnTo>
                  <a:pt x="372509" y="264400"/>
                </a:lnTo>
                <a:lnTo>
                  <a:pt x="367401" y="257899"/>
                </a:lnTo>
                <a:lnTo>
                  <a:pt x="359547" y="252121"/>
                </a:lnTo>
                <a:lnTo>
                  <a:pt x="379341" y="252121"/>
                </a:lnTo>
                <a:lnTo>
                  <a:pt x="384520" y="258334"/>
                </a:lnTo>
                <a:lnTo>
                  <a:pt x="390377" y="275953"/>
                </a:lnTo>
                <a:lnTo>
                  <a:pt x="381266" y="275953"/>
                </a:lnTo>
                <a:lnTo>
                  <a:pt x="380831" y="276282"/>
                </a:lnTo>
                <a:lnTo>
                  <a:pt x="390487" y="276282"/>
                </a:lnTo>
                <a:lnTo>
                  <a:pt x="395871" y="292480"/>
                </a:lnTo>
                <a:lnTo>
                  <a:pt x="395584" y="295387"/>
                </a:lnTo>
                <a:close/>
              </a:path>
              <a:path w="471169" h="354330">
                <a:moveTo>
                  <a:pt x="393526" y="316231"/>
                </a:moveTo>
                <a:lnTo>
                  <a:pt x="328045" y="316231"/>
                </a:lnTo>
                <a:lnTo>
                  <a:pt x="347032" y="315536"/>
                </a:lnTo>
                <a:lnTo>
                  <a:pt x="356179" y="303043"/>
                </a:lnTo>
                <a:lnTo>
                  <a:pt x="357005" y="284723"/>
                </a:lnTo>
                <a:lnTo>
                  <a:pt x="351026" y="266547"/>
                </a:lnTo>
                <a:lnTo>
                  <a:pt x="326000" y="259673"/>
                </a:lnTo>
                <a:lnTo>
                  <a:pt x="363736" y="259673"/>
                </a:lnTo>
                <a:lnTo>
                  <a:pt x="364243" y="260587"/>
                </a:lnTo>
                <a:lnTo>
                  <a:pt x="369701" y="266789"/>
                </a:lnTo>
                <a:lnTo>
                  <a:pt x="375408" y="271704"/>
                </a:lnTo>
                <a:lnTo>
                  <a:pt x="380822" y="276282"/>
                </a:lnTo>
                <a:lnTo>
                  <a:pt x="375967" y="279970"/>
                </a:lnTo>
                <a:lnTo>
                  <a:pt x="374280" y="283334"/>
                </a:lnTo>
                <a:lnTo>
                  <a:pt x="376276" y="287865"/>
                </a:lnTo>
                <a:lnTo>
                  <a:pt x="382028" y="295387"/>
                </a:lnTo>
                <a:lnTo>
                  <a:pt x="395584" y="295387"/>
                </a:lnTo>
                <a:lnTo>
                  <a:pt x="393526" y="316231"/>
                </a:lnTo>
                <a:close/>
              </a:path>
              <a:path w="471169" h="354330">
                <a:moveTo>
                  <a:pt x="380948" y="338433"/>
                </a:moveTo>
                <a:lnTo>
                  <a:pt x="358419" y="338433"/>
                </a:lnTo>
                <a:lnTo>
                  <a:pt x="367383" y="332955"/>
                </a:lnTo>
                <a:lnTo>
                  <a:pt x="362905" y="326008"/>
                </a:lnTo>
                <a:lnTo>
                  <a:pt x="391670" y="326008"/>
                </a:lnTo>
                <a:lnTo>
                  <a:pt x="380948" y="338433"/>
                </a:lnTo>
                <a:close/>
              </a:path>
              <a:path w="471169" h="354330">
                <a:moveTo>
                  <a:pt x="360626" y="327948"/>
                </a:moveTo>
                <a:lnTo>
                  <a:pt x="324391" y="327948"/>
                </a:lnTo>
                <a:lnTo>
                  <a:pt x="324037" y="327532"/>
                </a:lnTo>
                <a:lnTo>
                  <a:pt x="361114" y="327532"/>
                </a:lnTo>
                <a:lnTo>
                  <a:pt x="360626" y="327948"/>
                </a:lnTo>
                <a:close/>
              </a:path>
              <a:path w="471169" h="354330">
                <a:moveTo>
                  <a:pt x="324297" y="327886"/>
                </a:moveTo>
                <a:lnTo>
                  <a:pt x="323621" y="327886"/>
                </a:lnTo>
                <a:lnTo>
                  <a:pt x="323916" y="327635"/>
                </a:lnTo>
                <a:lnTo>
                  <a:pt x="324297" y="327886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5962050" y="3857828"/>
            <a:ext cx="709930" cy="417830"/>
          </a:xfrm>
          <a:custGeom>
            <a:avLst/>
            <a:gdLst/>
            <a:ahLst/>
            <a:cxnLst/>
            <a:rect l="l" t="t" r="r" b="b"/>
            <a:pathLst>
              <a:path w="709929" h="417829">
                <a:moveTo>
                  <a:pt x="385761" y="71540"/>
                </a:moveTo>
                <a:lnTo>
                  <a:pt x="354325" y="71540"/>
                </a:lnTo>
                <a:lnTo>
                  <a:pt x="382611" y="50225"/>
                </a:lnTo>
                <a:lnTo>
                  <a:pt x="411460" y="23073"/>
                </a:lnTo>
                <a:lnTo>
                  <a:pt x="441641" y="2270"/>
                </a:lnTo>
                <a:lnTo>
                  <a:pt x="473920" y="0"/>
                </a:lnTo>
                <a:lnTo>
                  <a:pt x="496335" y="16930"/>
                </a:lnTo>
                <a:lnTo>
                  <a:pt x="456991" y="16930"/>
                </a:lnTo>
                <a:lnTo>
                  <a:pt x="406519" y="51684"/>
                </a:lnTo>
                <a:lnTo>
                  <a:pt x="385761" y="71540"/>
                </a:lnTo>
                <a:close/>
              </a:path>
              <a:path w="709929" h="417829">
                <a:moveTo>
                  <a:pt x="6459" y="293256"/>
                </a:moveTo>
                <a:lnTo>
                  <a:pt x="0" y="282036"/>
                </a:lnTo>
                <a:lnTo>
                  <a:pt x="19497" y="266156"/>
                </a:lnTo>
                <a:lnTo>
                  <a:pt x="47176" y="250114"/>
                </a:lnTo>
                <a:lnTo>
                  <a:pt x="64891" y="238646"/>
                </a:lnTo>
                <a:lnTo>
                  <a:pt x="71336" y="200768"/>
                </a:lnTo>
                <a:lnTo>
                  <a:pt x="72742" y="173437"/>
                </a:lnTo>
                <a:lnTo>
                  <a:pt x="71212" y="153898"/>
                </a:lnTo>
                <a:lnTo>
                  <a:pt x="68850" y="139396"/>
                </a:lnTo>
                <a:lnTo>
                  <a:pt x="67758" y="127174"/>
                </a:lnTo>
                <a:lnTo>
                  <a:pt x="93149" y="76634"/>
                </a:lnTo>
                <a:lnTo>
                  <a:pt x="118179" y="45977"/>
                </a:lnTo>
                <a:lnTo>
                  <a:pt x="154998" y="3823"/>
                </a:lnTo>
                <a:lnTo>
                  <a:pt x="206570" y="15095"/>
                </a:lnTo>
                <a:lnTo>
                  <a:pt x="221828" y="20752"/>
                </a:lnTo>
                <a:lnTo>
                  <a:pt x="170835" y="20752"/>
                </a:lnTo>
                <a:lnTo>
                  <a:pt x="133237" y="57712"/>
                </a:lnTo>
                <a:lnTo>
                  <a:pt x="107409" y="94410"/>
                </a:lnTo>
                <a:lnTo>
                  <a:pt x="93062" y="133598"/>
                </a:lnTo>
                <a:lnTo>
                  <a:pt x="89907" y="178029"/>
                </a:lnTo>
                <a:lnTo>
                  <a:pt x="97657" y="230455"/>
                </a:lnTo>
                <a:lnTo>
                  <a:pt x="135586" y="245029"/>
                </a:lnTo>
                <a:lnTo>
                  <a:pt x="150503" y="252324"/>
                </a:lnTo>
                <a:lnTo>
                  <a:pt x="82409" y="252324"/>
                </a:lnTo>
                <a:lnTo>
                  <a:pt x="57041" y="264927"/>
                </a:lnTo>
                <a:lnTo>
                  <a:pt x="32185" y="281728"/>
                </a:lnTo>
                <a:lnTo>
                  <a:pt x="6459" y="293256"/>
                </a:lnTo>
                <a:close/>
              </a:path>
              <a:path w="709929" h="417829">
                <a:moveTo>
                  <a:pt x="666891" y="73724"/>
                </a:moveTo>
                <a:lnTo>
                  <a:pt x="619183" y="73724"/>
                </a:lnTo>
                <a:lnTo>
                  <a:pt x="645942" y="64918"/>
                </a:lnTo>
                <a:lnTo>
                  <a:pt x="666967" y="44235"/>
                </a:lnTo>
                <a:lnTo>
                  <a:pt x="686763" y="22732"/>
                </a:lnTo>
                <a:lnTo>
                  <a:pt x="709836" y="11469"/>
                </a:lnTo>
                <a:lnTo>
                  <a:pt x="708437" y="28611"/>
                </a:lnTo>
                <a:lnTo>
                  <a:pt x="694955" y="45395"/>
                </a:lnTo>
                <a:lnTo>
                  <a:pt x="677582" y="61462"/>
                </a:lnTo>
                <a:lnTo>
                  <a:pt x="666891" y="73724"/>
                </a:lnTo>
                <a:close/>
              </a:path>
              <a:path w="709929" h="417829">
                <a:moveTo>
                  <a:pt x="506545" y="300901"/>
                </a:moveTo>
                <a:lnTo>
                  <a:pt x="471736" y="300901"/>
                </a:lnTo>
                <a:lnTo>
                  <a:pt x="499998" y="282036"/>
                </a:lnTo>
                <a:lnTo>
                  <a:pt x="522728" y="264723"/>
                </a:lnTo>
                <a:lnTo>
                  <a:pt x="542157" y="247145"/>
                </a:lnTo>
                <a:lnTo>
                  <a:pt x="560204" y="227724"/>
                </a:lnTo>
                <a:lnTo>
                  <a:pt x="556262" y="192893"/>
                </a:lnTo>
                <a:lnTo>
                  <a:pt x="555699" y="157960"/>
                </a:lnTo>
                <a:lnTo>
                  <a:pt x="556979" y="122822"/>
                </a:lnTo>
                <a:lnTo>
                  <a:pt x="558566" y="87376"/>
                </a:lnTo>
                <a:lnTo>
                  <a:pt x="533633" y="68690"/>
                </a:lnTo>
                <a:lnTo>
                  <a:pt x="509417" y="49696"/>
                </a:lnTo>
                <a:lnTo>
                  <a:pt x="484382" y="31930"/>
                </a:lnTo>
                <a:lnTo>
                  <a:pt x="456991" y="16930"/>
                </a:lnTo>
                <a:lnTo>
                  <a:pt x="496335" y="16930"/>
                </a:lnTo>
                <a:lnTo>
                  <a:pt x="507676" y="25496"/>
                </a:lnTo>
                <a:lnTo>
                  <a:pt x="541637" y="52836"/>
                </a:lnTo>
                <a:lnTo>
                  <a:pt x="578055" y="72188"/>
                </a:lnTo>
                <a:lnTo>
                  <a:pt x="619183" y="73724"/>
                </a:lnTo>
                <a:lnTo>
                  <a:pt x="666891" y="73724"/>
                </a:lnTo>
                <a:lnTo>
                  <a:pt x="664510" y="76455"/>
                </a:lnTo>
                <a:lnTo>
                  <a:pt x="647461" y="87377"/>
                </a:lnTo>
                <a:lnTo>
                  <a:pt x="627648" y="90926"/>
                </a:lnTo>
                <a:lnTo>
                  <a:pt x="606606" y="91199"/>
                </a:lnTo>
                <a:lnTo>
                  <a:pt x="585871" y="92291"/>
                </a:lnTo>
                <a:lnTo>
                  <a:pt x="577022" y="124392"/>
                </a:lnTo>
                <a:lnTo>
                  <a:pt x="574898" y="157960"/>
                </a:lnTo>
                <a:lnTo>
                  <a:pt x="574934" y="158828"/>
                </a:lnTo>
                <a:lnTo>
                  <a:pt x="577961" y="192279"/>
                </a:lnTo>
                <a:lnTo>
                  <a:pt x="584779" y="224994"/>
                </a:lnTo>
                <a:lnTo>
                  <a:pt x="557033" y="256991"/>
                </a:lnTo>
                <a:lnTo>
                  <a:pt x="524673" y="283588"/>
                </a:lnTo>
                <a:lnTo>
                  <a:pt x="506545" y="300901"/>
                </a:lnTo>
                <a:close/>
              </a:path>
              <a:path w="709929" h="417829">
                <a:moveTo>
                  <a:pt x="282335" y="283426"/>
                </a:moveTo>
                <a:lnTo>
                  <a:pt x="249473" y="283426"/>
                </a:lnTo>
                <a:lnTo>
                  <a:pt x="299942" y="259790"/>
                </a:lnTo>
                <a:lnTo>
                  <a:pt x="329204" y="239415"/>
                </a:lnTo>
                <a:lnTo>
                  <a:pt x="342447" y="217826"/>
                </a:lnTo>
                <a:lnTo>
                  <a:pt x="344706" y="192279"/>
                </a:lnTo>
                <a:lnTo>
                  <a:pt x="344817" y="190069"/>
                </a:lnTo>
                <a:lnTo>
                  <a:pt x="341628" y="153108"/>
                </a:lnTo>
                <a:lnTo>
                  <a:pt x="337941" y="101029"/>
                </a:lnTo>
                <a:lnTo>
                  <a:pt x="306916" y="70209"/>
                </a:lnTo>
                <a:lnTo>
                  <a:pt x="262989" y="51471"/>
                </a:lnTo>
                <a:lnTo>
                  <a:pt x="214762" y="37443"/>
                </a:lnTo>
                <a:lnTo>
                  <a:pt x="170835" y="20752"/>
                </a:lnTo>
                <a:lnTo>
                  <a:pt x="221828" y="20752"/>
                </a:lnTo>
                <a:lnTo>
                  <a:pt x="255890" y="33381"/>
                </a:lnTo>
                <a:lnTo>
                  <a:pt x="304595" y="53817"/>
                </a:lnTo>
                <a:lnTo>
                  <a:pt x="354325" y="71540"/>
                </a:lnTo>
                <a:lnTo>
                  <a:pt x="385761" y="71540"/>
                </a:lnTo>
                <a:lnTo>
                  <a:pt x="374709" y="82112"/>
                </a:lnTo>
                <a:lnTo>
                  <a:pt x="359126" y="115424"/>
                </a:lnTo>
                <a:lnTo>
                  <a:pt x="357330" y="158828"/>
                </a:lnTo>
                <a:lnTo>
                  <a:pt x="366885" y="219533"/>
                </a:lnTo>
                <a:lnTo>
                  <a:pt x="392365" y="219533"/>
                </a:lnTo>
                <a:lnTo>
                  <a:pt x="394599" y="219738"/>
                </a:lnTo>
                <a:lnTo>
                  <a:pt x="404054" y="223910"/>
                </a:lnTo>
                <a:lnTo>
                  <a:pt x="416580" y="232639"/>
                </a:lnTo>
                <a:lnTo>
                  <a:pt x="423170" y="237554"/>
                </a:lnTo>
                <a:lnTo>
                  <a:pt x="369615" y="237554"/>
                </a:lnTo>
                <a:lnTo>
                  <a:pt x="393405" y="255592"/>
                </a:lnTo>
                <a:lnTo>
                  <a:pt x="399804" y="259713"/>
                </a:lnTo>
                <a:lnTo>
                  <a:pt x="338164" y="259713"/>
                </a:lnTo>
                <a:lnTo>
                  <a:pt x="297954" y="273046"/>
                </a:lnTo>
                <a:lnTo>
                  <a:pt x="282335" y="283426"/>
                </a:lnTo>
                <a:close/>
              </a:path>
              <a:path w="709929" h="417829">
                <a:moveTo>
                  <a:pt x="116771" y="128334"/>
                </a:moveTo>
                <a:lnTo>
                  <a:pt x="111233" y="107804"/>
                </a:lnTo>
                <a:lnTo>
                  <a:pt x="127352" y="82462"/>
                </a:lnTo>
                <a:lnTo>
                  <a:pt x="170289" y="38228"/>
                </a:lnTo>
                <a:lnTo>
                  <a:pt x="182738" y="49696"/>
                </a:lnTo>
                <a:lnTo>
                  <a:pt x="164623" y="76318"/>
                </a:lnTo>
                <a:lnTo>
                  <a:pt x="135961" y="106422"/>
                </a:lnTo>
                <a:lnTo>
                  <a:pt x="116771" y="128334"/>
                </a:lnTo>
                <a:close/>
              </a:path>
              <a:path w="709929" h="417829">
                <a:moveTo>
                  <a:pt x="328658" y="222809"/>
                </a:moveTo>
                <a:lnTo>
                  <a:pt x="309783" y="211034"/>
                </a:lnTo>
                <a:lnTo>
                  <a:pt x="305039" y="171203"/>
                </a:lnTo>
                <a:lnTo>
                  <a:pt x="307462" y="124819"/>
                </a:lnTo>
                <a:lnTo>
                  <a:pt x="310091" y="93383"/>
                </a:lnTo>
                <a:lnTo>
                  <a:pt x="328658" y="109229"/>
                </a:lnTo>
                <a:lnTo>
                  <a:pt x="330433" y="146833"/>
                </a:lnTo>
                <a:lnTo>
                  <a:pt x="326678" y="190069"/>
                </a:lnTo>
                <a:lnTo>
                  <a:pt x="328658" y="222809"/>
                </a:lnTo>
                <a:close/>
              </a:path>
              <a:path w="709929" h="417829">
                <a:moveTo>
                  <a:pt x="384164" y="199822"/>
                </a:moveTo>
                <a:lnTo>
                  <a:pt x="377261" y="190589"/>
                </a:lnTo>
                <a:lnTo>
                  <a:pt x="374880" y="168507"/>
                </a:lnTo>
                <a:lnTo>
                  <a:pt x="369274" y="137208"/>
                </a:lnTo>
                <a:lnTo>
                  <a:pt x="368890" y="111030"/>
                </a:lnTo>
                <a:lnTo>
                  <a:pt x="382176" y="104306"/>
                </a:lnTo>
                <a:lnTo>
                  <a:pt x="389309" y="123180"/>
                </a:lnTo>
                <a:lnTo>
                  <a:pt x="392142" y="143488"/>
                </a:lnTo>
                <a:lnTo>
                  <a:pt x="393541" y="164820"/>
                </a:lnTo>
                <a:lnTo>
                  <a:pt x="396374" y="186767"/>
                </a:lnTo>
                <a:lnTo>
                  <a:pt x="396536" y="193508"/>
                </a:lnTo>
                <a:lnTo>
                  <a:pt x="391528" y="199327"/>
                </a:lnTo>
                <a:lnTo>
                  <a:pt x="384164" y="199822"/>
                </a:lnTo>
                <a:close/>
              </a:path>
              <a:path w="709929" h="417829">
                <a:moveTo>
                  <a:pt x="230360" y="270866"/>
                </a:moveTo>
                <a:lnTo>
                  <a:pt x="202867" y="259159"/>
                </a:lnTo>
                <a:lnTo>
                  <a:pt x="165647" y="244380"/>
                </a:lnTo>
                <a:lnTo>
                  <a:pt x="132523" y="227554"/>
                </a:lnTo>
                <a:lnTo>
                  <a:pt x="117317" y="209703"/>
                </a:lnTo>
                <a:lnTo>
                  <a:pt x="135646" y="208474"/>
                </a:lnTo>
                <a:lnTo>
                  <a:pt x="153769" y="215847"/>
                </a:lnTo>
                <a:lnTo>
                  <a:pt x="171688" y="226291"/>
                </a:lnTo>
                <a:lnTo>
                  <a:pt x="189402" y="234277"/>
                </a:lnTo>
                <a:lnTo>
                  <a:pt x="204480" y="241377"/>
                </a:lnTo>
                <a:lnTo>
                  <a:pt x="224830" y="250114"/>
                </a:lnTo>
                <a:lnTo>
                  <a:pt x="237706" y="260081"/>
                </a:lnTo>
                <a:lnTo>
                  <a:pt x="230360" y="270866"/>
                </a:lnTo>
                <a:close/>
              </a:path>
              <a:path w="709929" h="417829">
                <a:moveTo>
                  <a:pt x="392365" y="219533"/>
                </a:moveTo>
                <a:lnTo>
                  <a:pt x="366885" y="219533"/>
                </a:lnTo>
                <a:lnTo>
                  <a:pt x="383711" y="218739"/>
                </a:lnTo>
                <a:lnTo>
                  <a:pt x="392365" y="219533"/>
                </a:lnTo>
                <a:close/>
              </a:path>
              <a:path w="709929" h="417829">
                <a:moveTo>
                  <a:pt x="482658" y="280150"/>
                </a:moveTo>
                <a:lnTo>
                  <a:pt x="456471" y="276489"/>
                </a:lnTo>
                <a:lnTo>
                  <a:pt x="409649" y="250114"/>
                </a:lnTo>
                <a:lnTo>
                  <a:pt x="388123" y="237836"/>
                </a:lnTo>
                <a:lnTo>
                  <a:pt x="369615" y="237554"/>
                </a:lnTo>
                <a:lnTo>
                  <a:pt x="423170" y="237554"/>
                </a:lnTo>
                <a:lnTo>
                  <a:pt x="433432" y="245208"/>
                </a:lnTo>
                <a:lnTo>
                  <a:pt x="455558" y="254551"/>
                </a:lnTo>
                <a:lnTo>
                  <a:pt x="474714" y="264816"/>
                </a:lnTo>
                <a:lnTo>
                  <a:pt x="482658" y="280150"/>
                </a:lnTo>
                <a:close/>
              </a:path>
              <a:path w="709929" h="417829">
                <a:moveTo>
                  <a:pt x="239439" y="309708"/>
                </a:moveTo>
                <a:lnTo>
                  <a:pt x="233218" y="308249"/>
                </a:lnTo>
                <a:lnTo>
                  <a:pt x="226537" y="304178"/>
                </a:lnTo>
                <a:lnTo>
                  <a:pt x="198524" y="288640"/>
                </a:lnTo>
                <a:lnTo>
                  <a:pt x="169538" y="275303"/>
                </a:lnTo>
                <a:lnTo>
                  <a:pt x="139835" y="263707"/>
                </a:lnTo>
                <a:lnTo>
                  <a:pt x="109672" y="253391"/>
                </a:lnTo>
                <a:lnTo>
                  <a:pt x="82409" y="252324"/>
                </a:lnTo>
                <a:lnTo>
                  <a:pt x="150503" y="252324"/>
                </a:lnTo>
                <a:lnTo>
                  <a:pt x="174180" y="263904"/>
                </a:lnTo>
                <a:lnTo>
                  <a:pt x="212466" y="279297"/>
                </a:lnTo>
                <a:lnTo>
                  <a:pt x="249473" y="283426"/>
                </a:lnTo>
                <a:lnTo>
                  <a:pt x="282335" y="283426"/>
                </a:lnTo>
                <a:lnTo>
                  <a:pt x="251112" y="304178"/>
                </a:lnTo>
                <a:lnTo>
                  <a:pt x="245352" y="308402"/>
                </a:lnTo>
                <a:lnTo>
                  <a:pt x="239439" y="309708"/>
                </a:lnTo>
                <a:close/>
              </a:path>
              <a:path w="709929" h="417829">
                <a:moveTo>
                  <a:pt x="487027" y="417221"/>
                </a:moveTo>
                <a:lnTo>
                  <a:pt x="468673" y="400932"/>
                </a:lnTo>
                <a:lnTo>
                  <a:pt x="462657" y="374557"/>
                </a:lnTo>
                <a:lnTo>
                  <a:pt x="461454" y="344803"/>
                </a:lnTo>
                <a:lnTo>
                  <a:pt x="457538" y="318377"/>
                </a:lnTo>
                <a:lnTo>
                  <a:pt x="414103" y="283191"/>
                </a:lnTo>
                <a:lnTo>
                  <a:pt x="375596" y="263365"/>
                </a:lnTo>
                <a:lnTo>
                  <a:pt x="338164" y="259713"/>
                </a:lnTo>
                <a:lnTo>
                  <a:pt x="399804" y="259713"/>
                </a:lnTo>
                <a:lnTo>
                  <a:pt x="419037" y="272095"/>
                </a:lnTo>
                <a:lnTo>
                  <a:pt x="445489" y="287164"/>
                </a:lnTo>
                <a:lnTo>
                  <a:pt x="471736" y="300901"/>
                </a:lnTo>
                <a:lnTo>
                  <a:pt x="506545" y="300901"/>
                </a:lnTo>
                <a:lnTo>
                  <a:pt x="496193" y="310788"/>
                </a:lnTo>
                <a:lnTo>
                  <a:pt x="480085" y="344594"/>
                </a:lnTo>
                <a:lnTo>
                  <a:pt x="484843" y="391008"/>
                </a:lnTo>
                <a:lnTo>
                  <a:pt x="594641" y="391008"/>
                </a:lnTo>
                <a:lnTo>
                  <a:pt x="575802" y="398099"/>
                </a:lnTo>
                <a:lnTo>
                  <a:pt x="545186" y="401862"/>
                </a:lnTo>
                <a:lnTo>
                  <a:pt x="514571" y="405932"/>
                </a:lnTo>
                <a:lnTo>
                  <a:pt x="487027" y="417221"/>
                </a:lnTo>
                <a:close/>
              </a:path>
              <a:path w="709929" h="417829">
                <a:moveTo>
                  <a:pt x="594641" y="391008"/>
                </a:moveTo>
                <a:lnTo>
                  <a:pt x="484843" y="391008"/>
                </a:lnTo>
                <a:lnTo>
                  <a:pt x="511798" y="388338"/>
                </a:lnTo>
                <a:lnTo>
                  <a:pt x="537882" y="386435"/>
                </a:lnTo>
                <a:lnTo>
                  <a:pt x="563251" y="383406"/>
                </a:lnTo>
                <a:lnTo>
                  <a:pt x="588056" y="377356"/>
                </a:lnTo>
                <a:lnTo>
                  <a:pt x="595701" y="374625"/>
                </a:lnTo>
                <a:lnTo>
                  <a:pt x="597886" y="376264"/>
                </a:lnTo>
                <a:lnTo>
                  <a:pt x="603346" y="387731"/>
                </a:lnTo>
                <a:lnTo>
                  <a:pt x="594641" y="391008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1133703" y="1778317"/>
            <a:ext cx="721995" cy="372745"/>
          </a:xfrm>
          <a:custGeom>
            <a:avLst/>
            <a:gdLst/>
            <a:ahLst/>
            <a:cxnLst/>
            <a:rect l="l" t="t" r="r" b="b"/>
            <a:pathLst>
              <a:path w="721994" h="372744">
                <a:moveTo>
                  <a:pt x="608812" y="150558"/>
                </a:moveTo>
                <a:lnTo>
                  <a:pt x="605701" y="143903"/>
                </a:lnTo>
                <a:lnTo>
                  <a:pt x="595045" y="121069"/>
                </a:lnTo>
                <a:lnTo>
                  <a:pt x="589546" y="122047"/>
                </a:lnTo>
                <a:lnTo>
                  <a:pt x="589546" y="143903"/>
                </a:lnTo>
                <a:lnTo>
                  <a:pt x="583120" y="168198"/>
                </a:lnTo>
                <a:lnTo>
                  <a:pt x="574840" y="191630"/>
                </a:lnTo>
                <a:lnTo>
                  <a:pt x="565315" y="214630"/>
                </a:lnTo>
                <a:lnTo>
                  <a:pt x="555104" y="237604"/>
                </a:lnTo>
                <a:lnTo>
                  <a:pt x="500849" y="226822"/>
                </a:lnTo>
                <a:lnTo>
                  <a:pt x="446189" y="214718"/>
                </a:lnTo>
                <a:lnTo>
                  <a:pt x="392861" y="199263"/>
                </a:lnTo>
                <a:lnTo>
                  <a:pt x="342544" y="178409"/>
                </a:lnTo>
                <a:lnTo>
                  <a:pt x="372300" y="171132"/>
                </a:lnTo>
                <a:lnTo>
                  <a:pt x="426059" y="162026"/>
                </a:lnTo>
                <a:lnTo>
                  <a:pt x="489635" y="153098"/>
                </a:lnTo>
                <a:lnTo>
                  <a:pt x="548855" y="146392"/>
                </a:lnTo>
                <a:lnTo>
                  <a:pt x="589546" y="143903"/>
                </a:lnTo>
                <a:lnTo>
                  <a:pt x="589546" y="122047"/>
                </a:lnTo>
                <a:lnTo>
                  <a:pt x="576605" y="124307"/>
                </a:lnTo>
                <a:lnTo>
                  <a:pt x="439089" y="141770"/>
                </a:lnTo>
                <a:lnTo>
                  <a:pt x="385635" y="149694"/>
                </a:lnTo>
                <a:lnTo>
                  <a:pt x="338251" y="158445"/>
                </a:lnTo>
                <a:lnTo>
                  <a:pt x="302895" y="167868"/>
                </a:lnTo>
                <a:lnTo>
                  <a:pt x="285470" y="177812"/>
                </a:lnTo>
                <a:lnTo>
                  <a:pt x="291934" y="188163"/>
                </a:lnTo>
                <a:lnTo>
                  <a:pt x="336524" y="198602"/>
                </a:lnTo>
                <a:lnTo>
                  <a:pt x="380187" y="211975"/>
                </a:lnTo>
                <a:lnTo>
                  <a:pt x="423900" y="224739"/>
                </a:lnTo>
                <a:lnTo>
                  <a:pt x="468668" y="233324"/>
                </a:lnTo>
                <a:lnTo>
                  <a:pt x="493941" y="242214"/>
                </a:lnTo>
                <a:lnTo>
                  <a:pt x="527304" y="254520"/>
                </a:lnTo>
                <a:lnTo>
                  <a:pt x="557987" y="260184"/>
                </a:lnTo>
                <a:lnTo>
                  <a:pt x="575208" y="249148"/>
                </a:lnTo>
                <a:lnTo>
                  <a:pt x="578942" y="237604"/>
                </a:lnTo>
                <a:lnTo>
                  <a:pt x="585838" y="216281"/>
                </a:lnTo>
                <a:lnTo>
                  <a:pt x="601395" y="182854"/>
                </a:lnTo>
                <a:lnTo>
                  <a:pt x="608812" y="150558"/>
                </a:lnTo>
                <a:close/>
              </a:path>
              <a:path w="721994" h="372744">
                <a:moveTo>
                  <a:pt x="721677" y="15557"/>
                </a:moveTo>
                <a:lnTo>
                  <a:pt x="721169" y="7480"/>
                </a:lnTo>
                <a:lnTo>
                  <a:pt x="717511" y="2235"/>
                </a:lnTo>
                <a:lnTo>
                  <a:pt x="711263" y="0"/>
                </a:lnTo>
                <a:lnTo>
                  <a:pt x="702945" y="990"/>
                </a:lnTo>
                <a:lnTo>
                  <a:pt x="697636" y="2425"/>
                </a:lnTo>
                <a:lnTo>
                  <a:pt x="697636" y="29527"/>
                </a:lnTo>
                <a:lnTo>
                  <a:pt x="687133" y="78536"/>
                </a:lnTo>
                <a:lnTo>
                  <a:pt x="674268" y="127533"/>
                </a:lnTo>
                <a:lnTo>
                  <a:pt x="659866" y="176504"/>
                </a:lnTo>
                <a:lnTo>
                  <a:pt x="647839" y="215493"/>
                </a:lnTo>
                <a:lnTo>
                  <a:pt x="629894" y="274066"/>
                </a:lnTo>
                <a:lnTo>
                  <a:pt x="615848" y="323088"/>
                </a:lnTo>
                <a:lnTo>
                  <a:pt x="611886" y="330987"/>
                </a:lnTo>
                <a:lnTo>
                  <a:pt x="604659" y="336219"/>
                </a:lnTo>
                <a:lnTo>
                  <a:pt x="596912" y="336664"/>
                </a:lnTo>
                <a:lnTo>
                  <a:pt x="591375" y="330161"/>
                </a:lnTo>
                <a:lnTo>
                  <a:pt x="589851" y="325234"/>
                </a:lnTo>
                <a:lnTo>
                  <a:pt x="589813" y="319011"/>
                </a:lnTo>
                <a:lnTo>
                  <a:pt x="581888" y="316915"/>
                </a:lnTo>
                <a:lnTo>
                  <a:pt x="579158" y="322961"/>
                </a:lnTo>
                <a:lnTo>
                  <a:pt x="576948" y="329158"/>
                </a:lnTo>
                <a:lnTo>
                  <a:pt x="573786" y="336791"/>
                </a:lnTo>
                <a:lnTo>
                  <a:pt x="566788" y="335508"/>
                </a:lnTo>
                <a:lnTo>
                  <a:pt x="560984" y="333959"/>
                </a:lnTo>
                <a:lnTo>
                  <a:pt x="556094" y="333235"/>
                </a:lnTo>
                <a:lnTo>
                  <a:pt x="552094" y="326072"/>
                </a:lnTo>
                <a:lnTo>
                  <a:pt x="551789" y="324446"/>
                </a:lnTo>
                <a:lnTo>
                  <a:pt x="550621" y="318160"/>
                </a:lnTo>
                <a:lnTo>
                  <a:pt x="548386" y="310769"/>
                </a:lnTo>
                <a:lnTo>
                  <a:pt x="542048" y="305219"/>
                </a:lnTo>
                <a:lnTo>
                  <a:pt x="535647" y="315226"/>
                </a:lnTo>
                <a:lnTo>
                  <a:pt x="531647" y="322376"/>
                </a:lnTo>
                <a:lnTo>
                  <a:pt x="525272" y="324446"/>
                </a:lnTo>
                <a:lnTo>
                  <a:pt x="511784" y="319227"/>
                </a:lnTo>
                <a:lnTo>
                  <a:pt x="511187" y="316369"/>
                </a:lnTo>
                <a:lnTo>
                  <a:pt x="510184" y="311543"/>
                </a:lnTo>
                <a:lnTo>
                  <a:pt x="508647" y="304406"/>
                </a:lnTo>
                <a:lnTo>
                  <a:pt x="507060" y="297472"/>
                </a:lnTo>
                <a:lnTo>
                  <a:pt x="505307" y="290385"/>
                </a:lnTo>
                <a:lnTo>
                  <a:pt x="496900" y="302361"/>
                </a:lnTo>
                <a:lnTo>
                  <a:pt x="491096" y="312534"/>
                </a:lnTo>
                <a:lnTo>
                  <a:pt x="482523" y="316369"/>
                </a:lnTo>
                <a:lnTo>
                  <a:pt x="465823" y="309295"/>
                </a:lnTo>
                <a:lnTo>
                  <a:pt x="464235" y="303987"/>
                </a:lnTo>
                <a:lnTo>
                  <a:pt x="463169" y="300405"/>
                </a:lnTo>
                <a:lnTo>
                  <a:pt x="463461" y="293992"/>
                </a:lnTo>
                <a:lnTo>
                  <a:pt x="463461" y="290385"/>
                </a:lnTo>
                <a:lnTo>
                  <a:pt x="462127" y="282498"/>
                </a:lnTo>
                <a:lnTo>
                  <a:pt x="453859" y="275615"/>
                </a:lnTo>
                <a:lnTo>
                  <a:pt x="451180" y="282854"/>
                </a:lnTo>
                <a:lnTo>
                  <a:pt x="448716" y="289928"/>
                </a:lnTo>
                <a:lnTo>
                  <a:pt x="444182" y="303555"/>
                </a:lnTo>
                <a:lnTo>
                  <a:pt x="427228" y="303987"/>
                </a:lnTo>
                <a:lnTo>
                  <a:pt x="419684" y="293674"/>
                </a:lnTo>
                <a:lnTo>
                  <a:pt x="418058" y="287578"/>
                </a:lnTo>
                <a:lnTo>
                  <a:pt x="415594" y="278345"/>
                </a:lnTo>
                <a:lnTo>
                  <a:pt x="408990" y="263715"/>
                </a:lnTo>
                <a:lnTo>
                  <a:pt x="403872" y="268973"/>
                </a:lnTo>
                <a:lnTo>
                  <a:pt x="402348" y="275450"/>
                </a:lnTo>
                <a:lnTo>
                  <a:pt x="401447" y="281978"/>
                </a:lnTo>
                <a:lnTo>
                  <a:pt x="398183" y="287413"/>
                </a:lnTo>
                <a:lnTo>
                  <a:pt x="384098" y="287578"/>
                </a:lnTo>
                <a:lnTo>
                  <a:pt x="375678" y="280949"/>
                </a:lnTo>
                <a:lnTo>
                  <a:pt x="372211" y="274066"/>
                </a:lnTo>
                <a:lnTo>
                  <a:pt x="370459" y="270598"/>
                </a:lnTo>
                <a:lnTo>
                  <a:pt x="365988" y="259664"/>
                </a:lnTo>
                <a:lnTo>
                  <a:pt x="356565" y="261124"/>
                </a:lnTo>
                <a:lnTo>
                  <a:pt x="359079" y="270827"/>
                </a:lnTo>
                <a:lnTo>
                  <a:pt x="354266" y="274066"/>
                </a:lnTo>
                <a:lnTo>
                  <a:pt x="336842" y="271094"/>
                </a:lnTo>
                <a:lnTo>
                  <a:pt x="332371" y="259435"/>
                </a:lnTo>
                <a:lnTo>
                  <a:pt x="332232" y="258648"/>
                </a:lnTo>
                <a:lnTo>
                  <a:pt x="329857" y="244792"/>
                </a:lnTo>
                <a:lnTo>
                  <a:pt x="318287" y="232892"/>
                </a:lnTo>
                <a:lnTo>
                  <a:pt x="316738" y="240372"/>
                </a:lnTo>
                <a:lnTo>
                  <a:pt x="315950" y="244284"/>
                </a:lnTo>
                <a:lnTo>
                  <a:pt x="313156" y="258648"/>
                </a:lnTo>
                <a:lnTo>
                  <a:pt x="298437" y="258343"/>
                </a:lnTo>
                <a:lnTo>
                  <a:pt x="289420" y="251510"/>
                </a:lnTo>
                <a:lnTo>
                  <a:pt x="287096" y="247459"/>
                </a:lnTo>
                <a:lnTo>
                  <a:pt x="283527" y="241261"/>
                </a:lnTo>
                <a:lnTo>
                  <a:pt x="278180" y="230733"/>
                </a:lnTo>
                <a:lnTo>
                  <a:pt x="272491" y="232968"/>
                </a:lnTo>
                <a:lnTo>
                  <a:pt x="269836" y="237693"/>
                </a:lnTo>
                <a:lnTo>
                  <a:pt x="267423" y="243128"/>
                </a:lnTo>
                <a:lnTo>
                  <a:pt x="262445" y="247459"/>
                </a:lnTo>
                <a:lnTo>
                  <a:pt x="257556" y="246735"/>
                </a:lnTo>
                <a:lnTo>
                  <a:pt x="249504" y="245160"/>
                </a:lnTo>
                <a:lnTo>
                  <a:pt x="244081" y="244284"/>
                </a:lnTo>
                <a:lnTo>
                  <a:pt x="239903" y="236982"/>
                </a:lnTo>
                <a:lnTo>
                  <a:pt x="239737" y="235419"/>
                </a:lnTo>
                <a:lnTo>
                  <a:pt x="239039" y="228968"/>
                </a:lnTo>
                <a:lnTo>
                  <a:pt x="237515" y="221411"/>
                </a:lnTo>
                <a:lnTo>
                  <a:pt x="231381" y="215493"/>
                </a:lnTo>
                <a:lnTo>
                  <a:pt x="227977" y="221932"/>
                </a:lnTo>
                <a:lnTo>
                  <a:pt x="221449" y="233768"/>
                </a:lnTo>
                <a:lnTo>
                  <a:pt x="207619" y="235419"/>
                </a:lnTo>
                <a:lnTo>
                  <a:pt x="201079" y="227736"/>
                </a:lnTo>
                <a:lnTo>
                  <a:pt x="199110" y="221983"/>
                </a:lnTo>
                <a:lnTo>
                  <a:pt x="197015" y="215925"/>
                </a:lnTo>
                <a:lnTo>
                  <a:pt x="190588" y="205244"/>
                </a:lnTo>
                <a:lnTo>
                  <a:pt x="178435" y="219265"/>
                </a:lnTo>
                <a:lnTo>
                  <a:pt x="168211" y="221983"/>
                </a:lnTo>
                <a:lnTo>
                  <a:pt x="159105" y="214934"/>
                </a:lnTo>
                <a:lnTo>
                  <a:pt x="157492" y="212153"/>
                </a:lnTo>
                <a:lnTo>
                  <a:pt x="150266" y="199644"/>
                </a:lnTo>
                <a:lnTo>
                  <a:pt x="142989" y="199402"/>
                </a:lnTo>
                <a:lnTo>
                  <a:pt x="142646" y="204965"/>
                </a:lnTo>
                <a:lnTo>
                  <a:pt x="140081" y="208241"/>
                </a:lnTo>
                <a:lnTo>
                  <a:pt x="128371" y="212153"/>
                </a:lnTo>
                <a:lnTo>
                  <a:pt x="126568" y="205193"/>
                </a:lnTo>
                <a:lnTo>
                  <a:pt x="125996" y="203022"/>
                </a:lnTo>
                <a:lnTo>
                  <a:pt x="124294" y="190144"/>
                </a:lnTo>
                <a:lnTo>
                  <a:pt x="114617" y="182841"/>
                </a:lnTo>
                <a:lnTo>
                  <a:pt x="107530" y="196773"/>
                </a:lnTo>
                <a:lnTo>
                  <a:pt x="103035" y="205193"/>
                </a:lnTo>
                <a:lnTo>
                  <a:pt x="89598" y="203454"/>
                </a:lnTo>
                <a:lnTo>
                  <a:pt x="76631" y="200101"/>
                </a:lnTo>
                <a:lnTo>
                  <a:pt x="64122" y="194640"/>
                </a:lnTo>
                <a:lnTo>
                  <a:pt x="52031" y="186588"/>
                </a:lnTo>
                <a:lnTo>
                  <a:pt x="102095" y="167894"/>
                </a:lnTo>
                <a:lnTo>
                  <a:pt x="153568" y="153682"/>
                </a:lnTo>
                <a:lnTo>
                  <a:pt x="205968" y="142443"/>
                </a:lnTo>
                <a:lnTo>
                  <a:pt x="311670" y="122936"/>
                </a:lnTo>
                <a:lnTo>
                  <a:pt x="363969" y="111683"/>
                </a:lnTo>
                <a:lnTo>
                  <a:pt x="412000" y="101079"/>
                </a:lnTo>
                <a:lnTo>
                  <a:pt x="459701" y="88455"/>
                </a:lnTo>
                <a:lnTo>
                  <a:pt x="554609" y="61061"/>
                </a:lnTo>
                <a:lnTo>
                  <a:pt x="602081" y="48285"/>
                </a:lnTo>
                <a:lnTo>
                  <a:pt x="649706" y="37439"/>
                </a:lnTo>
                <a:lnTo>
                  <a:pt x="697636" y="29527"/>
                </a:lnTo>
                <a:lnTo>
                  <a:pt x="697636" y="2425"/>
                </a:lnTo>
                <a:lnTo>
                  <a:pt x="458698" y="66725"/>
                </a:lnTo>
                <a:lnTo>
                  <a:pt x="409676" y="79070"/>
                </a:lnTo>
                <a:lnTo>
                  <a:pt x="360527" y="90779"/>
                </a:lnTo>
                <a:lnTo>
                  <a:pt x="311213" y="101701"/>
                </a:lnTo>
                <a:lnTo>
                  <a:pt x="261747" y="111671"/>
                </a:lnTo>
                <a:lnTo>
                  <a:pt x="234619" y="117589"/>
                </a:lnTo>
                <a:lnTo>
                  <a:pt x="188823" y="126453"/>
                </a:lnTo>
                <a:lnTo>
                  <a:pt x="133502" y="137947"/>
                </a:lnTo>
                <a:lnTo>
                  <a:pt x="77800" y="151765"/>
                </a:lnTo>
                <a:lnTo>
                  <a:pt x="30873" y="167563"/>
                </a:lnTo>
                <a:lnTo>
                  <a:pt x="0" y="203860"/>
                </a:lnTo>
                <a:lnTo>
                  <a:pt x="47459" y="211150"/>
                </a:lnTo>
                <a:lnTo>
                  <a:pt x="94589" y="221005"/>
                </a:lnTo>
                <a:lnTo>
                  <a:pt x="141325" y="232956"/>
                </a:lnTo>
                <a:lnTo>
                  <a:pt x="187617" y="246519"/>
                </a:lnTo>
                <a:lnTo>
                  <a:pt x="233375" y="261226"/>
                </a:lnTo>
                <a:lnTo>
                  <a:pt x="281190" y="272681"/>
                </a:lnTo>
                <a:lnTo>
                  <a:pt x="328371" y="286562"/>
                </a:lnTo>
                <a:lnTo>
                  <a:pt x="421957" y="317474"/>
                </a:lnTo>
                <a:lnTo>
                  <a:pt x="468947" y="332384"/>
                </a:lnTo>
                <a:lnTo>
                  <a:pt x="516458" y="345541"/>
                </a:lnTo>
                <a:lnTo>
                  <a:pt x="564781" y="355879"/>
                </a:lnTo>
                <a:lnTo>
                  <a:pt x="579767" y="358254"/>
                </a:lnTo>
                <a:lnTo>
                  <a:pt x="590156" y="360845"/>
                </a:lnTo>
                <a:lnTo>
                  <a:pt x="599046" y="365048"/>
                </a:lnTo>
                <a:lnTo>
                  <a:pt x="609587" y="372275"/>
                </a:lnTo>
                <a:lnTo>
                  <a:pt x="627354" y="350837"/>
                </a:lnTo>
                <a:lnTo>
                  <a:pt x="632523" y="336791"/>
                </a:lnTo>
                <a:lnTo>
                  <a:pt x="632574" y="336664"/>
                </a:lnTo>
                <a:lnTo>
                  <a:pt x="637425" y="323443"/>
                </a:lnTo>
                <a:lnTo>
                  <a:pt x="644563" y="293992"/>
                </a:lnTo>
                <a:lnTo>
                  <a:pt x="653478" y="266395"/>
                </a:lnTo>
                <a:lnTo>
                  <a:pt x="666000" y="215925"/>
                </a:lnTo>
                <a:lnTo>
                  <a:pt x="681304" y="165849"/>
                </a:lnTo>
                <a:lnTo>
                  <a:pt x="697103" y="116154"/>
                </a:lnTo>
                <a:lnTo>
                  <a:pt x="711276" y="66205"/>
                </a:lnTo>
                <a:lnTo>
                  <a:pt x="718807" y="29527"/>
                </a:lnTo>
                <a:lnTo>
                  <a:pt x="721677" y="15557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7467417" y="1367759"/>
            <a:ext cx="709930" cy="518159"/>
          </a:xfrm>
          <a:custGeom>
            <a:avLst/>
            <a:gdLst/>
            <a:ahLst/>
            <a:cxnLst/>
            <a:rect l="l" t="t" r="r" b="b"/>
            <a:pathLst>
              <a:path w="709929" h="518160">
                <a:moveTo>
                  <a:pt x="82112" y="518098"/>
                </a:moveTo>
                <a:lnTo>
                  <a:pt x="57810" y="502574"/>
                </a:lnTo>
                <a:lnTo>
                  <a:pt x="35577" y="467329"/>
                </a:lnTo>
                <a:lnTo>
                  <a:pt x="16117" y="426873"/>
                </a:lnTo>
                <a:lnTo>
                  <a:pt x="0" y="395433"/>
                </a:lnTo>
                <a:lnTo>
                  <a:pt x="40590" y="367528"/>
                </a:lnTo>
                <a:lnTo>
                  <a:pt x="82193" y="339930"/>
                </a:lnTo>
                <a:lnTo>
                  <a:pt x="122976" y="313668"/>
                </a:lnTo>
                <a:lnTo>
                  <a:pt x="164632" y="287498"/>
                </a:lnTo>
                <a:lnTo>
                  <a:pt x="206507" y="261692"/>
                </a:lnTo>
                <a:lnTo>
                  <a:pt x="276021" y="219557"/>
                </a:lnTo>
                <a:lnTo>
                  <a:pt x="315683" y="195658"/>
                </a:lnTo>
                <a:lnTo>
                  <a:pt x="374804" y="159956"/>
                </a:lnTo>
                <a:lnTo>
                  <a:pt x="458470" y="108477"/>
                </a:lnTo>
                <a:lnTo>
                  <a:pt x="499942" y="82209"/>
                </a:lnTo>
                <a:lnTo>
                  <a:pt x="541080" y="55445"/>
                </a:lnTo>
                <a:lnTo>
                  <a:pt x="581817" y="28077"/>
                </a:lnTo>
                <a:lnTo>
                  <a:pt x="622083" y="0"/>
                </a:lnTo>
                <a:lnTo>
                  <a:pt x="648060" y="19536"/>
                </a:lnTo>
                <a:lnTo>
                  <a:pt x="652327" y="25417"/>
                </a:lnTo>
                <a:lnTo>
                  <a:pt x="630175" y="25417"/>
                </a:lnTo>
                <a:lnTo>
                  <a:pt x="586542" y="48308"/>
                </a:lnTo>
                <a:lnTo>
                  <a:pt x="543239" y="72222"/>
                </a:lnTo>
                <a:lnTo>
                  <a:pt x="500235" y="96995"/>
                </a:lnTo>
                <a:lnTo>
                  <a:pt x="457500" y="122467"/>
                </a:lnTo>
                <a:lnTo>
                  <a:pt x="415002" y="148474"/>
                </a:lnTo>
                <a:lnTo>
                  <a:pt x="339728" y="195681"/>
                </a:lnTo>
                <a:lnTo>
                  <a:pt x="246762" y="254623"/>
                </a:lnTo>
                <a:lnTo>
                  <a:pt x="157900" y="306833"/>
                </a:lnTo>
                <a:lnTo>
                  <a:pt x="114237" y="334087"/>
                </a:lnTo>
                <a:lnTo>
                  <a:pt x="71835" y="363134"/>
                </a:lnTo>
                <a:lnTo>
                  <a:pt x="31258" y="394743"/>
                </a:lnTo>
                <a:lnTo>
                  <a:pt x="29739" y="417859"/>
                </a:lnTo>
                <a:lnTo>
                  <a:pt x="43515" y="446061"/>
                </a:lnTo>
                <a:lnTo>
                  <a:pt x="63278" y="473719"/>
                </a:lnTo>
                <a:lnTo>
                  <a:pt x="79717" y="495198"/>
                </a:lnTo>
                <a:lnTo>
                  <a:pt x="119652" y="495198"/>
                </a:lnTo>
                <a:lnTo>
                  <a:pt x="82112" y="518098"/>
                </a:lnTo>
                <a:close/>
              </a:path>
              <a:path w="709929" h="518160">
                <a:moveTo>
                  <a:pt x="650626" y="181857"/>
                </a:moveTo>
                <a:lnTo>
                  <a:pt x="620680" y="181857"/>
                </a:lnTo>
                <a:lnTo>
                  <a:pt x="638432" y="167966"/>
                </a:lnTo>
                <a:lnTo>
                  <a:pt x="657095" y="155445"/>
                </a:lnTo>
                <a:lnTo>
                  <a:pt x="675655" y="142514"/>
                </a:lnTo>
                <a:lnTo>
                  <a:pt x="693096" y="127395"/>
                </a:lnTo>
                <a:lnTo>
                  <a:pt x="680850" y="100811"/>
                </a:lnTo>
                <a:lnTo>
                  <a:pt x="666062" y="74258"/>
                </a:lnTo>
                <a:lnTo>
                  <a:pt x="649060" y="48778"/>
                </a:lnTo>
                <a:lnTo>
                  <a:pt x="630175" y="25417"/>
                </a:lnTo>
                <a:lnTo>
                  <a:pt x="652327" y="25417"/>
                </a:lnTo>
                <a:lnTo>
                  <a:pt x="683576" y="68479"/>
                </a:lnTo>
                <a:lnTo>
                  <a:pt x="709713" y="119444"/>
                </a:lnTo>
                <a:lnTo>
                  <a:pt x="707554" y="145046"/>
                </a:lnTo>
                <a:lnTo>
                  <a:pt x="650626" y="181857"/>
                </a:lnTo>
                <a:close/>
              </a:path>
              <a:path w="709929" h="518160">
                <a:moveTo>
                  <a:pt x="617820" y="123758"/>
                </a:moveTo>
                <a:lnTo>
                  <a:pt x="602174" y="110564"/>
                </a:lnTo>
                <a:lnTo>
                  <a:pt x="599981" y="86868"/>
                </a:lnTo>
                <a:lnTo>
                  <a:pt x="612003" y="70467"/>
                </a:lnTo>
                <a:lnTo>
                  <a:pt x="630887" y="67470"/>
                </a:lnTo>
                <a:lnTo>
                  <a:pt x="649277" y="83984"/>
                </a:lnTo>
                <a:lnTo>
                  <a:pt x="648514" y="91565"/>
                </a:lnTo>
                <a:lnTo>
                  <a:pt x="625494" y="91565"/>
                </a:lnTo>
                <a:lnTo>
                  <a:pt x="620016" y="92283"/>
                </a:lnTo>
                <a:lnTo>
                  <a:pt x="617098" y="95811"/>
                </a:lnTo>
                <a:lnTo>
                  <a:pt x="617566" y="102284"/>
                </a:lnTo>
                <a:lnTo>
                  <a:pt x="621578" y="106570"/>
                </a:lnTo>
                <a:lnTo>
                  <a:pt x="645134" y="106570"/>
                </a:lnTo>
                <a:lnTo>
                  <a:pt x="634817" y="119363"/>
                </a:lnTo>
                <a:lnTo>
                  <a:pt x="617820" y="123758"/>
                </a:lnTo>
                <a:close/>
              </a:path>
              <a:path w="709929" h="518160">
                <a:moveTo>
                  <a:pt x="645134" y="106570"/>
                </a:moveTo>
                <a:lnTo>
                  <a:pt x="621578" y="106570"/>
                </a:lnTo>
                <a:lnTo>
                  <a:pt x="625616" y="104854"/>
                </a:lnTo>
                <a:lnTo>
                  <a:pt x="629413" y="99661"/>
                </a:lnTo>
                <a:lnTo>
                  <a:pt x="632701" y="93522"/>
                </a:lnTo>
                <a:lnTo>
                  <a:pt x="625494" y="91565"/>
                </a:lnTo>
                <a:lnTo>
                  <a:pt x="648514" y="91565"/>
                </a:lnTo>
                <a:lnTo>
                  <a:pt x="647269" y="103923"/>
                </a:lnTo>
                <a:lnTo>
                  <a:pt x="645134" y="106570"/>
                </a:lnTo>
                <a:close/>
              </a:path>
              <a:path w="709929" h="518160">
                <a:moveTo>
                  <a:pt x="619228" y="201891"/>
                </a:moveTo>
                <a:lnTo>
                  <a:pt x="579979" y="201891"/>
                </a:lnTo>
                <a:lnTo>
                  <a:pt x="591153" y="195658"/>
                </a:lnTo>
                <a:lnTo>
                  <a:pt x="594412" y="189088"/>
                </a:lnTo>
                <a:lnTo>
                  <a:pt x="593815" y="180755"/>
                </a:lnTo>
                <a:lnTo>
                  <a:pt x="593421" y="169232"/>
                </a:lnTo>
                <a:lnTo>
                  <a:pt x="600156" y="172402"/>
                </a:lnTo>
                <a:lnTo>
                  <a:pt x="620680" y="181857"/>
                </a:lnTo>
                <a:lnTo>
                  <a:pt x="650626" y="181857"/>
                </a:lnTo>
                <a:lnTo>
                  <a:pt x="625630" y="197868"/>
                </a:lnTo>
                <a:lnTo>
                  <a:pt x="619228" y="201891"/>
                </a:lnTo>
                <a:close/>
              </a:path>
              <a:path w="709929" h="518160">
                <a:moveTo>
                  <a:pt x="600755" y="213500"/>
                </a:moveTo>
                <a:lnTo>
                  <a:pt x="559554" y="213500"/>
                </a:lnTo>
                <a:lnTo>
                  <a:pt x="560751" y="207690"/>
                </a:lnTo>
                <a:lnTo>
                  <a:pt x="559022" y="201891"/>
                </a:lnTo>
                <a:lnTo>
                  <a:pt x="557819" y="195681"/>
                </a:lnTo>
                <a:lnTo>
                  <a:pt x="560785" y="189269"/>
                </a:lnTo>
                <a:lnTo>
                  <a:pt x="567515" y="193711"/>
                </a:lnTo>
                <a:lnTo>
                  <a:pt x="573988" y="197672"/>
                </a:lnTo>
                <a:lnTo>
                  <a:pt x="579979" y="201891"/>
                </a:lnTo>
                <a:lnTo>
                  <a:pt x="619228" y="201891"/>
                </a:lnTo>
                <a:lnTo>
                  <a:pt x="600755" y="213500"/>
                </a:lnTo>
                <a:close/>
              </a:path>
              <a:path w="709929" h="518160">
                <a:moveTo>
                  <a:pt x="561881" y="237572"/>
                </a:moveTo>
                <a:lnTo>
                  <a:pt x="521327" y="237572"/>
                </a:lnTo>
                <a:lnTo>
                  <a:pt x="538944" y="227068"/>
                </a:lnTo>
                <a:lnTo>
                  <a:pt x="536764" y="219557"/>
                </a:lnTo>
                <a:lnTo>
                  <a:pt x="535066" y="211788"/>
                </a:lnTo>
                <a:lnTo>
                  <a:pt x="533403" y="205240"/>
                </a:lnTo>
                <a:lnTo>
                  <a:pt x="541923" y="203099"/>
                </a:lnTo>
                <a:lnTo>
                  <a:pt x="547700" y="207317"/>
                </a:lnTo>
                <a:lnTo>
                  <a:pt x="552867" y="212562"/>
                </a:lnTo>
                <a:lnTo>
                  <a:pt x="559554" y="213500"/>
                </a:lnTo>
                <a:lnTo>
                  <a:pt x="600755" y="213500"/>
                </a:lnTo>
                <a:lnTo>
                  <a:pt x="584360" y="223802"/>
                </a:lnTo>
                <a:lnTo>
                  <a:pt x="561881" y="237572"/>
                </a:lnTo>
                <a:close/>
              </a:path>
              <a:path w="709929" h="518160">
                <a:moveTo>
                  <a:pt x="521190" y="262080"/>
                </a:moveTo>
                <a:lnTo>
                  <a:pt x="487695" y="262080"/>
                </a:lnTo>
                <a:lnTo>
                  <a:pt x="501112" y="248796"/>
                </a:lnTo>
                <a:lnTo>
                  <a:pt x="493291" y="234726"/>
                </a:lnTo>
                <a:lnTo>
                  <a:pt x="480033" y="219627"/>
                </a:lnTo>
                <a:lnTo>
                  <a:pt x="477138" y="203257"/>
                </a:lnTo>
                <a:lnTo>
                  <a:pt x="494645" y="207464"/>
                </a:lnTo>
                <a:lnTo>
                  <a:pt x="507968" y="224970"/>
                </a:lnTo>
                <a:lnTo>
                  <a:pt x="521327" y="237572"/>
                </a:lnTo>
                <a:lnTo>
                  <a:pt x="561881" y="237572"/>
                </a:lnTo>
                <a:lnTo>
                  <a:pt x="542815" y="249251"/>
                </a:lnTo>
                <a:lnTo>
                  <a:pt x="521190" y="262080"/>
                </a:lnTo>
                <a:close/>
              </a:path>
              <a:path w="709929" h="518160">
                <a:moveTo>
                  <a:pt x="497341" y="276146"/>
                </a:moveTo>
                <a:lnTo>
                  <a:pt x="457710" y="276146"/>
                </a:lnTo>
                <a:lnTo>
                  <a:pt x="467124" y="268804"/>
                </a:lnTo>
                <a:lnTo>
                  <a:pt x="465475" y="262695"/>
                </a:lnTo>
                <a:lnTo>
                  <a:pt x="462546" y="256692"/>
                </a:lnTo>
                <a:lnTo>
                  <a:pt x="460789" y="250059"/>
                </a:lnTo>
                <a:lnTo>
                  <a:pt x="462658" y="242057"/>
                </a:lnTo>
                <a:lnTo>
                  <a:pt x="469321" y="247543"/>
                </a:lnTo>
                <a:lnTo>
                  <a:pt x="475745" y="252693"/>
                </a:lnTo>
                <a:lnTo>
                  <a:pt x="487695" y="262080"/>
                </a:lnTo>
                <a:lnTo>
                  <a:pt x="521190" y="262080"/>
                </a:lnTo>
                <a:lnTo>
                  <a:pt x="500943" y="274091"/>
                </a:lnTo>
                <a:lnTo>
                  <a:pt x="497341" y="276146"/>
                </a:lnTo>
                <a:close/>
              </a:path>
              <a:path w="709929" h="518160">
                <a:moveTo>
                  <a:pt x="464326" y="294983"/>
                </a:moveTo>
                <a:lnTo>
                  <a:pt x="423217" y="294983"/>
                </a:lnTo>
                <a:lnTo>
                  <a:pt x="432505" y="293117"/>
                </a:lnTo>
                <a:lnTo>
                  <a:pt x="433788" y="281776"/>
                </a:lnTo>
                <a:lnTo>
                  <a:pt x="431939" y="277188"/>
                </a:lnTo>
                <a:lnTo>
                  <a:pt x="425986" y="274189"/>
                </a:lnTo>
                <a:lnTo>
                  <a:pt x="431131" y="266460"/>
                </a:lnTo>
                <a:lnTo>
                  <a:pt x="441040" y="271062"/>
                </a:lnTo>
                <a:lnTo>
                  <a:pt x="449457" y="275595"/>
                </a:lnTo>
                <a:lnTo>
                  <a:pt x="457710" y="276146"/>
                </a:lnTo>
                <a:lnTo>
                  <a:pt x="497341" y="276146"/>
                </a:lnTo>
                <a:lnTo>
                  <a:pt x="464326" y="294983"/>
                </a:lnTo>
                <a:close/>
              </a:path>
              <a:path w="709929" h="518160">
                <a:moveTo>
                  <a:pt x="380102" y="339968"/>
                </a:moveTo>
                <a:lnTo>
                  <a:pt x="342909" y="339968"/>
                </a:lnTo>
                <a:lnTo>
                  <a:pt x="362609" y="327587"/>
                </a:lnTo>
                <a:lnTo>
                  <a:pt x="360446" y="313478"/>
                </a:lnTo>
                <a:lnTo>
                  <a:pt x="350168" y="297687"/>
                </a:lnTo>
                <a:lnTo>
                  <a:pt x="345523" y="280261"/>
                </a:lnTo>
                <a:lnTo>
                  <a:pt x="361484" y="286512"/>
                </a:lnTo>
                <a:lnTo>
                  <a:pt x="375141" y="305341"/>
                </a:lnTo>
                <a:lnTo>
                  <a:pt x="389015" y="317656"/>
                </a:lnTo>
                <a:lnTo>
                  <a:pt x="422968" y="317656"/>
                </a:lnTo>
                <a:lnTo>
                  <a:pt x="416005" y="321448"/>
                </a:lnTo>
                <a:lnTo>
                  <a:pt x="380102" y="339968"/>
                </a:lnTo>
                <a:close/>
              </a:path>
              <a:path w="709929" h="518160">
                <a:moveTo>
                  <a:pt x="422968" y="317656"/>
                </a:moveTo>
                <a:lnTo>
                  <a:pt x="389015" y="317656"/>
                </a:lnTo>
                <a:lnTo>
                  <a:pt x="405628" y="304367"/>
                </a:lnTo>
                <a:lnTo>
                  <a:pt x="402301" y="299335"/>
                </a:lnTo>
                <a:lnTo>
                  <a:pt x="399158" y="292342"/>
                </a:lnTo>
                <a:lnTo>
                  <a:pt x="397977" y="285535"/>
                </a:lnTo>
                <a:lnTo>
                  <a:pt x="399420" y="284759"/>
                </a:lnTo>
                <a:lnTo>
                  <a:pt x="401085" y="283243"/>
                </a:lnTo>
                <a:lnTo>
                  <a:pt x="402529" y="282466"/>
                </a:lnTo>
                <a:lnTo>
                  <a:pt x="411400" y="290418"/>
                </a:lnTo>
                <a:lnTo>
                  <a:pt x="423217" y="294983"/>
                </a:lnTo>
                <a:lnTo>
                  <a:pt x="464326" y="294983"/>
                </a:lnTo>
                <a:lnTo>
                  <a:pt x="458690" y="298199"/>
                </a:lnTo>
                <a:lnTo>
                  <a:pt x="422968" y="317656"/>
                </a:lnTo>
                <a:close/>
              </a:path>
              <a:path w="709929" h="518160">
                <a:moveTo>
                  <a:pt x="358456" y="351612"/>
                </a:moveTo>
                <a:lnTo>
                  <a:pt x="321264" y="351612"/>
                </a:lnTo>
                <a:lnTo>
                  <a:pt x="322135" y="345771"/>
                </a:lnTo>
                <a:lnTo>
                  <a:pt x="319794" y="340231"/>
                </a:lnTo>
                <a:lnTo>
                  <a:pt x="317760" y="334397"/>
                </a:lnTo>
                <a:lnTo>
                  <a:pt x="319572" y="327714"/>
                </a:lnTo>
                <a:lnTo>
                  <a:pt x="342909" y="339968"/>
                </a:lnTo>
                <a:lnTo>
                  <a:pt x="380102" y="339968"/>
                </a:lnTo>
                <a:lnTo>
                  <a:pt x="372836" y="343716"/>
                </a:lnTo>
                <a:lnTo>
                  <a:pt x="358456" y="351612"/>
                </a:lnTo>
                <a:close/>
              </a:path>
              <a:path w="709929" h="518160">
                <a:moveTo>
                  <a:pt x="344597" y="359222"/>
                </a:moveTo>
                <a:lnTo>
                  <a:pt x="295588" y="359222"/>
                </a:lnTo>
                <a:lnTo>
                  <a:pt x="293032" y="353174"/>
                </a:lnTo>
                <a:lnTo>
                  <a:pt x="290137" y="346495"/>
                </a:lnTo>
                <a:lnTo>
                  <a:pt x="289738" y="340565"/>
                </a:lnTo>
                <a:lnTo>
                  <a:pt x="294672" y="336767"/>
                </a:lnTo>
                <a:lnTo>
                  <a:pt x="301636" y="339930"/>
                </a:lnTo>
                <a:lnTo>
                  <a:pt x="307204" y="345782"/>
                </a:lnTo>
                <a:lnTo>
                  <a:pt x="313134" y="350820"/>
                </a:lnTo>
                <a:lnTo>
                  <a:pt x="321264" y="351612"/>
                </a:lnTo>
                <a:lnTo>
                  <a:pt x="358456" y="351612"/>
                </a:lnTo>
                <a:lnTo>
                  <a:pt x="344597" y="359222"/>
                </a:lnTo>
                <a:close/>
              </a:path>
              <a:path w="709929" h="518160">
                <a:moveTo>
                  <a:pt x="286851" y="392274"/>
                </a:moveTo>
                <a:lnTo>
                  <a:pt x="244525" y="392274"/>
                </a:lnTo>
                <a:lnTo>
                  <a:pt x="253698" y="388987"/>
                </a:lnTo>
                <a:lnTo>
                  <a:pt x="262215" y="385238"/>
                </a:lnTo>
                <a:lnTo>
                  <a:pt x="269880" y="380553"/>
                </a:lnTo>
                <a:lnTo>
                  <a:pt x="276494" y="374456"/>
                </a:lnTo>
                <a:lnTo>
                  <a:pt x="273094" y="366982"/>
                </a:lnTo>
                <a:lnTo>
                  <a:pt x="270210" y="360470"/>
                </a:lnTo>
                <a:lnTo>
                  <a:pt x="267587" y="354439"/>
                </a:lnTo>
                <a:lnTo>
                  <a:pt x="274715" y="350740"/>
                </a:lnTo>
                <a:lnTo>
                  <a:pt x="281130" y="353820"/>
                </a:lnTo>
                <a:lnTo>
                  <a:pt x="287774" y="358406"/>
                </a:lnTo>
                <a:lnTo>
                  <a:pt x="295588" y="359222"/>
                </a:lnTo>
                <a:lnTo>
                  <a:pt x="344597" y="359222"/>
                </a:lnTo>
                <a:lnTo>
                  <a:pt x="330237" y="367108"/>
                </a:lnTo>
                <a:lnTo>
                  <a:pt x="288298" y="391403"/>
                </a:lnTo>
                <a:lnTo>
                  <a:pt x="286851" y="392274"/>
                </a:lnTo>
                <a:close/>
              </a:path>
              <a:path w="709929" h="518160">
                <a:moveTo>
                  <a:pt x="248277" y="415496"/>
                </a:moveTo>
                <a:lnTo>
                  <a:pt x="208563" y="415496"/>
                </a:lnTo>
                <a:lnTo>
                  <a:pt x="217181" y="413341"/>
                </a:lnTo>
                <a:lnTo>
                  <a:pt x="224322" y="403142"/>
                </a:lnTo>
                <a:lnTo>
                  <a:pt x="209980" y="371348"/>
                </a:lnTo>
                <a:lnTo>
                  <a:pt x="211328" y="357802"/>
                </a:lnTo>
                <a:lnTo>
                  <a:pt x="224223" y="364209"/>
                </a:lnTo>
                <a:lnTo>
                  <a:pt x="244525" y="392274"/>
                </a:lnTo>
                <a:lnTo>
                  <a:pt x="286851" y="392274"/>
                </a:lnTo>
                <a:lnTo>
                  <a:pt x="248277" y="415496"/>
                </a:lnTo>
                <a:close/>
              </a:path>
              <a:path w="709929" h="518160">
                <a:moveTo>
                  <a:pt x="222091" y="431624"/>
                </a:moveTo>
                <a:lnTo>
                  <a:pt x="182042" y="431624"/>
                </a:lnTo>
                <a:lnTo>
                  <a:pt x="188485" y="427948"/>
                </a:lnTo>
                <a:lnTo>
                  <a:pt x="188502" y="426873"/>
                </a:lnTo>
                <a:lnTo>
                  <a:pt x="187338" y="415496"/>
                </a:lnTo>
                <a:lnTo>
                  <a:pt x="187251" y="413782"/>
                </a:lnTo>
                <a:lnTo>
                  <a:pt x="188916" y="412265"/>
                </a:lnTo>
                <a:lnTo>
                  <a:pt x="190063" y="409787"/>
                </a:lnTo>
                <a:lnTo>
                  <a:pt x="199259" y="413136"/>
                </a:lnTo>
                <a:lnTo>
                  <a:pt x="208563" y="415496"/>
                </a:lnTo>
                <a:lnTo>
                  <a:pt x="248277" y="415496"/>
                </a:lnTo>
                <a:lnTo>
                  <a:pt x="246836" y="416364"/>
                </a:lnTo>
                <a:lnTo>
                  <a:pt x="222091" y="431624"/>
                </a:lnTo>
                <a:close/>
              </a:path>
              <a:path w="709929" h="518160">
                <a:moveTo>
                  <a:pt x="193466" y="449354"/>
                </a:moveTo>
                <a:lnTo>
                  <a:pt x="149948" y="449354"/>
                </a:lnTo>
                <a:lnTo>
                  <a:pt x="161187" y="447601"/>
                </a:lnTo>
                <a:lnTo>
                  <a:pt x="160615" y="439352"/>
                </a:lnTo>
                <a:lnTo>
                  <a:pt x="157562" y="429298"/>
                </a:lnTo>
                <a:lnTo>
                  <a:pt x="161353" y="422132"/>
                </a:lnTo>
                <a:lnTo>
                  <a:pt x="171619" y="428839"/>
                </a:lnTo>
                <a:lnTo>
                  <a:pt x="182042" y="431624"/>
                </a:lnTo>
                <a:lnTo>
                  <a:pt x="222091" y="431624"/>
                </a:lnTo>
                <a:lnTo>
                  <a:pt x="193466" y="449354"/>
                </a:lnTo>
                <a:close/>
              </a:path>
              <a:path w="709929" h="518160">
                <a:moveTo>
                  <a:pt x="119652" y="495198"/>
                </a:moveTo>
                <a:lnTo>
                  <a:pt x="79717" y="495198"/>
                </a:lnTo>
                <a:lnTo>
                  <a:pt x="92861" y="489367"/>
                </a:lnTo>
                <a:lnTo>
                  <a:pt x="98387" y="485155"/>
                </a:lnTo>
                <a:lnTo>
                  <a:pt x="102179" y="478153"/>
                </a:lnTo>
                <a:lnTo>
                  <a:pt x="94233" y="464266"/>
                </a:lnTo>
                <a:lnTo>
                  <a:pt x="82256" y="447316"/>
                </a:lnTo>
                <a:lnTo>
                  <a:pt x="77054" y="433233"/>
                </a:lnTo>
                <a:lnTo>
                  <a:pt x="89435" y="427948"/>
                </a:lnTo>
                <a:lnTo>
                  <a:pt x="100620" y="440616"/>
                </a:lnTo>
                <a:lnTo>
                  <a:pt x="113602" y="459758"/>
                </a:lnTo>
                <a:lnTo>
                  <a:pt x="125402" y="470001"/>
                </a:lnTo>
                <a:lnTo>
                  <a:pt x="160309" y="470001"/>
                </a:lnTo>
                <a:lnTo>
                  <a:pt x="123489" y="492857"/>
                </a:lnTo>
                <a:lnTo>
                  <a:pt x="119652" y="495198"/>
                </a:lnTo>
                <a:close/>
              </a:path>
              <a:path w="709929" h="518160">
                <a:moveTo>
                  <a:pt x="160309" y="470001"/>
                </a:moveTo>
                <a:lnTo>
                  <a:pt x="125402" y="470001"/>
                </a:lnTo>
                <a:lnTo>
                  <a:pt x="133039" y="455969"/>
                </a:lnTo>
                <a:lnTo>
                  <a:pt x="132376" y="450124"/>
                </a:lnTo>
                <a:lnTo>
                  <a:pt x="125867" y="444942"/>
                </a:lnTo>
                <a:lnTo>
                  <a:pt x="133232" y="437879"/>
                </a:lnTo>
                <a:lnTo>
                  <a:pt x="140112" y="439140"/>
                </a:lnTo>
                <a:lnTo>
                  <a:pt x="145177" y="445098"/>
                </a:lnTo>
                <a:lnTo>
                  <a:pt x="149948" y="449354"/>
                </a:lnTo>
                <a:lnTo>
                  <a:pt x="193466" y="449354"/>
                </a:lnTo>
                <a:lnTo>
                  <a:pt x="160309" y="470001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1161547" y="2558607"/>
            <a:ext cx="665480" cy="520700"/>
          </a:xfrm>
          <a:custGeom>
            <a:avLst/>
            <a:gdLst/>
            <a:ahLst/>
            <a:cxnLst/>
            <a:rect l="l" t="t" r="r" b="b"/>
            <a:pathLst>
              <a:path w="665480" h="520700">
                <a:moveTo>
                  <a:pt x="346998" y="520106"/>
                </a:moveTo>
                <a:lnTo>
                  <a:pt x="313259" y="503615"/>
                </a:lnTo>
                <a:lnTo>
                  <a:pt x="278579" y="474714"/>
                </a:lnTo>
                <a:lnTo>
                  <a:pt x="243762" y="441035"/>
                </a:lnTo>
                <a:lnTo>
                  <a:pt x="209613" y="410208"/>
                </a:lnTo>
                <a:lnTo>
                  <a:pt x="176936" y="389864"/>
                </a:lnTo>
                <a:lnTo>
                  <a:pt x="138632" y="363677"/>
                </a:lnTo>
                <a:lnTo>
                  <a:pt x="104665" y="337984"/>
                </a:lnTo>
                <a:lnTo>
                  <a:pt x="64277" y="307616"/>
                </a:lnTo>
                <a:lnTo>
                  <a:pt x="25666" y="281736"/>
                </a:lnTo>
                <a:lnTo>
                  <a:pt x="17893" y="276753"/>
                </a:lnTo>
                <a:lnTo>
                  <a:pt x="12628" y="272179"/>
                </a:lnTo>
                <a:lnTo>
                  <a:pt x="7466" y="265148"/>
                </a:lnTo>
                <a:lnTo>
                  <a:pt x="0" y="252793"/>
                </a:lnTo>
                <a:lnTo>
                  <a:pt x="48402" y="247117"/>
                </a:lnTo>
                <a:lnTo>
                  <a:pt x="94675" y="235343"/>
                </a:lnTo>
                <a:lnTo>
                  <a:pt x="138952" y="218247"/>
                </a:lnTo>
                <a:lnTo>
                  <a:pt x="181368" y="196606"/>
                </a:lnTo>
                <a:lnTo>
                  <a:pt x="222058" y="171200"/>
                </a:lnTo>
                <a:lnTo>
                  <a:pt x="261157" y="142804"/>
                </a:lnTo>
                <a:lnTo>
                  <a:pt x="298799" y="112197"/>
                </a:lnTo>
                <a:lnTo>
                  <a:pt x="335121" y="80156"/>
                </a:lnTo>
                <a:lnTo>
                  <a:pt x="370255" y="47459"/>
                </a:lnTo>
                <a:lnTo>
                  <a:pt x="401861" y="12236"/>
                </a:lnTo>
                <a:lnTo>
                  <a:pt x="419020" y="0"/>
                </a:lnTo>
                <a:lnTo>
                  <a:pt x="437972" y="6501"/>
                </a:lnTo>
                <a:lnTo>
                  <a:pt x="454666" y="22338"/>
                </a:lnTo>
                <a:lnTo>
                  <a:pt x="424319" y="22338"/>
                </a:lnTo>
                <a:lnTo>
                  <a:pt x="388620" y="58096"/>
                </a:lnTo>
                <a:lnTo>
                  <a:pt x="351708" y="92949"/>
                </a:lnTo>
                <a:lnTo>
                  <a:pt x="313461" y="126401"/>
                </a:lnTo>
                <a:lnTo>
                  <a:pt x="273757" y="157951"/>
                </a:lnTo>
                <a:lnTo>
                  <a:pt x="232476" y="187101"/>
                </a:lnTo>
                <a:lnTo>
                  <a:pt x="189496" y="213352"/>
                </a:lnTo>
                <a:lnTo>
                  <a:pt x="144696" y="236205"/>
                </a:lnTo>
                <a:lnTo>
                  <a:pt x="97885" y="255182"/>
                </a:lnTo>
                <a:lnTo>
                  <a:pt x="49149" y="269722"/>
                </a:lnTo>
                <a:lnTo>
                  <a:pt x="90460" y="306310"/>
                </a:lnTo>
                <a:lnTo>
                  <a:pt x="134157" y="339491"/>
                </a:lnTo>
                <a:lnTo>
                  <a:pt x="178823" y="371362"/>
                </a:lnTo>
                <a:lnTo>
                  <a:pt x="223044" y="404019"/>
                </a:lnTo>
                <a:lnTo>
                  <a:pt x="265404" y="439559"/>
                </a:lnTo>
                <a:lnTo>
                  <a:pt x="286233" y="457520"/>
                </a:lnTo>
                <a:lnTo>
                  <a:pt x="307522" y="477172"/>
                </a:lnTo>
                <a:lnTo>
                  <a:pt x="330143" y="493853"/>
                </a:lnTo>
                <a:lnTo>
                  <a:pt x="354965" y="502907"/>
                </a:lnTo>
                <a:lnTo>
                  <a:pt x="424137" y="502907"/>
                </a:lnTo>
                <a:lnTo>
                  <a:pt x="419004" y="505096"/>
                </a:lnTo>
                <a:lnTo>
                  <a:pt x="378993" y="516560"/>
                </a:lnTo>
                <a:lnTo>
                  <a:pt x="346998" y="520106"/>
                </a:lnTo>
                <a:close/>
              </a:path>
              <a:path w="665480" h="520700">
                <a:moveTo>
                  <a:pt x="424137" y="502907"/>
                </a:moveTo>
                <a:lnTo>
                  <a:pt x="354965" y="502907"/>
                </a:lnTo>
                <a:lnTo>
                  <a:pt x="398665" y="490759"/>
                </a:lnTo>
                <a:lnTo>
                  <a:pt x="441829" y="474023"/>
                </a:lnTo>
                <a:lnTo>
                  <a:pt x="483405" y="452769"/>
                </a:lnTo>
                <a:lnTo>
                  <a:pt x="522344" y="427067"/>
                </a:lnTo>
                <a:lnTo>
                  <a:pt x="557598" y="396988"/>
                </a:lnTo>
                <a:lnTo>
                  <a:pt x="588115" y="362601"/>
                </a:lnTo>
                <a:lnTo>
                  <a:pt x="612848" y="323979"/>
                </a:lnTo>
                <a:lnTo>
                  <a:pt x="630745" y="281190"/>
                </a:lnTo>
                <a:lnTo>
                  <a:pt x="612408" y="261786"/>
                </a:lnTo>
                <a:lnTo>
                  <a:pt x="590129" y="246376"/>
                </a:lnTo>
                <a:lnTo>
                  <a:pt x="568771" y="230351"/>
                </a:lnTo>
                <a:lnTo>
                  <a:pt x="553199" y="209104"/>
                </a:lnTo>
                <a:lnTo>
                  <a:pt x="568635" y="193344"/>
                </a:lnTo>
                <a:lnTo>
                  <a:pt x="605036" y="165715"/>
                </a:lnTo>
                <a:lnTo>
                  <a:pt x="622007" y="149033"/>
                </a:lnTo>
                <a:lnTo>
                  <a:pt x="581107" y="125634"/>
                </a:lnTo>
                <a:lnTo>
                  <a:pt x="540154" y="102864"/>
                </a:lnTo>
                <a:lnTo>
                  <a:pt x="499882" y="79124"/>
                </a:lnTo>
                <a:lnTo>
                  <a:pt x="461026" y="52815"/>
                </a:lnTo>
                <a:lnTo>
                  <a:pt x="424319" y="22338"/>
                </a:lnTo>
                <a:lnTo>
                  <a:pt x="454666" y="22338"/>
                </a:lnTo>
                <a:lnTo>
                  <a:pt x="473088" y="39814"/>
                </a:lnTo>
                <a:lnTo>
                  <a:pt x="511691" y="68276"/>
                </a:lnTo>
                <a:lnTo>
                  <a:pt x="552941" y="92807"/>
                </a:lnTo>
                <a:lnTo>
                  <a:pt x="596000" y="114324"/>
                </a:lnTo>
                <a:lnTo>
                  <a:pt x="640029" y="133743"/>
                </a:lnTo>
                <a:lnTo>
                  <a:pt x="655808" y="169239"/>
                </a:lnTo>
                <a:lnTo>
                  <a:pt x="639483" y="169239"/>
                </a:lnTo>
                <a:lnTo>
                  <a:pt x="622426" y="176782"/>
                </a:lnTo>
                <a:lnTo>
                  <a:pt x="607877" y="187807"/>
                </a:lnTo>
                <a:lnTo>
                  <a:pt x="579958" y="214565"/>
                </a:lnTo>
                <a:lnTo>
                  <a:pt x="593952" y="225360"/>
                </a:lnTo>
                <a:lnTo>
                  <a:pt x="606717" y="237024"/>
                </a:lnTo>
                <a:lnTo>
                  <a:pt x="619891" y="247971"/>
                </a:lnTo>
                <a:lnTo>
                  <a:pt x="635114" y="256615"/>
                </a:lnTo>
                <a:lnTo>
                  <a:pt x="661904" y="256615"/>
                </a:lnTo>
                <a:lnTo>
                  <a:pt x="650020" y="296946"/>
                </a:lnTo>
                <a:lnTo>
                  <a:pt x="630504" y="335912"/>
                </a:lnTo>
                <a:lnTo>
                  <a:pt x="604532" y="372866"/>
                </a:lnTo>
                <a:lnTo>
                  <a:pt x="573282" y="407170"/>
                </a:lnTo>
                <a:lnTo>
                  <a:pt x="537928" y="438184"/>
                </a:lnTo>
                <a:lnTo>
                  <a:pt x="499647" y="465268"/>
                </a:lnTo>
                <a:lnTo>
                  <a:pt x="459613" y="487785"/>
                </a:lnTo>
                <a:lnTo>
                  <a:pt x="424137" y="502907"/>
                </a:lnTo>
                <a:close/>
              </a:path>
              <a:path w="665480" h="520700">
                <a:moveTo>
                  <a:pt x="548830" y="282828"/>
                </a:moveTo>
                <a:lnTo>
                  <a:pt x="533189" y="280336"/>
                </a:lnTo>
                <a:lnTo>
                  <a:pt x="518317" y="271906"/>
                </a:lnTo>
                <a:lnTo>
                  <a:pt x="504365" y="261018"/>
                </a:lnTo>
                <a:lnTo>
                  <a:pt x="491489" y="251154"/>
                </a:lnTo>
                <a:lnTo>
                  <a:pt x="485005" y="238833"/>
                </a:lnTo>
                <a:lnTo>
                  <a:pt x="475243" y="229583"/>
                </a:lnTo>
                <a:lnTo>
                  <a:pt x="465686" y="220743"/>
                </a:lnTo>
                <a:lnTo>
                  <a:pt x="459816" y="209651"/>
                </a:lnTo>
                <a:lnTo>
                  <a:pt x="429234" y="202551"/>
                </a:lnTo>
                <a:lnTo>
                  <a:pt x="419729" y="195060"/>
                </a:lnTo>
                <a:lnTo>
                  <a:pt x="411759" y="177431"/>
                </a:lnTo>
                <a:lnTo>
                  <a:pt x="391673" y="174111"/>
                </a:lnTo>
                <a:lnTo>
                  <a:pt x="378037" y="161935"/>
                </a:lnTo>
                <a:lnTo>
                  <a:pt x="374436" y="144946"/>
                </a:lnTo>
                <a:lnTo>
                  <a:pt x="384454" y="127189"/>
                </a:lnTo>
                <a:lnTo>
                  <a:pt x="395205" y="119843"/>
                </a:lnTo>
                <a:lnTo>
                  <a:pt x="409848" y="117565"/>
                </a:lnTo>
                <a:lnTo>
                  <a:pt x="420394" y="121737"/>
                </a:lnTo>
                <a:lnTo>
                  <a:pt x="418858" y="133743"/>
                </a:lnTo>
                <a:lnTo>
                  <a:pt x="407766" y="136985"/>
                </a:lnTo>
                <a:lnTo>
                  <a:pt x="395649" y="142890"/>
                </a:lnTo>
                <a:lnTo>
                  <a:pt x="389676" y="150638"/>
                </a:lnTo>
                <a:lnTo>
                  <a:pt x="397014" y="159409"/>
                </a:lnTo>
                <a:lnTo>
                  <a:pt x="437423" y="159409"/>
                </a:lnTo>
                <a:lnTo>
                  <a:pt x="443091" y="163326"/>
                </a:lnTo>
                <a:lnTo>
                  <a:pt x="435241" y="184530"/>
                </a:lnTo>
                <a:lnTo>
                  <a:pt x="463331" y="191834"/>
                </a:lnTo>
                <a:lnTo>
                  <a:pt x="475243" y="201596"/>
                </a:lnTo>
                <a:lnTo>
                  <a:pt x="484083" y="211562"/>
                </a:lnTo>
                <a:lnTo>
                  <a:pt x="502958" y="219480"/>
                </a:lnTo>
                <a:lnTo>
                  <a:pt x="504050" y="226034"/>
                </a:lnTo>
                <a:lnTo>
                  <a:pt x="505142" y="232041"/>
                </a:lnTo>
                <a:lnTo>
                  <a:pt x="506780" y="240232"/>
                </a:lnTo>
                <a:lnTo>
                  <a:pt x="517176" y="247331"/>
                </a:lnTo>
                <a:lnTo>
                  <a:pt x="527600" y="255182"/>
                </a:lnTo>
                <a:lnTo>
                  <a:pt x="538958" y="262119"/>
                </a:lnTo>
                <a:lnTo>
                  <a:pt x="552107" y="266445"/>
                </a:lnTo>
                <a:lnTo>
                  <a:pt x="557568" y="269175"/>
                </a:lnTo>
                <a:lnTo>
                  <a:pt x="557021" y="281190"/>
                </a:lnTo>
                <a:lnTo>
                  <a:pt x="548830" y="282828"/>
                </a:lnTo>
                <a:close/>
              </a:path>
              <a:path w="665480" h="520700">
                <a:moveTo>
                  <a:pt x="437423" y="159409"/>
                </a:moveTo>
                <a:lnTo>
                  <a:pt x="397014" y="159409"/>
                </a:lnTo>
                <a:lnTo>
                  <a:pt x="416810" y="158804"/>
                </a:lnTo>
                <a:lnTo>
                  <a:pt x="434559" y="157430"/>
                </a:lnTo>
                <a:lnTo>
                  <a:pt x="437423" y="159409"/>
                </a:lnTo>
                <a:close/>
              </a:path>
              <a:path w="665480" h="520700">
                <a:moveTo>
                  <a:pt x="661904" y="256615"/>
                </a:moveTo>
                <a:lnTo>
                  <a:pt x="635114" y="256615"/>
                </a:lnTo>
                <a:lnTo>
                  <a:pt x="640558" y="234976"/>
                </a:lnTo>
                <a:lnTo>
                  <a:pt x="641677" y="215534"/>
                </a:lnTo>
                <a:lnTo>
                  <a:pt x="641722" y="211562"/>
                </a:lnTo>
                <a:lnTo>
                  <a:pt x="640797" y="191493"/>
                </a:lnTo>
                <a:lnTo>
                  <a:pt x="639483" y="169239"/>
                </a:lnTo>
                <a:lnTo>
                  <a:pt x="655808" y="169239"/>
                </a:lnTo>
                <a:lnTo>
                  <a:pt x="658087" y="174366"/>
                </a:lnTo>
                <a:lnTo>
                  <a:pt x="664988" y="215534"/>
                </a:lnTo>
                <a:lnTo>
                  <a:pt x="661904" y="256615"/>
                </a:lnTo>
                <a:close/>
              </a:path>
              <a:path w="665480" h="520700">
                <a:moveTo>
                  <a:pt x="484390" y="336892"/>
                </a:moveTo>
                <a:lnTo>
                  <a:pt x="466523" y="334981"/>
                </a:lnTo>
                <a:lnTo>
                  <a:pt x="456539" y="324059"/>
                </a:lnTo>
                <a:lnTo>
                  <a:pt x="448604" y="309860"/>
                </a:lnTo>
                <a:lnTo>
                  <a:pt x="436880" y="298119"/>
                </a:lnTo>
                <a:lnTo>
                  <a:pt x="424277" y="287265"/>
                </a:lnTo>
                <a:lnTo>
                  <a:pt x="411008" y="276002"/>
                </a:lnTo>
                <a:lnTo>
                  <a:pt x="400709" y="263100"/>
                </a:lnTo>
                <a:lnTo>
                  <a:pt x="397014" y="247331"/>
                </a:lnTo>
                <a:lnTo>
                  <a:pt x="385930" y="243748"/>
                </a:lnTo>
                <a:lnTo>
                  <a:pt x="374692" y="242417"/>
                </a:lnTo>
                <a:lnTo>
                  <a:pt x="365605" y="239038"/>
                </a:lnTo>
                <a:lnTo>
                  <a:pt x="360972" y="229310"/>
                </a:lnTo>
                <a:lnTo>
                  <a:pt x="324309" y="223172"/>
                </a:lnTo>
                <a:lnTo>
                  <a:pt x="316558" y="206418"/>
                </a:lnTo>
                <a:lnTo>
                  <a:pt x="326921" y="189401"/>
                </a:lnTo>
                <a:lnTo>
                  <a:pt x="344597" y="182477"/>
                </a:lnTo>
                <a:lnTo>
                  <a:pt x="358787" y="195998"/>
                </a:lnTo>
                <a:lnTo>
                  <a:pt x="351688" y="199275"/>
                </a:lnTo>
                <a:lnTo>
                  <a:pt x="347319" y="200367"/>
                </a:lnTo>
                <a:lnTo>
                  <a:pt x="342404" y="205828"/>
                </a:lnTo>
                <a:lnTo>
                  <a:pt x="350033" y="209762"/>
                </a:lnTo>
                <a:lnTo>
                  <a:pt x="375655" y="209762"/>
                </a:lnTo>
                <a:lnTo>
                  <a:pt x="382056" y="218329"/>
                </a:lnTo>
                <a:lnTo>
                  <a:pt x="394215" y="224873"/>
                </a:lnTo>
                <a:lnTo>
                  <a:pt x="405863" y="231725"/>
                </a:lnTo>
                <a:lnTo>
                  <a:pt x="412851" y="244055"/>
                </a:lnTo>
                <a:lnTo>
                  <a:pt x="416333" y="251845"/>
                </a:lnTo>
                <a:lnTo>
                  <a:pt x="422681" y="257639"/>
                </a:lnTo>
                <a:lnTo>
                  <a:pt x="429439" y="263331"/>
                </a:lnTo>
                <a:lnTo>
                  <a:pt x="434149" y="270814"/>
                </a:lnTo>
                <a:lnTo>
                  <a:pt x="438578" y="278528"/>
                </a:lnTo>
                <a:lnTo>
                  <a:pt x="445412" y="284193"/>
                </a:lnTo>
                <a:lnTo>
                  <a:pt x="453578" y="288630"/>
                </a:lnTo>
                <a:lnTo>
                  <a:pt x="462000" y="292658"/>
                </a:lnTo>
                <a:lnTo>
                  <a:pt x="465115" y="305636"/>
                </a:lnTo>
                <a:lnTo>
                  <a:pt x="472171" y="315389"/>
                </a:lnTo>
                <a:lnTo>
                  <a:pt x="479750" y="324861"/>
                </a:lnTo>
                <a:lnTo>
                  <a:pt x="484390" y="336892"/>
                </a:lnTo>
                <a:close/>
              </a:path>
              <a:path w="665480" h="520700">
                <a:moveTo>
                  <a:pt x="375655" y="209762"/>
                </a:moveTo>
                <a:lnTo>
                  <a:pt x="350033" y="209762"/>
                </a:lnTo>
                <a:lnTo>
                  <a:pt x="357559" y="209036"/>
                </a:lnTo>
                <a:lnTo>
                  <a:pt x="365289" y="206980"/>
                </a:lnTo>
                <a:lnTo>
                  <a:pt x="373532" y="206920"/>
                </a:lnTo>
                <a:lnTo>
                  <a:pt x="375655" y="209762"/>
                </a:lnTo>
                <a:close/>
              </a:path>
              <a:path w="665480" h="520700">
                <a:moveTo>
                  <a:pt x="343282" y="287848"/>
                </a:moveTo>
                <a:lnTo>
                  <a:pt x="314007" y="268083"/>
                </a:lnTo>
                <a:lnTo>
                  <a:pt x="304092" y="259175"/>
                </a:lnTo>
                <a:lnTo>
                  <a:pt x="290388" y="250472"/>
                </a:lnTo>
                <a:lnTo>
                  <a:pt x="280985" y="240744"/>
                </a:lnTo>
                <a:lnTo>
                  <a:pt x="283972" y="228764"/>
                </a:lnTo>
                <a:lnTo>
                  <a:pt x="308957" y="240193"/>
                </a:lnTo>
                <a:lnTo>
                  <a:pt x="332605" y="261871"/>
                </a:lnTo>
                <a:lnTo>
                  <a:pt x="346764" y="281766"/>
                </a:lnTo>
                <a:lnTo>
                  <a:pt x="343282" y="287848"/>
                </a:lnTo>
                <a:close/>
              </a:path>
              <a:path w="665480" h="520700">
                <a:moveTo>
                  <a:pt x="220436" y="298358"/>
                </a:moveTo>
                <a:lnTo>
                  <a:pt x="211340" y="292112"/>
                </a:lnTo>
                <a:lnTo>
                  <a:pt x="210205" y="277077"/>
                </a:lnTo>
                <a:lnTo>
                  <a:pt x="216597" y="266445"/>
                </a:lnTo>
                <a:lnTo>
                  <a:pt x="229234" y="259090"/>
                </a:lnTo>
                <a:lnTo>
                  <a:pt x="246837" y="253885"/>
                </a:lnTo>
                <a:lnTo>
                  <a:pt x="248475" y="272452"/>
                </a:lnTo>
                <a:lnTo>
                  <a:pt x="257554" y="275413"/>
                </a:lnTo>
                <a:lnTo>
                  <a:pt x="266223" y="278118"/>
                </a:lnTo>
                <a:lnTo>
                  <a:pt x="272435" y="283587"/>
                </a:lnTo>
                <a:lnTo>
                  <a:pt x="274142" y="294842"/>
                </a:lnTo>
                <a:lnTo>
                  <a:pt x="274801" y="296105"/>
                </a:lnTo>
                <a:lnTo>
                  <a:pt x="241905" y="296105"/>
                </a:lnTo>
                <a:lnTo>
                  <a:pt x="230863" y="297846"/>
                </a:lnTo>
                <a:lnTo>
                  <a:pt x="220436" y="298358"/>
                </a:lnTo>
                <a:close/>
              </a:path>
              <a:path w="665480" h="520700">
                <a:moveTo>
                  <a:pt x="335271" y="380222"/>
                </a:moveTo>
                <a:lnTo>
                  <a:pt x="326294" y="374709"/>
                </a:lnTo>
                <a:lnTo>
                  <a:pt x="317318" y="364897"/>
                </a:lnTo>
                <a:lnTo>
                  <a:pt x="308546" y="357644"/>
                </a:lnTo>
                <a:lnTo>
                  <a:pt x="297081" y="351492"/>
                </a:lnTo>
                <a:lnTo>
                  <a:pt x="290388" y="345903"/>
                </a:lnTo>
                <a:lnTo>
                  <a:pt x="285507" y="337831"/>
                </a:lnTo>
                <a:lnTo>
                  <a:pt x="279603" y="324332"/>
                </a:lnTo>
                <a:lnTo>
                  <a:pt x="267819" y="322856"/>
                </a:lnTo>
                <a:lnTo>
                  <a:pt x="259056" y="318256"/>
                </a:lnTo>
                <a:lnTo>
                  <a:pt x="253876" y="310278"/>
                </a:lnTo>
                <a:lnTo>
                  <a:pt x="252844" y="298665"/>
                </a:lnTo>
                <a:lnTo>
                  <a:pt x="241905" y="296105"/>
                </a:lnTo>
                <a:lnTo>
                  <a:pt x="274801" y="296105"/>
                </a:lnTo>
                <a:lnTo>
                  <a:pt x="278647" y="303469"/>
                </a:lnTo>
                <a:lnTo>
                  <a:pt x="286093" y="309860"/>
                </a:lnTo>
                <a:lnTo>
                  <a:pt x="293187" y="316422"/>
                </a:lnTo>
                <a:lnTo>
                  <a:pt x="297078" y="325970"/>
                </a:lnTo>
                <a:lnTo>
                  <a:pt x="308947" y="338018"/>
                </a:lnTo>
                <a:lnTo>
                  <a:pt x="322813" y="345766"/>
                </a:lnTo>
                <a:lnTo>
                  <a:pt x="335552" y="355767"/>
                </a:lnTo>
                <a:lnTo>
                  <a:pt x="344043" y="374573"/>
                </a:lnTo>
                <a:lnTo>
                  <a:pt x="335271" y="380222"/>
                </a:lnTo>
                <a:close/>
              </a:path>
              <a:path w="665480" h="520700">
                <a:moveTo>
                  <a:pt x="451624" y="401332"/>
                </a:moveTo>
                <a:lnTo>
                  <a:pt x="432664" y="387517"/>
                </a:lnTo>
                <a:lnTo>
                  <a:pt x="419541" y="369453"/>
                </a:lnTo>
                <a:lnTo>
                  <a:pt x="406622" y="351492"/>
                </a:lnTo>
                <a:lnTo>
                  <a:pt x="388277" y="337984"/>
                </a:lnTo>
                <a:lnTo>
                  <a:pt x="378472" y="330910"/>
                </a:lnTo>
                <a:lnTo>
                  <a:pt x="375375" y="318666"/>
                </a:lnTo>
                <a:lnTo>
                  <a:pt x="379138" y="309800"/>
                </a:lnTo>
                <a:lnTo>
                  <a:pt x="416196" y="337575"/>
                </a:lnTo>
                <a:lnTo>
                  <a:pt x="436333" y="368020"/>
                </a:lnTo>
                <a:lnTo>
                  <a:pt x="443177" y="375452"/>
                </a:lnTo>
                <a:lnTo>
                  <a:pt x="451761" y="382423"/>
                </a:lnTo>
                <a:lnTo>
                  <a:pt x="456454" y="390521"/>
                </a:lnTo>
                <a:lnTo>
                  <a:pt x="451624" y="401332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346925" y="3411156"/>
            <a:ext cx="377190" cy="455295"/>
          </a:xfrm>
          <a:custGeom>
            <a:avLst/>
            <a:gdLst/>
            <a:ahLst/>
            <a:cxnLst/>
            <a:rect l="l" t="t" r="r" b="b"/>
            <a:pathLst>
              <a:path w="377190" h="455295">
                <a:moveTo>
                  <a:pt x="376809" y="227723"/>
                </a:moveTo>
                <a:lnTo>
                  <a:pt x="367398" y="206387"/>
                </a:lnTo>
                <a:lnTo>
                  <a:pt x="354418" y="192849"/>
                </a:lnTo>
                <a:lnTo>
                  <a:pt x="354418" y="214071"/>
                </a:lnTo>
                <a:lnTo>
                  <a:pt x="319773" y="228892"/>
                </a:lnTo>
                <a:lnTo>
                  <a:pt x="280835" y="223697"/>
                </a:lnTo>
                <a:lnTo>
                  <a:pt x="241681" y="207543"/>
                </a:lnTo>
                <a:lnTo>
                  <a:pt x="206425" y="189496"/>
                </a:lnTo>
                <a:lnTo>
                  <a:pt x="208064" y="188404"/>
                </a:lnTo>
                <a:lnTo>
                  <a:pt x="207518" y="190042"/>
                </a:lnTo>
                <a:lnTo>
                  <a:pt x="232371" y="190055"/>
                </a:lnTo>
                <a:lnTo>
                  <a:pt x="256870" y="195846"/>
                </a:lnTo>
                <a:lnTo>
                  <a:pt x="280860" y="203796"/>
                </a:lnTo>
                <a:lnTo>
                  <a:pt x="304177" y="210248"/>
                </a:lnTo>
                <a:lnTo>
                  <a:pt x="262267" y="182130"/>
                </a:lnTo>
                <a:lnTo>
                  <a:pt x="232765" y="174459"/>
                </a:lnTo>
                <a:lnTo>
                  <a:pt x="209702" y="160553"/>
                </a:lnTo>
                <a:lnTo>
                  <a:pt x="249212" y="150329"/>
                </a:lnTo>
                <a:lnTo>
                  <a:pt x="288201" y="161505"/>
                </a:lnTo>
                <a:lnTo>
                  <a:pt x="324129" y="185585"/>
                </a:lnTo>
                <a:lnTo>
                  <a:pt x="354418" y="214071"/>
                </a:lnTo>
                <a:lnTo>
                  <a:pt x="354418" y="192849"/>
                </a:lnTo>
                <a:lnTo>
                  <a:pt x="351485" y="189776"/>
                </a:lnTo>
                <a:lnTo>
                  <a:pt x="332803" y="175196"/>
                </a:lnTo>
                <a:lnTo>
                  <a:pt x="315099" y="160007"/>
                </a:lnTo>
                <a:lnTo>
                  <a:pt x="301040" y="150329"/>
                </a:lnTo>
                <a:lnTo>
                  <a:pt x="296849" y="147447"/>
                </a:lnTo>
                <a:lnTo>
                  <a:pt x="290106" y="142798"/>
                </a:lnTo>
                <a:lnTo>
                  <a:pt x="262534" y="135775"/>
                </a:lnTo>
                <a:lnTo>
                  <a:pt x="233540" y="133362"/>
                </a:lnTo>
                <a:lnTo>
                  <a:pt x="204241" y="129971"/>
                </a:lnTo>
                <a:lnTo>
                  <a:pt x="193446" y="92697"/>
                </a:lnTo>
                <a:lnTo>
                  <a:pt x="182308" y="71094"/>
                </a:lnTo>
                <a:lnTo>
                  <a:pt x="182308" y="115506"/>
                </a:lnTo>
                <a:lnTo>
                  <a:pt x="173443" y="144551"/>
                </a:lnTo>
                <a:lnTo>
                  <a:pt x="174929" y="129489"/>
                </a:lnTo>
                <a:lnTo>
                  <a:pt x="168097" y="103479"/>
                </a:lnTo>
                <a:lnTo>
                  <a:pt x="155625" y="82677"/>
                </a:lnTo>
                <a:lnTo>
                  <a:pt x="140449" y="80886"/>
                </a:lnTo>
                <a:lnTo>
                  <a:pt x="146418" y="98272"/>
                </a:lnTo>
                <a:lnTo>
                  <a:pt x="153758" y="115150"/>
                </a:lnTo>
                <a:lnTo>
                  <a:pt x="162648" y="131406"/>
                </a:lnTo>
                <a:lnTo>
                  <a:pt x="172859" y="146456"/>
                </a:lnTo>
                <a:lnTo>
                  <a:pt x="172567" y="147447"/>
                </a:lnTo>
                <a:lnTo>
                  <a:pt x="147281" y="132473"/>
                </a:lnTo>
                <a:lnTo>
                  <a:pt x="130035" y="99326"/>
                </a:lnTo>
                <a:lnTo>
                  <a:pt x="122732" y="60744"/>
                </a:lnTo>
                <a:lnTo>
                  <a:pt x="127241" y="29489"/>
                </a:lnTo>
                <a:lnTo>
                  <a:pt x="152831" y="50990"/>
                </a:lnTo>
                <a:lnTo>
                  <a:pt x="173456" y="81508"/>
                </a:lnTo>
                <a:lnTo>
                  <a:pt x="182308" y="115506"/>
                </a:lnTo>
                <a:lnTo>
                  <a:pt x="182308" y="71094"/>
                </a:lnTo>
                <a:lnTo>
                  <a:pt x="172300" y="51676"/>
                </a:lnTo>
                <a:lnTo>
                  <a:pt x="154152" y="29489"/>
                </a:lnTo>
                <a:lnTo>
                  <a:pt x="144183" y="17310"/>
                </a:lnTo>
                <a:lnTo>
                  <a:pt x="112496" y="0"/>
                </a:lnTo>
                <a:lnTo>
                  <a:pt x="102844" y="42202"/>
                </a:lnTo>
                <a:lnTo>
                  <a:pt x="108953" y="84099"/>
                </a:lnTo>
                <a:lnTo>
                  <a:pt x="125704" y="123952"/>
                </a:lnTo>
                <a:lnTo>
                  <a:pt x="147993" y="160007"/>
                </a:lnTo>
                <a:lnTo>
                  <a:pt x="127469" y="191350"/>
                </a:lnTo>
                <a:lnTo>
                  <a:pt x="116459" y="210870"/>
                </a:lnTo>
                <a:lnTo>
                  <a:pt x="107289" y="238264"/>
                </a:lnTo>
                <a:lnTo>
                  <a:pt x="103174" y="253352"/>
                </a:lnTo>
                <a:lnTo>
                  <a:pt x="103174" y="427164"/>
                </a:lnTo>
                <a:lnTo>
                  <a:pt x="101574" y="432168"/>
                </a:lnTo>
                <a:lnTo>
                  <a:pt x="97104" y="428472"/>
                </a:lnTo>
                <a:lnTo>
                  <a:pt x="96227" y="416090"/>
                </a:lnTo>
                <a:lnTo>
                  <a:pt x="95567" y="415036"/>
                </a:lnTo>
                <a:lnTo>
                  <a:pt x="95491" y="413689"/>
                </a:lnTo>
                <a:lnTo>
                  <a:pt x="90690" y="407492"/>
                </a:lnTo>
                <a:lnTo>
                  <a:pt x="89700" y="400291"/>
                </a:lnTo>
                <a:lnTo>
                  <a:pt x="89700" y="399478"/>
                </a:lnTo>
                <a:lnTo>
                  <a:pt x="91122" y="391833"/>
                </a:lnTo>
                <a:lnTo>
                  <a:pt x="93383" y="383908"/>
                </a:lnTo>
                <a:lnTo>
                  <a:pt x="94107" y="391693"/>
                </a:lnTo>
                <a:lnTo>
                  <a:pt x="94678" y="399478"/>
                </a:lnTo>
                <a:lnTo>
                  <a:pt x="95148" y="407250"/>
                </a:lnTo>
                <a:lnTo>
                  <a:pt x="95491" y="413689"/>
                </a:lnTo>
                <a:lnTo>
                  <a:pt x="96113" y="414489"/>
                </a:lnTo>
                <a:lnTo>
                  <a:pt x="96227" y="416090"/>
                </a:lnTo>
                <a:lnTo>
                  <a:pt x="103174" y="427164"/>
                </a:lnTo>
                <a:lnTo>
                  <a:pt x="103174" y="253352"/>
                </a:lnTo>
                <a:lnTo>
                  <a:pt x="92290" y="293255"/>
                </a:lnTo>
                <a:lnTo>
                  <a:pt x="84023" y="296037"/>
                </a:lnTo>
                <a:lnTo>
                  <a:pt x="59524" y="303631"/>
                </a:lnTo>
                <a:lnTo>
                  <a:pt x="44310" y="296824"/>
                </a:lnTo>
                <a:lnTo>
                  <a:pt x="29972" y="292569"/>
                </a:lnTo>
                <a:lnTo>
                  <a:pt x="15519" y="290576"/>
                </a:lnTo>
                <a:lnTo>
                  <a:pt x="0" y="290525"/>
                </a:lnTo>
                <a:lnTo>
                  <a:pt x="63" y="300113"/>
                </a:lnTo>
                <a:lnTo>
                  <a:pt x="1778" y="309029"/>
                </a:lnTo>
                <a:lnTo>
                  <a:pt x="6146" y="317017"/>
                </a:lnTo>
                <a:lnTo>
                  <a:pt x="14198" y="323837"/>
                </a:lnTo>
                <a:lnTo>
                  <a:pt x="36588" y="308546"/>
                </a:lnTo>
                <a:lnTo>
                  <a:pt x="46215" y="314769"/>
                </a:lnTo>
                <a:lnTo>
                  <a:pt x="55841" y="319811"/>
                </a:lnTo>
                <a:lnTo>
                  <a:pt x="66078" y="321678"/>
                </a:lnTo>
                <a:lnTo>
                  <a:pt x="77546" y="318376"/>
                </a:lnTo>
                <a:lnTo>
                  <a:pt x="87579" y="317512"/>
                </a:lnTo>
                <a:lnTo>
                  <a:pt x="92290" y="323697"/>
                </a:lnTo>
                <a:lnTo>
                  <a:pt x="91681" y="332968"/>
                </a:lnTo>
                <a:lnTo>
                  <a:pt x="85737" y="341312"/>
                </a:lnTo>
                <a:lnTo>
                  <a:pt x="70764" y="372503"/>
                </a:lnTo>
                <a:lnTo>
                  <a:pt x="68745" y="412648"/>
                </a:lnTo>
                <a:lnTo>
                  <a:pt x="81356" y="445528"/>
                </a:lnTo>
                <a:lnTo>
                  <a:pt x="110312" y="454901"/>
                </a:lnTo>
                <a:lnTo>
                  <a:pt x="130060" y="432168"/>
                </a:lnTo>
                <a:lnTo>
                  <a:pt x="131356" y="430682"/>
                </a:lnTo>
                <a:lnTo>
                  <a:pt x="142976" y="400291"/>
                </a:lnTo>
                <a:lnTo>
                  <a:pt x="143065" y="399478"/>
                </a:lnTo>
                <a:lnTo>
                  <a:pt x="142189" y="370801"/>
                </a:lnTo>
                <a:lnTo>
                  <a:pt x="142113" y="368122"/>
                </a:lnTo>
                <a:lnTo>
                  <a:pt x="125056" y="340220"/>
                </a:lnTo>
                <a:lnTo>
                  <a:pt x="124244" y="339496"/>
                </a:lnTo>
                <a:lnTo>
                  <a:pt x="124244" y="385546"/>
                </a:lnTo>
                <a:lnTo>
                  <a:pt x="123596" y="392772"/>
                </a:lnTo>
                <a:lnTo>
                  <a:pt x="120688" y="400291"/>
                </a:lnTo>
                <a:lnTo>
                  <a:pt x="117983" y="392455"/>
                </a:lnTo>
                <a:lnTo>
                  <a:pt x="117068" y="386778"/>
                </a:lnTo>
                <a:lnTo>
                  <a:pt x="117360" y="383908"/>
                </a:lnTo>
                <a:lnTo>
                  <a:pt x="117690" y="380479"/>
                </a:lnTo>
                <a:lnTo>
                  <a:pt x="119595" y="370801"/>
                </a:lnTo>
                <a:lnTo>
                  <a:pt x="122834" y="378333"/>
                </a:lnTo>
                <a:lnTo>
                  <a:pt x="124244" y="385546"/>
                </a:lnTo>
                <a:lnTo>
                  <a:pt x="124244" y="339496"/>
                </a:lnTo>
                <a:lnTo>
                  <a:pt x="119595" y="335305"/>
                </a:lnTo>
                <a:lnTo>
                  <a:pt x="115900" y="327914"/>
                </a:lnTo>
                <a:lnTo>
                  <a:pt x="115773" y="320014"/>
                </a:lnTo>
                <a:lnTo>
                  <a:pt x="158369" y="323291"/>
                </a:lnTo>
                <a:lnTo>
                  <a:pt x="162191" y="327660"/>
                </a:lnTo>
                <a:lnTo>
                  <a:pt x="169291" y="332028"/>
                </a:lnTo>
                <a:lnTo>
                  <a:pt x="175298" y="334213"/>
                </a:lnTo>
                <a:lnTo>
                  <a:pt x="182943" y="330390"/>
                </a:lnTo>
                <a:lnTo>
                  <a:pt x="189496" y="326021"/>
                </a:lnTo>
                <a:lnTo>
                  <a:pt x="195503" y="322745"/>
                </a:lnTo>
                <a:lnTo>
                  <a:pt x="217881" y="327914"/>
                </a:lnTo>
                <a:lnTo>
                  <a:pt x="249224" y="333324"/>
                </a:lnTo>
                <a:lnTo>
                  <a:pt x="271449" y="331266"/>
                </a:lnTo>
                <a:lnTo>
                  <a:pt x="269011" y="322745"/>
                </a:lnTo>
                <a:lnTo>
                  <a:pt x="268224" y="320014"/>
                </a:lnTo>
                <a:lnTo>
                  <a:pt x="267500" y="317512"/>
                </a:lnTo>
                <a:lnTo>
                  <a:pt x="266496" y="314007"/>
                </a:lnTo>
                <a:lnTo>
                  <a:pt x="243751" y="312140"/>
                </a:lnTo>
                <a:lnTo>
                  <a:pt x="225425" y="308546"/>
                </a:lnTo>
                <a:lnTo>
                  <a:pt x="220903" y="307657"/>
                </a:lnTo>
                <a:lnTo>
                  <a:pt x="219341" y="307454"/>
                </a:lnTo>
                <a:lnTo>
                  <a:pt x="198462" y="304723"/>
                </a:lnTo>
                <a:lnTo>
                  <a:pt x="176936" y="307454"/>
                </a:lnTo>
                <a:lnTo>
                  <a:pt x="172694" y="303631"/>
                </a:lnTo>
                <a:lnTo>
                  <a:pt x="171475" y="302539"/>
                </a:lnTo>
                <a:lnTo>
                  <a:pt x="161645" y="294894"/>
                </a:lnTo>
                <a:lnTo>
                  <a:pt x="153454" y="297624"/>
                </a:lnTo>
                <a:lnTo>
                  <a:pt x="145808" y="300901"/>
                </a:lnTo>
                <a:lnTo>
                  <a:pt x="138163" y="303631"/>
                </a:lnTo>
                <a:lnTo>
                  <a:pt x="132537" y="298907"/>
                </a:lnTo>
                <a:lnTo>
                  <a:pt x="122478" y="290576"/>
                </a:lnTo>
                <a:lnTo>
                  <a:pt x="117411" y="286156"/>
                </a:lnTo>
                <a:lnTo>
                  <a:pt x="121894" y="257111"/>
                </a:lnTo>
                <a:lnTo>
                  <a:pt x="130721" y="225818"/>
                </a:lnTo>
                <a:lnTo>
                  <a:pt x="145592" y="197383"/>
                </a:lnTo>
                <a:lnTo>
                  <a:pt x="168198" y="176936"/>
                </a:lnTo>
                <a:lnTo>
                  <a:pt x="203631" y="204393"/>
                </a:lnTo>
                <a:lnTo>
                  <a:pt x="245478" y="228320"/>
                </a:lnTo>
                <a:lnTo>
                  <a:pt x="290487" y="243586"/>
                </a:lnTo>
                <a:lnTo>
                  <a:pt x="335356" y="245097"/>
                </a:lnTo>
                <a:lnTo>
                  <a:pt x="374015" y="228892"/>
                </a:lnTo>
                <a:lnTo>
                  <a:pt x="376809" y="227723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7547125" y="4133387"/>
            <a:ext cx="332740" cy="292735"/>
          </a:xfrm>
          <a:custGeom>
            <a:avLst/>
            <a:gdLst/>
            <a:ahLst/>
            <a:cxnLst/>
            <a:rect l="l" t="t" r="r" b="b"/>
            <a:pathLst>
              <a:path w="332740" h="292735">
                <a:moveTo>
                  <a:pt x="181349" y="292482"/>
                </a:moveTo>
                <a:lnTo>
                  <a:pt x="132426" y="287353"/>
                </a:lnTo>
                <a:lnTo>
                  <a:pt x="86877" y="271222"/>
                </a:lnTo>
                <a:lnTo>
                  <a:pt x="47229" y="244834"/>
                </a:lnTo>
                <a:lnTo>
                  <a:pt x="18560" y="210387"/>
                </a:lnTo>
                <a:lnTo>
                  <a:pt x="2526" y="169328"/>
                </a:lnTo>
                <a:lnTo>
                  <a:pt x="0" y="154668"/>
                </a:lnTo>
                <a:lnTo>
                  <a:pt x="0" y="140008"/>
                </a:lnTo>
                <a:lnTo>
                  <a:pt x="10967" y="99697"/>
                </a:lnTo>
                <a:lnTo>
                  <a:pt x="35428" y="64502"/>
                </a:lnTo>
                <a:lnTo>
                  <a:pt x="70010" y="35183"/>
                </a:lnTo>
                <a:lnTo>
                  <a:pt x="112185" y="13923"/>
                </a:lnTo>
                <a:lnTo>
                  <a:pt x="158567" y="1460"/>
                </a:lnTo>
                <a:lnTo>
                  <a:pt x="175435" y="0"/>
                </a:lnTo>
                <a:lnTo>
                  <a:pt x="191469" y="736"/>
                </a:lnTo>
                <a:lnTo>
                  <a:pt x="237851" y="10255"/>
                </a:lnTo>
                <a:lnTo>
                  <a:pt x="278333" y="32251"/>
                </a:lnTo>
                <a:lnTo>
                  <a:pt x="307861" y="63778"/>
                </a:lnTo>
                <a:lnTo>
                  <a:pt x="322203" y="96765"/>
                </a:lnTo>
                <a:lnTo>
                  <a:pt x="323882" y="103353"/>
                </a:lnTo>
                <a:lnTo>
                  <a:pt x="324729" y="110689"/>
                </a:lnTo>
                <a:lnTo>
                  <a:pt x="324729" y="118749"/>
                </a:lnTo>
                <a:lnTo>
                  <a:pt x="327256" y="126085"/>
                </a:lnTo>
                <a:lnTo>
                  <a:pt x="329782" y="133409"/>
                </a:lnTo>
                <a:lnTo>
                  <a:pt x="331476" y="140745"/>
                </a:lnTo>
                <a:lnTo>
                  <a:pt x="332323" y="148068"/>
                </a:lnTo>
                <a:lnTo>
                  <a:pt x="332323" y="162004"/>
                </a:lnTo>
                <a:lnTo>
                  <a:pt x="322203" y="204523"/>
                </a:lnTo>
                <a:lnTo>
                  <a:pt x="297741" y="241166"/>
                </a:lnTo>
                <a:lnTo>
                  <a:pt x="260632" y="269762"/>
                </a:lnTo>
                <a:lnTo>
                  <a:pt x="215084" y="288090"/>
                </a:lnTo>
                <a:lnTo>
                  <a:pt x="198216" y="291021"/>
                </a:lnTo>
                <a:lnTo>
                  <a:pt x="181349" y="292482"/>
                </a:lnTo>
                <a:close/>
              </a:path>
            </a:pathLst>
          </a:custGeom>
          <a:solidFill>
            <a:srgbClr val="4BD1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7553281" y="3975703"/>
            <a:ext cx="381635" cy="438784"/>
          </a:xfrm>
          <a:custGeom>
            <a:avLst/>
            <a:gdLst/>
            <a:ahLst/>
            <a:cxnLst/>
            <a:rect l="l" t="t" r="r" b="b"/>
            <a:pathLst>
              <a:path w="381634" h="438785">
                <a:moveTo>
                  <a:pt x="36145" y="438559"/>
                </a:moveTo>
                <a:lnTo>
                  <a:pt x="5000" y="423520"/>
                </a:lnTo>
                <a:lnTo>
                  <a:pt x="12841" y="370824"/>
                </a:lnTo>
                <a:lnTo>
                  <a:pt x="30434" y="278592"/>
                </a:lnTo>
                <a:lnTo>
                  <a:pt x="36472" y="236284"/>
                </a:lnTo>
                <a:lnTo>
                  <a:pt x="38096" y="198540"/>
                </a:lnTo>
                <a:lnTo>
                  <a:pt x="38182" y="192842"/>
                </a:lnTo>
                <a:lnTo>
                  <a:pt x="34039" y="150278"/>
                </a:lnTo>
                <a:lnTo>
                  <a:pt x="21884" y="103599"/>
                </a:lnTo>
                <a:lnTo>
                  <a:pt x="0" y="52345"/>
                </a:lnTo>
                <a:lnTo>
                  <a:pt x="32037" y="26251"/>
                </a:lnTo>
                <a:lnTo>
                  <a:pt x="69048" y="7610"/>
                </a:lnTo>
                <a:lnTo>
                  <a:pt x="108884" y="0"/>
                </a:lnTo>
                <a:lnTo>
                  <a:pt x="149396" y="6997"/>
                </a:lnTo>
                <a:lnTo>
                  <a:pt x="154199" y="22739"/>
                </a:lnTo>
                <a:lnTo>
                  <a:pt x="94973" y="22739"/>
                </a:lnTo>
                <a:lnTo>
                  <a:pt x="71977" y="26050"/>
                </a:lnTo>
                <a:lnTo>
                  <a:pt x="51640" y="36346"/>
                </a:lnTo>
                <a:lnTo>
                  <a:pt x="37101" y="53174"/>
                </a:lnTo>
                <a:lnTo>
                  <a:pt x="115154" y="53174"/>
                </a:lnTo>
                <a:lnTo>
                  <a:pt x="112290" y="54448"/>
                </a:lnTo>
                <a:lnTo>
                  <a:pt x="87067" y="63654"/>
                </a:lnTo>
                <a:lnTo>
                  <a:pt x="61454" y="71049"/>
                </a:lnTo>
                <a:lnTo>
                  <a:pt x="34707" y="76989"/>
                </a:lnTo>
                <a:lnTo>
                  <a:pt x="52063" y="132204"/>
                </a:lnTo>
                <a:lnTo>
                  <a:pt x="62185" y="167559"/>
                </a:lnTo>
                <a:lnTo>
                  <a:pt x="64408" y="203846"/>
                </a:lnTo>
                <a:lnTo>
                  <a:pt x="64467" y="205100"/>
                </a:lnTo>
                <a:lnTo>
                  <a:pt x="58349" y="266441"/>
                </a:lnTo>
                <a:lnTo>
                  <a:pt x="199535" y="266441"/>
                </a:lnTo>
                <a:lnTo>
                  <a:pt x="192304" y="271218"/>
                </a:lnTo>
                <a:lnTo>
                  <a:pt x="174776" y="276443"/>
                </a:lnTo>
                <a:lnTo>
                  <a:pt x="111896" y="276443"/>
                </a:lnTo>
                <a:lnTo>
                  <a:pt x="92921" y="276680"/>
                </a:lnTo>
                <a:lnTo>
                  <a:pt x="47822" y="306079"/>
                </a:lnTo>
                <a:lnTo>
                  <a:pt x="33312" y="369116"/>
                </a:lnTo>
                <a:lnTo>
                  <a:pt x="32434" y="419526"/>
                </a:lnTo>
                <a:lnTo>
                  <a:pt x="94746" y="419526"/>
                </a:lnTo>
                <a:lnTo>
                  <a:pt x="70925" y="430751"/>
                </a:lnTo>
                <a:lnTo>
                  <a:pt x="36145" y="438559"/>
                </a:lnTo>
                <a:close/>
              </a:path>
              <a:path w="381634" h="438785">
                <a:moveTo>
                  <a:pt x="115154" y="53174"/>
                </a:moveTo>
                <a:lnTo>
                  <a:pt x="37101" y="53174"/>
                </a:lnTo>
                <a:lnTo>
                  <a:pt x="59348" y="52865"/>
                </a:lnTo>
                <a:lnTo>
                  <a:pt x="80216" y="48756"/>
                </a:lnTo>
                <a:lnTo>
                  <a:pt x="99624" y="40280"/>
                </a:lnTo>
                <a:lnTo>
                  <a:pt x="117491" y="26871"/>
                </a:lnTo>
                <a:lnTo>
                  <a:pt x="94973" y="22739"/>
                </a:lnTo>
                <a:lnTo>
                  <a:pt x="154199" y="22739"/>
                </a:lnTo>
                <a:lnTo>
                  <a:pt x="160402" y="43073"/>
                </a:lnTo>
                <a:lnTo>
                  <a:pt x="137867" y="43073"/>
                </a:lnTo>
                <a:lnTo>
                  <a:pt x="115154" y="53174"/>
                </a:lnTo>
                <a:close/>
              </a:path>
              <a:path w="381634" h="438785">
                <a:moveTo>
                  <a:pt x="206221" y="262024"/>
                </a:moveTo>
                <a:lnTo>
                  <a:pt x="172539" y="262024"/>
                </a:lnTo>
                <a:lnTo>
                  <a:pt x="202825" y="247317"/>
                </a:lnTo>
                <a:lnTo>
                  <a:pt x="223056" y="205100"/>
                </a:lnTo>
                <a:lnTo>
                  <a:pt x="199249" y="175026"/>
                </a:lnTo>
                <a:lnTo>
                  <a:pt x="179967" y="145269"/>
                </a:lnTo>
                <a:lnTo>
                  <a:pt x="166617" y="110998"/>
                </a:lnTo>
                <a:lnTo>
                  <a:pt x="154337" y="76036"/>
                </a:lnTo>
                <a:lnTo>
                  <a:pt x="137867" y="43073"/>
                </a:lnTo>
                <a:lnTo>
                  <a:pt x="160402" y="43073"/>
                </a:lnTo>
                <a:lnTo>
                  <a:pt x="166086" y="61701"/>
                </a:lnTo>
                <a:lnTo>
                  <a:pt x="186084" y="106318"/>
                </a:lnTo>
                <a:lnTo>
                  <a:pt x="209493" y="143267"/>
                </a:lnTo>
                <a:lnTo>
                  <a:pt x="236473" y="175026"/>
                </a:lnTo>
                <a:lnTo>
                  <a:pt x="266947" y="203846"/>
                </a:lnTo>
                <a:lnTo>
                  <a:pt x="272087" y="208119"/>
                </a:lnTo>
                <a:lnTo>
                  <a:pt x="241384" y="208119"/>
                </a:lnTo>
                <a:lnTo>
                  <a:pt x="227233" y="238694"/>
                </a:lnTo>
                <a:lnTo>
                  <a:pt x="210683" y="259076"/>
                </a:lnTo>
                <a:lnTo>
                  <a:pt x="206221" y="262024"/>
                </a:lnTo>
                <a:close/>
              </a:path>
              <a:path w="381634" h="438785">
                <a:moveTo>
                  <a:pt x="95695" y="133771"/>
                </a:moveTo>
                <a:lnTo>
                  <a:pt x="85898" y="132057"/>
                </a:lnTo>
                <a:lnTo>
                  <a:pt x="79442" y="121297"/>
                </a:lnTo>
                <a:lnTo>
                  <a:pt x="81365" y="110998"/>
                </a:lnTo>
                <a:lnTo>
                  <a:pt x="89457" y="106728"/>
                </a:lnTo>
                <a:lnTo>
                  <a:pt x="99012" y="108442"/>
                </a:lnTo>
                <a:lnTo>
                  <a:pt x="105320" y="116096"/>
                </a:lnTo>
                <a:lnTo>
                  <a:pt x="103835" y="127948"/>
                </a:lnTo>
                <a:lnTo>
                  <a:pt x="95695" y="133771"/>
                </a:lnTo>
                <a:close/>
              </a:path>
              <a:path w="381634" h="438785">
                <a:moveTo>
                  <a:pt x="149936" y="218557"/>
                </a:moveTo>
                <a:lnTo>
                  <a:pt x="132420" y="214623"/>
                </a:lnTo>
                <a:lnTo>
                  <a:pt x="122806" y="201088"/>
                </a:lnTo>
                <a:lnTo>
                  <a:pt x="124159" y="185505"/>
                </a:lnTo>
                <a:lnTo>
                  <a:pt x="139542" y="175426"/>
                </a:lnTo>
                <a:lnTo>
                  <a:pt x="159678" y="177756"/>
                </a:lnTo>
                <a:lnTo>
                  <a:pt x="167747" y="190779"/>
                </a:lnTo>
                <a:lnTo>
                  <a:pt x="145250" y="190779"/>
                </a:lnTo>
                <a:lnTo>
                  <a:pt x="136968" y="191822"/>
                </a:lnTo>
                <a:lnTo>
                  <a:pt x="140773" y="199756"/>
                </a:lnTo>
                <a:lnTo>
                  <a:pt x="147162" y="205100"/>
                </a:lnTo>
                <a:lnTo>
                  <a:pt x="165360" y="205100"/>
                </a:lnTo>
                <a:lnTo>
                  <a:pt x="164834" y="207750"/>
                </a:lnTo>
                <a:lnTo>
                  <a:pt x="149936" y="218557"/>
                </a:lnTo>
                <a:close/>
              </a:path>
              <a:path w="381634" h="438785">
                <a:moveTo>
                  <a:pt x="165360" y="205100"/>
                </a:moveTo>
                <a:lnTo>
                  <a:pt x="147162" y="205100"/>
                </a:lnTo>
                <a:lnTo>
                  <a:pt x="149572" y="198540"/>
                </a:lnTo>
                <a:lnTo>
                  <a:pt x="152845" y="192842"/>
                </a:lnTo>
                <a:lnTo>
                  <a:pt x="145250" y="190779"/>
                </a:lnTo>
                <a:lnTo>
                  <a:pt x="167747" y="190779"/>
                </a:lnTo>
                <a:lnTo>
                  <a:pt x="168095" y="191340"/>
                </a:lnTo>
                <a:lnTo>
                  <a:pt x="165360" y="205100"/>
                </a:lnTo>
                <a:close/>
              </a:path>
              <a:path w="381634" h="438785">
                <a:moveTo>
                  <a:pt x="94746" y="419526"/>
                </a:moveTo>
                <a:lnTo>
                  <a:pt x="32434" y="419526"/>
                </a:lnTo>
                <a:lnTo>
                  <a:pt x="84254" y="402066"/>
                </a:lnTo>
                <a:lnTo>
                  <a:pt x="135193" y="381891"/>
                </a:lnTo>
                <a:lnTo>
                  <a:pt x="185908" y="360878"/>
                </a:lnTo>
                <a:lnTo>
                  <a:pt x="237055" y="340909"/>
                </a:lnTo>
                <a:lnTo>
                  <a:pt x="289290" y="323863"/>
                </a:lnTo>
                <a:lnTo>
                  <a:pt x="304252" y="318492"/>
                </a:lnTo>
                <a:lnTo>
                  <a:pt x="322430" y="309834"/>
                </a:lnTo>
                <a:lnTo>
                  <a:pt x="338310" y="300110"/>
                </a:lnTo>
                <a:lnTo>
                  <a:pt x="346377" y="291542"/>
                </a:lnTo>
                <a:lnTo>
                  <a:pt x="321470" y="268808"/>
                </a:lnTo>
                <a:lnTo>
                  <a:pt x="296079" y="248016"/>
                </a:lnTo>
                <a:lnTo>
                  <a:pt x="269589" y="228131"/>
                </a:lnTo>
                <a:lnTo>
                  <a:pt x="241384" y="208119"/>
                </a:lnTo>
                <a:lnTo>
                  <a:pt x="272087" y="208119"/>
                </a:lnTo>
                <a:lnTo>
                  <a:pt x="301196" y="232317"/>
                </a:lnTo>
                <a:lnTo>
                  <a:pt x="339260" y="262802"/>
                </a:lnTo>
                <a:lnTo>
                  <a:pt x="381241" y="297722"/>
                </a:lnTo>
                <a:lnTo>
                  <a:pt x="337717" y="324947"/>
                </a:lnTo>
                <a:lnTo>
                  <a:pt x="289373" y="344614"/>
                </a:lnTo>
                <a:lnTo>
                  <a:pt x="238816" y="361044"/>
                </a:lnTo>
                <a:lnTo>
                  <a:pt x="188648" y="378559"/>
                </a:lnTo>
                <a:lnTo>
                  <a:pt x="141476" y="401479"/>
                </a:lnTo>
                <a:lnTo>
                  <a:pt x="106862" y="413817"/>
                </a:lnTo>
                <a:lnTo>
                  <a:pt x="94746" y="419526"/>
                </a:lnTo>
                <a:close/>
              </a:path>
              <a:path w="381634" h="438785">
                <a:moveTo>
                  <a:pt x="199535" y="266441"/>
                </a:moveTo>
                <a:lnTo>
                  <a:pt x="58349" y="266441"/>
                </a:lnTo>
                <a:lnTo>
                  <a:pt x="96619" y="259007"/>
                </a:lnTo>
                <a:lnTo>
                  <a:pt x="135910" y="261728"/>
                </a:lnTo>
                <a:lnTo>
                  <a:pt x="206221" y="262024"/>
                </a:lnTo>
                <a:lnTo>
                  <a:pt x="199535" y="266441"/>
                </a:lnTo>
                <a:close/>
              </a:path>
              <a:path w="381634" h="438785">
                <a:moveTo>
                  <a:pt x="152338" y="278592"/>
                </a:moveTo>
                <a:lnTo>
                  <a:pt x="131892" y="277731"/>
                </a:lnTo>
                <a:lnTo>
                  <a:pt x="111896" y="276443"/>
                </a:lnTo>
                <a:lnTo>
                  <a:pt x="174776" y="276443"/>
                </a:lnTo>
                <a:lnTo>
                  <a:pt x="172666" y="277072"/>
                </a:lnTo>
                <a:lnTo>
                  <a:pt x="152338" y="278592"/>
                </a:lnTo>
                <a:close/>
              </a:path>
              <a:path w="381634" h="438785">
                <a:moveTo>
                  <a:pt x="193974" y="344998"/>
                </a:moveTo>
                <a:lnTo>
                  <a:pt x="176441" y="330525"/>
                </a:lnTo>
                <a:lnTo>
                  <a:pt x="178829" y="305938"/>
                </a:lnTo>
                <a:lnTo>
                  <a:pt x="209018" y="290288"/>
                </a:lnTo>
                <a:lnTo>
                  <a:pt x="213791" y="300640"/>
                </a:lnTo>
                <a:lnTo>
                  <a:pt x="218419" y="310232"/>
                </a:lnTo>
                <a:lnTo>
                  <a:pt x="219914" y="314275"/>
                </a:lnTo>
                <a:lnTo>
                  <a:pt x="207832" y="314275"/>
                </a:lnTo>
                <a:lnTo>
                  <a:pt x="197480" y="316010"/>
                </a:lnTo>
                <a:lnTo>
                  <a:pt x="193378" y="320519"/>
                </a:lnTo>
                <a:lnTo>
                  <a:pt x="192074" y="325657"/>
                </a:lnTo>
                <a:lnTo>
                  <a:pt x="194167" y="329335"/>
                </a:lnTo>
                <a:lnTo>
                  <a:pt x="200252" y="329468"/>
                </a:lnTo>
                <a:lnTo>
                  <a:pt x="223422" y="329468"/>
                </a:lnTo>
                <a:lnTo>
                  <a:pt x="223549" y="330309"/>
                </a:lnTo>
                <a:lnTo>
                  <a:pt x="193974" y="344998"/>
                </a:lnTo>
                <a:close/>
              </a:path>
              <a:path w="381634" h="438785">
                <a:moveTo>
                  <a:pt x="101252" y="339445"/>
                </a:moveTo>
                <a:lnTo>
                  <a:pt x="91084" y="327130"/>
                </a:lnTo>
                <a:lnTo>
                  <a:pt x="92658" y="310889"/>
                </a:lnTo>
                <a:lnTo>
                  <a:pt x="108423" y="299181"/>
                </a:lnTo>
                <a:lnTo>
                  <a:pt x="125942" y="300327"/>
                </a:lnTo>
                <a:lnTo>
                  <a:pt x="135074" y="312633"/>
                </a:lnTo>
                <a:lnTo>
                  <a:pt x="116373" y="312633"/>
                </a:lnTo>
                <a:lnTo>
                  <a:pt x="115171" y="319364"/>
                </a:lnTo>
                <a:lnTo>
                  <a:pt x="109998" y="322820"/>
                </a:lnTo>
                <a:lnTo>
                  <a:pt x="114144" y="328338"/>
                </a:lnTo>
                <a:lnTo>
                  <a:pt x="134370" y="328338"/>
                </a:lnTo>
                <a:lnTo>
                  <a:pt x="134342" y="328786"/>
                </a:lnTo>
                <a:lnTo>
                  <a:pt x="120711" y="339376"/>
                </a:lnTo>
                <a:lnTo>
                  <a:pt x="101252" y="339445"/>
                </a:lnTo>
                <a:close/>
              </a:path>
              <a:path w="381634" h="438785">
                <a:moveTo>
                  <a:pt x="134370" y="328338"/>
                </a:moveTo>
                <a:lnTo>
                  <a:pt x="114144" y="328338"/>
                </a:lnTo>
                <a:lnTo>
                  <a:pt x="117590" y="323159"/>
                </a:lnTo>
                <a:lnTo>
                  <a:pt x="122592" y="320911"/>
                </a:lnTo>
                <a:lnTo>
                  <a:pt x="116373" y="312633"/>
                </a:lnTo>
                <a:lnTo>
                  <a:pt x="135074" y="312633"/>
                </a:lnTo>
                <a:lnTo>
                  <a:pt x="135334" y="312983"/>
                </a:lnTo>
                <a:lnTo>
                  <a:pt x="134370" y="328338"/>
                </a:lnTo>
                <a:close/>
              </a:path>
              <a:path w="381634" h="438785">
                <a:moveTo>
                  <a:pt x="223422" y="329468"/>
                </a:moveTo>
                <a:lnTo>
                  <a:pt x="200252" y="329468"/>
                </a:lnTo>
                <a:lnTo>
                  <a:pt x="207842" y="326354"/>
                </a:lnTo>
                <a:lnTo>
                  <a:pt x="207832" y="314275"/>
                </a:lnTo>
                <a:lnTo>
                  <a:pt x="219914" y="314275"/>
                </a:lnTo>
                <a:lnTo>
                  <a:pt x="221978" y="319857"/>
                </a:lnTo>
                <a:lnTo>
                  <a:pt x="223422" y="329468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6256004" y="792390"/>
            <a:ext cx="453390" cy="511175"/>
          </a:xfrm>
          <a:custGeom>
            <a:avLst/>
            <a:gdLst/>
            <a:ahLst/>
            <a:cxnLst/>
            <a:rect l="l" t="t" r="r" b="b"/>
            <a:pathLst>
              <a:path w="453390" h="511175">
                <a:moveTo>
                  <a:pt x="220249" y="510629"/>
                </a:moveTo>
                <a:lnTo>
                  <a:pt x="180496" y="505263"/>
                </a:lnTo>
                <a:lnTo>
                  <a:pt x="142988" y="492389"/>
                </a:lnTo>
                <a:lnTo>
                  <a:pt x="108400" y="472717"/>
                </a:lnTo>
                <a:lnTo>
                  <a:pt x="77408" y="446959"/>
                </a:lnTo>
                <a:lnTo>
                  <a:pt x="50686" y="415824"/>
                </a:lnTo>
                <a:lnTo>
                  <a:pt x="28909" y="380025"/>
                </a:lnTo>
                <a:lnTo>
                  <a:pt x="12752" y="340273"/>
                </a:lnTo>
                <a:lnTo>
                  <a:pt x="2891" y="297278"/>
                </a:lnTo>
                <a:lnTo>
                  <a:pt x="0" y="251752"/>
                </a:lnTo>
                <a:lnTo>
                  <a:pt x="8914" y="206888"/>
                </a:lnTo>
                <a:lnTo>
                  <a:pt x="25649" y="163266"/>
                </a:lnTo>
                <a:lnTo>
                  <a:pt x="49321" y="122179"/>
                </a:lnTo>
                <a:lnTo>
                  <a:pt x="79048" y="84918"/>
                </a:lnTo>
                <a:lnTo>
                  <a:pt x="113945" y="52777"/>
                </a:lnTo>
                <a:lnTo>
                  <a:pt x="153129" y="27049"/>
                </a:lnTo>
                <a:lnTo>
                  <a:pt x="195719" y="9025"/>
                </a:lnTo>
                <a:lnTo>
                  <a:pt x="240830" y="0"/>
                </a:lnTo>
                <a:lnTo>
                  <a:pt x="280634" y="1722"/>
                </a:lnTo>
                <a:lnTo>
                  <a:pt x="317975" y="13618"/>
                </a:lnTo>
                <a:lnTo>
                  <a:pt x="273690" y="13618"/>
                </a:lnTo>
                <a:lnTo>
                  <a:pt x="232230" y="14655"/>
                </a:lnTo>
                <a:lnTo>
                  <a:pt x="191339" y="26212"/>
                </a:lnTo>
                <a:lnTo>
                  <a:pt x="152267" y="46371"/>
                </a:lnTo>
                <a:lnTo>
                  <a:pt x="116259" y="73211"/>
                </a:lnTo>
                <a:lnTo>
                  <a:pt x="84565" y="104812"/>
                </a:lnTo>
                <a:lnTo>
                  <a:pt x="58432" y="139255"/>
                </a:lnTo>
                <a:lnTo>
                  <a:pt x="37981" y="175994"/>
                </a:lnTo>
                <a:lnTo>
                  <a:pt x="25561" y="216386"/>
                </a:lnTo>
                <a:lnTo>
                  <a:pt x="20848" y="258908"/>
                </a:lnTo>
                <a:lnTo>
                  <a:pt x="23517" y="302036"/>
                </a:lnTo>
                <a:lnTo>
                  <a:pt x="33243" y="344247"/>
                </a:lnTo>
                <a:lnTo>
                  <a:pt x="49703" y="384017"/>
                </a:lnTo>
                <a:lnTo>
                  <a:pt x="72572" y="419822"/>
                </a:lnTo>
                <a:lnTo>
                  <a:pt x="101526" y="450139"/>
                </a:lnTo>
                <a:lnTo>
                  <a:pt x="136240" y="473444"/>
                </a:lnTo>
                <a:lnTo>
                  <a:pt x="176390" y="488213"/>
                </a:lnTo>
                <a:lnTo>
                  <a:pt x="216862" y="492000"/>
                </a:lnTo>
                <a:lnTo>
                  <a:pt x="311687" y="492000"/>
                </a:lnTo>
                <a:lnTo>
                  <a:pt x="303789" y="495988"/>
                </a:lnTo>
                <a:lnTo>
                  <a:pt x="261571" y="507774"/>
                </a:lnTo>
                <a:lnTo>
                  <a:pt x="220249" y="510629"/>
                </a:lnTo>
                <a:close/>
              </a:path>
              <a:path w="453390" h="511175">
                <a:moveTo>
                  <a:pt x="349341" y="336175"/>
                </a:moveTo>
                <a:lnTo>
                  <a:pt x="326021" y="322745"/>
                </a:lnTo>
                <a:lnTo>
                  <a:pt x="321473" y="287146"/>
                </a:lnTo>
                <a:lnTo>
                  <a:pt x="345340" y="256667"/>
                </a:lnTo>
                <a:lnTo>
                  <a:pt x="378933" y="227826"/>
                </a:lnTo>
                <a:lnTo>
                  <a:pt x="403567" y="197142"/>
                </a:lnTo>
                <a:lnTo>
                  <a:pt x="412843" y="157456"/>
                </a:lnTo>
                <a:lnTo>
                  <a:pt x="403636" y="117206"/>
                </a:lnTo>
                <a:lnTo>
                  <a:pt x="381834" y="80336"/>
                </a:lnTo>
                <a:lnTo>
                  <a:pt x="353326" y="50787"/>
                </a:lnTo>
                <a:lnTo>
                  <a:pt x="314471" y="25022"/>
                </a:lnTo>
                <a:lnTo>
                  <a:pt x="273690" y="13618"/>
                </a:lnTo>
                <a:lnTo>
                  <a:pt x="317975" y="13618"/>
                </a:lnTo>
                <a:lnTo>
                  <a:pt x="353415" y="34527"/>
                </a:lnTo>
                <a:lnTo>
                  <a:pt x="383174" y="61905"/>
                </a:lnTo>
                <a:lnTo>
                  <a:pt x="406366" y="94133"/>
                </a:lnTo>
                <a:lnTo>
                  <a:pt x="421384" y="129360"/>
                </a:lnTo>
                <a:lnTo>
                  <a:pt x="426617" y="165733"/>
                </a:lnTo>
                <a:lnTo>
                  <a:pt x="420457" y="201401"/>
                </a:lnTo>
                <a:lnTo>
                  <a:pt x="401297" y="234514"/>
                </a:lnTo>
                <a:lnTo>
                  <a:pt x="367525" y="263220"/>
                </a:lnTo>
                <a:lnTo>
                  <a:pt x="339469" y="298025"/>
                </a:lnTo>
                <a:lnTo>
                  <a:pt x="344589" y="315987"/>
                </a:lnTo>
                <a:lnTo>
                  <a:pt x="371826" y="316439"/>
                </a:lnTo>
                <a:lnTo>
                  <a:pt x="446208" y="316439"/>
                </a:lnTo>
                <a:lnTo>
                  <a:pt x="446577" y="317284"/>
                </a:lnTo>
                <a:lnTo>
                  <a:pt x="427596" y="317284"/>
                </a:lnTo>
                <a:lnTo>
                  <a:pt x="401511" y="323513"/>
                </a:lnTo>
                <a:lnTo>
                  <a:pt x="374966" y="333120"/>
                </a:lnTo>
                <a:lnTo>
                  <a:pt x="349341" y="336175"/>
                </a:lnTo>
                <a:close/>
              </a:path>
              <a:path w="453390" h="511175">
                <a:moveTo>
                  <a:pt x="167925" y="163830"/>
                </a:moveTo>
                <a:lnTo>
                  <a:pt x="147042" y="154121"/>
                </a:lnTo>
                <a:lnTo>
                  <a:pt x="140206" y="132672"/>
                </a:lnTo>
                <a:lnTo>
                  <a:pt x="154546" y="101574"/>
                </a:lnTo>
                <a:lnTo>
                  <a:pt x="152076" y="68732"/>
                </a:lnTo>
                <a:lnTo>
                  <a:pt x="167915" y="49998"/>
                </a:lnTo>
                <a:lnTo>
                  <a:pt x="193524" y="44643"/>
                </a:lnTo>
                <a:lnTo>
                  <a:pt x="220361" y="51940"/>
                </a:lnTo>
                <a:lnTo>
                  <a:pt x="239887" y="71159"/>
                </a:lnTo>
                <a:lnTo>
                  <a:pt x="240835" y="79013"/>
                </a:lnTo>
                <a:lnTo>
                  <a:pt x="221204" y="79013"/>
                </a:lnTo>
                <a:lnTo>
                  <a:pt x="218439" y="79867"/>
                </a:lnTo>
                <a:lnTo>
                  <a:pt x="218952" y="83382"/>
                </a:lnTo>
                <a:lnTo>
                  <a:pt x="223355" y="87922"/>
                </a:lnTo>
                <a:lnTo>
                  <a:pt x="241911" y="87922"/>
                </a:lnTo>
                <a:lnTo>
                  <a:pt x="243560" y="101574"/>
                </a:lnTo>
                <a:lnTo>
                  <a:pt x="242399" y="103759"/>
                </a:lnTo>
                <a:lnTo>
                  <a:pt x="219532" y="103759"/>
                </a:lnTo>
                <a:lnTo>
                  <a:pt x="210658" y="107137"/>
                </a:lnTo>
                <a:lnTo>
                  <a:pt x="204241" y="111131"/>
                </a:lnTo>
                <a:lnTo>
                  <a:pt x="199872" y="116353"/>
                </a:lnTo>
                <a:lnTo>
                  <a:pt x="197142" y="123418"/>
                </a:lnTo>
                <a:lnTo>
                  <a:pt x="231945" y="123418"/>
                </a:lnTo>
                <a:lnTo>
                  <a:pt x="223314" y="139649"/>
                </a:lnTo>
                <a:lnTo>
                  <a:pt x="195726" y="159703"/>
                </a:lnTo>
                <a:lnTo>
                  <a:pt x="167925" y="163830"/>
                </a:lnTo>
                <a:close/>
              </a:path>
              <a:path w="453390" h="511175">
                <a:moveTo>
                  <a:pt x="333052" y="166697"/>
                </a:moveTo>
                <a:lnTo>
                  <a:pt x="301984" y="159375"/>
                </a:lnTo>
                <a:lnTo>
                  <a:pt x="287248" y="129425"/>
                </a:lnTo>
                <a:lnTo>
                  <a:pt x="298298" y="87265"/>
                </a:lnTo>
                <a:lnTo>
                  <a:pt x="322813" y="69832"/>
                </a:lnTo>
                <a:lnTo>
                  <a:pt x="349068" y="79739"/>
                </a:lnTo>
                <a:lnTo>
                  <a:pt x="365340" y="119595"/>
                </a:lnTo>
                <a:lnTo>
                  <a:pt x="360741" y="152925"/>
                </a:lnTo>
                <a:lnTo>
                  <a:pt x="333052" y="166697"/>
                </a:lnTo>
                <a:close/>
              </a:path>
              <a:path w="453390" h="511175">
                <a:moveTo>
                  <a:pt x="241911" y="87922"/>
                </a:moveTo>
                <a:lnTo>
                  <a:pt x="223355" y="87922"/>
                </a:lnTo>
                <a:lnTo>
                  <a:pt x="223901" y="86829"/>
                </a:lnTo>
                <a:lnTo>
                  <a:pt x="224993" y="85191"/>
                </a:lnTo>
                <a:lnTo>
                  <a:pt x="226631" y="82461"/>
                </a:lnTo>
                <a:lnTo>
                  <a:pt x="221204" y="79013"/>
                </a:lnTo>
                <a:lnTo>
                  <a:pt x="240835" y="79013"/>
                </a:lnTo>
                <a:lnTo>
                  <a:pt x="241911" y="87922"/>
                </a:lnTo>
                <a:close/>
              </a:path>
              <a:path w="453390" h="511175">
                <a:moveTo>
                  <a:pt x="231945" y="123418"/>
                </a:moveTo>
                <a:lnTo>
                  <a:pt x="197142" y="123418"/>
                </a:lnTo>
                <a:lnTo>
                  <a:pt x="205555" y="122804"/>
                </a:lnTo>
                <a:lnTo>
                  <a:pt x="211204" y="118913"/>
                </a:lnTo>
                <a:lnTo>
                  <a:pt x="215419" y="112360"/>
                </a:lnTo>
                <a:lnTo>
                  <a:pt x="219532" y="103759"/>
                </a:lnTo>
                <a:lnTo>
                  <a:pt x="242399" y="103759"/>
                </a:lnTo>
                <a:lnTo>
                  <a:pt x="231945" y="123418"/>
                </a:lnTo>
                <a:close/>
              </a:path>
              <a:path w="453390" h="511175">
                <a:moveTo>
                  <a:pt x="66078" y="297624"/>
                </a:moveTo>
                <a:lnTo>
                  <a:pt x="40223" y="271479"/>
                </a:lnTo>
                <a:lnTo>
                  <a:pt x="34950" y="231000"/>
                </a:lnTo>
                <a:lnTo>
                  <a:pt x="49336" y="195025"/>
                </a:lnTo>
                <a:lnTo>
                  <a:pt x="82460" y="182397"/>
                </a:lnTo>
                <a:lnTo>
                  <a:pt x="102922" y="184308"/>
                </a:lnTo>
                <a:lnTo>
                  <a:pt x="125329" y="187448"/>
                </a:lnTo>
                <a:lnTo>
                  <a:pt x="142822" y="196527"/>
                </a:lnTo>
                <a:lnTo>
                  <a:pt x="148538" y="216255"/>
                </a:lnTo>
                <a:lnTo>
                  <a:pt x="146730" y="227510"/>
                </a:lnTo>
                <a:lnTo>
                  <a:pt x="147583" y="238304"/>
                </a:lnTo>
                <a:lnTo>
                  <a:pt x="150689" y="248586"/>
                </a:lnTo>
                <a:lnTo>
                  <a:pt x="155638" y="258305"/>
                </a:lnTo>
                <a:lnTo>
                  <a:pt x="158753" y="275396"/>
                </a:lnTo>
                <a:lnTo>
                  <a:pt x="151162" y="282495"/>
                </a:lnTo>
                <a:lnTo>
                  <a:pt x="100712" y="282495"/>
                </a:lnTo>
                <a:lnTo>
                  <a:pt x="89082" y="284859"/>
                </a:lnTo>
                <a:lnTo>
                  <a:pt x="77964" y="290601"/>
                </a:lnTo>
                <a:lnTo>
                  <a:pt x="66078" y="297624"/>
                </a:lnTo>
                <a:close/>
              </a:path>
              <a:path w="453390" h="511175">
                <a:moveTo>
                  <a:pt x="130987" y="288485"/>
                </a:moveTo>
                <a:lnTo>
                  <a:pt x="114134" y="285610"/>
                </a:lnTo>
                <a:lnTo>
                  <a:pt x="100712" y="282495"/>
                </a:lnTo>
                <a:lnTo>
                  <a:pt x="151162" y="282495"/>
                </a:lnTo>
                <a:lnTo>
                  <a:pt x="148197" y="285268"/>
                </a:lnTo>
                <a:lnTo>
                  <a:pt x="130987" y="288485"/>
                </a:lnTo>
                <a:close/>
              </a:path>
              <a:path w="453390" h="511175">
                <a:moveTo>
                  <a:pt x="446208" y="316439"/>
                </a:moveTo>
                <a:lnTo>
                  <a:pt x="371826" y="316439"/>
                </a:lnTo>
                <a:lnTo>
                  <a:pt x="410121" y="298716"/>
                </a:lnTo>
                <a:lnTo>
                  <a:pt x="442920" y="308915"/>
                </a:lnTo>
                <a:lnTo>
                  <a:pt x="446208" y="316439"/>
                </a:lnTo>
                <a:close/>
              </a:path>
              <a:path w="453390" h="511175">
                <a:moveTo>
                  <a:pt x="127147" y="415198"/>
                </a:moveTo>
                <a:lnTo>
                  <a:pt x="99731" y="403909"/>
                </a:lnTo>
                <a:lnTo>
                  <a:pt x="86343" y="372653"/>
                </a:lnTo>
                <a:lnTo>
                  <a:pt x="91744" y="332028"/>
                </a:lnTo>
                <a:lnTo>
                  <a:pt x="113213" y="320509"/>
                </a:lnTo>
                <a:lnTo>
                  <a:pt x="139801" y="317284"/>
                </a:lnTo>
                <a:lnTo>
                  <a:pt x="162703" y="325117"/>
                </a:lnTo>
                <a:lnTo>
                  <a:pt x="173113" y="346773"/>
                </a:lnTo>
                <a:lnTo>
                  <a:pt x="173463" y="360766"/>
                </a:lnTo>
                <a:lnTo>
                  <a:pt x="174001" y="372986"/>
                </a:lnTo>
                <a:lnTo>
                  <a:pt x="171808" y="385171"/>
                </a:lnTo>
                <a:lnTo>
                  <a:pt x="163830" y="395922"/>
                </a:lnTo>
                <a:lnTo>
                  <a:pt x="127147" y="415198"/>
                </a:lnTo>
                <a:close/>
              </a:path>
              <a:path w="453390" h="511175">
                <a:moveTo>
                  <a:pt x="311687" y="492000"/>
                </a:moveTo>
                <a:lnTo>
                  <a:pt x="216862" y="492000"/>
                </a:lnTo>
                <a:lnTo>
                  <a:pt x="259952" y="487078"/>
                </a:lnTo>
                <a:lnTo>
                  <a:pt x="303054" y="474207"/>
                </a:lnTo>
                <a:lnTo>
                  <a:pt x="343565" y="454150"/>
                </a:lnTo>
                <a:lnTo>
                  <a:pt x="378879" y="427667"/>
                </a:lnTo>
                <a:lnTo>
                  <a:pt x="406392" y="395521"/>
                </a:lnTo>
                <a:lnTo>
                  <a:pt x="423499" y="358473"/>
                </a:lnTo>
                <a:lnTo>
                  <a:pt x="427596" y="317284"/>
                </a:lnTo>
                <a:lnTo>
                  <a:pt x="446577" y="317284"/>
                </a:lnTo>
                <a:lnTo>
                  <a:pt x="445729" y="363455"/>
                </a:lnTo>
                <a:lnTo>
                  <a:pt x="426169" y="398186"/>
                </a:lnTo>
                <a:lnTo>
                  <a:pt x="399589" y="431484"/>
                </a:lnTo>
                <a:lnTo>
                  <a:pt x="371203" y="458544"/>
                </a:lnTo>
                <a:lnTo>
                  <a:pt x="346227" y="474560"/>
                </a:lnTo>
                <a:lnTo>
                  <a:pt x="311687" y="492000"/>
                </a:lnTo>
                <a:close/>
              </a:path>
              <a:path w="453390" h="511175">
                <a:moveTo>
                  <a:pt x="343186" y="432563"/>
                </a:moveTo>
                <a:lnTo>
                  <a:pt x="313461" y="427050"/>
                </a:lnTo>
                <a:lnTo>
                  <a:pt x="301481" y="403567"/>
                </a:lnTo>
                <a:lnTo>
                  <a:pt x="308546" y="378037"/>
                </a:lnTo>
                <a:lnTo>
                  <a:pt x="327898" y="357627"/>
                </a:lnTo>
                <a:lnTo>
                  <a:pt x="352780" y="349504"/>
                </a:lnTo>
                <a:lnTo>
                  <a:pt x="384393" y="360766"/>
                </a:lnTo>
                <a:lnTo>
                  <a:pt x="385190" y="367525"/>
                </a:lnTo>
                <a:lnTo>
                  <a:pt x="355511" y="367525"/>
                </a:lnTo>
                <a:lnTo>
                  <a:pt x="338923" y="374180"/>
                </a:lnTo>
                <a:lnTo>
                  <a:pt x="325202" y="390871"/>
                </a:lnTo>
                <a:lnTo>
                  <a:pt x="321720" y="407766"/>
                </a:lnTo>
                <a:lnTo>
                  <a:pt x="335851" y="415035"/>
                </a:lnTo>
                <a:lnTo>
                  <a:pt x="370624" y="415035"/>
                </a:lnTo>
                <a:lnTo>
                  <a:pt x="343186" y="432563"/>
                </a:lnTo>
                <a:close/>
              </a:path>
              <a:path w="453390" h="511175">
                <a:moveTo>
                  <a:pt x="370624" y="415035"/>
                </a:moveTo>
                <a:lnTo>
                  <a:pt x="335851" y="415035"/>
                </a:lnTo>
                <a:lnTo>
                  <a:pt x="351133" y="405846"/>
                </a:lnTo>
                <a:lnTo>
                  <a:pt x="365545" y="391075"/>
                </a:lnTo>
                <a:lnTo>
                  <a:pt x="370025" y="376407"/>
                </a:lnTo>
                <a:lnTo>
                  <a:pt x="355511" y="367525"/>
                </a:lnTo>
                <a:lnTo>
                  <a:pt x="385190" y="367525"/>
                </a:lnTo>
                <a:lnTo>
                  <a:pt x="387460" y="386787"/>
                </a:lnTo>
                <a:lnTo>
                  <a:pt x="370788" y="414931"/>
                </a:lnTo>
                <a:lnTo>
                  <a:pt x="370624" y="415035"/>
                </a:lnTo>
                <a:close/>
              </a:path>
              <a:path w="453390" h="511175">
                <a:moveTo>
                  <a:pt x="235915" y="481660"/>
                </a:moveTo>
                <a:lnTo>
                  <a:pt x="200922" y="472111"/>
                </a:lnTo>
                <a:lnTo>
                  <a:pt x="186151" y="446231"/>
                </a:lnTo>
                <a:lnTo>
                  <a:pt x="192986" y="417996"/>
                </a:lnTo>
                <a:lnTo>
                  <a:pt x="222808" y="401383"/>
                </a:lnTo>
                <a:lnTo>
                  <a:pt x="262102" y="408013"/>
                </a:lnTo>
                <a:lnTo>
                  <a:pt x="275029" y="429848"/>
                </a:lnTo>
                <a:lnTo>
                  <a:pt x="265123" y="457520"/>
                </a:lnTo>
                <a:lnTo>
                  <a:pt x="235915" y="481660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9" name="bg object 4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3004" y="990586"/>
            <a:ext cx="203284" cy="220114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7413193" y="740632"/>
            <a:ext cx="288925" cy="456565"/>
          </a:xfrm>
          <a:custGeom>
            <a:avLst/>
            <a:gdLst/>
            <a:ahLst/>
            <a:cxnLst/>
            <a:rect l="l" t="t" r="r" b="b"/>
            <a:pathLst>
              <a:path w="288925" h="456565">
                <a:moveTo>
                  <a:pt x="268134" y="62801"/>
                </a:moveTo>
                <a:lnTo>
                  <a:pt x="238423" y="60745"/>
                </a:lnTo>
                <a:lnTo>
                  <a:pt x="221306" y="36930"/>
                </a:lnTo>
                <a:lnTo>
                  <a:pt x="224054" y="10350"/>
                </a:lnTo>
                <a:lnTo>
                  <a:pt x="253936" y="0"/>
                </a:lnTo>
                <a:lnTo>
                  <a:pt x="277350" y="6740"/>
                </a:lnTo>
                <a:lnTo>
                  <a:pt x="284737" y="18072"/>
                </a:lnTo>
                <a:lnTo>
                  <a:pt x="264175" y="18072"/>
                </a:lnTo>
                <a:lnTo>
                  <a:pt x="255301" y="18976"/>
                </a:lnTo>
                <a:lnTo>
                  <a:pt x="246017" y="22543"/>
                </a:lnTo>
                <a:lnTo>
                  <a:pt x="235914" y="26212"/>
                </a:lnTo>
                <a:lnTo>
                  <a:pt x="242945" y="45582"/>
                </a:lnTo>
                <a:lnTo>
                  <a:pt x="258168" y="48466"/>
                </a:lnTo>
                <a:lnTo>
                  <a:pt x="283452" y="48466"/>
                </a:lnTo>
                <a:lnTo>
                  <a:pt x="268134" y="62801"/>
                </a:lnTo>
                <a:close/>
              </a:path>
              <a:path w="288925" h="456565">
                <a:moveTo>
                  <a:pt x="283452" y="48466"/>
                </a:moveTo>
                <a:lnTo>
                  <a:pt x="258168" y="48466"/>
                </a:lnTo>
                <a:lnTo>
                  <a:pt x="271548" y="39268"/>
                </a:lnTo>
                <a:lnTo>
                  <a:pt x="273049" y="22390"/>
                </a:lnTo>
                <a:lnTo>
                  <a:pt x="264175" y="18072"/>
                </a:lnTo>
                <a:lnTo>
                  <a:pt x="284737" y="18072"/>
                </a:lnTo>
                <a:lnTo>
                  <a:pt x="288886" y="24437"/>
                </a:lnTo>
                <a:lnTo>
                  <a:pt x="286497" y="45616"/>
                </a:lnTo>
                <a:lnTo>
                  <a:pt x="283452" y="48466"/>
                </a:lnTo>
                <a:close/>
              </a:path>
              <a:path w="288925" h="456565">
                <a:moveTo>
                  <a:pt x="43910" y="455989"/>
                </a:moveTo>
                <a:lnTo>
                  <a:pt x="26845" y="449482"/>
                </a:lnTo>
                <a:lnTo>
                  <a:pt x="12038" y="429329"/>
                </a:lnTo>
                <a:lnTo>
                  <a:pt x="0" y="393738"/>
                </a:lnTo>
                <a:lnTo>
                  <a:pt x="11977" y="347521"/>
                </a:lnTo>
                <a:lnTo>
                  <a:pt x="28817" y="302986"/>
                </a:lnTo>
                <a:lnTo>
                  <a:pt x="48561" y="259473"/>
                </a:lnTo>
                <a:lnTo>
                  <a:pt x="69251" y="216324"/>
                </a:lnTo>
                <a:lnTo>
                  <a:pt x="88928" y="172878"/>
                </a:lnTo>
                <a:lnTo>
                  <a:pt x="105634" y="128476"/>
                </a:lnTo>
                <a:lnTo>
                  <a:pt x="117411" y="82461"/>
                </a:lnTo>
                <a:lnTo>
                  <a:pt x="136424" y="55457"/>
                </a:lnTo>
                <a:lnTo>
                  <a:pt x="169513" y="50970"/>
                </a:lnTo>
                <a:lnTo>
                  <a:pt x="205329" y="63863"/>
                </a:lnTo>
                <a:lnTo>
                  <a:pt x="211270" y="69354"/>
                </a:lnTo>
                <a:lnTo>
                  <a:pt x="161645" y="69354"/>
                </a:lnTo>
                <a:lnTo>
                  <a:pt x="142719" y="81897"/>
                </a:lnTo>
                <a:lnTo>
                  <a:pt x="158096" y="98434"/>
                </a:lnTo>
                <a:lnTo>
                  <a:pt x="183444" y="109766"/>
                </a:lnTo>
                <a:lnTo>
                  <a:pt x="137070" y="109766"/>
                </a:lnTo>
                <a:lnTo>
                  <a:pt x="119425" y="150732"/>
                </a:lnTo>
                <a:lnTo>
                  <a:pt x="101164" y="191339"/>
                </a:lnTo>
                <a:lnTo>
                  <a:pt x="83928" y="232254"/>
                </a:lnTo>
                <a:lnTo>
                  <a:pt x="69354" y="274142"/>
                </a:lnTo>
                <a:lnTo>
                  <a:pt x="91992" y="276053"/>
                </a:lnTo>
                <a:lnTo>
                  <a:pt x="114066" y="277555"/>
                </a:lnTo>
                <a:lnTo>
                  <a:pt x="180175" y="277555"/>
                </a:lnTo>
                <a:lnTo>
                  <a:pt x="173246" y="292018"/>
                </a:lnTo>
                <a:lnTo>
                  <a:pt x="82537" y="292018"/>
                </a:lnTo>
                <a:lnTo>
                  <a:pt x="54609" y="294347"/>
                </a:lnTo>
                <a:lnTo>
                  <a:pt x="41547" y="323037"/>
                </a:lnTo>
                <a:lnTo>
                  <a:pt x="27829" y="363575"/>
                </a:lnTo>
                <a:lnTo>
                  <a:pt x="21188" y="403694"/>
                </a:lnTo>
                <a:lnTo>
                  <a:pt x="29358" y="431126"/>
                </a:lnTo>
                <a:lnTo>
                  <a:pt x="60070" y="433603"/>
                </a:lnTo>
                <a:lnTo>
                  <a:pt x="84204" y="433603"/>
                </a:lnTo>
                <a:lnTo>
                  <a:pt x="82784" y="435221"/>
                </a:lnTo>
                <a:lnTo>
                  <a:pt x="62726" y="450638"/>
                </a:lnTo>
                <a:lnTo>
                  <a:pt x="43910" y="455989"/>
                </a:lnTo>
                <a:close/>
              </a:path>
              <a:path w="288925" h="456565">
                <a:moveTo>
                  <a:pt x="238393" y="115227"/>
                </a:moveTo>
                <a:lnTo>
                  <a:pt x="213524" y="115227"/>
                </a:lnTo>
                <a:lnTo>
                  <a:pt x="220163" y="97999"/>
                </a:lnTo>
                <a:lnTo>
                  <a:pt x="205197" y="83894"/>
                </a:lnTo>
                <a:lnTo>
                  <a:pt x="181424" y="73988"/>
                </a:lnTo>
                <a:lnTo>
                  <a:pt x="161645" y="69354"/>
                </a:lnTo>
                <a:lnTo>
                  <a:pt x="211270" y="69354"/>
                </a:lnTo>
                <a:lnTo>
                  <a:pt x="232520" y="88996"/>
                </a:lnTo>
                <a:lnTo>
                  <a:pt x="238393" y="115227"/>
                </a:lnTo>
                <a:close/>
              </a:path>
              <a:path w="288925" h="456565">
                <a:moveTo>
                  <a:pt x="180175" y="277555"/>
                </a:moveTo>
                <a:lnTo>
                  <a:pt x="114066" y="277555"/>
                </a:lnTo>
                <a:lnTo>
                  <a:pt x="135628" y="277214"/>
                </a:lnTo>
                <a:lnTo>
                  <a:pt x="156730" y="273596"/>
                </a:lnTo>
                <a:lnTo>
                  <a:pt x="177542" y="234780"/>
                </a:lnTo>
                <a:lnTo>
                  <a:pt x="194616" y="196527"/>
                </a:lnTo>
                <a:lnTo>
                  <a:pt x="206263" y="163087"/>
                </a:lnTo>
                <a:lnTo>
                  <a:pt x="210794" y="138709"/>
                </a:lnTo>
                <a:lnTo>
                  <a:pt x="192747" y="131422"/>
                </a:lnTo>
                <a:lnTo>
                  <a:pt x="137070" y="109766"/>
                </a:lnTo>
                <a:lnTo>
                  <a:pt x="183444" y="109766"/>
                </a:lnTo>
                <a:lnTo>
                  <a:pt x="188216" y="111899"/>
                </a:lnTo>
                <a:lnTo>
                  <a:pt x="213524" y="115227"/>
                </a:lnTo>
                <a:lnTo>
                  <a:pt x="238393" y="115227"/>
                </a:lnTo>
                <a:lnTo>
                  <a:pt x="239738" y="121234"/>
                </a:lnTo>
                <a:lnTo>
                  <a:pt x="226902" y="164311"/>
                </a:lnTo>
                <a:lnTo>
                  <a:pt x="200628" y="231776"/>
                </a:lnTo>
                <a:lnTo>
                  <a:pt x="183894" y="269793"/>
                </a:lnTo>
                <a:lnTo>
                  <a:pt x="180175" y="277555"/>
                </a:lnTo>
                <a:close/>
              </a:path>
              <a:path w="288925" h="456565">
                <a:moveTo>
                  <a:pt x="157208" y="179803"/>
                </a:moveTo>
                <a:lnTo>
                  <a:pt x="141294" y="174615"/>
                </a:lnTo>
                <a:lnTo>
                  <a:pt x="134340" y="160007"/>
                </a:lnTo>
                <a:lnTo>
                  <a:pt x="142523" y="141286"/>
                </a:lnTo>
                <a:lnTo>
                  <a:pt x="158846" y="135978"/>
                </a:lnTo>
                <a:lnTo>
                  <a:pt x="174658" y="142958"/>
                </a:lnTo>
                <a:lnTo>
                  <a:pt x="179104" y="155092"/>
                </a:lnTo>
                <a:lnTo>
                  <a:pt x="161645" y="155092"/>
                </a:lnTo>
                <a:lnTo>
                  <a:pt x="157822" y="158368"/>
                </a:lnTo>
                <a:lnTo>
                  <a:pt x="154545" y="158915"/>
                </a:lnTo>
                <a:lnTo>
                  <a:pt x="160006" y="163829"/>
                </a:lnTo>
                <a:lnTo>
                  <a:pt x="179798" y="163829"/>
                </a:lnTo>
                <a:lnTo>
                  <a:pt x="173429" y="175366"/>
                </a:lnTo>
                <a:lnTo>
                  <a:pt x="157208" y="179803"/>
                </a:lnTo>
                <a:close/>
              </a:path>
              <a:path w="288925" h="456565">
                <a:moveTo>
                  <a:pt x="179798" y="163829"/>
                </a:moveTo>
                <a:lnTo>
                  <a:pt x="160006" y="163829"/>
                </a:lnTo>
                <a:lnTo>
                  <a:pt x="162737" y="160553"/>
                </a:lnTo>
                <a:lnTo>
                  <a:pt x="166013" y="158915"/>
                </a:lnTo>
                <a:lnTo>
                  <a:pt x="161645" y="155092"/>
                </a:lnTo>
                <a:lnTo>
                  <a:pt x="179104" y="155092"/>
                </a:lnTo>
                <a:lnTo>
                  <a:pt x="181305" y="161099"/>
                </a:lnTo>
                <a:lnTo>
                  <a:pt x="179798" y="163829"/>
                </a:lnTo>
                <a:close/>
              </a:path>
              <a:path w="288925" h="456565">
                <a:moveTo>
                  <a:pt x="141439" y="237553"/>
                </a:moveTo>
                <a:lnTo>
                  <a:pt x="125346" y="231085"/>
                </a:lnTo>
                <a:lnTo>
                  <a:pt x="122053" y="217347"/>
                </a:lnTo>
                <a:lnTo>
                  <a:pt x="128999" y="203610"/>
                </a:lnTo>
                <a:lnTo>
                  <a:pt x="143624" y="197142"/>
                </a:lnTo>
                <a:lnTo>
                  <a:pt x="156798" y="204454"/>
                </a:lnTo>
                <a:lnTo>
                  <a:pt x="161372" y="218371"/>
                </a:lnTo>
                <a:lnTo>
                  <a:pt x="156525" y="231776"/>
                </a:lnTo>
                <a:lnTo>
                  <a:pt x="141439" y="237553"/>
                </a:lnTo>
                <a:close/>
              </a:path>
              <a:path w="288925" h="456565">
                <a:moveTo>
                  <a:pt x="84204" y="433603"/>
                </a:moveTo>
                <a:lnTo>
                  <a:pt x="60070" y="433603"/>
                </a:lnTo>
                <a:lnTo>
                  <a:pt x="83152" y="402910"/>
                </a:lnTo>
                <a:lnTo>
                  <a:pt x="104236" y="370324"/>
                </a:lnTo>
                <a:lnTo>
                  <a:pt x="123580" y="336610"/>
                </a:lnTo>
                <a:lnTo>
                  <a:pt x="141439" y="302539"/>
                </a:lnTo>
                <a:lnTo>
                  <a:pt x="124263" y="295960"/>
                </a:lnTo>
                <a:lnTo>
                  <a:pt x="105192" y="292504"/>
                </a:lnTo>
                <a:lnTo>
                  <a:pt x="82537" y="292018"/>
                </a:lnTo>
                <a:lnTo>
                  <a:pt x="173246" y="292018"/>
                </a:lnTo>
                <a:lnTo>
                  <a:pt x="165258" y="308690"/>
                </a:lnTo>
                <a:lnTo>
                  <a:pt x="145321" y="346472"/>
                </a:lnTo>
                <a:lnTo>
                  <a:pt x="124590" y="381348"/>
                </a:lnTo>
                <a:lnTo>
                  <a:pt x="103575" y="411527"/>
                </a:lnTo>
                <a:lnTo>
                  <a:pt x="84204" y="433603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7082294" y="0"/>
            <a:ext cx="603250" cy="587375"/>
          </a:xfrm>
          <a:custGeom>
            <a:avLst/>
            <a:gdLst/>
            <a:ahLst/>
            <a:cxnLst/>
            <a:rect l="l" t="t" r="r" b="b"/>
            <a:pathLst>
              <a:path w="603250" h="587375">
                <a:moveTo>
                  <a:pt x="409105" y="587124"/>
                </a:moveTo>
                <a:lnTo>
                  <a:pt x="350719" y="572809"/>
                </a:lnTo>
                <a:lnTo>
                  <a:pt x="132988" y="523087"/>
                </a:lnTo>
                <a:lnTo>
                  <a:pt x="103110" y="515517"/>
                </a:lnTo>
                <a:lnTo>
                  <a:pt x="55684" y="500467"/>
                </a:lnTo>
                <a:lnTo>
                  <a:pt x="12861" y="473838"/>
                </a:lnTo>
                <a:lnTo>
                  <a:pt x="0" y="435495"/>
                </a:lnTo>
                <a:lnTo>
                  <a:pt x="1590" y="418779"/>
                </a:lnTo>
                <a:lnTo>
                  <a:pt x="12583" y="377732"/>
                </a:lnTo>
                <a:lnTo>
                  <a:pt x="32877" y="324630"/>
                </a:lnTo>
                <a:lnTo>
                  <a:pt x="61133" y="257189"/>
                </a:lnTo>
                <a:lnTo>
                  <a:pt x="77828" y="217378"/>
                </a:lnTo>
                <a:lnTo>
                  <a:pt x="96133" y="172822"/>
                </a:lnTo>
                <a:lnTo>
                  <a:pt x="115518" y="124148"/>
                </a:lnTo>
                <a:lnTo>
                  <a:pt x="136177" y="70159"/>
                </a:lnTo>
                <a:lnTo>
                  <a:pt x="157823" y="10872"/>
                </a:lnTo>
                <a:lnTo>
                  <a:pt x="161588" y="0"/>
                </a:lnTo>
                <a:lnTo>
                  <a:pt x="181884" y="0"/>
                </a:lnTo>
                <a:lnTo>
                  <a:pt x="170926" y="30735"/>
                </a:lnTo>
                <a:lnTo>
                  <a:pt x="152375" y="79522"/>
                </a:lnTo>
                <a:lnTo>
                  <a:pt x="133203" y="128016"/>
                </a:lnTo>
                <a:lnTo>
                  <a:pt x="113788" y="176376"/>
                </a:lnTo>
                <a:lnTo>
                  <a:pt x="94508" y="224757"/>
                </a:lnTo>
                <a:lnTo>
                  <a:pt x="75741" y="273319"/>
                </a:lnTo>
                <a:lnTo>
                  <a:pt x="57863" y="322218"/>
                </a:lnTo>
                <a:lnTo>
                  <a:pt x="41253" y="371611"/>
                </a:lnTo>
                <a:lnTo>
                  <a:pt x="26288" y="421656"/>
                </a:lnTo>
                <a:lnTo>
                  <a:pt x="76861" y="434072"/>
                </a:lnTo>
                <a:lnTo>
                  <a:pt x="119427" y="446231"/>
                </a:lnTo>
                <a:lnTo>
                  <a:pt x="26288" y="446231"/>
                </a:lnTo>
                <a:lnTo>
                  <a:pt x="22756" y="452605"/>
                </a:lnTo>
                <a:lnTo>
                  <a:pt x="21783" y="458723"/>
                </a:lnTo>
                <a:lnTo>
                  <a:pt x="23063" y="464738"/>
                </a:lnTo>
                <a:lnTo>
                  <a:pt x="72697" y="485564"/>
                </a:lnTo>
                <a:lnTo>
                  <a:pt x="119356" y="499177"/>
                </a:lnTo>
                <a:lnTo>
                  <a:pt x="166257" y="511727"/>
                </a:lnTo>
                <a:lnTo>
                  <a:pt x="213396" y="523299"/>
                </a:lnTo>
                <a:lnTo>
                  <a:pt x="260765" y="533975"/>
                </a:lnTo>
                <a:lnTo>
                  <a:pt x="308358" y="543837"/>
                </a:lnTo>
                <a:lnTo>
                  <a:pt x="356168" y="552971"/>
                </a:lnTo>
                <a:lnTo>
                  <a:pt x="404190" y="561458"/>
                </a:lnTo>
                <a:lnTo>
                  <a:pt x="422756" y="561458"/>
                </a:lnTo>
                <a:lnTo>
                  <a:pt x="409105" y="587124"/>
                </a:lnTo>
                <a:close/>
              </a:path>
              <a:path w="603250" h="587375">
                <a:moveTo>
                  <a:pt x="398693" y="512309"/>
                </a:moveTo>
                <a:lnTo>
                  <a:pt x="376885" y="512309"/>
                </a:lnTo>
                <a:lnTo>
                  <a:pt x="397068" y="465994"/>
                </a:lnTo>
                <a:lnTo>
                  <a:pt x="416658" y="419450"/>
                </a:lnTo>
                <a:lnTo>
                  <a:pt x="435690" y="372580"/>
                </a:lnTo>
                <a:lnTo>
                  <a:pt x="454047" y="325674"/>
                </a:lnTo>
                <a:lnTo>
                  <a:pt x="471838" y="278441"/>
                </a:lnTo>
                <a:lnTo>
                  <a:pt x="489023" y="230980"/>
                </a:lnTo>
                <a:lnTo>
                  <a:pt x="505639" y="183168"/>
                </a:lnTo>
                <a:lnTo>
                  <a:pt x="521562" y="135369"/>
                </a:lnTo>
                <a:lnTo>
                  <a:pt x="536909" y="87219"/>
                </a:lnTo>
                <a:lnTo>
                  <a:pt x="551637" y="38840"/>
                </a:lnTo>
                <a:lnTo>
                  <a:pt x="476002" y="17747"/>
                </a:lnTo>
                <a:lnTo>
                  <a:pt x="418205" y="2746"/>
                </a:lnTo>
                <a:lnTo>
                  <a:pt x="406525" y="0"/>
                </a:lnTo>
                <a:lnTo>
                  <a:pt x="483967" y="0"/>
                </a:lnTo>
                <a:lnTo>
                  <a:pt x="485586" y="339"/>
                </a:lnTo>
                <a:lnTo>
                  <a:pt x="536892" y="8258"/>
                </a:lnTo>
                <a:lnTo>
                  <a:pt x="560665" y="13233"/>
                </a:lnTo>
                <a:lnTo>
                  <a:pt x="572662" y="13242"/>
                </a:lnTo>
                <a:lnTo>
                  <a:pt x="580973" y="20315"/>
                </a:lnTo>
                <a:lnTo>
                  <a:pt x="593688" y="46485"/>
                </a:lnTo>
                <a:lnTo>
                  <a:pt x="595460" y="50854"/>
                </a:lnTo>
                <a:lnTo>
                  <a:pt x="571843" y="50854"/>
                </a:lnTo>
                <a:lnTo>
                  <a:pt x="553942" y="96401"/>
                </a:lnTo>
                <a:lnTo>
                  <a:pt x="537412" y="142304"/>
                </a:lnTo>
                <a:lnTo>
                  <a:pt x="521763" y="188431"/>
                </a:lnTo>
                <a:lnTo>
                  <a:pt x="506506" y="234652"/>
                </a:lnTo>
                <a:lnTo>
                  <a:pt x="491149" y="280838"/>
                </a:lnTo>
                <a:lnTo>
                  <a:pt x="475091" y="327160"/>
                </a:lnTo>
                <a:lnTo>
                  <a:pt x="458140" y="372676"/>
                </a:lnTo>
                <a:lnTo>
                  <a:pt x="439587" y="417875"/>
                </a:lnTo>
                <a:lnTo>
                  <a:pt x="418891" y="462739"/>
                </a:lnTo>
                <a:lnTo>
                  <a:pt x="406111" y="498468"/>
                </a:lnTo>
                <a:lnTo>
                  <a:pt x="398693" y="512309"/>
                </a:lnTo>
                <a:close/>
              </a:path>
              <a:path w="603250" h="587375">
                <a:moveTo>
                  <a:pt x="440233" y="262741"/>
                </a:moveTo>
                <a:lnTo>
                  <a:pt x="395117" y="245299"/>
                </a:lnTo>
                <a:lnTo>
                  <a:pt x="347982" y="231876"/>
                </a:lnTo>
                <a:lnTo>
                  <a:pt x="300090" y="220213"/>
                </a:lnTo>
                <a:lnTo>
                  <a:pt x="252698" y="208050"/>
                </a:lnTo>
                <a:lnTo>
                  <a:pt x="207066" y="193126"/>
                </a:lnTo>
                <a:lnTo>
                  <a:pt x="164453" y="173181"/>
                </a:lnTo>
                <a:lnTo>
                  <a:pt x="181279" y="136370"/>
                </a:lnTo>
                <a:lnTo>
                  <a:pt x="194215" y="98638"/>
                </a:lnTo>
                <a:lnTo>
                  <a:pt x="205922" y="60906"/>
                </a:lnTo>
                <a:lnTo>
                  <a:pt x="219063" y="24095"/>
                </a:lnTo>
                <a:lnTo>
                  <a:pt x="242954" y="20068"/>
                </a:lnTo>
                <a:lnTo>
                  <a:pt x="266846" y="22594"/>
                </a:lnTo>
                <a:lnTo>
                  <a:pt x="290328" y="29010"/>
                </a:lnTo>
                <a:lnTo>
                  <a:pt x="312991" y="36656"/>
                </a:lnTo>
                <a:lnTo>
                  <a:pt x="346585" y="43764"/>
                </a:lnTo>
                <a:lnTo>
                  <a:pt x="249414" y="43764"/>
                </a:lnTo>
                <a:lnTo>
                  <a:pt x="231595" y="51681"/>
                </a:lnTo>
                <a:lnTo>
                  <a:pt x="218609" y="72741"/>
                </a:lnTo>
                <a:lnTo>
                  <a:pt x="206885" y="110166"/>
                </a:lnTo>
                <a:lnTo>
                  <a:pt x="192849" y="167174"/>
                </a:lnTo>
                <a:lnTo>
                  <a:pt x="239128" y="183168"/>
                </a:lnTo>
                <a:lnTo>
                  <a:pt x="286665" y="198533"/>
                </a:lnTo>
                <a:lnTo>
                  <a:pt x="335146" y="212509"/>
                </a:lnTo>
                <a:lnTo>
                  <a:pt x="384255" y="224335"/>
                </a:lnTo>
                <a:lnTo>
                  <a:pt x="433679" y="233252"/>
                </a:lnTo>
                <a:lnTo>
                  <a:pt x="453573" y="233252"/>
                </a:lnTo>
                <a:lnTo>
                  <a:pt x="453407" y="235368"/>
                </a:lnTo>
                <a:lnTo>
                  <a:pt x="450123" y="251128"/>
                </a:lnTo>
                <a:lnTo>
                  <a:pt x="440233" y="262741"/>
                </a:lnTo>
                <a:close/>
              </a:path>
              <a:path w="603250" h="587375">
                <a:moveTo>
                  <a:pt x="453573" y="233252"/>
                </a:moveTo>
                <a:lnTo>
                  <a:pt x="433679" y="233252"/>
                </a:lnTo>
                <a:lnTo>
                  <a:pt x="447271" y="183846"/>
                </a:lnTo>
                <a:lnTo>
                  <a:pt x="461430" y="148060"/>
                </a:lnTo>
                <a:lnTo>
                  <a:pt x="471064" y="123218"/>
                </a:lnTo>
                <a:lnTo>
                  <a:pt x="424623" y="80589"/>
                </a:lnTo>
                <a:lnTo>
                  <a:pt x="367601" y="66691"/>
                </a:lnTo>
                <a:lnTo>
                  <a:pt x="275639" y="45774"/>
                </a:lnTo>
                <a:lnTo>
                  <a:pt x="249414" y="43764"/>
                </a:lnTo>
                <a:lnTo>
                  <a:pt x="346585" y="43764"/>
                </a:lnTo>
                <a:lnTo>
                  <a:pt x="401255" y="55360"/>
                </a:lnTo>
                <a:lnTo>
                  <a:pt x="444849" y="66606"/>
                </a:lnTo>
                <a:lnTo>
                  <a:pt x="486652" y="81436"/>
                </a:lnTo>
                <a:lnTo>
                  <a:pt x="494203" y="109440"/>
                </a:lnTo>
                <a:lnTo>
                  <a:pt x="484808" y="140824"/>
                </a:lnTo>
                <a:lnTo>
                  <a:pt x="469372" y="172822"/>
                </a:lnTo>
                <a:lnTo>
                  <a:pt x="458799" y="202670"/>
                </a:lnTo>
                <a:lnTo>
                  <a:pt x="454746" y="218277"/>
                </a:lnTo>
                <a:lnTo>
                  <a:pt x="453573" y="233252"/>
                </a:lnTo>
                <a:close/>
              </a:path>
              <a:path w="603250" h="587375">
                <a:moveTo>
                  <a:pt x="422756" y="561458"/>
                </a:moveTo>
                <a:lnTo>
                  <a:pt x="404190" y="561458"/>
                </a:lnTo>
                <a:lnTo>
                  <a:pt x="418956" y="523087"/>
                </a:lnTo>
                <a:lnTo>
                  <a:pt x="442293" y="462614"/>
                </a:lnTo>
                <a:lnTo>
                  <a:pt x="458340" y="420889"/>
                </a:lnTo>
                <a:lnTo>
                  <a:pt x="476680" y="372580"/>
                </a:lnTo>
                <a:lnTo>
                  <a:pt x="493689" y="326857"/>
                </a:lnTo>
                <a:lnTo>
                  <a:pt x="510598" y="280062"/>
                </a:lnTo>
                <a:lnTo>
                  <a:pt x="527062" y="232705"/>
                </a:lnTo>
                <a:lnTo>
                  <a:pt x="540740" y="187396"/>
                </a:lnTo>
                <a:lnTo>
                  <a:pt x="561125" y="140961"/>
                </a:lnTo>
                <a:lnTo>
                  <a:pt x="575674" y="94935"/>
                </a:lnTo>
                <a:lnTo>
                  <a:pt x="571843" y="50854"/>
                </a:lnTo>
                <a:lnTo>
                  <a:pt x="595460" y="50854"/>
                </a:lnTo>
                <a:lnTo>
                  <a:pt x="602827" y="69011"/>
                </a:lnTo>
                <a:lnTo>
                  <a:pt x="593538" y="110829"/>
                </a:lnTo>
                <a:lnTo>
                  <a:pt x="574656" y="160826"/>
                </a:lnTo>
                <a:lnTo>
                  <a:pt x="554957" y="208050"/>
                </a:lnTo>
                <a:lnTo>
                  <a:pt x="543446" y="240897"/>
                </a:lnTo>
                <a:lnTo>
                  <a:pt x="524999" y="290482"/>
                </a:lnTo>
                <a:lnTo>
                  <a:pt x="507881" y="341013"/>
                </a:lnTo>
                <a:lnTo>
                  <a:pt x="491144" y="391898"/>
                </a:lnTo>
                <a:lnTo>
                  <a:pt x="473844" y="442543"/>
                </a:lnTo>
                <a:lnTo>
                  <a:pt x="455009" y="492417"/>
                </a:lnTo>
                <a:lnTo>
                  <a:pt x="433770" y="540749"/>
                </a:lnTo>
                <a:lnTo>
                  <a:pt x="422756" y="561458"/>
                </a:lnTo>
                <a:close/>
              </a:path>
              <a:path w="603250" h="587375">
                <a:moveTo>
                  <a:pt x="380708" y="124578"/>
                </a:moveTo>
                <a:lnTo>
                  <a:pt x="357902" y="118177"/>
                </a:lnTo>
                <a:lnTo>
                  <a:pt x="316748" y="109811"/>
                </a:lnTo>
                <a:lnTo>
                  <a:pt x="274546" y="100003"/>
                </a:lnTo>
                <a:lnTo>
                  <a:pt x="248595" y="89278"/>
                </a:lnTo>
                <a:lnTo>
                  <a:pt x="256196" y="78159"/>
                </a:lnTo>
                <a:lnTo>
                  <a:pt x="287248" y="86334"/>
                </a:lnTo>
                <a:lnTo>
                  <a:pt x="331763" y="94406"/>
                </a:lnTo>
                <a:lnTo>
                  <a:pt x="369623" y="105959"/>
                </a:lnTo>
                <a:lnTo>
                  <a:pt x="380708" y="124578"/>
                </a:lnTo>
                <a:close/>
              </a:path>
              <a:path w="603250" h="587375">
                <a:moveTo>
                  <a:pt x="285225" y="148709"/>
                </a:moveTo>
                <a:lnTo>
                  <a:pt x="271215" y="148060"/>
                </a:lnTo>
                <a:lnTo>
                  <a:pt x="256794" y="143725"/>
                </a:lnTo>
                <a:lnTo>
                  <a:pt x="241453" y="140415"/>
                </a:lnTo>
                <a:lnTo>
                  <a:pt x="240360" y="126984"/>
                </a:lnTo>
                <a:lnTo>
                  <a:pt x="256879" y="127581"/>
                </a:lnTo>
                <a:lnTo>
                  <a:pt x="280157" y="134732"/>
                </a:lnTo>
                <a:lnTo>
                  <a:pt x="299338" y="140961"/>
                </a:lnTo>
                <a:lnTo>
                  <a:pt x="285225" y="148709"/>
                </a:lnTo>
                <a:close/>
              </a:path>
              <a:path w="603250" h="587375">
                <a:moveTo>
                  <a:pt x="369402" y="535569"/>
                </a:moveTo>
                <a:lnTo>
                  <a:pt x="330467" y="525961"/>
                </a:lnTo>
                <a:lnTo>
                  <a:pt x="279682" y="512774"/>
                </a:lnTo>
                <a:lnTo>
                  <a:pt x="229276" y="496917"/>
                </a:lnTo>
                <a:lnTo>
                  <a:pt x="178992" y="480362"/>
                </a:lnTo>
                <a:lnTo>
                  <a:pt x="128571" y="465081"/>
                </a:lnTo>
                <a:lnTo>
                  <a:pt x="77756" y="453047"/>
                </a:lnTo>
                <a:lnTo>
                  <a:pt x="26288" y="446231"/>
                </a:lnTo>
                <a:lnTo>
                  <a:pt x="119427" y="446231"/>
                </a:lnTo>
                <a:lnTo>
                  <a:pt x="126411" y="448226"/>
                </a:lnTo>
                <a:lnTo>
                  <a:pt x="224509" y="478005"/>
                </a:lnTo>
                <a:lnTo>
                  <a:pt x="274087" y="491758"/>
                </a:lnTo>
                <a:lnTo>
                  <a:pt x="324707" y="503504"/>
                </a:lnTo>
                <a:lnTo>
                  <a:pt x="376885" y="512309"/>
                </a:lnTo>
                <a:lnTo>
                  <a:pt x="398693" y="512309"/>
                </a:lnTo>
                <a:lnTo>
                  <a:pt x="392108" y="524596"/>
                </a:lnTo>
                <a:lnTo>
                  <a:pt x="369402" y="535569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4982381" y="273465"/>
            <a:ext cx="737235" cy="457200"/>
          </a:xfrm>
          <a:custGeom>
            <a:avLst/>
            <a:gdLst/>
            <a:ahLst/>
            <a:cxnLst/>
            <a:rect l="l" t="t" r="r" b="b"/>
            <a:pathLst>
              <a:path w="737235" h="457200">
                <a:moveTo>
                  <a:pt x="158992" y="359409"/>
                </a:moveTo>
                <a:lnTo>
                  <a:pt x="117479" y="356869"/>
                </a:lnTo>
                <a:lnTo>
                  <a:pt x="75046" y="345439"/>
                </a:lnTo>
                <a:lnTo>
                  <a:pt x="37271" y="330199"/>
                </a:lnTo>
                <a:lnTo>
                  <a:pt x="5580" y="298449"/>
                </a:lnTo>
                <a:lnTo>
                  <a:pt x="0" y="253999"/>
                </a:lnTo>
                <a:lnTo>
                  <a:pt x="8549" y="205739"/>
                </a:lnTo>
                <a:lnTo>
                  <a:pt x="19250" y="161289"/>
                </a:lnTo>
                <a:lnTo>
                  <a:pt x="43304" y="134619"/>
                </a:lnTo>
                <a:lnTo>
                  <a:pt x="74064" y="114299"/>
                </a:lnTo>
                <a:lnTo>
                  <a:pt x="107180" y="95249"/>
                </a:lnTo>
                <a:lnTo>
                  <a:pt x="138299" y="76199"/>
                </a:lnTo>
                <a:lnTo>
                  <a:pt x="168734" y="60959"/>
                </a:lnTo>
                <a:lnTo>
                  <a:pt x="203751" y="38099"/>
                </a:lnTo>
                <a:lnTo>
                  <a:pt x="240830" y="15239"/>
                </a:lnTo>
                <a:lnTo>
                  <a:pt x="277454" y="0"/>
                </a:lnTo>
                <a:lnTo>
                  <a:pt x="311105" y="0"/>
                </a:lnTo>
                <a:lnTo>
                  <a:pt x="339264" y="19049"/>
                </a:lnTo>
                <a:lnTo>
                  <a:pt x="315236" y="19049"/>
                </a:lnTo>
                <a:lnTo>
                  <a:pt x="274261" y="21589"/>
                </a:lnTo>
                <a:lnTo>
                  <a:pt x="234885" y="38099"/>
                </a:lnTo>
                <a:lnTo>
                  <a:pt x="196610" y="60959"/>
                </a:lnTo>
                <a:lnTo>
                  <a:pt x="158938" y="86359"/>
                </a:lnTo>
                <a:lnTo>
                  <a:pt x="121370" y="109219"/>
                </a:lnTo>
                <a:lnTo>
                  <a:pt x="170140" y="109219"/>
                </a:lnTo>
                <a:lnTo>
                  <a:pt x="168064" y="110489"/>
                </a:lnTo>
                <a:lnTo>
                  <a:pt x="119186" y="110489"/>
                </a:lnTo>
                <a:lnTo>
                  <a:pt x="112086" y="114299"/>
                </a:lnTo>
                <a:lnTo>
                  <a:pt x="105533" y="118109"/>
                </a:lnTo>
                <a:lnTo>
                  <a:pt x="98434" y="120649"/>
                </a:lnTo>
                <a:lnTo>
                  <a:pt x="90772" y="126999"/>
                </a:lnTo>
                <a:lnTo>
                  <a:pt x="81368" y="133349"/>
                </a:lnTo>
                <a:lnTo>
                  <a:pt x="72170" y="139699"/>
                </a:lnTo>
                <a:lnTo>
                  <a:pt x="65122" y="151129"/>
                </a:lnTo>
                <a:lnTo>
                  <a:pt x="126853" y="151129"/>
                </a:lnTo>
                <a:lnTo>
                  <a:pt x="159683" y="158749"/>
                </a:lnTo>
                <a:lnTo>
                  <a:pt x="182322" y="170179"/>
                </a:lnTo>
                <a:lnTo>
                  <a:pt x="72921" y="170179"/>
                </a:lnTo>
                <a:lnTo>
                  <a:pt x="33448" y="190499"/>
                </a:lnTo>
                <a:lnTo>
                  <a:pt x="24847" y="222249"/>
                </a:lnTo>
                <a:lnTo>
                  <a:pt x="19523" y="256539"/>
                </a:lnTo>
                <a:lnTo>
                  <a:pt x="23618" y="288289"/>
                </a:lnTo>
                <a:lnTo>
                  <a:pt x="43278" y="313689"/>
                </a:lnTo>
                <a:lnTo>
                  <a:pt x="88894" y="332739"/>
                </a:lnTo>
                <a:lnTo>
                  <a:pt x="136251" y="339089"/>
                </a:lnTo>
                <a:lnTo>
                  <a:pt x="197566" y="339089"/>
                </a:lnTo>
                <a:lnTo>
                  <a:pt x="194002" y="344169"/>
                </a:lnTo>
                <a:lnTo>
                  <a:pt x="158992" y="359409"/>
                </a:lnTo>
                <a:close/>
              </a:path>
              <a:path w="737235" h="457200">
                <a:moveTo>
                  <a:pt x="331987" y="63499"/>
                </a:moveTo>
                <a:lnTo>
                  <a:pt x="312505" y="63499"/>
                </a:lnTo>
                <a:lnTo>
                  <a:pt x="317463" y="53339"/>
                </a:lnTo>
                <a:lnTo>
                  <a:pt x="319400" y="44449"/>
                </a:lnTo>
                <a:lnTo>
                  <a:pt x="318572" y="34289"/>
                </a:lnTo>
                <a:lnTo>
                  <a:pt x="315236" y="19049"/>
                </a:lnTo>
                <a:lnTo>
                  <a:pt x="339264" y="19049"/>
                </a:lnTo>
                <a:lnTo>
                  <a:pt x="339085" y="38099"/>
                </a:lnTo>
                <a:lnTo>
                  <a:pt x="331987" y="63499"/>
                </a:lnTo>
                <a:close/>
              </a:path>
              <a:path w="737235" h="457200">
                <a:moveTo>
                  <a:pt x="170140" y="109219"/>
                </a:moveTo>
                <a:lnTo>
                  <a:pt x="121370" y="109219"/>
                </a:lnTo>
                <a:lnTo>
                  <a:pt x="159073" y="95249"/>
                </a:lnTo>
                <a:lnTo>
                  <a:pt x="196907" y="76199"/>
                </a:lnTo>
                <a:lnTo>
                  <a:pt x="235003" y="59689"/>
                </a:lnTo>
                <a:lnTo>
                  <a:pt x="273492" y="53339"/>
                </a:lnTo>
                <a:lnTo>
                  <a:pt x="312505" y="63499"/>
                </a:lnTo>
                <a:lnTo>
                  <a:pt x="331987" y="63499"/>
                </a:lnTo>
                <a:lnTo>
                  <a:pt x="331277" y="66039"/>
                </a:lnTo>
                <a:lnTo>
                  <a:pt x="326751" y="73659"/>
                </a:lnTo>
                <a:lnTo>
                  <a:pt x="273885" y="73659"/>
                </a:lnTo>
                <a:lnTo>
                  <a:pt x="231311" y="80009"/>
                </a:lnTo>
                <a:lnTo>
                  <a:pt x="184674" y="100329"/>
                </a:lnTo>
                <a:lnTo>
                  <a:pt x="170140" y="109219"/>
                </a:lnTo>
                <a:close/>
              </a:path>
              <a:path w="737235" h="457200">
                <a:moveTo>
                  <a:pt x="318453" y="87629"/>
                </a:moveTo>
                <a:lnTo>
                  <a:pt x="303221" y="87629"/>
                </a:lnTo>
                <a:lnTo>
                  <a:pt x="273885" y="73659"/>
                </a:lnTo>
                <a:lnTo>
                  <a:pt x="326751" y="73659"/>
                </a:lnTo>
                <a:lnTo>
                  <a:pt x="318453" y="87629"/>
                </a:lnTo>
                <a:close/>
              </a:path>
              <a:path w="737235" h="457200">
                <a:moveTo>
                  <a:pt x="126853" y="151129"/>
                </a:moveTo>
                <a:lnTo>
                  <a:pt x="65122" y="151129"/>
                </a:lnTo>
                <a:lnTo>
                  <a:pt x="78391" y="147319"/>
                </a:lnTo>
                <a:lnTo>
                  <a:pt x="88127" y="140969"/>
                </a:lnTo>
                <a:lnTo>
                  <a:pt x="94688" y="132079"/>
                </a:lnTo>
                <a:lnTo>
                  <a:pt x="98434" y="120649"/>
                </a:lnTo>
                <a:lnTo>
                  <a:pt x="107171" y="120649"/>
                </a:lnTo>
                <a:lnTo>
                  <a:pt x="114817" y="119379"/>
                </a:lnTo>
                <a:lnTo>
                  <a:pt x="119186" y="110489"/>
                </a:lnTo>
                <a:lnTo>
                  <a:pt x="168064" y="110489"/>
                </a:lnTo>
                <a:lnTo>
                  <a:pt x="143149" y="125729"/>
                </a:lnTo>
                <a:lnTo>
                  <a:pt x="115909" y="148589"/>
                </a:lnTo>
                <a:lnTo>
                  <a:pt x="126853" y="151129"/>
                </a:lnTo>
                <a:close/>
              </a:path>
              <a:path w="737235" h="457200">
                <a:moveTo>
                  <a:pt x="476723" y="438149"/>
                </a:moveTo>
                <a:lnTo>
                  <a:pt x="434832" y="438149"/>
                </a:lnTo>
                <a:lnTo>
                  <a:pt x="466420" y="419099"/>
                </a:lnTo>
                <a:lnTo>
                  <a:pt x="485210" y="384809"/>
                </a:lnTo>
                <a:lnTo>
                  <a:pt x="497650" y="344169"/>
                </a:lnTo>
                <a:lnTo>
                  <a:pt x="510193" y="306069"/>
                </a:lnTo>
                <a:lnTo>
                  <a:pt x="471847" y="279399"/>
                </a:lnTo>
                <a:lnTo>
                  <a:pt x="435578" y="262889"/>
                </a:lnTo>
                <a:lnTo>
                  <a:pt x="401034" y="256539"/>
                </a:lnTo>
                <a:lnTo>
                  <a:pt x="367866" y="255269"/>
                </a:lnTo>
                <a:lnTo>
                  <a:pt x="304253" y="255269"/>
                </a:lnTo>
                <a:lnTo>
                  <a:pt x="273107" y="248919"/>
                </a:lnTo>
                <a:lnTo>
                  <a:pt x="241935" y="234949"/>
                </a:lnTo>
                <a:lnTo>
                  <a:pt x="210384" y="208279"/>
                </a:lnTo>
                <a:lnTo>
                  <a:pt x="170297" y="184149"/>
                </a:lnTo>
                <a:lnTo>
                  <a:pt x="121507" y="170179"/>
                </a:lnTo>
                <a:lnTo>
                  <a:pt x="182322" y="170179"/>
                </a:lnTo>
                <a:lnTo>
                  <a:pt x="197415" y="177799"/>
                </a:lnTo>
                <a:lnTo>
                  <a:pt x="232485" y="203199"/>
                </a:lnTo>
                <a:lnTo>
                  <a:pt x="268271" y="228599"/>
                </a:lnTo>
                <a:lnTo>
                  <a:pt x="307975" y="236219"/>
                </a:lnTo>
                <a:lnTo>
                  <a:pt x="409731" y="236219"/>
                </a:lnTo>
                <a:lnTo>
                  <a:pt x="451923" y="250189"/>
                </a:lnTo>
                <a:lnTo>
                  <a:pt x="505278" y="279399"/>
                </a:lnTo>
                <a:lnTo>
                  <a:pt x="601162" y="279399"/>
                </a:lnTo>
                <a:lnTo>
                  <a:pt x="566442" y="295909"/>
                </a:lnTo>
                <a:lnTo>
                  <a:pt x="531372" y="323849"/>
                </a:lnTo>
                <a:lnTo>
                  <a:pt x="511149" y="360679"/>
                </a:lnTo>
                <a:lnTo>
                  <a:pt x="495636" y="402589"/>
                </a:lnTo>
                <a:lnTo>
                  <a:pt x="476723" y="438149"/>
                </a:lnTo>
                <a:close/>
              </a:path>
              <a:path w="737235" h="457200">
                <a:moveTo>
                  <a:pt x="601162" y="279399"/>
                </a:moveTo>
                <a:lnTo>
                  <a:pt x="505278" y="279399"/>
                </a:lnTo>
                <a:lnTo>
                  <a:pt x="526654" y="271779"/>
                </a:lnTo>
                <a:lnTo>
                  <a:pt x="553999" y="256539"/>
                </a:lnTo>
                <a:lnTo>
                  <a:pt x="618238" y="217169"/>
                </a:lnTo>
                <a:lnTo>
                  <a:pt x="650951" y="198119"/>
                </a:lnTo>
                <a:lnTo>
                  <a:pt x="681271" y="185419"/>
                </a:lnTo>
                <a:lnTo>
                  <a:pt x="707110" y="180339"/>
                </a:lnTo>
                <a:lnTo>
                  <a:pt x="726375" y="186689"/>
                </a:lnTo>
                <a:lnTo>
                  <a:pt x="735652" y="204469"/>
                </a:lnTo>
                <a:lnTo>
                  <a:pt x="694007" y="204469"/>
                </a:lnTo>
                <a:lnTo>
                  <a:pt x="666515" y="213359"/>
                </a:lnTo>
                <a:lnTo>
                  <a:pt x="640455" y="227329"/>
                </a:lnTo>
                <a:lnTo>
                  <a:pt x="621052" y="242569"/>
                </a:lnTo>
                <a:lnTo>
                  <a:pt x="736835" y="242569"/>
                </a:lnTo>
                <a:lnTo>
                  <a:pt x="736830" y="243839"/>
                </a:lnTo>
                <a:lnTo>
                  <a:pt x="614498" y="243839"/>
                </a:lnTo>
                <a:lnTo>
                  <a:pt x="605761" y="245109"/>
                </a:lnTo>
                <a:lnTo>
                  <a:pt x="610130" y="246379"/>
                </a:lnTo>
                <a:lnTo>
                  <a:pt x="603577" y="246379"/>
                </a:lnTo>
                <a:lnTo>
                  <a:pt x="597023" y="248919"/>
                </a:lnTo>
                <a:lnTo>
                  <a:pt x="585009" y="256539"/>
                </a:lnTo>
                <a:lnTo>
                  <a:pt x="583917" y="256539"/>
                </a:lnTo>
                <a:lnTo>
                  <a:pt x="584463" y="257809"/>
                </a:lnTo>
                <a:lnTo>
                  <a:pt x="591562" y="257809"/>
                </a:lnTo>
                <a:lnTo>
                  <a:pt x="598116" y="259079"/>
                </a:lnTo>
                <a:lnTo>
                  <a:pt x="636957" y="259079"/>
                </a:lnTo>
                <a:lnTo>
                  <a:pt x="601162" y="279399"/>
                </a:lnTo>
                <a:close/>
              </a:path>
              <a:path w="737235" h="457200">
                <a:moveTo>
                  <a:pt x="146497" y="325119"/>
                </a:moveTo>
                <a:lnTo>
                  <a:pt x="113179" y="323849"/>
                </a:lnTo>
                <a:lnTo>
                  <a:pt x="80782" y="313689"/>
                </a:lnTo>
                <a:lnTo>
                  <a:pt x="54285" y="293369"/>
                </a:lnTo>
                <a:lnTo>
                  <a:pt x="38668" y="266699"/>
                </a:lnTo>
                <a:lnTo>
                  <a:pt x="38909" y="233679"/>
                </a:lnTo>
                <a:lnTo>
                  <a:pt x="55669" y="200659"/>
                </a:lnTo>
                <a:lnTo>
                  <a:pt x="87795" y="185419"/>
                </a:lnTo>
                <a:lnTo>
                  <a:pt x="126900" y="184149"/>
                </a:lnTo>
                <a:lnTo>
                  <a:pt x="164593" y="196849"/>
                </a:lnTo>
                <a:lnTo>
                  <a:pt x="171567" y="203199"/>
                </a:lnTo>
                <a:lnTo>
                  <a:pt x="113588" y="203199"/>
                </a:lnTo>
                <a:lnTo>
                  <a:pt x="85328" y="205739"/>
                </a:lnTo>
                <a:lnTo>
                  <a:pt x="63407" y="222249"/>
                </a:lnTo>
                <a:lnTo>
                  <a:pt x="54951" y="247649"/>
                </a:lnTo>
                <a:lnTo>
                  <a:pt x="61137" y="274319"/>
                </a:lnTo>
                <a:lnTo>
                  <a:pt x="83143" y="292099"/>
                </a:lnTo>
                <a:lnTo>
                  <a:pt x="126394" y="309879"/>
                </a:lnTo>
                <a:lnTo>
                  <a:pt x="180517" y="309879"/>
                </a:lnTo>
                <a:lnTo>
                  <a:pt x="175758" y="314959"/>
                </a:lnTo>
                <a:lnTo>
                  <a:pt x="146497" y="325119"/>
                </a:lnTo>
                <a:close/>
              </a:path>
              <a:path w="737235" h="457200">
                <a:moveTo>
                  <a:pt x="160143" y="267969"/>
                </a:moveTo>
                <a:lnTo>
                  <a:pt x="157797" y="250189"/>
                </a:lnTo>
                <a:lnTo>
                  <a:pt x="152020" y="236219"/>
                </a:lnTo>
                <a:lnTo>
                  <a:pt x="145936" y="223519"/>
                </a:lnTo>
                <a:lnTo>
                  <a:pt x="142668" y="205739"/>
                </a:lnTo>
                <a:lnTo>
                  <a:pt x="128026" y="203199"/>
                </a:lnTo>
                <a:lnTo>
                  <a:pt x="171567" y="203199"/>
                </a:lnTo>
                <a:lnTo>
                  <a:pt x="189698" y="219709"/>
                </a:lnTo>
                <a:lnTo>
                  <a:pt x="160689" y="219709"/>
                </a:lnTo>
                <a:lnTo>
                  <a:pt x="168053" y="232409"/>
                </a:lnTo>
                <a:lnTo>
                  <a:pt x="173318" y="251459"/>
                </a:lnTo>
                <a:lnTo>
                  <a:pt x="172132" y="266699"/>
                </a:lnTo>
                <a:lnTo>
                  <a:pt x="160143" y="267969"/>
                </a:lnTo>
                <a:close/>
              </a:path>
              <a:path w="737235" h="457200">
                <a:moveTo>
                  <a:pt x="736876" y="232409"/>
                </a:moveTo>
                <a:lnTo>
                  <a:pt x="719350" y="232409"/>
                </a:lnTo>
                <a:lnTo>
                  <a:pt x="719708" y="224789"/>
                </a:lnTo>
                <a:lnTo>
                  <a:pt x="720578" y="218439"/>
                </a:lnTo>
                <a:lnTo>
                  <a:pt x="720425" y="212089"/>
                </a:lnTo>
                <a:lnTo>
                  <a:pt x="717711" y="205739"/>
                </a:lnTo>
                <a:lnTo>
                  <a:pt x="694007" y="204469"/>
                </a:lnTo>
                <a:lnTo>
                  <a:pt x="735652" y="204469"/>
                </a:lnTo>
                <a:lnTo>
                  <a:pt x="736977" y="207009"/>
                </a:lnTo>
                <a:lnTo>
                  <a:pt x="736876" y="232409"/>
                </a:lnTo>
                <a:close/>
              </a:path>
              <a:path w="737235" h="457200">
                <a:moveTo>
                  <a:pt x="180517" y="309879"/>
                </a:moveTo>
                <a:lnTo>
                  <a:pt x="126394" y="309879"/>
                </a:lnTo>
                <a:lnTo>
                  <a:pt x="159193" y="303529"/>
                </a:lnTo>
                <a:lnTo>
                  <a:pt x="180281" y="283209"/>
                </a:lnTo>
                <a:lnTo>
                  <a:pt x="188399" y="256539"/>
                </a:lnTo>
                <a:lnTo>
                  <a:pt x="182288" y="232409"/>
                </a:lnTo>
                <a:lnTo>
                  <a:pt x="160689" y="219709"/>
                </a:lnTo>
                <a:lnTo>
                  <a:pt x="189698" y="219709"/>
                </a:lnTo>
                <a:lnTo>
                  <a:pt x="192487" y="222249"/>
                </a:lnTo>
                <a:lnTo>
                  <a:pt x="202193" y="259079"/>
                </a:lnTo>
                <a:lnTo>
                  <a:pt x="195983" y="293369"/>
                </a:lnTo>
                <a:lnTo>
                  <a:pt x="180517" y="309879"/>
                </a:lnTo>
                <a:close/>
              </a:path>
              <a:path w="737235" h="457200">
                <a:moveTo>
                  <a:pt x="736835" y="242569"/>
                </a:moveTo>
                <a:lnTo>
                  <a:pt x="621052" y="242569"/>
                </a:lnTo>
                <a:lnTo>
                  <a:pt x="645703" y="234949"/>
                </a:lnTo>
                <a:lnTo>
                  <a:pt x="669996" y="228599"/>
                </a:lnTo>
                <a:lnTo>
                  <a:pt x="694391" y="227329"/>
                </a:lnTo>
                <a:lnTo>
                  <a:pt x="719350" y="232409"/>
                </a:lnTo>
                <a:lnTo>
                  <a:pt x="736876" y="232409"/>
                </a:lnTo>
                <a:lnTo>
                  <a:pt x="736835" y="242569"/>
                </a:lnTo>
                <a:close/>
              </a:path>
              <a:path w="737235" h="457200">
                <a:moveTo>
                  <a:pt x="409731" y="236219"/>
                </a:moveTo>
                <a:lnTo>
                  <a:pt x="341975" y="236219"/>
                </a:lnTo>
                <a:lnTo>
                  <a:pt x="374488" y="233679"/>
                </a:lnTo>
                <a:lnTo>
                  <a:pt x="409731" y="236219"/>
                </a:lnTo>
                <a:close/>
              </a:path>
              <a:path w="737235" h="457200">
                <a:moveTo>
                  <a:pt x="147583" y="290829"/>
                </a:moveTo>
                <a:lnTo>
                  <a:pt x="136550" y="283209"/>
                </a:lnTo>
                <a:lnTo>
                  <a:pt x="131405" y="270509"/>
                </a:lnTo>
                <a:lnTo>
                  <a:pt x="128615" y="256539"/>
                </a:lnTo>
                <a:lnTo>
                  <a:pt x="124647" y="243839"/>
                </a:lnTo>
                <a:lnTo>
                  <a:pt x="136985" y="241299"/>
                </a:lnTo>
                <a:lnTo>
                  <a:pt x="144716" y="253999"/>
                </a:lnTo>
                <a:lnTo>
                  <a:pt x="148147" y="274319"/>
                </a:lnTo>
                <a:lnTo>
                  <a:pt x="147583" y="290829"/>
                </a:lnTo>
                <a:close/>
              </a:path>
              <a:path w="737235" h="457200">
                <a:moveTo>
                  <a:pt x="669230" y="248919"/>
                </a:moveTo>
                <a:lnTo>
                  <a:pt x="615045" y="248919"/>
                </a:lnTo>
                <a:lnTo>
                  <a:pt x="618867" y="243839"/>
                </a:lnTo>
                <a:lnTo>
                  <a:pt x="736830" y="243839"/>
                </a:lnTo>
                <a:lnTo>
                  <a:pt x="736825" y="245109"/>
                </a:lnTo>
                <a:lnTo>
                  <a:pt x="735096" y="247649"/>
                </a:lnTo>
                <a:lnTo>
                  <a:pt x="673264" y="247649"/>
                </a:lnTo>
                <a:lnTo>
                  <a:pt x="669230" y="248919"/>
                </a:lnTo>
                <a:close/>
              </a:path>
              <a:path w="737235" h="457200">
                <a:moveTo>
                  <a:pt x="636957" y="259079"/>
                </a:moveTo>
                <a:lnTo>
                  <a:pt x="599754" y="259079"/>
                </a:lnTo>
                <a:lnTo>
                  <a:pt x="603577" y="246379"/>
                </a:lnTo>
                <a:lnTo>
                  <a:pt x="610130" y="246379"/>
                </a:lnTo>
                <a:lnTo>
                  <a:pt x="615045" y="248919"/>
                </a:lnTo>
                <a:lnTo>
                  <a:pt x="669230" y="248919"/>
                </a:lnTo>
                <a:lnTo>
                  <a:pt x="636957" y="259079"/>
                </a:lnTo>
                <a:close/>
              </a:path>
              <a:path w="737235" h="457200">
                <a:moveTo>
                  <a:pt x="717165" y="257809"/>
                </a:moveTo>
                <a:lnTo>
                  <a:pt x="709520" y="253999"/>
                </a:lnTo>
                <a:lnTo>
                  <a:pt x="673264" y="247649"/>
                </a:lnTo>
                <a:lnTo>
                  <a:pt x="735096" y="247649"/>
                </a:lnTo>
                <a:lnTo>
                  <a:pt x="731637" y="252729"/>
                </a:lnTo>
                <a:lnTo>
                  <a:pt x="724811" y="256539"/>
                </a:lnTo>
                <a:lnTo>
                  <a:pt x="717165" y="257809"/>
                </a:lnTo>
                <a:close/>
              </a:path>
              <a:path w="737235" h="457200">
                <a:moveTo>
                  <a:pt x="591562" y="257809"/>
                </a:moveTo>
                <a:lnTo>
                  <a:pt x="584463" y="257809"/>
                </a:lnTo>
                <a:lnTo>
                  <a:pt x="584463" y="256539"/>
                </a:lnTo>
                <a:lnTo>
                  <a:pt x="585009" y="256539"/>
                </a:lnTo>
                <a:lnTo>
                  <a:pt x="591562" y="257809"/>
                </a:lnTo>
                <a:close/>
              </a:path>
              <a:path w="737235" h="457200">
                <a:moveTo>
                  <a:pt x="405995" y="416559"/>
                </a:moveTo>
                <a:lnTo>
                  <a:pt x="370209" y="411479"/>
                </a:lnTo>
                <a:lnTo>
                  <a:pt x="341654" y="392429"/>
                </a:lnTo>
                <a:lnTo>
                  <a:pt x="323044" y="365759"/>
                </a:lnTo>
                <a:lnTo>
                  <a:pt x="317091" y="332739"/>
                </a:lnTo>
                <a:lnTo>
                  <a:pt x="326508" y="298449"/>
                </a:lnTo>
                <a:lnTo>
                  <a:pt x="354009" y="265429"/>
                </a:lnTo>
                <a:lnTo>
                  <a:pt x="389184" y="265429"/>
                </a:lnTo>
                <a:lnTo>
                  <a:pt x="423700" y="276859"/>
                </a:lnTo>
                <a:lnTo>
                  <a:pt x="435641" y="284479"/>
                </a:lnTo>
                <a:lnTo>
                  <a:pt x="367115" y="284479"/>
                </a:lnTo>
                <a:lnTo>
                  <a:pt x="342475" y="313689"/>
                </a:lnTo>
                <a:lnTo>
                  <a:pt x="337495" y="345439"/>
                </a:lnTo>
                <a:lnTo>
                  <a:pt x="349422" y="374649"/>
                </a:lnTo>
                <a:lnTo>
                  <a:pt x="375503" y="393699"/>
                </a:lnTo>
                <a:lnTo>
                  <a:pt x="412988" y="397509"/>
                </a:lnTo>
                <a:lnTo>
                  <a:pt x="455906" y="397509"/>
                </a:lnTo>
                <a:lnTo>
                  <a:pt x="446300" y="406399"/>
                </a:lnTo>
                <a:lnTo>
                  <a:pt x="405995" y="416559"/>
                </a:lnTo>
                <a:close/>
              </a:path>
              <a:path w="737235" h="457200">
                <a:moveTo>
                  <a:pt x="197566" y="339089"/>
                </a:moveTo>
                <a:lnTo>
                  <a:pt x="136251" y="339089"/>
                </a:lnTo>
                <a:lnTo>
                  <a:pt x="178898" y="326389"/>
                </a:lnTo>
                <a:lnTo>
                  <a:pt x="210384" y="289559"/>
                </a:lnTo>
                <a:lnTo>
                  <a:pt x="227851" y="271779"/>
                </a:lnTo>
                <a:lnTo>
                  <a:pt x="250591" y="266699"/>
                </a:lnTo>
                <a:lnTo>
                  <a:pt x="274662" y="270509"/>
                </a:lnTo>
                <a:lnTo>
                  <a:pt x="296122" y="283209"/>
                </a:lnTo>
                <a:lnTo>
                  <a:pt x="297300" y="285749"/>
                </a:lnTo>
                <a:lnTo>
                  <a:pt x="251752" y="285749"/>
                </a:lnTo>
                <a:lnTo>
                  <a:pt x="229498" y="298449"/>
                </a:lnTo>
                <a:lnTo>
                  <a:pt x="210931" y="320039"/>
                </a:lnTo>
                <a:lnTo>
                  <a:pt x="197566" y="339089"/>
                </a:lnTo>
                <a:close/>
              </a:path>
              <a:path w="737235" h="457200">
                <a:moveTo>
                  <a:pt x="442699" y="363219"/>
                </a:moveTo>
                <a:lnTo>
                  <a:pt x="432647" y="355599"/>
                </a:lnTo>
                <a:lnTo>
                  <a:pt x="431743" y="345439"/>
                </a:lnTo>
                <a:lnTo>
                  <a:pt x="429507" y="336549"/>
                </a:lnTo>
                <a:lnTo>
                  <a:pt x="425429" y="328929"/>
                </a:lnTo>
                <a:lnTo>
                  <a:pt x="418995" y="321309"/>
                </a:lnTo>
                <a:lnTo>
                  <a:pt x="413508" y="314959"/>
                </a:lnTo>
                <a:lnTo>
                  <a:pt x="410735" y="308609"/>
                </a:lnTo>
                <a:lnTo>
                  <a:pt x="410317" y="302259"/>
                </a:lnTo>
                <a:lnTo>
                  <a:pt x="411895" y="295909"/>
                </a:lnTo>
                <a:lnTo>
                  <a:pt x="400905" y="288289"/>
                </a:lnTo>
                <a:lnTo>
                  <a:pt x="389505" y="285749"/>
                </a:lnTo>
                <a:lnTo>
                  <a:pt x="378106" y="285749"/>
                </a:lnTo>
                <a:lnTo>
                  <a:pt x="367115" y="284479"/>
                </a:lnTo>
                <a:lnTo>
                  <a:pt x="435641" y="284479"/>
                </a:lnTo>
                <a:lnTo>
                  <a:pt x="453554" y="295909"/>
                </a:lnTo>
                <a:lnTo>
                  <a:pt x="464653" y="309879"/>
                </a:lnTo>
                <a:lnTo>
                  <a:pt x="437016" y="309879"/>
                </a:lnTo>
                <a:lnTo>
                  <a:pt x="440480" y="325119"/>
                </a:lnTo>
                <a:lnTo>
                  <a:pt x="443842" y="347979"/>
                </a:lnTo>
                <a:lnTo>
                  <a:pt x="442699" y="363219"/>
                </a:lnTo>
                <a:close/>
              </a:path>
              <a:path w="737235" h="457200">
                <a:moveTo>
                  <a:pt x="436274" y="457199"/>
                </a:moveTo>
                <a:lnTo>
                  <a:pt x="390939" y="452119"/>
                </a:lnTo>
                <a:lnTo>
                  <a:pt x="345297" y="435609"/>
                </a:lnTo>
                <a:lnTo>
                  <a:pt x="305952" y="415289"/>
                </a:lnTo>
                <a:lnTo>
                  <a:pt x="279944" y="358139"/>
                </a:lnTo>
                <a:lnTo>
                  <a:pt x="283451" y="325119"/>
                </a:lnTo>
                <a:lnTo>
                  <a:pt x="279739" y="293369"/>
                </a:lnTo>
                <a:lnTo>
                  <a:pt x="251752" y="285749"/>
                </a:lnTo>
                <a:lnTo>
                  <a:pt x="297300" y="285749"/>
                </a:lnTo>
                <a:lnTo>
                  <a:pt x="303776" y="299719"/>
                </a:lnTo>
                <a:lnTo>
                  <a:pt x="304928" y="317499"/>
                </a:lnTo>
                <a:lnTo>
                  <a:pt x="302496" y="336549"/>
                </a:lnTo>
                <a:lnTo>
                  <a:pt x="299399" y="354329"/>
                </a:lnTo>
                <a:lnTo>
                  <a:pt x="310654" y="393699"/>
                </a:lnTo>
                <a:lnTo>
                  <a:pt x="346022" y="417829"/>
                </a:lnTo>
                <a:lnTo>
                  <a:pt x="391937" y="431799"/>
                </a:lnTo>
                <a:lnTo>
                  <a:pt x="434832" y="438149"/>
                </a:lnTo>
                <a:lnTo>
                  <a:pt x="476723" y="438149"/>
                </a:lnTo>
                <a:lnTo>
                  <a:pt x="474697" y="441959"/>
                </a:lnTo>
                <a:lnTo>
                  <a:pt x="436274" y="457199"/>
                </a:lnTo>
                <a:close/>
              </a:path>
              <a:path w="737235" h="457200">
                <a:moveTo>
                  <a:pt x="455906" y="397509"/>
                </a:moveTo>
                <a:lnTo>
                  <a:pt x="412988" y="397509"/>
                </a:lnTo>
                <a:lnTo>
                  <a:pt x="445233" y="384809"/>
                </a:lnTo>
                <a:lnTo>
                  <a:pt x="463707" y="356869"/>
                </a:lnTo>
                <a:lnTo>
                  <a:pt x="462828" y="327659"/>
                </a:lnTo>
                <a:lnTo>
                  <a:pt x="437016" y="309879"/>
                </a:lnTo>
                <a:lnTo>
                  <a:pt x="464653" y="309879"/>
                </a:lnTo>
                <a:lnTo>
                  <a:pt x="474743" y="322579"/>
                </a:lnTo>
                <a:lnTo>
                  <a:pt x="483266" y="350519"/>
                </a:lnTo>
                <a:lnTo>
                  <a:pt x="475119" y="379729"/>
                </a:lnTo>
                <a:lnTo>
                  <a:pt x="455906" y="397509"/>
                </a:lnTo>
                <a:close/>
              </a:path>
              <a:path w="737235" h="457200">
                <a:moveTo>
                  <a:pt x="409165" y="354329"/>
                </a:moveTo>
                <a:lnTo>
                  <a:pt x="402339" y="349249"/>
                </a:lnTo>
                <a:lnTo>
                  <a:pt x="399199" y="342899"/>
                </a:lnTo>
                <a:lnTo>
                  <a:pt x="397492" y="334009"/>
                </a:lnTo>
                <a:lnTo>
                  <a:pt x="394966" y="322579"/>
                </a:lnTo>
                <a:lnTo>
                  <a:pt x="406324" y="326389"/>
                </a:lnTo>
                <a:lnTo>
                  <a:pt x="414148" y="336549"/>
                </a:lnTo>
                <a:lnTo>
                  <a:pt x="415932" y="346709"/>
                </a:lnTo>
                <a:lnTo>
                  <a:pt x="409165" y="354329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7917371" y="2051286"/>
            <a:ext cx="374650" cy="559435"/>
          </a:xfrm>
          <a:custGeom>
            <a:avLst/>
            <a:gdLst/>
            <a:ahLst/>
            <a:cxnLst/>
            <a:rect l="l" t="t" r="r" b="b"/>
            <a:pathLst>
              <a:path w="374650" h="559435">
                <a:moveTo>
                  <a:pt x="210378" y="559146"/>
                </a:moveTo>
                <a:lnTo>
                  <a:pt x="200380" y="557449"/>
                </a:lnTo>
                <a:lnTo>
                  <a:pt x="189625" y="557620"/>
                </a:lnTo>
                <a:lnTo>
                  <a:pt x="171096" y="550393"/>
                </a:lnTo>
                <a:lnTo>
                  <a:pt x="133905" y="527116"/>
                </a:lnTo>
                <a:lnTo>
                  <a:pt x="101188" y="492448"/>
                </a:lnTo>
                <a:lnTo>
                  <a:pt x="72172" y="448214"/>
                </a:lnTo>
                <a:lnTo>
                  <a:pt x="38173" y="375763"/>
                </a:lnTo>
                <a:lnTo>
                  <a:pt x="20658" y="329446"/>
                </a:lnTo>
                <a:lnTo>
                  <a:pt x="8562" y="287482"/>
                </a:lnTo>
                <a:lnTo>
                  <a:pt x="297" y="244774"/>
                </a:lnTo>
                <a:lnTo>
                  <a:pt x="0" y="222714"/>
                </a:lnTo>
                <a:lnTo>
                  <a:pt x="434" y="198775"/>
                </a:lnTo>
                <a:lnTo>
                  <a:pt x="11327" y="152604"/>
                </a:lnTo>
                <a:lnTo>
                  <a:pt x="30763" y="111931"/>
                </a:lnTo>
                <a:lnTo>
                  <a:pt x="57901" y="74261"/>
                </a:lnTo>
                <a:lnTo>
                  <a:pt x="87382" y="39745"/>
                </a:lnTo>
                <a:lnTo>
                  <a:pt x="102537" y="23712"/>
                </a:lnTo>
                <a:lnTo>
                  <a:pt x="139119" y="2900"/>
                </a:lnTo>
                <a:lnTo>
                  <a:pt x="150594" y="808"/>
                </a:lnTo>
                <a:lnTo>
                  <a:pt x="159812" y="0"/>
                </a:lnTo>
                <a:lnTo>
                  <a:pt x="179014" y="921"/>
                </a:lnTo>
                <a:lnTo>
                  <a:pt x="216038" y="10959"/>
                </a:lnTo>
                <a:lnTo>
                  <a:pt x="248577" y="32421"/>
                </a:lnTo>
                <a:lnTo>
                  <a:pt x="293766" y="80761"/>
                </a:lnTo>
                <a:lnTo>
                  <a:pt x="305578" y="100708"/>
                </a:lnTo>
                <a:lnTo>
                  <a:pt x="318902" y="121280"/>
                </a:lnTo>
                <a:lnTo>
                  <a:pt x="340204" y="162468"/>
                </a:lnTo>
                <a:lnTo>
                  <a:pt x="356109" y="203753"/>
                </a:lnTo>
                <a:lnTo>
                  <a:pt x="367413" y="243243"/>
                </a:lnTo>
                <a:lnTo>
                  <a:pt x="374172" y="289731"/>
                </a:lnTo>
                <a:lnTo>
                  <a:pt x="374471" y="311791"/>
                </a:lnTo>
                <a:lnTo>
                  <a:pt x="372413" y="330730"/>
                </a:lnTo>
                <a:lnTo>
                  <a:pt x="363012" y="373079"/>
                </a:lnTo>
                <a:lnTo>
                  <a:pt x="346737" y="419389"/>
                </a:lnTo>
                <a:lnTo>
                  <a:pt x="328117" y="462546"/>
                </a:lnTo>
                <a:lnTo>
                  <a:pt x="301797" y="502699"/>
                </a:lnTo>
                <a:lnTo>
                  <a:pt x="287447" y="521248"/>
                </a:lnTo>
                <a:lnTo>
                  <a:pt x="269947" y="534127"/>
                </a:lnTo>
                <a:lnTo>
                  <a:pt x="252462" y="547049"/>
                </a:lnTo>
                <a:lnTo>
                  <a:pt x="231816" y="554335"/>
                </a:lnTo>
                <a:lnTo>
                  <a:pt x="221879" y="557064"/>
                </a:lnTo>
                <a:lnTo>
                  <a:pt x="210378" y="559146"/>
                </a:lnTo>
                <a:close/>
              </a:path>
            </a:pathLst>
          </a:custGeom>
          <a:solidFill>
            <a:srgbClr val="BD9A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7823511" y="2079021"/>
            <a:ext cx="492125" cy="580390"/>
          </a:xfrm>
          <a:custGeom>
            <a:avLst/>
            <a:gdLst/>
            <a:ahLst/>
            <a:cxnLst/>
            <a:rect l="l" t="t" r="r" b="b"/>
            <a:pathLst>
              <a:path w="492125" h="580389">
                <a:moveTo>
                  <a:pt x="202015" y="580389"/>
                </a:moveTo>
                <a:lnTo>
                  <a:pt x="155920" y="535939"/>
                </a:lnTo>
                <a:lnTo>
                  <a:pt x="136519" y="488949"/>
                </a:lnTo>
                <a:lnTo>
                  <a:pt x="99939" y="393699"/>
                </a:lnTo>
                <a:lnTo>
                  <a:pt x="81841" y="345439"/>
                </a:lnTo>
                <a:lnTo>
                  <a:pt x="63257" y="298449"/>
                </a:lnTo>
                <a:lnTo>
                  <a:pt x="43729" y="250189"/>
                </a:lnTo>
                <a:lnTo>
                  <a:pt x="22796" y="204469"/>
                </a:lnTo>
                <a:lnTo>
                  <a:pt x="0" y="158749"/>
                </a:lnTo>
                <a:lnTo>
                  <a:pt x="2262" y="152399"/>
                </a:lnTo>
                <a:lnTo>
                  <a:pt x="5567" y="147319"/>
                </a:lnTo>
                <a:lnTo>
                  <a:pt x="8068" y="142239"/>
                </a:lnTo>
                <a:lnTo>
                  <a:pt x="7921" y="135889"/>
                </a:lnTo>
                <a:lnTo>
                  <a:pt x="19251" y="121919"/>
                </a:lnTo>
                <a:lnTo>
                  <a:pt x="35474" y="110489"/>
                </a:lnTo>
                <a:lnTo>
                  <a:pt x="53235" y="100329"/>
                </a:lnTo>
                <a:lnTo>
                  <a:pt x="69183" y="90169"/>
                </a:lnTo>
                <a:lnTo>
                  <a:pt x="110289" y="66039"/>
                </a:lnTo>
                <a:lnTo>
                  <a:pt x="152445" y="40639"/>
                </a:lnTo>
                <a:lnTo>
                  <a:pt x="195880" y="17779"/>
                </a:lnTo>
                <a:lnTo>
                  <a:pt x="240820" y="2539"/>
                </a:lnTo>
                <a:lnTo>
                  <a:pt x="287493" y="0"/>
                </a:lnTo>
                <a:lnTo>
                  <a:pt x="307043" y="20319"/>
                </a:lnTo>
                <a:lnTo>
                  <a:pt x="250968" y="20319"/>
                </a:lnTo>
                <a:lnTo>
                  <a:pt x="202195" y="39369"/>
                </a:lnTo>
                <a:lnTo>
                  <a:pt x="152247" y="60959"/>
                </a:lnTo>
                <a:lnTo>
                  <a:pt x="103981" y="87629"/>
                </a:lnTo>
                <a:lnTo>
                  <a:pt x="60252" y="118109"/>
                </a:lnTo>
                <a:lnTo>
                  <a:pt x="23917" y="154939"/>
                </a:lnTo>
                <a:lnTo>
                  <a:pt x="63293" y="248919"/>
                </a:lnTo>
                <a:lnTo>
                  <a:pt x="82773" y="295909"/>
                </a:lnTo>
                <a:lnTo>
                  <a:pt x="101993" y="342899"/>
                </a:lnTo>
                <a:lnTo>
                  <a:pt x="120862" y="389889"/>
                </a:lnTo>
                <a:lnTo>
                  <a:pt x="139291" y="436879"/>
                </a:lnTo>
                <a:lnTo>
                  <a:pt x="157188" y="485139"/>
                </a:lnTo>
                <a:lnTo>
                  <a:pt x="174463" y="532129"/>
                </a:lnTo>
                <a:lnTo>
                  <a:pt x="238608" y="532129"/>
                </a:lnTo>
                <a:lnTo>
                  <a:pt x="235455" y="533399"/>
                </a:lnTo>
                <a:lnTo>
                  <a:pt x="184573" y="551179"/>
                </a:lnTo>
                <a:lnTo>
                  <a:pt x="212497" y="561339"/>
                </a:lnTo>
                <a:lnTo>
                  <a:pt x="272791" y="561339"/>
                </a:lnTo>
                <a:lnTo>
                  <a:pt x="239280" y="574039"/>
                </a:lnTo>
                <a:lnTo>
                  <a:pt x="202015" y="580389"/>
                </a:lnTo>
                <a:close/>
              </a:path>
              <a:path w="492125" h="580389">
                <a:moveTo>
                  <a:pt x="238608" y="532129"/>
                </a:moveTo>
                <a:lnTo>
                  <a:pt x="174463" y="532129"/>
                </a:lnTo>
                <a:lnTo>
                  <a:pt x="219366" y="519429"/>
                </a:lnTo>
                <a:lnTo>
                  <a:pt x="263489" y="504189"/>
                </a:lnTo>
                <a:lnTo>
                  <a:pt x="307009" y="487679"/>
                </a:lnTo>
                <a:lnTo>
                  <a:pt x="350105" y="468629"/>
                </a:lnTo>
                <a:lnTo>
                  <a:pt x="392951" y="450849"/>
                </a:lnTo>
                <a:lnTo>
                  <a:pt x="435727" y="430529"/>
                </a:lnTo>
                <a:lnTo>
                  <a:pt x="419088" y="383539"/>
                </a:lnTo>
                <a:lnTo>
                  <a:pt x="402110" y="336549"/>
                </a:lnTo>
                <a:lnTo>
                  <a:pt x="384522" y="289559"/>
                </a:lnTo>
                <a:lnTo>
                  <a:pt x="366053" y="242569"/>
                </a:lnTo>
                <a:lnTo>
                  <a:pt x="346430" y="196849"/>
                </a:lnTo>
                <a:lnTo>
                  <a:pt x="325382" y="151129"/>
                </a:lnTo>
                <a:lnTo>
                  <a:pt x="302636" y="106679"/>
                </a:lnTo>
                <a:lnTo>
                  <a:pt x="277922" y="62229"/>
                </a:lnTo>
                <a:lnTo>
                  <a:pt x="250968" y="20319"/>
                </a:lnTo>
                <a:lnTo>
                  <a:pt x="307043" y="20319"/>
                </a:lnTo>
                <a:lnTo>
                  <a:pt x="308265" y="21589"/>
                </a:lnTo>
                <a:lnTo>
                  <a:pt x="289202" y="21589"/>
                </a:lnTo>
                <a:lnTo>
                  <a:pt x="277790" y="24129"/>
                </a:lnTo>
                <a:lnTo>
                  <a:pt x="288822" y="44449"/>
                </a:lnTo>
                <a:lnTo>
                  <a:pt x="298660" y="63499"/>
                </a:lnTo>
                <a:lnTo>
                  <a:pt x="309755" y="82549"/>
                </a:lnTo>
                <a:lnTo>
                  <a:pt x="324554" y="99059"/>
                </a:lnTo>
                <a:lnTo>
                  <a:pt x="351550" y="99059"/>
                </a:lnTo>
                <a:lnTo>
                  <a:pt x="365655" y="135889"/>
                </a:lnTo>
                <a:lnTo>
                  <a:pt x="387670" y="184149"/>
                </a:lnTo>
                <a:lnTo>
                  <a:pt x="409552" y="232409"/>
                </a:lnTo>
                <a:lnTo>
                  <a:pt x="432561" y="284479"/>
                </a:lnTo>
                <a:lnTo>
                  <a:pt x="404393" y="284479"/>
                </a:lnTo>
                <a:lnTo>
                  <a:pt x="418271" y="318769"/>
                </a:lnTo>
                <a:lnTo>
                  <a:pt x="429649" y="355599"/>
                </a:lnTo>
                <a:lnTo>
                  <a:pt x="443275" y="389889"/>
                </a:lnTo>
                <a:lnTo>
                  <a:pt x="463896" y="416559"/>
                </a:lnTo>
                <a:lnTo>
                  <a:pt x="486500" y="416559"/>
                </a:lnTo>
                <a:lnTo>
                  <a:pt x="491772" y="430529"/>
                </a:lnTo>
                <a:lnTo>
                  <a:pt x="487481" y="454659"/>
                </a:lnTo>
                <a:lnTo>
                  <a:pt x="437217" y="454659"/>
                </a:lnTo>
                <a:lnTo>
                  <a:pt x="386521" y="473709"/>
                </a:lnTo>
                <a:lnTo>
                  <a:pt x="336169" y="494029"/>
                </a:lnTo>
                <a:lnTo>
                  <a:pt x="285900" y="513079"/>
                </a:lnTo>
                <a:lnTo>
                  <a:pt x="238608" y="532129"/>
                </a:lnTo>
                <a:close/>
              </a:path>
              <a:path w="492125" h="580389">
                <a:moveTo>
                  <a:pt x="351550" y="99059"/>
                </a:moveTo>
                <a:lnTo>
                  <a:pt x="324554" y="99059"/>
                </a:lnTo>
                <a:lnTo>
                  <a:pt x="317515" y="76199"/>
                </a:lnTo>
                <a:lnTo>
                  <a:pt x="304087" y="44449"/>
                </a:lnTo>
                <a:lnTo>
                  <a:pt x="289202" y="21589"/>
                </a:lnTo>
                <a:lnTo>
                  <a:pt x="308265" y="21589"/>
                </a:lnTo>
                <a:lnTo>
                  <a:pt x="321706" y="35559"/>
                </a:lnTo>
                <a:lnTo>
                  <a:pt x="345714" y="83819"/>
                </a:lnTo>
                <a:lnTo>
                  <a:pt x="351550" y="99059"/>
                </a:lnTo>
                <a:close/>
              </a:path>
              <a:path w="492125" h="580389">
                <a:moveTo>
                  <a:pt x="87792" y="237489"/>
                </a:moveTo>
                <a:lnTo>
                  <a:pt x="81913" y="212089"/>
                </a:lnTo>
                <a:lnTo>
                  <a:pt x="69799" y="190499"/>
                </a:lnTo>
                <a:lnTo>
                  <a:pt x="57424" y="170179"/>
                </a:lnTo>
                <a:lnTo>
                  <a:pt x="50761" y="147319"/>
                </a:lnTo>
                <a:lnTo>
                  <a:pt x="78902" y="130809"/>
                </a:lnTo>
                <a:lnTo>
                  <a:pt x="126298" y="104139"/>
                </a:lnTo>
                <a:lnTo>
                  <a:pt x="178784" y="77469"/>
                </a:lnTo>
                <a:lnTo>
                  <a:pt x="222195" y="62229"/>
                </a:lnTo>
                <a:lnTo>
                  <a:pt x="242367" y="68579"/>
                </a:lnTo>
                <a:lnTo>
                  <a:pt x="249311" y="80009"/>
                </a:lnTo>
                <a:lnTo>
                  <a:pt x="230571" y="80009"/>
                </a:lnTo>
                <a:lnTo>
                  <a:pt x="188249" y="96519"/>
                </a:lnTo>
                <a:lnTo>
                  <a:pt x="146605" y="115569"/>
                </a:lnTo>
                <a:lnTo>
                  <a:pt x="106243" y="137159"/>
                </a:lnTo>
                <a:lnTo>
                  <a:pt x="67763" y="161289"/>
                </a:lnTo>
                <a:lnTo>
                  <a:pt x="77680" y="173989"/>
                </a:lnTo>
                <a:lnTo>
                  <a:pt x="91544" y="201929"/>
                </a:lnTo>
                <a:lnTo>
                  <a:pt x="101530" y="213359"/>
                </a:lnTo>
                <a:lnTo>
                  <a:pt x="152173" y="213359"/>
                </a:lnTo>
                <a:lnTo>
                  <a:pt x="137477" y="220979"/>
                </a:lnTo>
                <a:lnTo>
                  <a:pt x="87792" y="237489"/>
                </a:lnTo>
                <a:close/>
              </a:path>
              <a:path w="492125" h="580389">
                <a:moveTo>
                  <a:pt x="152173" y="213359"/>
                </a:moveTo>
                <a:lnTo>
                  <a:pt x="101530" y="213359"/>
                </a:lnTo>
                <a:lnTo>
                  <a:pt x="142383" y="196849"/>
                </a:lnTo>
                <a:lnTo>
                  <a:pt x="183255" y="177799"/>
                </a:lnTo>
                <a:lnTo>
                  <a:pt x="222222" y="157479"/>
                </a:lnTo>
                <a:lnTo>
                  <a:pt x="257359" y="130809"/>
                </a:lnTo>
                <a:lnTo>
                  <a:pt x="251349" y="118109"/>
                </a:lnTo>
                <a:lnTo>
                  <a:pt x="245955" y="105409"/>
                </a:lnTo>
                <a:lnTo>
                  <a:pt x="239566" y="92709"/>
                </a:lnTo>
                <a:lnTo>
                  <a:pt x="230571" y="80009"/>
                </a:lnTo>
                <a:lnTo>
                  <a:pt x="249311" y="80009"/>
                </a:lnTo>
                <a:lnTo>
                  <a:pt x="252397" y="85089"/>
                </a:lnTo>
                <a:lnTo>
                  <a:pt x="260273" y="104139"/>
                </a:lnTo>
                <a:lnTo>
                  <a:pt x="269966" y="120649"/>
                </a:lnTo>
                <a:lnTo>
                  <a:pt x="285451" y="133349"/>
                </a:lnTo>
                <a:lnTo>
                  <a:pt x="290569" y="138429"/>
                </a:lnTo>
                <a:lnTo>
                  <a:pt x="289291" y="144779"/>
                </a:lnTo>
                <a:lnTo>
                  <a:pt x="284064" y="151129"/>
                </a:lnTo>
                <a:lnTo>
                  <a:pt x="277336" y="154939"/>
                </a:lnTo>
                <a:lnTo>
                  <a:pt x="226152" y="175259"/>
                </a:lnTo>
                <a:lnTo>
                  <a:pt x="152173" y="213359"/>
                </a:lnTo>
                <a:close/>
              </a:path>
              <a:path w="492125" h="580389">
                <a:moveTo>
                  <a:pt x="216148" y="138429"/>
                </a:moveTo>
                <a:lnTo>
                  <a:pt x="203660" y="125729"/>
                </a:lnTo>
                <a:lnTo>
                  <a:pt x="202705" y="111759"/>
                </a:lnTo>
                <a:lnTo>
                  <a:pt x="208626" y="101599"/>
                </a:lnTo>
                <a:lnTo>
                  <a:pt x="218635" y="97789"/>
                </a:lnTo>
                <a:lnTo>
                  <a:pt x="229945" y="104139"/>
                </a:lnTo>
                <a:lnTo>
                  <a:pt x="238761" y="120649"/>
                </a:lnTo>
                <a:lnTo>
                  <a:pt x="231005" y="134619"/>
                </a:lnTo>
                <a:lnTo>
                  <a:pt x="216148" y="138429"/>
                </a:lnTo>
                <a:close/>
              </a:path>
              <a:path w="492125" h="580389">
                <a:moveTo>
                  <a:pt x="291595" y="234949"/>
                </a:moveTo>
                <a:lnTo>
                  <a:pt x="267983" y="222249"/>
                </a:lnTo>
                <a:lnTo>
                  <a:pt x="260244" y="198119"/>
                </a:lnTo>
                <a:lnTo>
                  <a:pt x="280552" y="179069"/>
                </a:lnTo>
                <a:lnTo>
                  <a:pt x="299470" y="176529"/>
                </a:lnTo>
                <a:lnTo>
                  <a:pt x="313796" y="190499"/>
                </a:lnTo>
                <a:lnTo>
                  <a:pt x="314838" y="193039"/>
                </a:lnTo>
                <a:lnTo>
                  <a:pt x="294889" y="193039"/>
                </a:lnTo>
                <a:lnTo>
                  <a:pt x="284829" y="194309"/>
                </a:lnTo>
                <a:lnTo>
                  <a:pt x="277770" y="201929"/>
                </a:lnTo>
                <a:lnTo>
                  <a:pt x="279736" y="210819"/>
                </a:lnTo>
                <a:lnTo>
                  <a:pt x="287212" y="218439"/>
                </a:lnTo>
                <a:lnTo>
                  <a:pt x="319743" y="218439"/>
                </a:lnTo>
                <a:lnTo>
                  <a:pt x="318903" y="224789"/>
                </a:lnTo>
                <a:lnTo>
                  <a:pt x="291595" y="234949"/>
                </a:lnTo>
                <a:close/>
              </a:path>
              <a:path w="492125" h="580389">
                <a:moveTo>
                  <a:pt x="319743" y="218439"/>
                </a:moveTo>
                <a:lnTo>
                  <a:pt x="296681" y="218439"/>
                </a:lnTo>
                <a:lnTo>
                  <a:pt x="302358" y="210819"/>
                </a:lnTo>
                <a:lnTo>
                  <a:pt x="301246" y="200659"/>
                </a:lnTo>
                <a:lnTo>
                  <a:pt x="294889" y="193039"/>
                </a:lnTo>
                <a:lnTo>
                  <a:pt x="314838" y="193039"/>
                </a:lnTo>
                <a:lnTo>
                  <a:pt x="321088" y="208279"/>
                </a:lnTo>
                <a:lnTo>
                  <a:pt x="319743" y="218439"/>
                </a:lnTo>
                <a:close/>
              </a:path>
              <a:path w="492125" h="580389">
                <a:moveTo>
                  <a:pt x="248831" y="234949"/>
                </a:moveTo>
                <a:lnTo>
                  <a:pt x="230073" y="234949"/>
                </a:lnTo>
                <a:lnTo>
                  <a:pt x="229895" y="224789"/>
                </a:lnTo>
                <a:lnTo>
                  <a:pt x="224327" y="219709"/>
                </a:lnTo>
                <a:lnTo>
                  <a:pt x="217611" y="215899"/>
                </a:lnTo>
                <a:lnTo>
                  <a:pt x="213992" y="209549"/>
                </a:lnTo>
                <a:lnTo>
                  <a:pt x="225923" y="204469"/>
                </a:lnTo>
                <a:lnTo>
                  <a:pt x="236963" y="210819"/>
                </a:lnTo>
                <a:lnTo>
                  <a:pt x="245287" y="220979"/>
                </a:lnTo>
                <a:lnTo>
                  <a:pt x="249072" y="233679"/>
                </a:lnTo>
                <a:lnTo>
                  <a:pt x="248831" y="234949"/>
                </a:lnTo>
                <a:close/>
              </a:path>
              <a:path w="492125" h="580389">
                <a:moveTo>
                  <a:pt x="188475" y="275589"/>
                </a:moveTo>
                <a:lnTo>
                  <a:pt x="179091" y="275589"/>
                </a:lnTo>
                <a:lnTo>
                  <a:pt x="171602" y="267969"/>
                </a:lnTo>
                <a:lnTo>
                  <a:pt x="169174" y="256539"/>
                </a:lnTo>
                <a:lnTo>
                  <a:pt x="162033" y="229869"/>
                </a:lnTo>
                <a:lnTo>
                  <a:pt x="179856" y="224789"/>
                </a:lnTo>
                <a:lnTo>
                  <a:pt x="199193" y="240029"/>
                </a:lnTo>
                <a:lnTo>
                  <a:pt x="198574" y="246379"/>
                </a:lnTo>
                <a:lnTo>
                  <a:pt x="182254" y="246379"/>
                </a:lnTo>
                <a:lnTo>
                  <a:pt x="179699" y="247649"/>
                </a:lnTo>
                <a:lnTo>
                  <a:pt x="180404" y="247649"/>
                </a:lnTo>
                <a:lnTo>
                  <a:pt x="182394" y="250189"/>
                </a:lnTo>
                <a:lnTo>
                  <a:pt x="198203" y="250189"/>
                </a:lnTo>
                <a:lnTo>
                  <a:pt x="196593" y="266699"/>
                </a:lnTo>
                <a:lnTo>
                  <a:pt x="188475" y="275589"/>
                </a:lnTo>
                <a:close/>
              </a:path>
              <a:path w="492125" h="580389">
                <a:moveTo>
                  <a:pt x="231612" y="261619"/>
                </a:moveTo>
                <a:lnTo>
                  <a:pt x="217676" y="253999"/>
                </a:lnTo>
                <a:lnTo>
                  <a:pt x="212839" y="228599"/>
                </a:lnTo>
                <a:lnTo>
                  <a:pt x="224945" y="232409"/>
                </a:lnTo>
                <a:lnTo>
                  <a:pt x="230073" y="234949"/>
                </a:lnTo>
                <a:lnTo>
                  <a:pt x="248831" y="234949"/>
                </a:lnTo>
                <a:lnTo>
                  <a:pt x="245219" y="253999"/>
                </a:lnTo>
                <a:lnTo>
                  <a:pt x="231612" y="261619"/>
                </a:lnTo>
                <a:close/>
              </a:path>
              <a:path w="492125" h="580389">
                <a:moveTo>
                  <a:pt x="198203" y="250189"/>
                </a:moveTo>
                <a:lnTo>
                  <a:pt x="182394" y="250189"/>
                </a:lnTo>
                <a:lnTo>
                  <a:pt x="182324" y="247649"/>
                </a:lnTo>
                <a:lnTo>
                  <a:pt x="182254" y="246379"/>
                </a:lnTo>
                <a:lnTo>
                  <a:pt x="198574" y="246379"/>
                </a:lnTo>
                <a:lnTo>
                  <a:pt x="198203" y="250189"/>
                </a:lnTo>
                <a:close/>
              </a:path>
              <a:path w="492125" h="580389">
                <a:moveTo>
                  <a:pt x="313293" y="294639"/>
                </a:moveTo>
                <a:lnTo>
                  <a:pt x="297071" y="283209"/>
                </a:lnTo>
                <a:lnTo>
                  <a:pt x="288663" y="266699"/>
                </a:lnTo>
                <a:lnTo>
                  <a:pt x="294167" y="250189"/>
                </a:lnTo>
                <a:lnTo>
                  <a:pt x="316845" y="248919"/>
                </a:lnTo>
                <a:lnTo>
                  <a:pt x="333524" y="257809"/>
                </a:lnTo>
                <a:lnTo>
                  <a:pt x="334568" y="260349"/>
                </a:lnTo>
                <a:lnTo>
                  <a:pt x="312051" y="260349"/>
                </a:lnTo>
                <a:lnTo>
                  <a:pt x="308578" y="266699"/>
                </a:lnTo>
                <a:lnTo>
                  <a:pt x="308031" y="273049"/>
                </a:lnTo>
                <a:lnTo>
                  <a:pt x="310740" y="276859"/>
                </a:lnTo>
                <a:lnTo>
                  <a:pt x="338186" y="276859"/>
                </a:lnTo>
                <a:lnTo>
                  <a:pt x="331231" y="293369"/>
                </a:lnTo>
                <a:lnTo>
                  <a:pt x="313293" y="294639"/>
                </a:lnTo>
                <a:close/>
              </a:path>
              <a:path w="492125" h="580389">
                <a:moveTo>
                  <a:pt x="149427" y="297179"/>
                </a:moveTo>
                <a:lnTo>
                  <a:pt x="136804" y="297179"/>
                </a:lnTo>
                <a:lnTo>
                  <a:pt x="126306" y="292099"/>
                </a:lnTo>
                <a:lnTo>
                  <a:pt x="118513" y="278129"/>
                </a:lnTo>
                <a:lnTo>
                  <a:pt x="117907" y="256539"/>
                </a:lnTo>
                <a:lnTo>
                  <a:pt x="132804" y="250189"/>
                </a:lnTo>
                <a:lnTo>
                  <a:pt x="151824" y="261619"/>
                </a:lnTo>
                <a:lnTo>
                  <a:pt x="155568" y="270509"/>
                </a:lnTo>
                <a:lnTo>
                  <a:pt x="132880" y="270509"/>
                </a:lnTo>
                <a:lnTo>
                  <a:pt x="132438" y="271779"/>
                </a:lnTo>
                <a:lnTo>
                  <a:pt x="130974" y="274319"/>
                </a:lnTo>
                <a:lnTo>
                  <a:pt x="133988" y="275589"/>
                </a:lnTo>
                <a:lnTo>
                  <a:pt x="157708" y="275589"/>
                </a:lnTo>
                <a:lnTo>
                  <a:pt x="163592" y="289559"/>
                </a:lnTo>
                <a:lnTo>
                  <a:pt x="149427" y="297179"/>
                </a:lnTo>
                <a:close/>
              </a:path>
              <a:path w="492125" h="580389">
                <a:moveTo>
                  <a:pt x="338186" y="276859"/>
                </a:moveTo>
                <a:lnTo>
                  <a:pt x="317034" y="276859"/>
                </a:lnTo>
                <a:lnTo>
                  <a:pt x="323856" y="269239"/>
                </a:lnTo>
                <a:lnTo>
                  <a:pt x="321091" y="265429"/>
                </a:lnTo>
                <a:lnTo>
                  <a:pt x="312051" y="260349"/>
                </a:lnTo>
                <a:lnTo>
                  <a:pt x="334568" y="260349"/>
                </a:lnTo>
                <a:lnTo>
                  <a:pt x="339790" y="273049"/>
                </a:lnTo>
                <a:lnTo>
                  <a:pt x="338186" y="276859"/>
                </a:lnTo>
                <a:close/>
              </a:path>
              <a:path w="492125" h="580389">
                <a:moveTo>
                  <a:pt x="267359" y="323849"/>
                </a:moveTo>
                <a:lnTo>
                  <a:pt x="254594" y="320039"/>
                </a:lnTo>
                <a:lnTo>
                  <a:pt x="244703" y="308609"/>
                </a:lnTo>
                <a:lnTo>
                  <a:pt x="236537" y="292099"/>
                </a:lnTo>
                <a:lnTo>
                  <a:pt x="235591" y="278129"/>
                </a:lnTo>
                <a:lnTo>
                  <a:pt x="245640" y="269239"/>
                </a:lnTo>
                <a:lnTo>
                  <a:pt x="259506" y="267969"/>
                </a:lnTo>
                <a:lnTo>
                  <a:pt x="270011" y="276859"/>
                </a:lnTo>
                <a:lnTo>
                  <a:pt x="273580" y="285749"/>
                </a:lnTo>
                <a:lnTo>
                  <a:pt x="276982" y="294639"/>
                </a:lnTo>
                <a:lnTo>
                  <a:pt x="280433" y="304799"/>
                </a:lnTo>
                <a:lnTo>
                  <a:pt x="284149" y="314959"/>
                </a:lnTo>
                <a:lnTo>
                  <a:pt x="267359" y="323849"/>
                </a:lnTo>
                <a:close/>
              </a:path>
              <a:path w="492125" h="580389">
                <a:moveTo>
                  <a:pt x="157708" y="275589"/>
                </a:moveTo>
                <a:lnTo>
                  <a:pt x="133988" y="275589"/>
                </a:lnTo>
                <a:lnTo>
                  <a:pt x="135135" y="274319"/>
                </a:lnTo>
                <a:lnTo>
                  <a:pt x="135963" y="273049"/>
                </a:lnTo>
                <a:lnTo>
                  <a:pt x="136598" y="271779"/>
                </a:lnTo>
                <a:lnTo>
                  <a:pt x="135188" y="271779"/>
                </a:lnTo>
                <a:lnTo>
                  <a:pt x="134289" y="270509"/>
                </a:lnTo>
                <a:lnTo>
                  <a:pt x="155568" y="270509"/>
                </a:lnTo>
                <a:lnTo>
                  <a:pt x="157708" y="275589"/>
                </a:lnTo>
                <a:close/>
              </a:path>
              <a:path w="492125" h="580389">
                <a:moveTo>
                  <a:pt x="486500" y="416559"/>
                </a:moveTo>
                <a:lnTo>
                  <a:pt x="463896" y="416559"/>
                </a:lnTo>
                <a:lnTo>
                  <a:pt x="455935" y="389889"/>
                </a:lnTo>
                <a:lnTo>
                  <a:pt x="437836" y="342899"/>
                </a:lnTo>
                <a:lnTo>
                  <a:pt x="417891" y="299719"/>
                </a:lnTo>
                <a:lnTo>
                  <a:pt x="404393" y="284479"/>
                </a:lnTo>
                <a:lnTo>
                  <a:pt x="432561" y="284479"/>
                </a:lnTo>
                <a:lnTo>
                  <a:pt x="452791" y="330199"/>
                </a:lnTo>
                <a:lnTo>
                  <a:pt x="473081" y="380999"/>
                </a:lnTo>
                <a:lnTo>
                  <a:pt x="486500" y="416559"/>
                </a:lnTo>
                <a:close/>
              </a:path>
              <a:path w="492125" h="580389">
                <a:moveTo>
                  <a:pt x="234721" y="341629"/>
                </a:moveTo>
                <a:lnTo>
                  <a:pt x="217235" y="335279"/>
                </a:lnTo>
                <a:lnTo>
                  <a:pt x="206365" y="322579"/>
                </a:lnTo>
                <a:lnTo>
                  <a:pt x="199107" y="308609"/>
                </a:lnTo>
                <a:lnTo>
                  <a:pt x="192459" y="293369"/>
                </a:lnTo>
                <a:lnTo>
                  <a:pt x="215386" y="285749"/>
                </a:lnTo>
                <a:lnTo>
                  <a:pt x="231178" y="297179"/>
                </a:lnTo>
                <a:lnTo>
                  <a:pt x="238176" y="317499"/>
                </a:lnTo>
                <a:lnTo>
                  <a:pt x="234721" y="341629"/>
                </a:lnTo>
                <a:close/>
              </a:path>
              <a:path w="492125" h="580389">
                <a:moveTo>
                  <a:pt x="165960" y="365759"/>
                </a:moveTo>
                <a:lnTo>
                  <a:pt x="160069" y="353059"/>
                </a:lnTo>
                <a:lnTo>
                  <a:pt x="152760" y="342899"/>
                </a:lnTo>
                <a:lnTo>
                  <a:pt x="146350" y="331469"/>
                </a:lnTo>
                <a:lnTo>
                  <a:pt x="143155" y="318769"/>
                </a:lnTo>
                <a:lnTo>
                  <a:pt x="169484" y="308609"/>
                </a:lnTo>
                <a:lnTo>
                  <a:pt x="190273" y="325119"/>
                </a:lnTo>
                <a:lnTo>
                  <a:pt x="165376" y="325119"/>
                </a:lnTo>
                <a:lnTo>
                  <a:pt x="162984" y="330199"/>
                </a:lnTo>
                <a:lnTo>
                  <a:pt x="165079" y="336549"/>
                </a:lnTo>
                <a:lnTo>
                  <a:pt x="170647" y="340359"/>
                </a:lnTo>
                <a:lnTo>
                  <a:pt x="178676" y="341629"/>
                </a:lnTo>
                <a:lnTo>
                  <a:pt x="192178" y="341629"/>
                </a:lnTo>
                <a:lnTo>
                  <a:pt x="193204" y="350519"/>
                </a:lnTo>
                <a:lnTo>
                  <a:pt x="165960" y="365759"/>
                </a:lnTo>
                <a:close/>
              </a:path>
              <a:path w="492125" h="580389">
                <a:moveTo>
                  <a:pt x="359229" y="402589"/>
                </a:moveTo>
                <a:lnTo>
                  <a:pt x="339598" y="402589"/>
                </a:lnTo>
                <a:lnTo>
                  <a:pt x="334913" y="379729"/>
                </a:lnTo>
                <a:lnTo>
                  <a:pt x="325609" y="361949"/>
                </a:lnTo>
                <a:lnTo>
                  <a:pt x="317411" y="344169"/>
                </a:lnTo>
                <a:lnTo>
                  <a:pt x="316045" y="325119"/>
                </a:lnTo>
                <a:lnTo>
                  <a:pt x="347189" y="312419"/>
                </a:lnTo>
                <a:lnTo>
                  <a:pt x="366294" y="332739"/>
                </a:lnTo>
                <a:lnTo>
                  <a:pt x="343981" y="332739"/>
                </a:lnTo>
                <a:lnTo>
                  <a:pt x="336417" y="337819"/>
                </a:lnTo>
                <a:lnTo>
                  <a:pt x="341595" y="367029"/>
                </a:lnTo>
                <a:lnTo>
                  <a:pt x="359229" y="402589"/>
                </a:lnTo>
                <a:close/>
              </a:path>
              <a:path w="492125" h="580389">
                <a:moveTo>
                  <a:pt x="192178" y="341629"/>
                </a:moveTo>
                <a:lnTo>
                  <a:pt x="178676" y="341629"/>
                </a:lnTo>
                <a:lnTo>
                  <a:pt x="176334" y="335279"/>
                </a:lnTo>
                <a:lnTo>
                  <a:pt x="174413" y="330199"/>
                </a:lnTo>
                <a:lnTo>
                  <a:pt x="171299" y="326389"/>
                </a:lnTo>
                <a:lnTo>
                  <a:pt x="165376" y="325119"/>
                </a:lnTo>
                <a:lnTo>
                  <a:pt x="190273" y="325119"/>
                </a:lnTo>
                <a:lnTo>
                  <a:pt x="192178" y="341629"/>
                </a:lnTo>
                <a:close/>
              </a:path>
              <a:path w="492125" h="580389">
                <a:moveTo>
                  <a:pt x="394756" y="412749"/>
                </a:moveTo>
                <a:lnTo>
                  <a:pt x="364268" y="412749"/>
                </a:lnTo>
                <a:lnTo>
                  <a:pt x="373082" y="408939"/>
                </a:lnTo>
                <a:lnTo>
                  <a:pt x="378317" y="405129"/>
                </a:lnTo>
                <a:lnTo>
                  <a:pt x="359532" y="353059"/>
                </a:lnTo>
                <a:lnTo>
                  <a:pt x="343981" y="332739"/>
                </a:lnTo>
                <a:lnTo>
                  <a:pt x="366294" y="332739"/>
                </a:lnTo>
                <a:lnTo>
                  <a:pt x="369877" y="336549"/>
                </a:lnTo>
                <a:lnTo>
                  <a:pt x="386019" y="375919"/>
                </a:lnTo>
                <a:lnTo>
                  <a:pt x="397525" y="410209"/>
                </a:lnTo>
                <a:lnTo>
                  <a:pt x="394756" y="412749"/>
                </a:lnTo>
                <a:close/>
              </a:path>
              <a:path w="492125" h="580389">
                <a:moveTo>
                  <a:pt x="306733" y="389889"/>
                </a:moveTo>
                <a:lnTo>
                  <a:pt x="292089" y="388619"/>
                </a:lnTo>
                <a:lnTo>
                  <a:pt x="281898" y="377189"/>
                </a:lnTo>
                <a:lnTo>
                  <a:pt x="276009" y="360679"/>
                </a:lnTo>
                <a:lnTo>
                  <a:pt x="274269" y="344169"/>
                </a:lnTo>
                <a:lnTo>
                  <a:pt x="296188" y="344169"/>
                </a:lnTo>
                <a:lnTo>
                  <a:pt x="313281" y="355599"/>
                </a:lnTo>
                <a:lnTo>
                  <a:pt x="314910" y="360679"/>
                </a:lnTo>
                <a:lnTo>
                  <a:pt x="299343" y="360679"/>
                </a:lnTo>
                <a:lnTo>
                  <a:pt x="295587" y="365759"/>
                </a:lnTo>
                <a:lnTo>
                  <a:pt x="296749" y="369569"/>
                </a:lnTo>
                <a:lnTo>
                  <a:pt x="301558" y="373379"/>
                </a:lnTo>
                <a:lnTo>
                  <a:pt x="318984" y="373379"/>
                </a:lnTo>
                <a:lnTo>
                  <a:pt x="306733" y="389889"/>
                </a:lnTo>
                <a:close/>
              </a:path>
              <a:path w="492125" h="580389">
                <a:moveTo>
                  <a:pt x="252893" y="407669"/>
                </a:moveTo>
                <a:lnTo>
                  <a:pt x="236307" y="402589"/>
                </a:lnTo>
                <a:lnTo>
                  <a:pt x="223670" y="388619"/>
                </a:lnTo>
                <a:lnTo>
                  <a:pt x="218056" y="369569"/>
                </a:lnTo>
                <a:lnTo>
                  <a:pt x="232441" y="363219"/>
                </a:lnTo>
                <a:lnTo>
                  <a:pt x="245443" y="359409"/>
                </a:lnTo>
                <a:lnTo>
                  <a:pt x="257088" y="363219"/>
                </a:lnTo>
                <a:lnTo>
                  <a:pt x="267401" y="374649"/>
                </a:lnTo>
                <a:lnTo>
                  <a:pt x="268114" y="375919"/>
                </a:lnTo>
                <a:lnTo>
                  <a:pt x="247579" y="375919"/>
                </a:lnTo>
                <a:lnTo>
                  <a:pt x="242441" y="378459"/>
                </a:lnTo>
                <a:lnTo>
                  <a:pt x="240309" y="386079"/>
                </a:lnTo>
                <a:lnTo>
                  <a:pt x="243668" y="391159"/>
                </a:lnTo>
                <a:lnTo>
                  <a:pt x="273256" y="391159"/>
                </a:lnTo>
                <a:lnTo>
                  <a:pt x="273103" y="392429"/>
                </a:lnTo>
                <a:lnTo>
                  <a:pt x="270354" y="397509"/>
                </a:lnTo>
                <a:lnTo>
                  <a:pt x="252893" y="407669"/>
                </a:lnTo>
                <a:close/>
              </a:path>
              <a:path w="492125" h="580389">
                <a:moveTo>
                  <a:pt x="318984" y="373379"/>
                </a:moveTo>
                <a:lnTo>
                  <a:pt x="301558" y="373379"/>
                </a:lnTo>
                <a:lnTo>
                  <a:pt x="303022" y="370839"/>
                </a:lnTo>
                <a:lnTo>
                  <a:pt x="304997" y="368299"/>
                </a:lnTo>
                <a:lnTo>
                  <a:pt x="307095" y="364489"/>
                </a:lnTo>
                <a:lnTo>
                  <a:pt x="299343" y="360679"/>
                </a:lnTo>
                <a:lnTo>
                  <a:pt x="314910" y="360679"/>
                </a:lnTo>
                <a:lnTo>
                  <a:pt x="318984" y="373379"/>
                </a:lnTo>
                <a:close/>
              </a:path>
              <a:path w="492125" h="580389">
                <a:moveTo>
                  <a:pt x="273256" y="391159"/>
                </a:moveTo>
                <a:lnTo>
                  <a:pt x="249311" y="391159"/>
                </a:lnTo>
                <a:lnTo>
                  <a:pt x="254978" y="388619"/>
                </a:lnTo>
                <a:lnTo>
                  <a:pt x="258410" y="383539"/>
                </a:lnTo>
                <a:lnTo>
                  <a:pt x="253607" y="377189"/>
                </a:lnTo>
                <a:lnTo>
                  <a:pt x="247579" y="375919"/>
                </a:lnTo>
                <a:lnTo>
                  <a:pt x="268114" y="375919"/>
                </a:lnTo>
                <a:lnTo>
                  <a:pt x="271680" y="382269"/>
                </a:lnTo>
                <a:lnTo>
                  <a:pt x="273563" y="388619"/>
                </a:lnTo>
                <a:lnTo>
                  <a:pt x="273256" y="391159"/>
                </a:lnTo>
                <a:close/>
              </a:path>
              <a:path w="492125" h="580389">
                <a:moveTo>
                  <a:pt x="199570" y="434339"/>
                </a:moveTo>
                <a:lnTo>
                  <a:pt x="184299" y="433069"/>
                </a:lnTo>
                <a:lnTo>
                  <a:pt x="168748" y="397509"/>
                </a:lnTo>
                <a:lnTo>
                  <a:pt x="180739" y="380999"/>
                </a:lnTo>
                <a:lnTo>
                  <a:pt x="204429" y="387349"/>
                </a:lnTo>
                <a:lnTo>
                  <a:pt x="210130" y="396239"/>
                </a:lnTo>
                <a:lnTo>
                  <a:pt x="198360" y="396239"/>
                </a:lnTo>
                <a:lnTo>
                  <a:pt x="189314" y="397509"/>
                </a:lnTo>
                <a:lnTo>
                  <a:pt x="186899" y="407669"/>
                </a:lnTo>
                <a:lnTo>
                  <a:pt x="190472" y="415289"/>
                </a:lnTo>
                <a:lnTo>
                  <a:pt x="196183" y="419099"/>
                </a:lnTo>
                <a:lnTo>
                  <a:pt x="202504" y="420369"/>
                </a:lnTo>
                <a:lnTo>
                  <a:pt x="221905" y="420369"/>
                </a:lnTo>
                <a:lnTo>
                  <a:pt x="215690" y="427989"/>
                </a:lnTo>
                <a:lnTo>
                  <a:pt x="208794" y="433069"/>
                </a:lnTo>
                <a:lnTo>
                  <a:pt x="199570" y="434339"/>
                </a:lnTo>
                <a:close/>
              </a:path>
              <a:path w="492125" h="580389">
                <a:moveTo>
                  <a:pt x="221905" y="420369"/>
                </a:moveTo>
                <a:lnTo>
                  <a:pt x="202504" y="420369"/>
                </a:lnTo>
                <a:lnTo>
                  <a:pt x="207905" y="414019"/>
                </a:lnTo>
                <a:lnTo>
                  <a:pt x="206927" y="402589"/>
                </a:lnTo>
                <a:lnTo>
                  <a:pt x="198360" y="396239"/>
                </a:lnTo>
                <a:lnTo>
                  <a:pt x="210130" y="396239"/>
                </a:lnTo>
                <a:lnTo>
                  <a:pt x="223977" y="417829"/>
                </a:lnTo>
                <a:lnTo>
                  <a:pt x="221905" y="420369"/>
                </a:lnTo>
                <a:close/>
              </a:path>
              <a:path w="492125" h="580389">
                <a:moveTo>
                  <a:pt x="278815" y="463549"/>
                </a:moveTo>
                <a:lnTo>
                  <a:pt x="265265" y="462279"/>
                </a:lnTo>
                <a:lnTo>
                  <a:pt x="255331" y="450849"/>
                </a:lnTo>
                <a:lnTo>
                  <a:pt x="244628" y="431799"/>
                </a:lnTo>
                <a:lnTo>
                  <a:pt x="248669" y="424179"/>
                </a:lnTo>
                <a:lnTo>
                  <a:pt x="254405" y="417829"/>
                </a:lnTo>
                <a:lnTo>
                  <a:pt x="261938" y="414019"/>
                </a:lnTo>
                <a:lnTo>
                  <a:pt x="271370" y="414019"/>
                </a:lnTo>
                <a:lnTo>
                  <a:pt x="289339" y="412749"/>
                </a:lnTo>
                <a:lnTo>
                  <a:pt x="305187" y="405129"/>
                </a:lnTo>
                <a:lnTo>
                  <a:pt x="321184" y="398779"/>
                </a:lnTo>
                <a:lnTo>
                  <a:pt x="339598" y="402589"/>
                </a:lnTo>
                <a:lnTo>
                  <a:pt x="359229" y="402589"/>
                </a:lnTo>
                <a:lnTo>
                  <a:pt x="364268" y="412749"/>
                </a:lnTo>
                <a:lnTo>
                  <a:pt x="394756" y="412749"/>
                </a:lnTo>
                <a:lnTo>
                  <a:pt x="382294" y="424179"/>
                </a:lnTo>
                <a:lnTo>
                  <a:pt x="377050" y="427989"/>
                </a:lnTo>
                <a:lnTo>
                  <a:pt x="275328" y="427989"/>
                </a:lnTo>
                <a:lnTo>
                  <a:pt x="268300" y="430529"/>
                </a:lnTo>
                <a:lnTo>
                  <a:pt x="266601" y="440689"/>
                </a:lnTo>
                <a:lnTo>
                  <a:pt x="269824" y="448309"/>
                </a:lnTo>
                <a:lnTo>
                  <a:pt x="300841" y="448309"/>
                </a:lnTo>
                <a:lnTo>
                  <a:pt x="300364" y="454659"/>
                </a:lnTo>
                <a:lnTo>
                  <a:pt x="278815" y="463549"/>
                </a:lnTo>
                <a:close/>
              </a:path>
              <a:path w="492125" h="580389">
                <a:moveTo>
                  <a:pt x="300841" y="448309"/>
                </a:moveTo>
                <a:lnTo>
                  <a:pt x="273666" y="448309"/>
                </a:lnTo>
                <a:lnTo>
                  <a:pt x="285934" y="444499"/>
                </a:lnTo>
                <a:lnTo>
                  <a:pt x="282826" y="431799"/>
                </a:lnTo>
                <a:lnTo>
                  <a:pt x="275328" y="427989"/>
                </a:lnTo>
                <a:lnTo>
                  <a:pt x="303282" y="427989"/>
                </a:lnTo>
                <a:lnTo>
                  <a:pt x="302270" y="435609"/>
                </a:lnTo>
                <a:lnTo>
                  <a:pt x="301466" y="441959"/>
                </a:lnTo>
                <a:lnTo>
                  <a:pt x="300841" y="448309"/>
                </a:lnTo>
                <a:close/>
              </a:path>
              <a:path w="492125" h="580389">
                <a:moveTo>
                  <a:pt x="323825" y="448309"/>
                </a:moveTo>
                <a:lnTo>
                  <a:pt x="318539" y="443229"/>
                </a:lnTo>
                <a:lnTo>
                  <a:pt x="308568" y="433069"/>
                </a:lnTo>
                <a:lnTo>
                  <a:pt x="303282" y="427989"/>
                </a:lnTo>
                <a:lnTo>
                  <a:pt x="377050" y="427989"/>
                </a:lnTo>
                <a:lnTo>
                  <a:pt x="373554" y="430529"/>
                </a:lnTo>
                <a:lnTo>
                  <a:pt x="345579" y="430529"/>
                </a:lnTo>
                <a:lnTo>
                  <a:pt x="340269" y="434339"/>
                </a:lnTo>
                <a:lnTo>
                  <a:pt x="335013" y="439419"/>
                </a:lnTo>
                <a:lnTo>
                  <a:pt x="329602" y="443229"/>
                </a:lnTo>
                <a:lnTo>
                  <a:pt x="323825" y="448309"/>
                </a:lnTo>
                <a:close/>
              </a:path>
              <a:path w="492125" h="580389">
                <a:moveTo>
                  <a:pt x="361191" y="433069"/>
                </a:moveTo>
                <a:lnTo>
                  <a:pt x="345579" y="430529"/>
                </a:lnTo>
                <a:lnTo>
                  <a:pt x="373554" y="430529"/>
                </a:lnTo>
                <a:lnTo>
                  <a:pt x="371806" y="431799"/>
                </a:lnTo>
                <a:lnTo>
                  <a:pt x="361191" y="433069"/>
                </a:lnTo>
                <a:close/>
              </a:path>
              <a:path w="492125" h="580389">
                <a:moveTo>
                  <a:pt x="227160" y="490219"/>
                </a:moveTo>
                <a:lnTo>
                  <a:pt x="211892" y="486409"/>
                </a:lnTo>
                <a:lnTo>
                  <a:pt x="202720" y="469899"/>
                </a:lnTo>
                <a:lnTo>
                  <a:pt x="203066" y="447039"/>
                </a:lnTo>
                <a:lnTo>
                  <a:pt x="219162" y="439419"/>
                </a:lnTo>
                <a:lnTo>
                  <a:pt x="237864" y="445769"/>
                </a:lnTo>
                <a:lnTo>
                  <a:pt x="239784" y="450849"/>
                </a:lnTo>
                <a:lnTo>
                  <a:pt x="224281" y="450849"/>
                </a:lnTo>
                <a:lnTo>
                  <a:pt x="219818" y="458469"/>
                </a:lnTo>
                <a:lnTo>
                  <a:pt x="219138" y="467359"/>
                </a:lnTo>
                <a:lnTo>
                  <a:pt x="222504" y="473709"/>
                </a:lnTo>
                <a:lnTo>
                  <a:pt x="244106" y="473709"/>
                </a:lnTo>
                <a:lnTo>
                  <a:pt x="241034" y="483869"/>
                </a:lnTo>
                <a:lnTo>
                  <a:pt x="227160" y="490219"/>
                </a:lnTo>
                <a:close/>
              </a:path>
              <a:path w="492125" h="580389">
                <a:moveTo>
                  <a:pt x="244106" y="473709"/>
                </a:moveTo>
                <a:lnTo>
                  <a:pt x="222504" y="473709"/>
                </a:lnTo>
                <a:lnTo>
                  <a:pt x="230178" y="472439"/>
                </a:lnTo>
                <a:lnTo>
                  <a:pt x="233494" y="466089"/>
                </a:lnTo>
                <a:lnTo>
                  <a:pt x="233701" y="459739"/>
                </a:lnTo>
                <a:lnTo>
                  <a:pt x="230673" y="454659"/>
                </a:lnTo>
                <a:lnTo>
                  <a:pt x="224281" y="450849"/>
                </a:lnTo>
                <a:lnTo>
                  <a:pt x="239784" y="450849"/>
                </a:lnTo>
                <a:lnTo>
                  <a:pt x="246025" y="467359"/>
                </a:lnTo>
                <a:lnTo>
                  <a:pt x="244106" y="473709"/>
                </a:lnTo>
                <a:close/>
              </a:path>
              <a:path w="492125" h="580389">
                <a:moveTo>
                  <a:pt x="272791" y="561339"/>
                </a:moveTo>
                <a:lnTo>
                  <a:pt x="212497" y="561339"/>
                </a:lnTo>
                <a:lnTo>
                  <a:pt x="255123" y="549909"/>
                </a:lnTo>
                <a:lnTo>
                  <a:pt x="305748" y="528319"/>
                </a:lnTo>
                <a:lnTo>
                  <a:pt x="404176" y="474979"/>
                </a:lnTo>
                <a:lnTo>
                  <a:pt x="438573" y="458469"/>
                </a:lnTo>
                <a:lnTo>
                  <a:pt x="437217" y="454659"/>
                </a:lnTo>
                <a:lnTo>
                  <a:pt x="487481" y="454659"/>
                </a:lnTo>
                <a:lnTo>
                  <a:pt x="458296" y="474979"/>
                </a:lnTo>
                <a:lnTo>
                  <a:pt x="416997" y="491489"/>
                </a:lnTo>
                <a:lnTo>
                  <a:pt x="376364" y="509269"/>
                </a:lnTo>
                <a:lnTo>
                  <a:pt x="349174" y="528319"/>
                </a:lnTo>
                <a:lnTo>
                  <a:pt x="317757" y="541019"/>
                </a:lnTo>
                <a:lnTo>
                  <a:pt x="279494" y="558799"/>
                </a:lnTo>
                <a:lnTo>
                  <a:pt x="272791" y="561339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286734" y="1396125"/>
            <a:ext cx="288925" cy="292735"/>
          </a:xfrm>
          <a:custGeom>
            <a:avLst/>
            <a:gdLst/>
            <a:ahLst/>
            <a:cxnLst/>
            <a:rect l="l" t="t" r="r" b="b"/>
            <a:pathLst>
              <a:path w="288925" h="292735">
                <a:moveTo>
                  <a:pt x="157612" y="292481"/>
                </a:moveTo>
                <a:lnTo>
                  <a:pt x="115093" y="287354"/>
                </a:lnTo>
                <a:lnTo>
                  <a:pt x="75506" y="271222"/>
                </a:lnTo>
                <a:lnTo>
                  <a:pt x="41047" y="244834"/>
                </a:lnTo>
                <a:lnTo>
                  <a:pt x="16131" y="210387"/>
                </a:lnTo>
                <a:lnTo>
                  <a:pt x="2195" y="169328"/>
                </a:lnTo>
                <a:lnTo>
                  <a:pt x="0" y="154668"/>
                </a:lnTo>
                <a:lnTo>
                  <a:pt x="0" y="140008"/>
                </a:lnTo>
                <a:lnTo>
                  <a:pt x="9531" y="99697"/>
                </a:lnTo>
                <a:lnTo>
                  <a:pt x="30791" y="64502"/>
                </a:lnTo>
                <a:lnTo>
                  <a:pt x="60846" y="35183"/>
                </a:lnTo>
                <a:lnTo>
                  <a:pt x="97502" y="13923"/>
                </a:lnTo>
                <a:lnTo>
                  <a:pt x="137813" y="1459"/>
                </a:lnTo>
                <a:lnTo>
                  <a:pt x="152472" y="0"/>
                </a:lnTo>
                <a:lnTo>
                  <a:pt x="166408" y="736"/>
                </a:lnTo>
                <a:lnTo>
                  <a:pt x="206719" y="10255"/>
                </a:lnTo>
                <a:lnTo>
                  <a:pt x="241902" y="32251"/>
                </a:lnTo>
                <a:lnTo>
                  <a:pt x="267566" y="63778"/>
                </a:lnTo>
                <a:lnTo>
                  <a:pt x="280030" y="96766"/>
                </a:lnTo>
                <a:lnTo>
                  <a:pt x="281490" y="103353"/>
                </a:lnTo>
                <a:lnTo>
                  <a:pt x="282226" y="110689"/>
                </a:lnTo>
                <a:lnTo>
                  <a:pt x="282226" y="118749"/>
                </a:lnTo>
                <a:lnTo>
                  <a:pt x="284421" y="126085"/>
                </a:lnTo>
                <a:lnTo>
                  <a:pt x="286617" y="133409"/>
                </a:lnTo>
                <a:lnTo>
                  <a:pt x="288089" y="140745"/>
                </a:lnTo>
                <a:lnTo>
                  <a:pt x="288826" y="148068"/>
                </a:lnTo>
                <a:lnTo>
                  <a:pt x="288826" y="162004"/>
                </a:lnTo>
                <a:lnTo>
                  <a:pt x="280030" y="204523"/>
                </a:lnTo>
                <a:lnTo>
                  <a:pt x="258770" y="241166"/>
                </a:lnTo>
                <a:lnTo>
                  <a:pt x="226519" y="269762"/>
                </a:lnTo>
                <a:lnTo>
                  <a:pt x="186932" y="288089"/>
                </a:lnTo>
                <a:lnTo>
                  <a:pt x="172272" y="291022"/>
                </a:lnTo>
                <a:lnTo>
                  <a:pt x="157612" y="292481"/>
                </a:lnTo>
                <a:close/>
              </a:path>
            </a:pathLst>
          </a:custGeom>
          <a:solidFill>
            <a:srgbClr val="57C0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314276" y="1361287"/>
            <a:ext cx="409575" cy="515620"/>
          </a:xfrm>
          <a:custGeom>
            <a:avLst/>
            <a:gdLst/>
            <a:ahLst/>
            <a:cxnLst/>
            <a:rect l="l" t="t" r="r" b="b"/>
            <a:pathLst>
              <a:path w="409575" h="515619">
                <a:moveTo>
                  <a:pt x="177804" y="340759"/>
                </a:moveTo>
                <a:lnTo>
                  <a:pt x="139620" y="337127"/>
                </a:lnTo>
                <a:lnTo>
                  <a:pt x="72988" y="307253"/>
                </a:lnTo>
                <a:lnTo>
                  <a:pt x="24593" y="254743"/>
                </a:lnTo>
                <a:lnTo>
                  <a:pt x="746" y="188614"/>
                </a:lnTo>
                <a:lnTo>
                  <a:pt x="0" y="153258"/>
                </a:lnTo>
                <a:lnTo>
                  <a:pt x="7756" y="117879"/>
                </a:lnTo>
                <a:lnTo>
                  <a:pt x="24803" y="83602"/>
                </a:lnTo>
                <a:lnTo>
                  <a:pt x="51931" y="51554"/>
                </a:lnTo>
                <a:lnTo>
                  <a:pt x="87326" y="24251"/>
                </a:lnTo>
                <a:lnTo>
                  <a:pt x="123317" y="7368"/>
                </a:lnTo>
                <a:lnTo>
                  <a:pt x="159080" y="0"/>
                </a:lnTo>
                <a:lnTo>
                  <a:pt x="193793" y="1241"/>
                </a:lnTo>
                <a:lnTo>
                  <a:pt x="226632" y="10188"/>
                </a:lnTo>
                <a:lnTo>
                  <a:pt x="243432" y="18964"/>
                </a:lnTo>
                <a:lnTo>
                  <a:pt x="166204" y="18964"/>
                </a:lnTo>
                <a:lnTo>
                  <a:pt x="131856" y="24756"/>
                </a:lnTo>
                <a:lnTo>
                  <a:pt x="68985" y="58449"/>
                </a:lnTo>
                <a:lnTo>
                  <a:pt x="23832" y="122269"/>
                </a:lnTo>
                <a:lnTo>
                  <a:pt x="16064" y="162306"/>
                </a:lnTo>
                <a:lnTo>
                  <a:pt x="17115" y="198342"/>
                </a:lnTo>
                <a:lnTo>
                  <a:pt x="41158" y="257679"/>
                </a:lnTo>
                <a:lnTo>
                  <a:pt x="86791" y="298658"/>
                </a:lnTo>
                <a:lnTo>
                  <a:pt x="145008" y="319839"/>
                </a:lnTo>
                <a:lnTo>
                  <a:pt x="175985" y="322515"/>
                </a:lnTo>
                <a:lnTo>
                  <a:pt x="247827" y="322515"/>
                </a:lnTo>
                <a:lnTo>
                  <a:pt x="239724" y="326922"/>
                </a:lnTo>
                <a:lnTo>
                  <a:pt x="243773" y="335351"/>
                </a:lnTo>
                <a:lnTo>
                  <a:pt x="218182" y="335351"/>
                </a:lnTo>
                <a:lnTo>
                  <a:pt x="177804" y="340759"/>
                </a:lnTo>
                <a:close/>
              </a:path>
              <a:path w="409575" h="515619">
                <a:moveTo>
                  <a:pt x="247827" y="322515"/>
                </a:moveTo>
                <a:lnTo>
                  <a:pt x="175985" y="322515"/>
                </a:lnTo>
                <a:lnTo>
                  <a:pt x="206694" y="319660"/>
                </a:lnTo>
                <a:lnTo>
                  <a:pt x="235997" y="311083"/>
                </a:lnTo>
                <a:lnTo>
                  <a:pt x="285845" y="275994"/>
                </a:lnTo>
                <a:lnTo>
                  <a:pt x="316441" y="215719"/>
                </a:lnTo>
                <a:lnTo>
                  <a:pt x="321553" y="176623"/>
                </a:lnTo>
                <a:lnTo>
                  <a:pt x="321636" y="174971"/>
                </a:lnTo>
                <a:lnTo>
                  <a:pt x="319020" y="132823"/>
                </a:lnTo>
                <a:lnTo>
                  <a:pt x="288180" y="67213"/>
                </a:lnTo>
                <a:lnTo>
                  <a:pt x="233261" y="29000"/>
                </a:lnTo>
                <a:lnTo>
                  <a:pt x="166204" y="18964"/>
                </a:lnTo>
                <a:lnTo>
                  <a:pt x="243432" y="18964"/>
                </a:lnTo>
                <a:lnTo>
                  <a:pt x="283394" y="47573"/>
                </a:lnTo>
                <a:lnTo>
                  <a:pt x="322782" y="104915"/>
                </a:lnTo>
                <a:lnTo>
                  <a:pt x="338207" y="174971"/>
                </a:lnTo>
                <a:lnTo>
                  <a:pt x="334876" y="212503"/>
                </a:lnTo>
                <a:lnTo>
                  <a:pt x="323085" y="250499"/>
                </a:lnTo>
                <a:lnTo>
                  <a:pt x="302010" y="288052"/>
                </a:lnTo>
                <a:lnTo>
                  <a:pt x="310408" y="302101"/>
                </a:lnTo>
                <a:lnTo>
                  <a:pt x="286556" y="302101"/>
                </a:lnTo>
                <a:lnTo>
                  <a:pt x="262086" y="314863"/>
                </a:lnTo>
                <a:lnTo>
                  <a:pt x="247827" y="322515"/>
                </a:lnTo>
                <a:close/>
              </a:path>
              <a:path w="409575" h="515619">
                <a:moveTo>
                  <a:pt x="170499" y="293897"/>
                </a:moveTo>
                <a:lnTo>
                  <a:pt x="107601" y="276212"/>
                </a:lnTo>
                <a:lnTo>
                  <a:pt x="66440" y="233117"/>
                </a:lnTo>
                <a:lnTo>
                  <a:pt x="49781" y="177496"/>
                </a:lnTo>
                <a:lnTo>
                  <a:pt x="49712" y="174971"/>
                </a:lnTo>
                <a:lnTo>
                  <a:pt x="51164" y="147105"/>
                </a:lnTo>
                <a:lnTo>
                  <a:pt x="75761" y="93036"/>
                </a:lnTo>
                <a:lnTo>
                  <a:pt x="131226" y="55599"/>
                </a:lnTo>
                <a:lnTo>
                  <a:pt x="171351" y="46871"/>
                </a:lnTo>
                <a:lnTo>
                  <a:pt x="216129" y="56578"/>
                </a:lnTo>
                <a:lnTo>
                  <a:pt x="238326" y="68825"/>
                </a:lnTo>
                <a:lnTo>
                  <a:pt x="155495" y="68825"/>
                </a:lnTo>
                <a:lnTo>
                  <a:pt x="123523" y="77492"/>
                </a:lnTo>
                <a:lnTo>
                  <a:pt x="98595" y="94957"/>
                </a:lnTo>
                <a:lnTo>
                  <a:pt x="80926" y="118957"/>
                </a:lnTo>
                <a:lnTo>
                  <a:pt x="70728" y="147225"/>
                </a:lnTo>
                <a:lnTo>
                  <a:pt x="68215" y="177496"/>
                </a:lnTo>
                <a:lnTo>
                  <a:pt x="73599" y="207506"/>
                </a:lnTo>
                <a:lnTo>
                  <a:pt x="87093" y="234988"/>
                </a:lnTo>
                <a:lnTo>
                  <a:pt x="108912" y="257679"/>
                </a:lnTo>
                <a:lnTo>
                  <a:pt x="139269" y="273312"/>
                </a:lnTo>
                <a:lnTo>
                  <a:pt x="178375" y="279622"/>
                </a:lnTo>
                <a:lnTo>
                  <a:pt x="227835" y="279622"/>
                </a:lnTo>
                <a:lnTo>
                  <a:pt x="209284" y="289457"/>
                </a:lnTo>
                <a:lnTo>
                  <a:pt x="170499" y="293897"/>
                </a:lnTo>
                <a:close/>
              </a:path>
              <a:path w="409575" h="515619">
                <a:moveTo>
                  <a:pt x="227835" y="279622"/>
                </a:moveTo>
                <a:lnTo>
                  <a:pt x="178375" y="279622"/>
                </a:lnTo>
                <a:lnTo>
                  <a:pt x="214490" y="269608"/>
                </a:lnTo>
                <a:lnTo>
                  <a:pt x="243682" y="249599"/>
                </a:lnTo>
                <a:lnTo>
                  <a:pt x="265239" y="222471"/>
                </a:lnTo>
                <a:lnTo>
                  <a:pt x="278446" y="191099"/>
                </a:lnTo>
                <a:lnTo>
                  <a:pt x="282593" y="158359"/>
                </a:lnTo>
                <a:lnTo>
                  <a:pt x="276964" y="127126"/>
                </a:lnTo>
                <a:lnTo>
                  <a:pt x="260847" y="100275"/>
                </a:lnTo>
                <a:lnTo>
                  <a:pt x="233530" y="80683"/>
                </a:lnTo>
                <a:lnTo>
                  <a:pt x="194298" y="71223"/>
                </a:lnTo>
                <a:lnTo>
                  <a:pt x="155495" y="68825"/>
                </a:lnTo>
                <a:lnTo>
                  <a:pt x="238326" y="68825"/>
                </a:lnTo>
                <a:lnTo>
                  <a:pt x="251819" y="76271"/>
                </a:lnTo>
                <a:lnTo>
                  <a:pt x="277970" y="103519"/>
                </a:lnTo>
                <a:lnTo>
                  <a:pt x="294129" y="135890"/>
                </a:lnTo>
                <a:lnTo>
                  <a:pt x="299848" y="170951"/>
                </a:lnTo>
                <a:lnTo>
                  <a:pt x="294673" y="206271"/>
                </a:lnTo>
                <a:lnTo>
                  <a:pt x="278155" y="239416"/>
                </a:lnTo>
                <a:lnTo>
                  <a:pt x="249842" y="267956"/>
                </a:lnTo>
                <a:lnTo>
                  <a:pt x="227835" y="279622"/>
                </a:lnTo>
                <a:close/>
              </a:path>
              <a:path w="409575" h="515619">
                <a:moveTo>
                  <a:pt x="165731" y="114776"/>
                </a:moveTo>
                <a:lnTo>
                  <a:pt x="157799" y="99878"/>
                </a:lnTo>
                <a:lnTo>
                  <a:pt x="179897" y="95693"/>
                </a:lnTo>
                <a:lnTo>
                  <a:pt x="208142" y="102922"/>
                </a:lnTo>
                <a:lnTo>
                  <a:pt x="213500" y="112786"/>
                </a:lnTo>
                <a:lnTo>
                  <a:pt x="179795" y="112786"/>
                </a:lnTo>
                <a:lnTo>
                  <a:pt x="165731" y="114776"/>
                </a:lnTo>
                <a:close/>
              </a:path>
              <a:path w="409575" h="515619">
                <a:moveTo>
                  <a:pt x="218650" y="122269"/>
                </a:moveTo>
                <a:lnTo>
                  <a:pt x="205113" y="120045"/>
                </a:lnTo>
                <a:lnTo>
                  <a:pt x="192542" y="115713"/>
                </a:lnTo>
                <a:lnTo>
                  <a:pt x="179795" y="112786"/>
                </a:lnTo>
                <a:lnTo>
                  <a:pt x="213500" y="112786"/>
                </a:lnTo>
                <a:lnTo>
                  <a:pt x="218650" y="122269"/>
                </a:lnTo>
                <a:close/>
              </a:path>
              <a:path w="409575" h="515619">
                <a:moveTo>
                  <a:pt x="373213" y="465074"/>
                </a:moveTo>
                <a:lnTo>
                  <a:pt x="324489" y="465074"/>
                </a:lnTo>
                <a:lnTo>
                  <a:pt x="361941" y="453197"/>
                </a:lnTo>
                <a:lnTo>
                  <a:pt x="370123" y="428754"/>
                </a:lnTo>
                <a:lnTo>
                  <a:pt x="357856" y="396583"/>
                </a:lnTo>
                <a:lnTo>
                  <a:pt x="333959" y="361525"/>
                </a:lnTo>
                <a:lnTo>
                  <a:pt x="307252" y="328418"/>
                </a:lnTo>
                <a:lnTo>
                  <a:pt x="286556" y="302101"/>
                </a:lnTo>
                <a:lnTo>
                  <a:pt x="310408" y="302101"/>
                </a:lnTo>
                <a:lnTo>
                  <a:pt x="317301" y="313633"/>
                </a:lnTo>
                <a:lnTo>
                  <a:pt x="338967" y="343778"/>
                </a:lnTo>
                <a:lnTo>
                  <a:pt x="363012" y="376494"/>
                </a:lnTo>
                <a:lnTo>
                  <a:pt x="385438" y="409788"/>
                </a:lnTo>
                <a:lnTo>
                  <a:pt x="402247" y="441667"/>
                </a:lnTo>
                <a:lnTo>
                  <a:pt x="406152" y="457113"/>
                </a:lnTo>
                <a:lnTo>
                  <a:pt x="385369" y="457113"/>
                </a:lnTo>
                <a:lnTo>
                  <a:pt x="373213" y="465074"/>
                </a:lnTo>
                <a:close/>
              </a:path>
              <a:path w="409575" h="515619">
                <a:moveTo>
                  <a:pt x="333387" y="515183"/>
                </a:moveTo>
                <a:lnTo>
                  <a:pt x="304981" y="469765"/>
                </a:lnTo>
                <a:lnTo>
                  <a:pt x="276838" y="424389"/>
                </a:lnTo>
                <a:lnTo>
                  <a:pt x="248169" y="379453"/>
                </a:lnTo>
                <a:lnTo>
                  <a:pt x="218182" y="335351"/>
                </a:lnTo>
                <a:lnTo>
                  <a:pt x="243773" y="335351"/>
                </a:lnTo>
                <a:lnTo>
                  <a:pt x="257052" y="362997"/>
                </a:lnTo>
                <a:lnTo>
                  <a:pt x="278945" y="397403"/>
                </a:lnTo>
                <a:lnTo>
                  <a:pt x="302420" y="431107"/>
                </a:lnTo>
                <a:lnTo>
                  <a:pt x="324489" y="465074"/>
                </a:lnTo>
                <a:lnTo>
                  <a:pt x="373213" y="465074"/>
                </a:lnTo>
                <a:lnTo>
                  <a:pt x="338538" y="487085"/>
                </a:lnTo>
                <a:lnTo>
                  <a:pt x="350992" y="500973"/>
                </a:lnTo>
                <a:lnTo>
                  <a:pt x="391139" y="500973"/>
                </a:lnTo>
                <a:lnTo>
                  <a:pt x="379011" y="508890"/>
                </a:lnTo>
                <a:lnTo>
                  <a:pt x="333387" y="515183"/>
                </a:lnTo>
                <a:close/>
              </a:path>
              <a:path w="409575" h="515619">
                <a:moveTo>
                  <a:pt x="391139" y="500973"/>
                </a:moveTo>
                <a:lnTo>
                  <a:pt x="350992" y="500973"/>
                </a:lnTo>
                <a:lnTo>
                  <a:pt x="373193" y="493524"/>
                </a:lnTo>
                <a:lnTo>
                  <a:pt x="389775" y="475362"/>
                </a:lnTo>
                <a:lnTo>
                  <a:pt x="385369" y="457113"/>
                </a:lnTo>
                <a:lnTo>
                  <a:pt x="406152" y="457113"/>
                </a:lnTo>
                <a:lnTo>
                  <a:pt x="409444" y="470139"/>
                </a:lnTo>
                <a:lnTo>
                  <a:pt x="403031" y="493211"/>
                </a:lnTo>
                <a:lnTo>
                  <a:pt x="391139" y="500973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933919" y="1069744"/>
            <a:ext cx="175260" cy="371475"/>
          </a:xfrm>
          <a:custGeom>
            <a:avLst/>
            <a:gdLst/>
            <a:ahLst/>
            <a:cxnLst/>
            <a:rect l="l" t="t" r="r" b="b"/>
            <a:pathLst>
              <a:path w="175259" h="371475">
                <a:moveTo>
                  <a:pt x="22562" y="195287"/>
                </a:moveTo>
                <a:lnTo>
                  <a:pt x="8207" y="192781"/>
                </a:lnTo>
                <a:lnTo>
                  <a:pt x="717" y="187192"/>
                </a:lnTo>
                <a:lnTo>
                  <a:pt x="0" y="178492"/>
                </a:lnTo>
                <a:lnTo>
                  <a:pt x="5964" y="166649"/>
                </a:lnTo>
                <a:lnTo>
                  <a:pt x="14725" y="145709"/>
                </a:lnTo>
                <a:lnTo>
                  <a:pt x="21137" y="123854"/>
                </a:lnTo>
                <a:lnTo>
                  <a:pt x="26939" y="101561"/>
                </a:lnTo>
                <a:lnTo>
                  <a:pt x="33626" y="80083"/>
                </a:lnTo>
                <a:lnTo>
                  <a:pt x="49857" y="32325"/>
                </a:lnTo>
                <a:lnTo>
                  <a:pt x="85371" y="1652"/>
                </a:lnTo>
                <a:lnTo>
                  <a:pt x="107069" y="0"/>
                </a:lnTo>
                <a:lnTo>
                  <a:pt x="129346" y="2344"/>
                </a:lnTo>
                <a:lnTo>
                  <a:pt x="150220" y="9386"/>
                </a:lnTo>
                <a:lnTo>
                  <a:pt x="151356" y="10195"/>
                </a:lnTo>
                <a:lnTo>
                  <a:pt x="100463" y="10195"/>
                </a:lnTo>
                <a:lnTo>
                  <a:pt x="78196" y="15382"/>
                </a:lnTo>
                <a:lnTo>
                  <a:pt x="67797" y="31918"/>
                </a:lnTo>
                <a:lnTo>
                  <a:pt x="92706" y="31918"/>
                </a:lnTo>
                <a:lnTo>
                  <a:pt x="85366" y="35009"/>
                </a:lnTo>
                <a:lnTo>
                  <a:pt x="73330" y="46888"/>
                </a:lnTo>
                <a:lnTo>
                  <a:pt x="57755" y="82706"/>
                </a:lnTo>
                <a:lnTo>
                  <a:pt x="46359" y="120355"/>
                </a:lnTo>
                <a:lnTo>
                  <a:pt x="35757" y="158371"/>
                </a:lnTo>
                <a:lnTo>
                  <a:pt x="22562" y="195287"/>
                </a:lnTo>
                <a:close/>
              </a:path>
              <a:path w="175259" h="371475">
                <a:moveTo>
                  <a:pt x="169134" y="102863"/>
                </a:moveTo>
                <a:lnTo>
                  <a:pt x="153713" y="102863"/>
                </a:lnTo>
                <a:lnTo>
                  <a:pt x="153713" y="101561"/>
                </a:lnTo>
                <a:lnTo>
                  <a:pt x="158996" y="92027"/>
                </a:lnTo>
                <a:lnTo>
                  <a:pt x="160324" y="80616"/>
                </a:lnTo>
                <a:lnTo>
                  <a:pt x="160295" y="77072"/>
                </a:lnTo>
                <a:lnTo>
                  <a:pt x="160166" y="68199"/>
                </a:lnTo>
                <a:lnTo>
                  <a:pt x="160892" y="56478"/>
                </a:lnTo>
                <a:lnTo>
                  <a:pt x="162174" y="45266"/>
                </a:lnTo>
                <a:lnTo>
                  <a:pt x="161523" y="34399"/>
                </a:lnTo>
                <a:lnTo>
                  <a:pt x="157211" y="25302"/>
                </a:lnTo>
                <a:lnTo>
                  <a:pt x="147529" y="19226"/>
                </a:lnTo>
                <a:lnTo>
                  <a:pt x="126330" y="12697"/>
                </a:lnTo>
                <a:lnTo>
                  <a:pt x="100463" y="10195"/>
                </a:lnTo>
                <a:lnTo>
                  <a:pt x="151356" y="10195"/>
                </a:lnTo>
                <a:lnTo>
                  <a:pt x="167707" y="21829"/>
                </a:lnTo>
                <a:lnTo>
                  <a:pt x="175070" y="65896"/>
                </a:lnTo>
                <a:lnTo>
                  <a:pt x="169134" y="102863"/>
                </a:lnTo>
                <a:close/>
              </a:path>
              <a:path w="175259" h="371475">
                <a:moveTo>
                  <a:pt x="92706" y="31918"/>
                </a:moveTo>
                <a:lnTo>
                  <a:pt x="67797" y="31918"/>
                </a:lnTo>
                <a:lnTo>
                  <a:pt x="106804" y="16048"/>
                </a:lnTo>
                <a:lnTo>
                  <a:pt x="136506" y="28948"/>
                </a:lnTo>
                <a:lnTo>
                  <a:pt x="136655" y="29233"/>
                </a:lnTo>
                <a:lnTo>
                  <a:pt x="99080" y="29233"/>
                </a:lnTo>
                <a:lnTo>
                  <a:pt x="92706" y="31918"/>
                </a:lnTo>
                <a:close/>
              </a:path>
              <a:path w="175259" h="371475">
                <a:moveTo>
                  <a:pt x="88773" y="350521"/>
                </a:moveTo>
                <a:lnTo>
                  <a:pt x="59010" y="350521"/>
                </a:lnTo>
                <a:lnTo>
                  <a:pt x="83543" y="327144"/>
                </a:lnTo>
                <a:lnTo>
                  <a:pt x="101562" y="279492"/>
                </a:lnTo>
                <a:lnTo>
                  <a:pt x="115223" y="220781"/>
                </a:lnTo>
                <a:lnTo>
                  <a:pt x="126681" y="164225"/>
                </a:lnTo>
                <a:lnTo>
                  <a:pt x="138092" y="123040"/>
                </a:lnTo>
                <a:lnTo>
                  <a:pt x="141199" y="100911"/>
                </a:lnTo>
                <a:lnTo>
                  <a:pt x="143421" y="77072"/>
                </a:lnTo>
                <a:lnTo>
                  <a:pt x="140700" y="54576"/>
                </a:lnTo>
                <a:lnTo>
                  <a:pt x="128979" y="36474"/>
                </a:lnTo>
                <a:lnTo>
                  <a:pt x="113832" y="29680"/>
                </a:lnTo>
                <a:lnTo>
                  <a:pt x="99080" y="29233"/>
                </a:lnTo>
                <a:lnTo>
                  <a:pt x="136655" y="29233"/>
                </a:lnTo>
                <a:lnTo>
                  <a:pt x="153332" y="61070"/>
                </a:lnTo>
                <a:lnTo>
                  <a:pt x="153713" y="102863"/>
                </a:lnTo>
                <a:lnTo>
                  <a:pt x="169134" y="102863"/>
                </a:lnTo>
                <a:lnTo>
                  <a:pt x="167788" y="111243"/>
                </a:lnTo>
                <a:lnTo>
                  <a:pt x="153794" y="156469"/>
                </a:lnTo>
                <a:lnTo>
                  <a:pt x="141020" y="200169"/>
                </a:lnTo>
                <a:lnTo>
                  <a:pt x="126318" y="258097"/>
                </a:lnTo>
                <a:lnTo>
                  <a:pt x="117996" y="290966"/>
                </a:lnTo>
                <a:lnTo>
                  <a:pt x="101023" y="334351"/>
                </a:lnTo>
                <a:lnTo>
                  <a:pt x="88773" y="350521"/>
                </a:lnTo>
                <a:close/>
              </a:path>
              <a:path w="175259" h="371475">
                <a:moveTo>
                  <a:pt x="33450" y="371054"/>
                </a:moveTo>
                <a:lnTo>
                  <a:pt x="15077" y="355101"/>
                </a:lnTo>
                <a:lnTo>
                  <a:pt x="12595" y="327415"/>
                </a:lnTo>
                <a:lnTo>
                  <a:pt x="19741" y="293220"/>
                </a:lnTo>
                <a:lnTo>
                  <a:pt x="30250" y="257741"/>
                </a:lnTo>
                <a:lnTo>
                  <a:pt x="37857" y="226204"/>
                </a:lnTo>
                <a:lnTo>
                  <a:pt x="46493" y="191219"/>
                </a:lnTo>
                <a:lnTo>
                  <a:pt x="56651" y="145211"/>
                </a:lnTo>
                <a:lnTo>
                  <a:pt x="70442" y="103234"/>
                </a:lnTo>
                <a:lnTo>
                  <a:pt x="89602" y="82035"/>
                </a:lnTo>
                <a:lnTo>
                  <a:pt x="100565" y="80616"/>
                </a:lnTo>
                <a:lnTo>
                  <a:pt x="109941" y="82401"/>
                </a:lnTo>
                <a:lnTo>
                  <a:pt x="116145" y="88396"/>
                </a:lnTo>
                <a:lnTo>
                  <a:pt x="117589" y="99609"/>
                </a:lnTo>
                <a:lnTo>
                  <a:pt x="116368" y="117935"/>
                </a:lnTo>
                <a:lnTo>
                  <a:pt x="115365" y="123366"/>
                </a:lnTo>
                <a:lnTo>
                  <a:pt x="92531" y="123366"/>
                </a:lnTo>
                <a:lnTo>
                  <a:pt x="77810" y="150835"/>
                </a:lnTo>
                <a:lnTo>
                  <a:pt x="69710" y="181538"/>
                </a:lnTo>
                <a:lnTo>
                  <a:pt x="63745" y="213339"/>
                </a:lnTo>
                <a:lnTo>
                  <a:pt x="55431" y="244103"/>
                </a:lnTo>
                <a:lnTo>
                  <a:pt x="48348" y="272675"/>
                </a:lnTo>
                <a:lnTo>
                  <a:pt x="38061" y="308174"/>
                </a:lnTo>
                <a:lnTo>
                  <a:pt x="37354" y="338241"/>
                </a:lnTo>
                <a:lnTo>
                  <a:pt x="52697" y="346941"/>
                </a:lnTo>
                <a:lnTo>
                  <a:pt x="23863" y="346941"/>
                </a:lnTo>
                <a:lnTo>
                  <a:pt x="26446" y="355865"/>
                </a:lnTo>
                <a:lnTo>
                  <a:pt x="36962" y="360976"/>
                </a:lnTo>
                <a:lnTo>
                  <a:pt x="50773" y="362730"/>
                </a:lnTo>
                <a:lnTo>
                  <a:pt x="79524" y="362730"/>
                </a:lnTo>
                <a:lnTo>
                  <a:pt x="73981" y="370048"/>
                </a:lnTo>
                <a:lnTo>
                  <a:pt x="33450" y="371054"/>
                </a:lnTo>
                <a:close/>
              </a:path>
              <a:path w="175259" h="371475">
                <a:moveTo>
                  <a:pt x="70214" y="280896"/>
                </a:moveTo>
                <a:lnTo>
                  <a:pt x="67797" y="258097"/>
                </a:lnTo>
                <a:lnTo>
                  <a:pt x="75552" y="224689"/>
                </a:lnTo>
                <a:lnTo>
                  <a:pt x="83947" y="191219"/>
                </a:lnTo>
                <a:lnTo>
                  <a:pt x="90451" y="157506"/>
                </a:lnTo>
                <a:lnTo>
                  <a:pt x="92531" y="123366"/>
                </a:lnTo>
                <a:lnTo>
                  <a:pt x="115365" y="123366"/>
                </a:lnTo>
                <a:lnTo>
                  <a:pt x="109654" y="154284"/>
                </a:lnTo>
                <a:lnTo>
                  <a:pt x="99563" y="198706"/>
                </a:lnTo>
                <a:lnTo>
                  <a:pt x="88215" y="241249"/>
                </a:lnTo>
                <a:lnTo>
                  <a:pt x="77726" y="271963"/>
                </a:lnTo>
                <a:lnTo>
                  <a:pt x="70214" y="280896"/>
                </a:lnTo>
                <a:close/>
              </a:path>
              <a:path w="175259" h="371475">
                <a:moveTo>
                  <a:pt x="79524" y="362730"/>
                </a:moveTo>
                <a:lnTo>
                  <a:pt x="50773" y="362730"/>
                </a:lnTo>
                <a:lnTo>
                  <a:pt x="63241" y="361586"/>
                </a:lnTo>
                <a:lnTo>
                  <a:pt x="51963" y="358657"/>
                </a:lnTo>
                <a:lnTo>
                  <a:pt x="42332" y="355484"/>
                </a:lnTo>
                <a:lnTo>
                  <a:pt x="33311" y="351701"/>
                </a:lnTo>
                <a:lnTo>
                  <a:pt x="23863" y="346941"/>
                </a:lnTo>
                <a:lnTo>
                  <a:pt x="52697" y="346941"/>
                </a:lnTo>
                <a:lnTo>
                  <a:pt x="59010" y="350521"/>
                </a:lnTo>
                <a:lnTo>
                  <a:pt x="88773" y="350521"/>
                </a:lnTo>
                <a:lnTo>
                  <a:pt x="79524" y="362730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8" name="bg object 5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07462" y="3801555"/>
            <a:ext cx="237298" cy="203047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04362" y="240952"/>
            <a:ext cx="174920" cy="173962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13659" y="3273960"/>
            <a:ext cx="234171" cy="259499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33703" y="206179"/>
            <a:ext cx="238645" cy="242809"/>
          </a:xfrm>
          <a:prstGeom prst="rect">
            <a:avLst/>
          </a:prstGeom>
        </p:spPr>
      </p:pic>
      <p:sp>
        <p:nvSpPr>
          <p:cNvPr id="62" name="bg object 62"/>
          <p:cNvSpPr/>
          <p:nvPr/>
        </p:nvSpPr>
        <p:spPr>
          <a:xfrm>
            <a:off x="8737823" y="439797"/>
            <a:ext cx="257175" cy="284480"/>
          </a:xfrm>
          <a:custGeom>
            <a:avLst/>
            <a:gdLst/>
            <a:ahLst/>
            <a:cxnLst/>
            <a:rect l="l" t="t" r="r" b="b"/>
            <a:pathLst>
              <a:path w="257175" h="284480">
                <a:moveTo>
                  <a:pt x="26136" y="194590"/>
                </a:moveTo>
                <a:lnTo>
                  <a:pt x="5436" y="186100"/>
                </a:lnTo>
                <a:lnTo>
                  <a:pt x="10" y="161867"/>
                </a:lnTo>
                <a:lnTo>
                  <a:pt x="0" y="155928"/>
                </a:lnTo>
                <a:lnTo>
                  <a:pt x="794" y="116950"/>
                </a:lnTo>
                <a:lnTo>
                  <a:pt x="12441" y="108639"/>
                </a:lnTo>
                <a:lnTo>
                  <a:pt x="27211" y="104936"/>
                </a:lnTo>
                <a:lnTo>
                  <a:pt x="43108" y="103281"/>
                </a:lnTo>
                <a:lnTo>
                  <a:pt x="58134" y="101113"/>
                </a:lnTo>
                <a:lnTo>
                  <a:pt x="74781" y="86087"/>
                </a:lnTo>
                <a:lnTo>
                  <a:pt x="74585" y="59951"/>
                </a:lnTo>
                <a:lnTo>
                  <a:pt x="70805" y="30231"/>
                </a:lnTo>
                <a:lnTo>
                  <a:pt x="76702" y="4454"/>
                </a:lnTo>
                <a:lnTo>
                  <a:pt x="129562" y="0"/>
                </a:lnTo>
                <a:lnTo>
                  <a:pt x="152268" y="13464"/>
                </a:lnTo>
                <a:lnTo>
                  <a:pt x="153626" y="19130"/>
                </a:lnTo>
                <a:lnTo>
                  <a:pt x="125168" y="19130"/>
                </a:lnTo>
                <a:lnTo>
                  <a:pt x="114365" y="19275"/>
                </a:lnTo>
                <a:lnTo>
                  <a:pt x="103460" y="21929"/>
                </a:lnTo>
                <a:lnTo>
                  <a:pt x="90627" y="39669"/>
                </a:lnTo>
                <a:lnTo>
                  <a:pt x="90900" y="64320"/>
                </a:lnTo>
                <a:lnTo>
                  <a:pt x="94859" y="91121"/>
                </a:lnTo>
                <a:lnTo>
                  <a:pt x="93084" y="115312"/>
                </a:lnTo>
                <a:lnTo>
                  <a:pt x="73971" y="118324"/>
                </a:lnTo>
                <a:lnTo>
                  <a:pt x="56086" y="120159"/>
                </a:lnTo>
                <a:lnTo>
                  <a:pt x="38406" y="123529"/>
                </a:lnTo>
                <a:lnTo>
                  <a:pt x="19907" y="131149"/>
                </a:lnTo>
                <a:lnTo>
                  <a:pt x="19967" y="142480"/>
                </a:lnTo>
                <a:lnTo>
                  <a:pt x="20385" y="152174"/>
                </a:lnTo>
                <a:lnTo>
                  <a:pt x="21520" y="161867"/>
                </a:lnTo>
                <a:lnTo>
                  <a:pt x="23730" y="173198"/>
                </a:lnTo>
                <a:lnTo>
                  <a:pt x="92867" y="173198"/>
                </a:lnTo>
                <a:lnTo>
                  <a:pt x="97140" y="190128"/>
                </a:lnTo>
                <a:lnTo>
                  <a:pt x="70695" y="190128"/>
                </a:lnTo>
                <a:lnTo>
                  <a:pt x="26136" y="194590"/>
                </a:lnTo>
                <a:close/>
              </a:path>
              <a:path w="257175" h="284480">
                <a:moveTo>
                  <a:pt x="169228" y="261394"/>
                </a:moveTo>
                <a:lnTo>
                  <a:pt x="127284" y="261394"/>
                </a:lnTo>
                <a:lnTo>
                  <a:pt x="137242" y="260865"/>
                </a:lnTo>
                <a:lnTo>
                  <a:pt x="147149" y="258390"/>
                </a:lnTo>
                <a:lnTo>
                  <a:pt x="155613" y="234601"/>
                </a:lnTo>
                <a:lnTo>
                  <a:pt x="155476" y="209378"/>
                </a:lnTo>
                <a:lnTo>
                  <a:pt x="155135" y="184359"/>
                </a:lnTo>
                <a:lnTo>
                  <a:pt x="162985" y="161184"/>
                </a:lnTo>
                <a:lnTo>
                  <a:pt x="233432" y="150262"/>
                </a:lnTo>
                <a:lnTo>
                  <a:pt x="235838" y="141311"/>
                </a:lnTo>
                <a:lnTo>
                  <a:pt x="236299" y="133128"/>
                </a:lnTo>
                <a:lnTo>
                  <a:pt x="234507" y="125457"/>
                </a:lnTo>
                <a:lnTo>
                  <a:pt x="230156" y="118042"/>
                </a:lnTo>
                <a:lnTo>
                  <a:pt x="182867" y="113349"/>
                </a:lnTo>
                <a:lnTo>
                  <a:pt x="155340" y="106301"/>
                </a:lnTo>
                <a:lnTo>
                  <a:pt x="142148" y="84099"/>
                </a:lnTo>
                <a:lnTo>
                  <a:pt x="137865" y="33943"/>
                </a:lnTo>
                <a:lnTo>
                  <a:pt x="133718" y="23388"/>
                </a:lnTo>
                <a:lnTo>
                  <a:pt x="125168" y="19130"/>
                </a:lnTo>
                <a:lnTo>
                  <a:pt x="153626" y="19130"/>
                </a:lnTo>
                <a:lnTo>
                  <a:pt x="159717" y="44541"/>
                </a:lnTo>
                <a:lnTo>
                  <a:pt x="166808" y="92922"/>
                </a:lnTo>
                <a:lnTo>
                  <a:pt x="190563" y="95200"/>
                </a:lnTo>
                <a:lnTo>
                  <a:pt x="219445" y="95200"/>
                </a:lnTo>
                <a:lnTo>
                  <a:pt x="239917" y="99142"/>
                </a:lnTo>
                <a:lnTo>
                  <a:pt x="251999" y="115858"/>
                </a:lnTo>
                <a:lnTo>
                  <a:pt x="256863" y="153411"/>
                </a:lnTo>
                <a:lnTo>
                  <a:pt x="242579" y="170127"/>
                </a:lnTo>
                <a:lnTo>
                  <a:pt x="214984" y="175682"/>
                </a:lnTo>
                <a:lnTo>
                  <a:pt x="179914" y="179752"/>
                </a:lnTo>
                <a:lnTo>
                  <a:pt x="176134" y="226460"/>
                </a:lnTo>
                <a:lnTo>
                  <a:pt x="170972" y="259755"/>
                </a:lnTo>
                <a:lnTo>
                  <a:pt x="169228" y="261394"/>
                </a:lnTo>
                <a:close/>
              </a:path>
              <a:path w="257175" h="284480">
                <a:moveTo>
                  <a:pt x="219445" y="95200"/>
                </a:moveTo>
                <a:lnTo>
                  <a:pt x="190563" y="95200"/>
                </a:lnTo>
                <a:lnTo>
                  <a:pt x="217185" y="94765"/>
                </a:lnTo>
                <a:lnTo>
                  <a:pt x="219445" y="95200"/>
                </a:lnTo>
                <a:close/>
              </a:path>
              <a:path w="257175" h="284480">
                <a:moveTo>
                  <a:pt x="92867" y="173198"/>
                </a:moveTo>
                <a:lnTo>
                  <a:pt x="23730" y="173198"/>
                </a:lnTo>
                <a:lnTo>
                  <a:pt x="71900" y="164976"/>
                </a:lnTo>
                <a:lnTo>
                  <a:pt x="92573" y="172036"/>
                </a:lnTo>
                <a:lnTo>
                  <a:pt x="92867" y="173198"/>
                </a:lnTo>
                <a:close/>
              </a:path>
              <a:path w="257175" h="284480">
                <a:moveTo>
                  <a:pt x="100184" y="284057"/>
                </a:moveTo>
                <a:lnTo>
                  <a:pt x="83903" y="268382"/>
                </a:lnTo>
                <a:lnTo>
                  <a:pt x="80115" y="242621"/>
                </a:lnTo>
                <a:lnTo>
                  <a:pt x="78988" y="214096"/>
                </a:lnTo>
                <a:lnTo>
                  <a:pt x="70695" y="190128"/>
                </a:lnTo>
                <a:lnTo>
                  <a:pt x="97140" y="190128"/>
                </a:lnTo>
                <a:lnTo>
                  <a:pt x="97571" y="191836"/>
                </a:lnTo>
                <a:lnTo>
                  <a:pt x="98716" y="221832"/>
                </a:lnTo>
                <a:lnTo>
                  <a:pt x="107829" y="259482"/>
                </a:lnTo>
                <a:lnTo>
                  <a:pt x="117429" y="260694"/>
                </a:lnTo>
                <a:lnTo>
                  <a:pt x="127284" y="261394"/>
                </a:lnTo>
                <a:lnTo>
                  <a:pt x="169228" y="261394"/>
                </a:lnTo>
                <a:lnTo>
                  <a:pt x="150348" y="279125"/>
                </a:lnTo>
                <a:lnTo>
                  <a:pt x="100184" y="284057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3" name="bg object 6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35401" y="207380"/>
            <a:ext cx="221630" cy="240074"/>
          </a:xfrm>
          <a:prstGeom prst="rect">
            <a:avLst/>
          </a:prstGeom>
        </p:spPr>
      </p:pic>
      <p:sp>
        <p:nvSpPr>
          <p:cNvPr id="64" name="bg object 64"/>
          <p:cNvSpPr/>
          <p:nvPr/>
        </p:nvSpPr>
        <p:spPr>
          <a:xfrm>
            <a:off x="7053632" y="3764936"/>
            <a:ext cx="204470" cy="276860"/>
          </a:xfrm>
          <a:custGeom>
            <a:avLst/>
            <a:gdLst/>
            <a:ahLst/>
            <a:cxnLst/>
            <a:rect l="l" t="t" r="r" b="b"/>
            <a:pathLst>
              <a:path w="204470" h="276860">
                <a:moveTo>
                  <a:pt x="32111" y="276231"/>
                </a:moveTo>
                <a:lnTo>
                  <a:pt x="12772" y="275982"/>
                </a:lnTo>
                <a:lnTo>
                  <a:pt x="1940" y="265715"/>
                </a:lnTo>
                <a:lnTo>
                  <a:pt x="0" y="249074"/>
                </a:lnTo>
                <a:lnTo>
                  <a:pt x="7331" y="229705"/>
                </a:lnTo>
                <a:lnTo>
                  <a:pt x="24317" y="211253"/>
                </a:lnTo>
                <a:lnTo>
                  <a:pt x="51340" y="197363"/>
                </a:lnTo>
                <a:lnTo>
                  <a:pt x="88781" y="191681"/>
                </a:lnTo>
                <a:lnTo>
                  <a:pt x="91887" y="144144"/>
                </a:lnTo>
                <a:lnTo>
                  <a:pt x="89054" y="87853"/>
                </a:lnTo>
                <a:lnTo>
                  <a:pt x="91545" y="35556"/>
                </a:lnTo>
                <a:lnTo>
                  <a:pt x="110624" y="0"/>
                </a:lnTo>
                <a:lnTo>
                  <a:pt x="145566" y="6638"/>
                </a:lnTo>
                <a:lnTo>
                  <a:pt x="155525" y="20205"/>
                </a:lnTo>
                <a:lnTo>
                  <a:pt x="125916" y="20205"/>
                </a:lnTo>
                <a:lnTo>
                  <a:pt x="117177" y="27851"/>
                </a:lnTo>
                <a:lnTo>
                  <a:pt x="115539" y="36588"/>
                </a:lnTo>
                <a:lnTo>
                  <a:pt x="124465" y="41179"/>
                </a:lnTo>
                <a:lnTo>
                  <a:pt x="142111" y="50565"/>
                </a:lnTo>
                <a:lnTo>
                  <a:pt x="151036" y="55156"/>
                </a:lnTo>
                <a:lnTo>
                  <a:pt x="175693" y="55156"/>
                </a:lnTo>
                <a:lnTo>
                  <a:pt x="177869" y="60071"/>
                </a:lnTo>
                <a:lnTo>
                  <a:pt x="113355" y="60071"/>
                </a:lnTo>
                <a:lnTo>
                  <a:pt x="109456" y="103460"/>
                </a:lnTo>
                <a:lnTo>
                  <a:pt x="112058" y="148744"/>
                </a:lnTo>
                <a:lnTo>
                  <a:pt x="110668" y="192696"/>
                </a:lnTo>
                <a:lnTo>
                  <a:pt x="94787" y="232092"/>
                </a:lnTo>
                <a:lnTo>
                  <a:pt x="59577" y="262816"/>
                </a:lnTo>
                <a:lnTo>
                  <a:pt x="32111" y="276231"/>
                </a:lnTo>
                <a:close/>
              </a:path>
              <a:path w="204470" h="276860">
                <a:moveTo>
                  <a:pt x="175693" y="55156"/>
                </a:moveTo>
                <a:lnTo>
                  <a:pt x="151036" y="55156"/>
                </a:lnTo>
                <a:lnTo>
                  <a:pt x="147726" y="43781"/>
                </a:lnTo>
                <a:lnTo>
                  <a:pt x="143391" y="33380"/>
                </a:lnTo>
                <a:lnTo>
                  <a:pt x="136599" y="25129"/>
                </a:lnTo>
                <a:lnTo>
                  <a:pt x="125916" y="20205"/>
                </a:lnTo>
                <a:lnTo>
                  <a:pt x="155525" y="20205"/>
                </a:lnTo>
                <a:lnTo>
                  <a:pt x="167351" y="36315"/>
                </a:lnTo>
                <a:lnTo>
                  <a:pt x="175693" y="55156"/>
                </a:lnTo>
                <a:close/>
              </a:path>
              <a:path w="204470" h="276860">
                <a:moveTo>
                  <a:pt x="187463" y="116745"/>
                </a:moveTo>
                <a:lnTo>
                  <a:pt x="163801" y="96659"/>
                </a:lnTo>
                <a:lnTo>
                  <a:pt x="137580" y="69610"/>
                </a:lnTo>
                <a:lnTo>
                  <a:pt x="113355" y="60071"/>
                </a:lnTo>
                <a:lnTo>
                  <a:pt x="177869" y="60071"/>
                </a:lnTo>
                <a:lnTo>
                  <a:pt x="184118" y="74184"/>
                </a:lnTo>
                <a:lnTo>
                  <a:pt x="204008" y="105397"/>
                </a:lnTo>
                <a:lnTo>
                  <a:pt x="187463" y="116745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712908" y="3001220"/>
            <a:ext cx="153035" cy="273050"/>
          </a:xfrm>
          <a:custGeom>
            <a:avLst/>
            <a:gdLst/>
            <a:ahLst/>
            <a:cxnLst/>
            <a:rect l="l" t="t" r="r" b="b"/>
            <a:pathLst>
              <a:path w="153034" h="273050">
                <a:moveTo>
                  <a:pt x="20872" y="138714"/>
                </a:moveTo>
                <a:lnTo>
                  <a:pt x="1061" y="127281"/>
                </a:lnTo>
                <a:lnTo>
                  <a:pt x="0" y="103349"/>
                </a:lnTo>
                <a:lnTo>
                  <a:pt x="10770" y="71862"/>
                </a:lnTo>
                <a:lnTo>
                  <a:pt x="26455" y="37766"/>
                </a:lnTo>
                <a:lnTo>
                  <a:pt x="40137" y="6007"/>
                </a:lnTo>
                <a:lnTo>
                  <a:pt x="67971" y="3566"/>
                </a:lnTo>
                <a:lnTo>
                  <a:pt x="98570" y="0"/>
                </a:lnTo>
                <a:lnTo>
                  <a:pt x="123844" y="4624"/>
                </a:lnTo>
                <a:lnTo>
                  <a:pt x="132486" y="20751"/>
                </a:lnTo>
                <a:lnTo>
                  <a:pt x="100755" y="20751"/>
                </a:lnTo>
                <a:lnTo>
                  <a:pt x="66188" y="24156"/>
                </a:lnTo>
                <a:lnTo>
                  <a:pt x="43756" y="46350"/>
                </a:lnTo>
                <a:lnTo>
                  <a:pt x="28798" y="78271"/>
                </a:lnTo>
                <a:lnTo>
                  <a:pt x="16656" y="110858"/>
                </a:lnTo>
                <a:lnTo>
                  <a:pt x="31674" y="118819"/>
                </a:lnTo>
                <a:lnTo>
                  <a:pt x="86311" y="118819"/>
                </a:lnTo>
                <a:lnTo>
                  <a:pt x="88632" y="129167"/>
                </a:lnTo>
                <a:lnTo>
                  <a:pt x="88538" y="132702"/>
                </a:lnTo>
                <a:lnTo>
                  <a:pt x="66350" y="132702"/>
                </a:lnTo>
                <a:lnTo>
                  <a:pt x="20872" y="138714"/>
                </a:lnTo>
                <a:close/>
              </a:path>
              <a:path w="153034" h="273050">
                <a:moveTo>
                  <a:pt x="151440" y="250258"/>
                </a:moveTo>
                <a:lnTo>
                  <a:pt x="105149" y="250258"/>
                </a:lnTo>
                <a:lnTo>
                  <a:pt x="113383" y="249226"/>
                </a:lnTo>
                <a:lnTo>
                  <a:pt x="120901" y="246043"/>
                </a:lnTo>
                <a:lnTo>
                  <a:pt x="131337" y="239737"/>
                </a:lnTo>
                <a:lnTo>
                  <a:pt x="131773" y="199924"/>
                </a:lnTo>
                <a:lnTo>
                  <a:pt x="132210" y="148106"/>
                </a:lnTo>
                <a:lnTo>
                  <a:pt x="129370" y="94296"/>
                </a:lnTo>
                <a:lnTo>
                  <a:pt x="119977" y="48506"/>
                </a:lnTo>
                <a:lnTo>
                  <a:pt x="100755" y="20751"/>
                </a:lnTo>
                <a:lnTo>
                  <a:pt x="132486" y="20751"/>
                </a:lnTo>
                <a:lnTo>
                  <a:pt x="135705" y="26758"/>
                </a:lnTo>
                <a:lnTo>
                  <a:pt x="140755" y="73400"/>
                </a:lnTo>
                <a:lnTo>
                  <a:pt x="146356" y="120198"/>
                </a:lnTo>
                <a:lnTo>
                  <a:pt x="150961" y="167049"/>
                </a:lnTo>
                <a:lnTo>
                  <a:pt x="153023" y="213848"/>
                </a:lnTo>
                <a:lnTo>
                  <a:pt x="151440" y="250258"/>
                </a:lnTo>
                <a:close/>
              </a:path>
              <a:path w="153034" h="273050">
                <a:moveTo>
                  <a:pt x="86311" y="118819"/>
                </a:moveTo>
                <a:lnTo>
                  <a:pt x="31674" y="118819"/>
                </a:lnTo>
                <a:lnTo>
                  <a:pt x="42186" y="117616"/>
                </a:lnTo>
                <a:lnTo>
                  <a:pt x="50446" y="110167"/>
                </a:lnTo>
                <a:lnTo>
                  <a:pt x="58705" y="99390"/>
                </a:lnTo>
                <a:lnTo>
                  <a:pt x="81729" y="98394"/>
                </a:lnTo>
                <a:lnTo>
                  <a:pt x="86311" y="118819"/>
                </a:lnTo>
                <a:close/>
              </a:path>
              <a:path w="153034" h="273050">
                <a:moveTo>
                  <a:pt x="91019" y="272700"/>
                </a:moveTo>
                <a:lnTo>
                  <a:pt x="72358" y="270865"/>
                </a:lnTo>
                <a:lnTo>
                  <a:pt x="66811" y="237374"/>
                </a:lnTo>
                <a:lnTo>
                  <a:pt x="67716" y="202807"/>
                </a:lnTo>
                <a:lnTo>
                  <a:pt x="69439" y="167729"/>
                </a:lnTo>
                <a:lnTo>
                  <a:pt x="66350" y="132702"/>
                </a:lnTo>
                <a:lnTo>
                  <a:pt x="88538" y="132702"/>
                </a:lnTo>
                <a:lnTo>
                  <a:pt x="87408" y="175512"/>
                </a:lnTo>
                <a:lnTo>
                  <a:pt x="86054" y="221227"/>
                </a:lnTo>
                <a:lnTo>
                  <a:pt x="92564" y="250113"/>
                </a:lnTo>
                <a:lnTo>
                  <a:pt x="105149" y="250258"/>
                </a:lnTo>
                <a:lnTo>
                  <a:pt x="151440" y="250258"/>
                </a:lnTo>
                <a:lnTo>
                  <a:pt x="150995" y="260489"/>
                </a:lnTo>
                <a:lnTo>
                  <a:pt x="129570" y="267563"/>
                </a:lnTo>
                <a:lnTo>
                  <a:pt x="109833" y="271616"/>
                </a:lnTo>
                <a:lnTo>
                  <a:pt x="91019" y="272700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g object 66"/>
          <p:cNvSpPr/>
          <p:nvPr/>
        </p:nvSpPr>
        <p:spPr>
          <a:xfrm>
            <a:off x="8577708" y="2558029"/>
            <a:ext cx="222885" cy="307975"/>
          </a:xfrm>
          <a:custGeom>
            <a:avLst/>
            <a:gdLst/>
            <a:ahLst/>
            <a:cxnLst/>
            <a:rect l="l" t="t" r="r" b="b"/>
            <a:pathLst>
              <a:path w="222884" h="307975">
                <a:moveTo>
                  <a:pt x="24643" y="90129"/>
                </a:moveTo>
                <a:lnTo>
                  <a:pt x="7877" y="82346"/>
                </a:lnTo>
                <a:lnTo>
                  <a:pt x="0" y="73763"/>
                </a:lnTo>
                <a:lnTo>
                  <a:pt x="305" y="62829"/>
                </a:lnTo>
                <a:lnTo>
                  <a:pt x="8089" y="47991"/>
                </a:lnTo>
                <a:lnTo>
                  <a:pt x="32389" y="20412"/>
                </a:lnTo>
                <a:lnTo>
                  <a:pt x="61624" y="4799"/>
                </a:lnTo>
                <a:lnTo>
                  <a:pt x="92997" y="0"/>
                </a:lnTo>
                <a:lnTo>
                  <a:pt x="123714" y="4861"/>
                </a:lnTo>
                <a:lnTo>
                  <a:pt x="150980" y="18232"/>
                </a:lnTo>
                <a:lnTo>
                  <a:pt x="152601" y="19831"/>
                </a:lnTo>
                <a:lnTo>
                  <a:pt x="112790" y="19831"/>
                </a:lnTo>
                <a:lnTo>
                  <a:pt x="84242" y="20969"/>
                </a:lnTo>
                <a:lnTo>
                  <a:pt x="57288" y="28742"/>
                </a:lnTo>
                <a:lnTo>
                  <a:pt x="36043" y="41371"/>
                </a:lnTo>
                <a:lnTo>
                  <a:pt x="24626" y="57076"/>
                </a:lnTo>
                <a:lnTo>
                  <a:pt x="27152" y="74077"/>
                </a:lnTo>
                <a:lnTo>
                  <a:pt x="59102" y="74077"/>
                </a:lnTo>
                <a:lnTo>
                  <a:pt x="46355" y="83388"/>
                </a:lnTo>
                <a:lnTo>
                  <a:pt x="24643" y="90129"/>
                </a:lnTo>
                <a:close/>
              </a:path>
              <a:path w="222884" h="307975">
                <a:moveTo>
                  <a:pt x="177960" y="290316"/>
                </a:moveTo>
                <a:lnTo>
                  <a:pt x="92073" y="290316"/>
                </a:lnTo>
                <a:lnTo>
                  <a:pt x="137045" y="287149"/>
                </a:lnTo>
                <a:lnTo>
                  <a:pt x="177249" y="271871"/>
                </a:lnTo>
                <a:lnTo>
                  <a:pt x="201224" y="246142"/>
                </a:lnTo>
                <a:lnTo>
                  <a:pt x="203850" y="220864"/>
                </a:lnTo>
                <a:lnTo>
                  <a:pt x="192132" y="188014"/>
                </a:lnTo>
                <a:lnTo>
                  <a:pt x="171666" y="157891"/>
                </a:lnTo>
                <a:lnTo>
                  <a:pt x="148049" y="140796"/>
                </a:lnTo>
                <a:lnTo>
                  <a:pt x="153889" y="134290"/>
                </a:lnTo>
                <a:lnTo>
                  <a:pt x="157141" y="129007"/>
                </a:lnTo>
                <a:lnTo>
                  <a:pt x="158983" y="123724"/>
                </a:lnTo>
                <a:lnTo>
                  <a:pt x="160590" y="117218"/>
                </a:lnTo>
                <a:lnTo>
                  <a:pt x="166823" y="74077"/>
                </a:lnTo>
                <a:lnTo>
                  <a:pt x="166756" y="73763"/>
                </a:lnTo>
                <a:lnTo>
                  <a:pt x="158201" y="44578"/>
                </a:lnTo>
                <a:lnTo>
                  <a:pt x="138815" y="27107"/>
                </a:lnTo>
                <a:lnTo>
                  <a:pt x="112790" y="19831"/>
                </a:lnTo>
                <a:lnTo>
                  <a:pt x="152601" y="19831"/>
                </a:lnTo>
                <a:lnTo>
                  <a:pt x="171998" y="38961"/>
                </a:lnTo>
                <a:lnTo>
                  <a:pt x="183974" y="65895"/>
                </a:lnTo>
                <a:lnTo>
                  <a:pt x="184113" y="97883"/>
                </a:lnTo>
                <a:lnTo>
                  <a:pt x="169620" y="133773"/>
                </a:lnTo>
                <a:lnTo>
                  <a:pt x="201763" y="168800"/>
                </a:lnTo>
                <a:lnTo>
                  <a:pt x="218801" y="200714"/>
                </a:lnTo>
                <a:lnTo>
                  <a:pt x="222851" y="229164"/>
                </a:lnTo>
                <a:lnTo>
                  <a:pt x="216027" y="253797"/>
                </a:lnTo>
                <a:lnTo>
                  <a:pt x="200448" y="274261"/>
                </a:lnTo>
                <a:lnTo>
                  <a:pt x="178230" y="290204"/>
                </a:lnTo>
                <a:lnTo>
                  <a:pt x="177960" y="290316"/>
                </a:lnTo>
                <a:close/>
              </a:path>
              <a:path w="222884" h="307975">
                <a:moveTo>
                  <a:pt x="59102" y="74077"/>
                </a:moveTo>
                <a:lnTo>
                  <a:pt x="27152" y="74077"/>
                </a:lnTo>
                <a:lnTo>
                  <a:pt x="56424" y="48330"/>
                </a:lnTo>
                <a:lnTo>
                  <a:pt x="89430" y="39333"/>
                </a:lnTo>
                <a:lnTo>
                  <a:pt x="119957" y="44855"/>
                </a:lnTo>
                <a:lnTo>
                  <a:pt x="134981" y="57115"/>
                </a:lnTo>
                <a:lnTo>
                  <a:pt x="88274" y="57115"/>
                </a:lnTo>
                <a:lnTo>
                  <a:pt x="66656" y="68558"/>
                </a:lnTo>
                <a:lnTo>
                  <a:pt x="59102" y="74077"/>
                </a:lnTo>
                <a:close/>
              </a:path>
              <a:path w="222884" h="307975">
                <a:moveTo>
                  <a:pt x="141137" y="244708"/>
                </a:moveTo>
                <a:lnTo>
                  <a:pt x="103559" y="244708"/>
                </a:lnTo>
                <a:lnTo>
                  <a:pt x="129990" y="231595"/>
                </a:lnTo>
                <a:lnTo>
                  <a:pt x="141716" y="193226"/>
                </a:lnTo>
                <a:lnTo>
                  <a:pt x="124848" y="171459"/>
                </a:lnTo>
                <a:lnTo>
                  <a:pt x="99514" y="158440"/>
                </a:lnTo>
                <a:lnTo>
                  <a:pt x="85845" y="146314"/>
                </a:lnTo>
                <a:lnTo>
                  <a:pt x="97641" y="127973"/>
                </a:lnTo>
                <a:lnTo>
                  <a:pt x="120395" y="108314"/>
                </a:lnTo>
                <a:lnTo>
                  <a:pt x="132897" y="86210"/>
                </a:lnTo>
                <a:lnTo>
                  <a:pt x="113937" y="60532"/>
                </a:lnTo>
                <a:lnTo>
                  <a:pt x="88274" y="57115"/>
                </a:lnTo>
                <a:lnTo>
                  <a:pt x="134981" y="57115"/>
                </a:lnTo>
                <a:lnTo>
                  <a:pt x="141788" y="62669"/>
                </a:lnTo>
                <a:lnTo>
                  <a:pt x="148709" y="90543"/>
                </a:lnTo>
                <a:lnTo>
                  <a:pt x="134505" y="126248"/>
                </a:lnTo>
                <a:lnTo>
                  <a:pt x="124150" y="139863"/>
                </a:lnTo>
                <a:lnTo>
                  <a:pt x="123155" y="146753"/>
                </a:lnTo>
                <a:lnTo>
                  <a:pt x="129214" y="151291"/>
                </a:lnTo>
                <a:lnTo>
                  <a:pt x="140023" y="157852"/>
                </a:lnTo>
                <a:lnTo>
                  <a:pt x="158059" y="188592"/>
                </a:lnTo>
                <a:lnTo>
                  <a:pt x="157060" y="218998"/>
                </a:lnTo>
                <a:lnTo>
                  <a:pt x="141653" y="244387"/>
                </a:lnTo>
                <a:lnTo>
                  <a:pt x="141137" y="244708"/>
                </a:lnTo>
                <a:close/>
              </a:path>
              <a:path w="222884" h="307975">
                <a:moveTo>
                  <a:pt x="92909" y="307386"/>
                </a:moveTo>
                <a:lnTo>
                  <a:pt x="65301" y="301724"/>
                </a:lnTo>
                <a:lnTo>
                  <a:pt x="41638" y="289781"/>
                </a:lnTo>
                <a:lnTo>
                  <a:pt x="24035" y="271204"/>
                </a:lnTo>
                <a:lnTo>
                  <a:pt x="14610" y="245641"/>
                </a:lnTo>
                <a:lnTo>
                  <a:pt x="17495" y="237513"/>
                </a:lnTo>
                <a:lnTo>
                  <a:pt x="24518" y="232911"/>
                </a:lnTo>
                <a:lnTo>
                  <a:pt x="33234" y="229909"/>
                </a:lnTo>
                <a:lnTo>
                  <a:pt x="41198" y="226578"/>
                </a:lnTo>
                <a:lnTo>
                  <a:pt x="61985" y="225598"/>
                </a:lnTo>
                <a:lnTo>
                  <a:pt x="81831" y="237176"/>
                </a:lnTo>
                <a:lnTo>
                  <a:pt x="100462" y="243634"/>
                </a:lnTo>
                <a:lnTo>
                  <a:pt x="55244" y="243634"/>
                </a:lnTo>
                <a:lnTo>
                  <a:pt x="46716" y="245641"/>
                </a:lnTo>
                <a:lnTo>
                  <a:pt x="41198" y="247648"/>
                </a:lnTo>
                <a:lnTo>
                  <a:pt x="33673" y="253667"/>
                </a:lnTo>
                <a:lnTo>
                  <a:pt x="53795" y="279709"/>
                </a:lnTo>
                <a:lnTo>
                  <a:pt x="92073" y="290316"/>
                </a:lnTo>
                <a:lnTo>
                  <a:pt x="177960" y="290316"/>
                </a:lnTo>
                <a:lnTo>
                  <a:pt x="151490" y="301274"/>
                </a:lnTo>
                <a:lnTo>
                  <a:pt x="122344" y="307119"/>
                </a:lnTo>
                <a:lnTo>
                  <a:pt x="92909" y="307386"/>
                </a:lnTo>
                <a:close/>
              </a:path>
              <a:path w="222884" h="307975">
                <a:moveTo>
                  <a:pt x="86119" y="261387"/>
                </a:moveTo>
                <a:lnTo>
                  <a:pt x="55244" y="243634"/>
                </a:lnTo>
                <a:lnTo>
                  <a:pt x="100462" y="243634"/>
                </a:lnTo>
                <a:lnTo>
                  <a:pt x="103559" y="244708"/>
                </a:lnTo>
                <a:lnTo>
                  <a:pt x="141137" y="244708"/>
                </a:lnTo>
                <a:lnTo>
                  <a:pt x="116464" y="260077"/>
                </a:lnTo>
                <a:lnTo>
                  <a:pt x="86119" y="261387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g object 67"/>
          <p:cNvSpPr/>
          <p:nvPr/>
        </p:nvSpPr>
        <p:spPr>
          <a:xfrm>
            <a:off x="140854" y="837353"/>
            <a:ext cx="223520" cy="289560"/>
          </a:xfrm>
          <a:custGeom>
            <a:avLst/>
            <a:gdLst/>
            <a:ahLst/>
            <a:cxnLst/>
            <a:rect l="l" t="t" r="r" b="b"/>
            <a:pathLst>
              <a:path w="223520" h="289559">
                <a:moveTo>
                  <a:pt x="25484" y="136707"/>
                </a:moveTo>
                <a:lnTo>
                  <a:pt x="5870" y="124437"/>
                </a:lnTo>
                <a:lnTo>
                  <a:pt x="0" y="98818"/>
                </a:lnTo>
                <a:lnTo>
                  <a:pt x="5688" y="67238"/>
                </a:lnTo>
                <a:lnTo>
                  <a:pt x="20751" y="37083"/>
                </a:lnTo>
                <a:lnTo>
                  <a:pt x="43005" y="15743"/>
                </a:lnTo>
                <a:lnTo>
                  <a:pt x="78254" y="0"/>
                </a:lnTo>
                <a:lnTo>
                  <a:pt x="116114" y="2841"/>
                </a:lnTo>
                <a:lnTo>
                  <a:pt x="146567" y="18644"/>
                </a:lnTo>
                <a:lnTo>
                  <a:pt x="103076" y="18644"/>
                </a:lnTo>
                <a:lnTo>
                  <a:pt x="79594" y="20658"/>
                </a:lnTo>
                <a:lnTo>
                  <a:pt x="52118" y="33389"/>
                </a:lnTo>
                <a:lnTo>
                  <a:pt x="30567" y="62476"/>
                </a:lnTo>
                <a:lnTo>
                  <a:pt x="18767" y="94263"/>
                </a:lnTo>
                <a:lnTo>
                  <a:pt x="20545" y="115094"/>
                </a:lnTo>
                <a:lnTo>
                  <a:pt x="63303" y="115094"/>
                </a:lnTo>
                <a:lnTo>
                  <a:pt x="61026" y="128240"/>
                </a:lnTo>
                <a:lnTo>
                  <a:pt x="25484" y="136707"/>
                </a:lnTo>
                <a:close/>
              </a:path>
              <a:path w="223520" h="289559">
                <a:moveTo>
                  <a:pt x="132241" y="222391"/>
                </a:moveTo>
                <a:lnTo>
                  <a:pt x="106352" y="217799"/>
                </a:lnTo>
                <a:lnTo>
                  <a:pt x="123811" y="179607"/>
                </a:lnTo>
                <a:lnTo>
                  <a:pt x="146491" y="141619"/>
                </a:lnTo>
                <a:lnTo>
                  <a:pt x="161799" y="103221"/>
                </a:lnTo>
                <a:lnTo>
                  <a:pt x="157140" y="63799"/>
                </a:lnTo>
                <a:lnTo>
                  <a:pt x="145330" y="42467"/>
                </a:lnTo>
                <a:lnTo>
                  <a:pt x="126149" y="26665"/>
                </a:lnTo>
                <a:lnTo>
                  <a:pt x="103076" y="18644"/>
                </a:lnTo>
                <a:lnTo>
                  <a:pt x="146567" y="18644"/>
                </a:lnTo>
                <a:lnTo>
                  <a:pt x="150595" y="20734"/>
                </a:lnTo>
                <a:lnTo>
                  <a:pt x="175707" y="50147"/>
                </a:lnTo>
                <a:lnTo>
                  <a:pt x="183438" y="87060"/>
                </a:lnTo>
                <a:lnTo>
                  <a:pt x="174069" y="124280"/>
                </a:lnTo>
                <a:lnTo>
                  <a:pt x="139665" y="195956"/>
                </a:lnTo>
                <a:lnTo>
                  <a:pt x="177064" y="203260"/>
                </a:lnTo>
                <a:lnTo>
                  <a:pt x="207040" y="204830"/>
                </a:lnTo>
                <a:lnTo>
                  <a:pt x="222987" y="219302"/>
                </a:lnTo>
                <a:lnTo>
                  <a:pt x="222718" y="221947"/>
                </a:lnTo>
                <a:lnTo>
                  <a:pt x="179922" y="221947"/>
                </a:lnTo>
                <a:lnTo>
                  <a:pt x="132241" y="222391"/>
                </a:lnTo>
                <a:close/>
              </a:path>
              <a:path w="223520" h="289559">
                <a:moveTo>
                  <a:pt x="63303" y="115094"/>
                </a:moveTo>
                <a:lnTo>
                  <a:pt x="20545" y="115094"/>
                </a:lnTo>
                <a:lnTo>
                  <a:pt x="39728" y="111310"/>
                </a:lnTo>
                <a:lnTo>
                  <a:pt x="52013" y="78361"/>
                </a:lnTo>
                <a:lnTo>
                  <a:pt x="77850" y="63970"/>
                </a:lnTo>
                <a:lnTo>
                  <a:pt x="105627" y="67037"/>
                </a:lnTo>
                <a:lnTo>
                  <a:pt x="119408" y="81821"/>
                </a:lnTo>
                <a:lnTo>
                  <a:pt x="89287" y="81821"/>
                </a:lnTo>
                <a:lnTo>
                  <a:pt x="66863" y="94535"/>
                </a:lnTo>
                <a:lnTo>
                  <a:pt x="63303" y="115094"/>
                </a:lnTo>
                <a:close/>
              </a:path>
              <a:path w="223520" h="289559">
                <a:moveTo>
                  <a:pt x="48466" y="289340"/>
                </a:moveTo>
                <a:lnTo>
                  <a:pt x="32328" y="271449"/>
                </a:lnTo>
                <a:lnTo>
                  <a:pt x="40069" y="236520"/>
                </a:lnTo>
                <a:lnTo>
                  <a:pt x="60576" y="193990"/>
                </a:lnTo>
                <a:lnTo>
                  <a:pt x="82735" y="153295"/>
                </a:lnTo>
                <a:lnTo>
                  <a:pt x="95430" y="123870"/>
                </a:lnTo>
                <a:lnTo>
                  <a:pt x="106182" y="91224"/>
                </a:lnTo>
                <a:lnTo>
                  <a:pt x="89287" y="81821"/>
                </a:lnTo>
                <a:lnTo>
                  <a:pt x="119408" y="81821"/>
                </a:lnTo>
                <a:lnTo>
                  <a:pt x="123732" y="86460"/>
                </a:lnTo>
                <a:lnTo>
                  <a:pt x="120551" y="121140"/>
                </a:lnTo>
                <a:lnTo>
                  <a:pt x="103852" y="156645"/>
                </a:lnTo>
                <a:lnTo>
                  <a:pt x="84440" y="192611"/>
                </a:lnTo>
                <a:lnTo>
                  <a:pt x="67793" y="228884"/>
                </a:lnTo>
                <a:lnTo>
                  <a:pt x="59388" y="265310"/>
                </a:lnTo>
                <a:lnTo>
                  <a:pt x="91156" y="267367"/>
                </a:lnTo>
                <a:lnTo>
                  <a:pt x="212222" y="267367"/>
                </a:lnTo>
                <a:lnTo>
                  <a:pt x="180631" y="278050"/>
                </a:lnTo>
                <a:lnTo>
                  <a:pt x="136866" y="281625"/>
                </a:lnTo>
                <a:lnTo>
                  <a:pt x="91360" y="283051"/>
                </a:lnTo>
                <a:lnTo>
                  <a:pt x="48466" y="289340"/>
                </a:lnTo>
                <a:close/>
              </a:path>
              <a:path w="223520" h="289559">
                <a:moveTo>
                  <a:pt x="212222" y="267367"/>
                </a:moveTo>
                <a:lnTo>
                  <a:pt x="91156" y="267367"/>
                </a:lnTo>
                <a:lnTo>
                  <a:pt x="130040" y="264969"/>
                </a:lnTo>
                <a:lnTo>
                  <a:pt x="168821" y="258783"/>
                </a:lnTo>
                <a:lnTo>
                  <a:pt x="200282" y="249473"/>
                </a:lnTo>
                <a:lnTo>
                  <a:pt x="201920" y="242374"/>
                </a:lnTo>
                <a:lnTo>
                  <a:pt x="203558" y="234729"/>
                </a:lnTo>
                <a:lnTo>
                  <a:pt x="205197" y="226538"/>
                </a:lnTo>
                <a:lnTo>
                  <a:pt x="179922" y="221947"/>
                </a:lnTo>
                <a:lnTo>
                  <a:pt x="222718" y="221947"/>
                </a:lnTo>
                <a:lnTo>
                  <a:pt x="218303" y="265310"/>
                </a:lnTo>
                <a:lnTo>
                  <a:pt x="212222" y="267367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g object 68"/>
          <p:cNvSpPr/>
          <p:nvPr/>
        </p:nvSpPr>
        <p:spPr>
          <a:xfrm>
            <a:off x="2361884" y="604154"/>
            <a:ext cx="288925" cy="292735"/>
          </a:xfrm>
          <a:custGeom>
            <a:avLst/>
            <a:gdLst/>
            <a:ahLst/>
            <a:cxnLst/>
            <a:rect l="l" t="t" r="r" b="b"/>
            <a:pathLst>
              <a:path w="288925" h="292734">
                <a:moveTo>
                  <a:pt x="157612" y="292481"/>
                </a:moveTo>
                <a:lnTo>
                  <a:pt x="115093" y="287353"/>
                </a:lnTo>
                <a:lnTo>
                  <a:pt x="75506" y="271222"/>
                </a:lnTo>
                <a:lnTo>
                  <a:pt x="41047" y="244834"/>
                </a:lnTo>
                <a:lnTo>
                  <a:pt x="16131" y="210387"/>
                </a:lnTo>
                <a:lnTo>
                  <a:pt x="2195" y="169328"/>
                </a:lnTo>
                <a:lnTo>
                  <a:pt x="0" y="154668"/>
                </a:lnTo>
                <a:lnTo>
                  <a:pt x="0" y="140008"/>
                </a:lnTo>
                <a:lnTo>
                  <a:pt x="9532" y="99697"/>
                </a:lnTo>
                <a:lnTo>
                  <a:pt x="30791" y="64502"/>
                </a:lnTo>
                <a:lnTo>
                  <a:pt x="60846" y="35183"/>
                </a:lnTo>
                <a:lnTo>
                  <a:pt x="97502" y="13923"/>
                </a:lnTo>
                <a:lnTo>
                  <a:pt x="137813" y="1459"/>
                </a:lnTo>
                <a:lnTo>
                  <a:pt x="152472" y="0"/>
                </a:lnTo>
                <a:lnTo>
                  <a:pt x="166408" y="736"/>
                </a:lnTo>
                <a:lnTo>
                  <a:pt x="206719" y="10255"/>
                </a:lnTo>
                <a:lnTo>
                  <a:pt x="241902" y="32251"/>
                </a:lnTo>
                <a:lnTo>
                  <a:pt x="267566" y="63778"/>
                </a:lnTo>
                <a:lnTo>
                  <a:pt x="280030" y="96766"/>
                </a:lnTo>
                <a:lnTo>
                  <a:pt x="281490" y="103353"/>
                </a:lnTo>
                <a:lnTo>
                  <a:pt x="282226" y="110689"/>
                </a:lnTo>
                <a:lnTo>
                  <a:pt x="282226" y="118749"/>
                </a:lnTo>
                <a:lnTo>
                  <a:pt x="284422" y="126085"/>
                </a:lnTo>
                <a:lnTo>
                  <a:pt x="286617" y="133409"/>
                </a:lnTo>
                <a:lnTo>
                  <a:pt x="288090" y="140745"/>
                </a:lnTo>
                <a:lnTo>
                  <a:pt x="288826" y="148068"/>
                </a:lnTo>
                <a:lnTo>
                  <a:pt x="288826" y="162004"/>
                </a:lnTo>
                <a:lnTo>
                  <a:pt x="280030" y="204523"/>
                </a:lnTo>
                <a:lnTo>
                  <a:pt x="258770" y="241166"/>
                </a:lnTo>
                <a:lnTo>
                  <a:pt x="226519" y="269762"/>
                </a:lnTo>
                <a:lnTo>
                  <a:pt x="186932" y="288089"/>
                </a:lnTo>
                <a:lnTo>
                  <a:pt x="172272" y="291021"/>
                </a:lnTo>
                <a:lnTo>
                  <a:pt x="157612" y="292481"/>
                </a:lnTo>
                <a:close/>
              </a:path>
            </a:pathLst>
          </a:custGeom>
          <a:solidFill>
            <a:srgbClr val="BD9A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g object 69"/>
          <p:cNvSpPr/>
          <p:nvPr/>
        </p:nvSpPr>
        <p:spPr>
          <a:xfrm>
            <a:off x="2318449" y="613839"/>
            <a:ext cx="332740" cy="337185"/>
          </a:xfrm>
          <a:custGeom>
            <a:avLst/>
            <a:gdLst/>
            <a:ahLst/>
            <a:cxnLst/>
            <a:rect l="l" t="t" r="r" b="b"/>
            <a:pathLst>
              <a:path w="332739" h="337184">
                <a:moveTo>
                  <a:pt x="45189" y="93724"/>
                </a:moveTo>
                <a:lnTo>
                  <a:pt x="19666" y="91193"/>
                </a:lnTo>
                <a:lnTo>
                  <a:pt x="19661" y="90763"/>
                </a:lnTo>
                <a:lnTo>
                  <a:pt x="34498" y="80609"/>
                </a:lnTo>
                <a:lnTo>
                  <a:pt x="54541" y="76121"/>
                </a:lnTo>
                <a:lnTo>
                  <a:pt x="75711" y="72861"/>
                </a:lnTo>
                <a:lnTo>
                  <a:pt x="94475" y="66018"/>
                </a:lnTo>
                <a:lnTo>
                  <a:pt x="95166" y="54601"/>
                </a:lnTo>
                <a:lnTo>
                  <a:pt x="93451" y="43900"/>
                </a:lnTo>
                <a:lnTo>
                  <a:pt x="89790" y="33610"/>
                </a:lnTo>
                <a:lnTo>
                  <a:pt x="84645" y="23422"/>
                </a:lnTo>
                <a:lnTo>
                  <a:pt x="101139" y="12201"/>
                </a:lnTo>
                <a:lnTo>
                  <a:pt x="119117" y="3694"/>
                </a:lnTo>
                <a:lnTo>
                  <a:pt x="138018" y="0"/>
                </a:lnTo>
                <a:lnTo>
                  <a:pt x="157276" y="3217"/>
                </a:lnTo>
                <a:lnTo>
                  <a:pt x="159742" y="13669"/>
                </a:lnTo>
                <a:lnTo>
                  <a:pt x="160857" y="18508"/>
                </a:lnTo>
                <a:lnTo>
                  <a:pt x="141985" y="18508"/>
                </a:lnTo>
                <a:lnTo>
                  <a:pt x="116916" y="24181"/>
                </a:lnTo>
                <a:lnTo>
                  <a:pt x="110994" y="47109"/>
                </a:lnTo>
                <a:lnTo>
                  <a:pt x="116336" y="76488"/>
                </a:lnTo>
                <a:lnTo>
                  <a:pt x="119942" y="86838"/>
                </a:lnTo>
                <a:lnTo>
                  <a:pt x="73723" y="86838"/>
                </a:lnTo>
                <a:lnTo>
                  <a:pt x="45189" y="93724"/>
                </a:lnTo>
                <a:close/>
              </a:path>
              <a:path w="332739" h="337184">
                <a:moveTo>
                  <a:pt x="170513" y="101515"/>
                </a:moveTo>
                <a:lnTo>
                  <a:pt x="125056" y="101515"/>
                </a:lnTo>
                <a:lnTo>
                  <a:pt x="135424" y="100968"/>
                </a:lnTo>
                <a:lnTo>
                  <a:pt x="144101" y="97555"/>
                </a:lnTo>
                <a:lnTo>
                  <a:pt x="151942" y="92231"/>
                </a:lnTo>
                <a:lnTo>
                  <a:pt x="159460" y="86223"/>
                </a:lnTo>
                <a:lnTo>
                  <a:pt x="155348" y="68731"/>
                </a:lnTo>
                <a:lnTo>
                  <a:pt x="151133" y="51546"/>
                </a:lnTo>
                <a:lnTo>
                  <a:pt x="146713" y="34771"/>
                </a:lnTo>
                <a:lnTo>
                  <a:pt x="141985" y="18508"/>
                </a:lnTo>
                <a:lnTo>
                  <a:pt x="160857" y="18508"/>
                </a:lnTo>
                <a:lnTo>
                  <a:pt x="167652" y="47996"/>
                </a:lnTo>
                <a:lnTo>
                  <a:pt x="247533" y="47996"/>
                </a:lnTo>
                <a:lnTo>
                  <a:pt x="249656" y="56325"/>
                </a:lnTo>
                <a:lnTo>
                  <a:pt x="213251" y="56325"/>
                </a:lnTo>
                <a:lnTo>
                  <a:pt x="193046" y="62025"/>
                </a:lnTo>
                <a:lnTo>
                  <a:pt x="175297" y="70387"/>
                </a:lnTo>
                <a:lnTo>
                  <a:pt x="176842" y="77477"/>
                </a:lnTo>
                <a:lnTo>
                  <a:pt x="180758" y="96599"/>
                </a:lnTo>
                <a:lnTo>
                  <a:pt x="170513" y="101515"/>
                </a:lnTo>
                <a:close/>
              </a:path>
              <a:path w="332739" h="337184">
                <a:moveTo>
                  <a:pt x="247533" y="47996"/>
                </a:moveTo>
                <a:lnTo>
                  <a:pt x="167652" y="47996"/>
                </a:lnTo>
                <a:lnTo>
                  <a:pt x="187858" y="47953"/>
                </a:lnTo>
                <a:lnTo>
                  <a:pt x="207654" y="44788"/>
                </a:lnTo>
                <a:lnTo>
                  <a:pt x="227245" y="42544"/>
                </a:lnTo>
                <a:lnTo>
                  <a:pt x="246836" y="45266"/>
                </a:lnTo>
                <a:lnTo>
                  <a:pt x="247533" y="47996"/>
                </a:lnTo>
                <a:close/>
              </a:path>
              <a:path w="332739" h="337184">
                <a:moveTo>
                  <a:pt x="191264" y="316677"/>
                </a:moveTo>
                <a:lnTo>
                  <a:pt x="99390" y="316677"/>
                </a:lnTo>
                <a:lnTo>
                  <a:pt x="189906" y="300909"/>
                </a:lnTo>
                <a:lnTo>
                  <a:pt x="234857" y="290644"/>
                </a:lnTo>
                <a:lnTo>
                  <a:pt x="277964" y="275720"/>
                </a:lnTo>
                <a:lnTo>
                  <a:pt x="273015" y="257861"/>
                </a:lnTo>
                <a:lnTo>
                  <a:pt x="267861" y="241793"/>
                </a:lnTo>
                <a:lnTo>
                  <a:pt x="264755" y="226033"/>
                </a:lnTo>
                <a:lnTo>
                  <a:pt x="265950" y="209096"/>
                </a:lnTo>
                <a:lnTo>
                  <a:pt x="299262" y="209096"/>
                </a:lnTo>
                <a:lnTo>
                  <a:pt x="283050" y="176065"/>
                </a:lnTo>
                <a:lnTo>
                  <a:pt x="265404" y="144315"/>
                </a:lnTo>
                <a:lnTo>
                  <a:pt x="249806" y="111643"/>
                </a:lnTo>
                <a:lnTo>
                  <a:pt x="239737" y="75848"/>
                </a:lnTo>
                <a:lnTo>
                  <a:pt x="230590" y="59021"/>
                </a:lnTo>
                <a:lnTo>
                  <a:pt x="213251" y="56325"/>
                </a:lnTo>
                <a:lnTo>
                  <a:pt x="249656" y="56325"/>
                </a:lnTo>
                <a:lnTo>
                  <a:pt x="257750" y="88066"/>
                </a:lnTo>
                <a:lnTo>
                  <a:pt x="273527" y="129638"/>
                </a:lnTo>
                <a:lnTo>
                  <a:pt x="294527" y="168753"/>
                </a:lnTo>
                <a:lnTo>
                  <a:pt x="321106" y="204182"/>
                </a:lnTo>
                <a:lnTo>
                  <a:pt x="327711" y="212441"/>
                </a:lnTo>
                <a:lnTo>
                  <a:pt x="331346" y="221111"/>
                </a:lnTo>
                <a:lnTo>
                  <a:pt x="332129" y="228756"/>
                </a:lnTo>
                <a:lnTo>
                  <a:pt x="281787" y="228756"/>
                </a:lnTo>
                <a:lnTo>
                  <a:pt x="287564" y="260242"/>
                </a:lnTo>
                <a:lnTo>
                  <a:pt x="298511" y="266846"/>
                </a:lnTo>
                <a:lnTo>
                  <a:pt x="315845" y="266846"/>
                </a:lnTo>
                <a:lnTo>
                  <a:pt x="310409" y="276041"/>
                </a:lnTo>
                <a:lnTo>
                  <a:pt x="276124" y="297403"/>
                </a:lnTo>
                <a:lnTo>
                  <a:pt x="232979" y="309783"/>
                </a:lnTo>
                <a:lnTo>
                  <a:pt x="191264" y="316677"/>
                </a:lnTo>
                <a:close/>
              </a:path>
              <a:path w="332739" h="337184">
                <a:moveTo>
                  <a:pt x="128768" y="117334"/>
                </a:moveTo>
                <a:lnTo>
                  <a:pt x="110311" y="114075"/>
                </a:lnTo>
                <a:lnTo>
                  <a:pt x="97751" y="87836"/>
                </a:lnTo>
                <a:lnTo>
                  <a:pt x="73723" y="86838"/>
                </a:lnTo>
                <a:lnTo>
                  <a:pt x="119942" y="86838"/>
                </a:lnTo>
                <a:lnTo>
                  <a:pt x="125056" y="101515"/>
                </a:lnTo>
                <a:lnTo>
                  <a:pt x="170513" y="101515"/>
                </a:lnTo>
                <a:lnTo>
                  <a:pt x="146149" y="113119"/>
                </a:lnTo>
                <a:lnTo>
                  <a:pt x="128768" y="117334"/>
                </a:lnTo>
                <a:close/>
              </a:path>
              <a:path w="332739" h="337184">
                <a:moveTo>
                  <a:pt x="99390" y="336883"/>
                </a:moveTo>
                <a:lnTo>
                  <a:pt x="67074" y="305000"/>
                </a:lnTo>
                <a:lnTo>
                  <a:pt x="42191" y="268035"/>
                </a:lnTo>
                <a:lnTo>
                  <a:pt x="23891" y="227186"/>
                </a:lnTo>
                <a:lnTo>
                  <a:pt x="11326" y="183652"/>
                </a:lnTo>
                <a:lnTo>
                  <a:pt x="3645" y="138632"/>
                </a:lnTo>
                <a:lnTo>
                  <a:pt x="0" y="93323"/>
                </a:lnTo>
                <a:lnTo>
                  <a:pt x="7645" y="92231"/>
                </a:lnTo>
                <a:lnTo>
                  <a:pt x="13652" y="91138"/>
                </a:lnTo>
                <a:lnTo>
                  <a:pt x="19659" y="90593"/>
                </a:lnTo>
                <a:lnTo>
                  <a:pt x="19661" y="90763"/>
                </a:lnTo>
                <a:lnTo>
                  <a:pt x="19113" y="91138"/>
                </a:lnTo>
                <a:lnTo>
                  <a:pt x="19666" y="91193"/>
                </a:lnTo>
                <a:lnTo>
                  <a:pt x="20192" y="139741"/>
                </a:lnTo>
                <a:lnTo>
                  <a:pt x="28379" y="188497"/>
                </a:lnTo>
                <a:lnTo>
                  <a:pt x="44273" y="235287"/>
                </a:lnTo>
                <a:lnTo>
                  <a:pt x="67926" y="278538"/>
                </a:lnTo>
                <a:lnTo>
                  <a:pt x="99390" y="316677"/>
                </a:lnTo>
                <a:lnTo>
                  <a:pt x="191264" y="316677"/>
                </a:lnTo>
                <a:lnTo>
                  <a:pt x="139713" y="325140"/>
                </a:lnTo>
                <a:lnTo>
                  <a:pt x="99390" y="336883"/>
                </a:lnTo>
                <a:close/>
              </a:path>
              <a:path w="332739" h="337184">
                <a:moveTo>
                  <a:pt x="315845" y="266846"/>
                </a:moveTo>
                <a:lnTo>
                  <a:pt x="298511" y="266846"/>
                </a:lnTo>
                <a:lnTo>
                  <a:pt x="307513" y="254405"/>
                </a:lnTo>
                <a:lnTo>
                  <a:pt x="307454" y="228756"/>
                </a:lnTo>
                <a:lnTo>
                  <a:pt x="332129" y="228756"/>
                </a:lnTo>
                <a:lnTo>
                  <a:pt x="332318" y="230599"/>
                </a:lnTo>
                <a:lnTo>
                  <a:pt x="330936" y="241315"/>
                </a:lnTo>
                <a:lnTo>
                  <a:pt x="315845" y="266846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bg object 70"/>
          <p:cNvSpPr/>
          <p:nvPr/>
        </p:nvSpPr>
        <p:spPr>
          <a:xfrm>
            <a:off x="6021480" y="137204"/>
            <a:ext cx="265430" cy="205104"/>
          </a:xfrm>
          <a:custGeom>
            <a:avLst/>
            <a:gdLst/>
            <a:ahLst/>
            <a:cxnLst/>
            <a:rect l="l" t="t" r="r" b="b"/>
            <a:pathLst>
              <a:path w="265429" h="205104">
                <a:moveTo>
                  <a:pt x="27646" y="205075"/>
                </a:moveTo>
                <a:lnTo>
                  <a:pt x="11263" y="196363"/>
                </a:lnTo>
                <a:lnTo>
                  <a:pt x="1843" y="173879"/>
                </a:lnTo>
                <a:lnTo>
                  <a:pt x="0" y="148016"/>
                </a:lnTo>
                <a:lnTo>
                  <a:pt x="6348" y="129167"/>
                </a:lnTo>
                <a:lnTo>
                  <a:pt x="190764" y="114943"/>
                </a:lnTo>
                <a:lnTo>
                  <a:pt x="236802" y="112238"/>
                </a:lnTo>
                <a:lnTo>
                  <a:pt x="254678" y="120626"/>
                </a:lnTo>
                <a:lnTo>
                  <a:pt x="255962" y="133502"/>
                </a:lnTo>
                <a:lnTo>
                  <a:pt x="184035" y="133502"/>
                </a:lnTo>
                <a:lnTo>
                  <a:pt x="130722" y="136813"/>
                </a:lnTo>
                <a:lnTo>
                  <a:pt x="24915" y="151011"/>
                </a:lnTo>
                <a:lnTo>
                  <a:pt x="22893" y="161012"/>
                </a:lnTo>
                <a:lnTo>
                  <a:pt x="22663" y="167531"/>
                </a:lnTo>
                <a:lnTo>
                  <a:pt x="24378" y="173436"/>
                </a:lnTo>
                <a:lnTo>
                  <a:pt x="28192" y="181593"/>
                </a:lnTo>
                <a:lnTo>
                  <a:pt x="264942" y="181593"/>
                </a:lnTo>
                <a:lnTo>
                  <a:pt x="265199" y="182139"/>
                </a:lnTo>
                <a:lnTo>
                  <a:pt x="217007" y="191707"/>
                </a:lnTo>
                <a:lnTo>
                  <a:pt x="169706" y="195246"/>
                </a:lnTo>
                <a:lnTo>
                  <a:pt x="122746" y="196294"/>
                </a:lnTo>
                <a:lnTo>
                  <a:pt x="75576" y="198391"/>
                </a:lnTo>
                <a:lnTo>
                  <a:pt x="27646" y="205075"/>
                </a:lnTo>
                <a:close/>
              </a:path>
              <a:path w="265429" h="205104">
                <a:moveTo>
                  <a:pt x="264942" y="181593"/>
                </a:moveTo>
                <a:lnTo>
                  <a:pt x="28192" y="181593"/>
                </a:lnTo>
                <a:lnTo>
                  <a:pt x="80012" y="179281"/>
                </a:lnTo>
                <a:lnTo>
                  <a:pt x="133111" y="179067"/>
                </a:lnTo>
                <a:lnTo>
                  <a:pt x="185085" y="175065"/>
                </a:lnTo>
                <a:lnTo>
                  <a:pt x="233526" y="161387"/>
                </a:lnTo>
                <a:lnTo>
                  <a:pt x="234072" y="154288"/>
                </a:lnTo>
                <a:lnTo>
                  <a:pt x="235164" y="145550"/>
                </a:lnTo>
                <a:lnTo>
                  <a:pt x="235710" y="137359"/>
                </a:lnTo>
                <a:lnTo>
                  <a:pt x="184035" y="133502"/>
                </a:lnTo>
                <a:lnTo>
                  <a:pt x="255962" y="133502"/>
                </a:lnTo>
                <a:lnTo>
                  <a:pt x="256530" y="139202"/>
                </a:lnTo>
                <a:lnTo>
                  <a:pt x="255617" y="161771"/>
                </a:lnTo>
                <a:lnTo>
                  <a:pt x="264942" y="181593"/>
                </a:lnTo>
                <a:close/>
              </a:path>
              <a:path w="265429" h="205104">
                <a:moveTo>
                  <a:pt x="224838" y="3355"/>
                </a:moveTo>
                <a:lnTo>
                  <a:pt x="61823" y="3355"/>
                </a:lnTo>
                <a:lnTo>
                  <a:pt x="119037" y="1297"/>
                </a:lnTo>
                <a:lnTo>
                  <a:pt x="180078" y="0"/>
                </a:lnTo>
                <a:lnTo>
                  <a:pt x="224838" y="3355"/>
                </a:lnTo>
                <a:close/>
              </a:path>
              <a:path w="265429" h="205104">
                <a:moveTo>
                  <a:pt x="29685" y="86171"/>
                </a:moveTo>
                <a:lnTo>
                  <a:pt x="3071" y="69096"/>
                </a:lnTo>
                <a:lnTo>
                  <a:pt x="2628" y="49539"/>
                </a:lnTo>
                <a:lnTo>
                  <a:pt x="1979" y="27320"/>
                </a:lnTo>
                <a:lnTo>
                  <a:pt x="7065" y="9196"/>
                </a:lnTo>
                <a:lnTo>
                  <a:pt x="23823" y="1926"/>
                </a:lnTo>
                <a:lnTo>
                  <a:pt x="61823" y="3355"/>
                </a:lnTo>
                <a:lnTo>
                  <a:pt x="224838" y="3355"/>
                </a:lnTo>
                <a:lnTo>
                  <a:pt x="229559" y="3709"/>
                </a:lnTo>
                <a:lnTo>
                  <a:pt x="252093" y="16671"/>
                </a:lnTo>
                <a:lnTo>
                  <a:pt x="252162" y="17285"/>
                </a:lnTo>
                <a:lnTo>
                  <a:pt x="107231" y="17285"/>
                </a:lnTo>
                <a:lnTo>
                  <a:pt x="82870" y="18309"/>
                </a:lnTo>
                <a:lnTo>
                  <a:pt x="58611" y="20562"/>
                </a:lnTo>
                <a:lnTo>
                  <a:pt x="34199" y="21586"/>
                </a:lnTo>
                <a:lnTo>
                  <a:pt x="23499" y="26287"/>
                </a:lnTo>
                <a:lnTo>
                  <a:pt x="20683" y="36672"/>
                </a:lnTo>
                <a:lnTo>
                  <a:pt x="21758" y="49616"/>
                </a:lnTo>
                <a:lnTo>
                  <a:pt x="22731" y="61997"/>
                </a:lnTo>
                <a:lnTo>
                  <a:pt x="55012" y="62858"/>
                </a:lnTo>
                <a:lnTo>
                  <a:pt x="253298" y="63116"/>
                </a:lnTo>
                <a:lnTo>
                  <a:pt x="249158" y="73807"/>
                </a:lnTo>
                <a:lnTo>
                  <a:pt x="240827" y="75650"/>
                </a:lnTo>
                <a:lnTo>
                  <a:pt x="187653" y="75650"/>
                </a:lnTo>
                <a:lnTo>
                  <a:pt x="145988" y="78542"/>
                </a:lnTo>
                <a:lnTo>
                  <a:pt x="85328" y="85684"/>
                </a:lnTo>
                <a:lnTo>
                  <a:pt x="29685" y="86171"/>
                </a:lnTo>
                <a:close/>
              </a:path>
              <a:path w="265429" h="205104">
                <a:moveTo>
                  <a:pt x="161321" y="22721"/>
                </a:moveTo>
                <a:lnTo>
                  <a:pt x="131951" y="19947"/>
                </a:lnTo>
                <a:lnTo>
                  <a:pt x="107231" y="17285"/>
                </a:lnTo>
                <a:lnTo>
                  <a:pt x="252162" y="17285"/>
                </a:lnTo>
                <a:lnTo>
                  <a:pt x="252329" y="18787"/>
                </a:lnTo>
                <a:lnTo>
                  <a:pt x="195708" y="18787"/>
                </a:lnTo>
                <a:lnTo>
                  <a:pt x="161321" y="22721"/>
                </a:lnTo>
                <a:close/>
              </a:path>
              <a:path w="265429" h="205104">
                <a:moveTo>
                  <a:pt x="253298" y="63116"/>
                </a:moveTo>
                <a:lnTo>
                  <a:pt x="111252" y="63116"/>
                </a:lnTo>
                <a:lnTo>
                  <a:pt x="172812" y="61250"/>
                </a:lnTo>
                <a:lnTo>
                  <a:pt x="221057" y="55741"/>
                </a:lnTo>
                <a:lnTo>
                  <a:pt x="237348" y="45068"/>
                </a:lnTo>
                <a:lnTo>
                  <a:pt x="224566" y="21714"/>
                </a:lnTo>
                <a:lnTo>
                  <a:pt x="195708" y="18787"/>
                </a:lnTo>
                <a:lnTo>
                  <a:pt x="252329" y="18787"/>
                </a:lnTo>
                <a:lnTo>
                  <a:pt x="256385" y="55145"/>
                </a:lnTo>
                <a:lnTo>
                  <a:pt x="253298" y="63116"/>
                </a:lnTo>
                <a:close/>
              </a:path>
              <a:path w="265429" h="205104">
                <a:moveTo>
                  <a:pt x="227288" y="78645"/>
                </a:moveTo>
                <a:lnTo>
                  <a:pt x="187653" y="75650"/>
                </a:lnTo>
                <a:lnTo>
                  <a:pt x="240827" y="75650"/>
                </a:lnTo>
                <a:lnTo>
                  <a:pt x="227288" y="78645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g object 71"/>
          <p:cNvSpPr/>
          <p:nvPr/>
        </p:nvSpPr>
        <p:spPr>
          <a:xfrm>
            <a:off x="1184888" y="4630260"/>
            <a:ext cx="229235" cy="293370"/>
          </a:xfrm>
          <a:custGeom>
            <a:avLst/>
            <a:gdLst/>
            <a:ahLst/>
            <a:cxnLst/>
            <a:rect l="l" t="t" r="r" b="b"/>
            <a:pathLst>
              <a:path w="229234" h="293370">
                <a:moveTo>
                  <a:pt x="35216" y="292903"/>
                </a:moveTo>
                <a:lnTo>
                  <a:pt x="18308" y="266921"/>
                </a:lnTo>
                <a:lnTo>
                  <a:pt x="14392" y="225056"/>
                </a:lnTo>
                <a:lnTo>
                  <a:pt x="14939" y="179430"/>
                </a:lnTo>
                <a:lnTo>
                  <a:pt x="11378" y="141620"/>
                </a:lnTo>
                <a:lnTo>
                  <a:pt x="9070" y="110541"/>
                </a:lnTo>
                <a:lnTo>
                  <a:pt x="2085" y="75422"/>
                </a:lnTo>
                <a:lnTo>
                  <a:pt x="0" y="42403"/>
                </a:lnTo>
                <a:lnTo>
                  <a:pt x="12351" y="17085"/>
                </a:lnTo>
                <a:lnTo>
                  <a:pt x="42859" y="5039"/>
                </a:lnTo>
                <a:lnTo>
                  <a:pt x="78096" y="0"/>
                </a:lnTo>
                <a:lnTo>
                  <a:pt x="113958" y="1884"/>
                </a:lnTo>
                <a:lnTo>
                  <a:pt x="146336" y="10610"/>
                </a:lnTo>
                <a:lnTo>
                  <a:pt x="151776" y="14008"/>
                </a:lnTo>
                <a:lnTo>
                  <a:pt x="96174" y="14008"/>
                </a:lnTo>
                <a:lnTo>
                  <a:pt x="59538" y="17128"/>
                </a:lnTo>
                <a:lnTo>
                  <a:pt x="29150" y="27819"/>
                </a:lnTo>
                <a:lnTo>
                  <a:pt x="16697" y="40573"/>
                </a:lnTo>
                <a:lnTo>
                  <a:pt x="15967" y="59846"/>
                </a:lnTo>
                <a:lnTo>
                  <a:pt x="19963" y="81307"/>
                </a:lnTo>
                <a:lnTo>
                  <a:pt x="21684" y="100624"/>
                </a:lnTo>
                <a:lnTo>
                  <a:pt x="27612" y="145201"/>
                </a:lnTo>
                <a:lnTo>
                  <a:pt x="30958" y="189472"/>
                </a:lnTo>
                <a:lnTo>
                  <a:pt x="34218" y="233655"/>
                </a:lnTo>
                <a:lnTo>
                  <a:pt x="39883" y="277969"/>
                </a:lnTo>
                <a:lnTo>
                  <a:pt x="74764" y="279970"/>
                </a:lnTo>
                <a:lnTo>
                  <a:pt x="147585" y="279970"/>
                </a:lnTo>
                <a:lnTo>
                  <a:pt x="132103" y="285669"/>
                </a:lnTo>
                <a:lnTo>
                  <a:pt x="83813" y="291911"/>
                </a:lnTo>
                <a:lnTo>
                  <a:pt x="35216" y="292903"/>
                </a:lnTo>
                <a:close/>
              </a:path>
              <a:path w="229234" h="293370">
                <a:moveTo>
                  <a:pt x="112030" y="135371"/>
                </a:moveTo>
                <a:lnTo>
                  <a:pt x="97280" y="128626"/>
                </a:lnTo>
                <a:lnTo>
                  <a:pt x="107670" y="117287"/>
                </a:lnTo>
                <a:lnTo>
                  <a:pt x="123353" y="109666"/>
                </a:lnTo>
                <a:lnTo>
                  <a:pt x="139999" y="102309"/>
                </a:lnTo>
                <a:lnTo>
                  <a:pt x="153277" y="91757"/>
                </a:lnTo>
                <a:lnTo>
                  <a:pt x="167609" y="57334"/>
                </a:lnTo>
                <a:lnTo>
                  <a:pt x="157805" y="33385"/>
                </a:lnTo>
                <a:lnTo>
                  <a:pt x="131461" y="19185"/>
                </a:lnTo>
                <a:lnTo>
                  <a:pt x="96174" y="14008"/>
                </a:lnTo>
                <a:lnTo>
                  <a:pt x="151776" y="14008"/>
                </a:lnTo>
                <a:lnTo>
                  <a:pt x="171123" y="26095"/>
                </a:lnTo>
                <a:lnTo>
                  <a:pt x="184214" y="48259"/>
                </a:lnTo>
                <a:lnTo>
                  <a:pt x="181501" y="77018"/>
                </a:lnTo>
                <a:lnTo>
                  <a:pt x="158877" y="112291"/>
                </a:lnTo>
                <a:lnTo>
                  <a:pt x="162143" y="119759"/>
                </a:lnTo>
                <a:lnTo>
                  <a:pt x="169143" y="121159"/>
                </a:lnTo>
                <a:lnTo>
                  <a:pt x="174743" y="122558"/>
                </a:lnTo>
                <a:lnTo>
                  <a:pt x="190345" y="132235"/>
                </a:lnTo>
                <a:lnTo>
                  <a:pt x="152730" y="132235"/>
                </a:lnTo>
                <a:lnTo>
                  <a:pt x="131636" y="134284"/>
                </a:lnTo>
                <a:lnTo>
                  <a:pt x="112030" y="135371"/>
                </a:lnTo>
                <a:close/>
              </a:path>
              <a:path w="229234" h="293370">
                <a:moveTo>
                  <a:pt x="147585" y="279970"/>
                </a:moveTo>
                <a:lnTo>
                  <a:pt x="74764" y="279970"/>
                </a:lnTo>
                <a:lnTo>
                  <a:pt x="112883" y="274111"/>
                </a:lnTo>
                <a:lnTo>
                  <a:pt x="149996" y="261504"/>
                </a:lnTo>
                <a:lnTo>
                  <a:pt x="181859" y="243258"/>
                </a:lnTo>
                <a:lnTo>
                  <a:pt x="204228" y="220484"/>
                </a:lnTo>
                <a:lnTo>
                  <a:pt x="212861" y="194291"/>
                </a:lnTo>
                <a:lnTo>
                  <a:pt x="203514" y="165791"/>
                </a:lnTo>
                <a:lnTo>
                  <a:pt x="171943" y="136093"/>
                </a:lnTo>
                <a:lnTo>
                  <a:pt x="152730" y="132235"/>
                </a:lnTo>
                <a:lnTo>
                  <a:pt x="190345" y="132235"/>
                </a:lnTo>
                <a:lnTo>
                  <a:pt x="205475" y="141620"/>
                </a:lnTo>
                <a:lnTo>
                  <a:pt x="224615" y="172845"/>
                </a:lnTo>
                <a:lnTo>
                  <a:pt x="228618" y="207746"/>
                </a:lnTo>
                <a:lnTo>
                  <a:pt x="213940" y="237833"/>
                </a:lnTo>
                <a:lnTo>
                  <a:pt x="176631" y="269277"/>
                </a:lnTo>
                <a:lnTo>
                  <a:pt x="147585" y="279970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2" name="bg object 7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37876" y="4793334"/>
            <a:ext cx="109409" cy="76596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27136" y="4661660"/>
            <a:ext cx="92198" cy="64229"/>
          </a:xfrm>
          <a:prstGeom prst="rect">
            <a:avLst/>
          </a:prstGeom>
        </p:spPr>
      </p:pic>
      <p:sp>
        <p:nvSpPr>
          <p:cNvPr id="74" name="bg object 74"/>
          <p:cNvSpPr/>
          <p:nvPr/>
        </p:nvSpPr>
        <p:spPr>
          <a:xfrm>
            <a:off x="4844476" y="836429"/>
            <a:ext cx="375285" cy="203200"/>
          </a:xfrm>
          <a:custGeom>
            <a:avLst/>
            <a:gdLst/>
            <a:ahLst/>
            <a:cxnLst/>
            <a:rect l="l" t="t" r="r" b="b"/>
            <a:pathLst>
              <a:path w="375285" h="203200">
                <a:moveTo>
                  <a:pt x="146930" y="170292"/>
                </a:moveTo>
                <a:lnTo>
                  <a:pt x="80067" y="170292"/>
                </a:lnTo>
                <a:lnTo>
                  <a:pt x="119360" y="151318"/>
                </a:lnTo>
                <a:lnTo>
                  <a:pt x="150678" y="122751"/>
                </a:lnTo>
                <a:lnTo>
                  <a:pt x="179249" y="87647"/>
                </a:lnTo>
                <a:lnTo>
                  <a:pt x="205050" y="55588"/>
                </a:lnTo>
                <a:lnTo>
                  <a:pt x="235933" y="26368"/>
                </a:lnTo>
                <a:lnTo>
                  <a:pt x="274501" y="6307"/>
                </a:lnTo>
                <a:lnTo>
                  <a:pt x="291492" y="2297"/>
                </a:lnTo>
                <a:lnTo>
                  <a:pt x="309299" y="0"/>
                </a:lnTo>
                <a:lnTo>
                  <a:pt x="326127" y="2270"/>
                </a:lnTo>
                <a:lnTo>
                  <a:pt x="340182" y="11961"/>
                </a:lnTo>
                <a:lnTo>
                  <a:pt x="352654" y="27654"/>
                </a:lnTo>
                <a:lnTo>
                  <a:pt x="355498" y="31155"/>
                </a:lnTo>
                <a:lnTo>
                  <a:pt x="311039" y="31155"/>
                </a:lnTo>
                <a:lnTo>
                  <a:pt x="273277" y="34043"/>
                </a:lnTo>
                <a:lnTo>
                  <a:pt x="236658" y="58504"/>
                </a:lnTo>
                <a:lnTo>
                  <a:pt x="211562" y="88865"/>
                </a:lnTo>
                <a:lnTo>
                  <a:pt x="186829" y="123492"/>
                </a:lnTo>
                <a:lnTo>
                  <a:pt x="160646" y="157297"/>
                </a:lnTo>
                <a:lnTo>
                  <a:pt x="146930" y="170292"/>
                </a:lnTo>
                <a:close/>
              </a:path>
              <a:path w="375285" h="203200">
                <a:moveTo>
                  <a:pt x="350194" y="123478"/>
                </a:moveTo>
                <a:lnTo>
                  <a:pt x="289236" y="123478"/>
                </a:lnTo>
                <a:lnTo>
                  <a:pt x="323238" y="120753"/>
                </a:lnTo>
                <a:lnTo>
                  <a:pt x="344967" y="94172"/>
                </a:lnTo>
                <a:lnTo>
                  <a:pt x="338687" y="50858"/>
                </a:lnTo>
                <a:lnTo>
                  <a:pt x="311039" y="31155"/>
                </a:lnTo>
                <a:lnTo>
                  <a:pt x="355498" y="31155"/>
                </a:lnTo>
                <a:lnTo>
                  <a:pt x="365574" y="43551"/>
                </a:lnTo>
                <a:lnTo>
                  <a:pt x="374498" y="60835"/>
                </a:lnTo>
                <a:lnTo>
                  <a:pt x="374980" y="80687"/>
                </a:lnTo>
                <a:lnTo>
                  <a:pt x="358625" y="117852"/>
                </a:lnTo>
                <a:lnTo>
                  <a:pt x="350194" y="123478"/>
                </a:lnTo>
                <a:close/>
              </a:path>
              <a:path w="375285" h="203200">
                <a:moveTo>
                  <a:pt x="55274" y="202915"/>
                </a:moveTo>
                <a:lnTo>
                  <a:pt x="18901" y="181914"/>
                </a:lnTo>
                <a:lnTo>
                  <a:pt x="1467" y="157017"/>
                </a:lnTo>
                <a:lnTo>
                  <a:pt x="0" y="130581"/>
                </a:lnTo>
                <a:lnTo>
                  <a:pt x="11528" y="104961"/>
                </a:lnTo>
                <a:lnTo>
                  <a:pt x="33080" y="82513"/>
                </a:lnTo>
                <a:lnTo>
                  <a:pt x="61685" y="65592"/>
                </a:lnTo>
                <a:lnTo>
                  <a:pt x="94372" y="56555"/>
                </a:lnTo>
                <a:lnTo>
                  <a:pt x="128168" y="57757"/>
                </a:lnTo>
                <a:lnTo>
                  <a:pt x="160102" y="71553"/>
                </a:lnTo>
                <a:lnTo>
                  <a:pt x="166423" y="80001"/>
                </a:lnTo>
                <a:lnTo>
                  <a:pt x="166399" y="80401"/>
                </a:lnTo>
                <a:lnTo>
                  <a:pt x="115882" y="80401"/>
                </a:lnTo>
                <a:lnTo>
                  <a:pt x="83516" y="87786"/>
                </a:lnTo>
                <a:lnTo>
                  <a:pt x="56485" y="104835"/>
                </a:lnTo>
                <a:lnTo>
                  <a:pt x="49910" y="112875"/>
                </a:lnTo>
                <a:lnTo>
                  <a:pt x="25695" y="112875"/>
                </a:lnTo>
                <a:lnTo>
                  <a:pt x="16737" y="135725"/>
                </a:lnTo>
                <a:lnTo>
                  <a:pt x="17322" y="156699"/>
                </a:lnTo>
                <a:lnTo>
                  <a:pt x="26551" y="172943"/>
                </a:lnTo>
                <a:lnTo>
                  <a:pt x="43529" y="181602"/>
                </a:lnTo>
                <a:lnTo>
                  <a:pt x="134993" y="181602"/>
                </a:lnTo>
                <a:lnTo>
                  <a:pt x="134763" y="181819"/>
                </a:lnTo>
                <a:lnTo>
                  <a:pt x="83356" y="181819"/>
                </a:lnTo>
                <a:lnTo>
                  <a:pt x="77675" y="184646"/>
                </a:lnTo>
                <a:lnTo>
                  <a:pt x="75210" y="186074"/>
                </a:lnTo>
                <a:lnTo>
                  <a:pt x="69471" y="186074"/>
                </a:lnTo>
                <a:lnTo>
                  <a:pt x="63538" y="187691"/>
                </a:lnTo>
                <a:lnTo>
                  <a:pt x="71667" y="188126"/>
                </a:lnTo>
                <a:lnTo>
                  <a:pt x="125212" y="188126"/>
                </a:lnTo>
                <a:lnTo>
                  <a:pt x="96681" y="202096"/>
                </a:lnTo>
                <a:lnTo>
                  <a:pt x="55274" y="202915"/>
                </a:lnTo>
                <a:close/>
              </a:path>
              <a:path w="375285" h="203200">
                <a:moveTo>
                  <a:pt x="159980" y="90699"/>
                </a:moveTo>
                <a:lnTo>
                  <a:pt x="149663" y="87647"/>
                </a:lnTo>
                <a:lnTo>
                  <a:pt x="115882" y="80401"/>
                </a:lnTo>
                <a:lnTo>
                  <a:pt x="166399" y="80401"/>
                </a:lnTo>
                <a:lnTo>
                  <a:pt x="165975" y="87266"/>
                </a:lnTo>
                <a:lnTo>
                  <a:pt x="159980" y="90699"/>
                </a:lnTo>
                <a:close/>
              </a:path>
              <a:path w="375285" h="203200">
                <a:moveTo>
                  <a:pt x="280086" y="149587"/>
                </a:moveTo>
                <a:lnTo>
                  <a:pt x="240242" y="140401"/>
                </a:lnTo>
                <a:lnTo>
                  <a:pt x="214909" y="112006"/>
                </a:lnTo>
                <a:lnTo>
                  <a:pt x="250584" y="116009"/>
                </a:lnTo>
                <a:lnTo>
                  <a:pt x="289236" y="123478"/>
                </a:lnTo>
                <a:lnTo>
                  <a:pt x="350194" y="123478"/>
                </a:lnTo>
                <a:lnTo>
                  <a:pt x="323270" y="141445"/>
                </a:lnTo>
                <a:lnTo>
                  <a:pt x="280086" y="149587"/>
                </a:lnTo>
                <a:close/>
              </a:path>
              <a:path w="375285" h="203200">
                <a:moveTo>
                  <a:pt x="134993" y="181602"/>
                </a:moveTo>
                <a:lnTo>
                  <a:pt x="43529" y="181602"/>
                </a:lnTo>
                <a:lnTo>
                  <a:pt x="30099" y="166704"/>
                </a:lnTo>
                <a:lnTo>
                  <a:pt x="21889" y="150501"/>
                </a:lnTo>
                <a:lnTo>
                  <a:pt x="20040" y="132667"/>
                </a:lnTo>
                <a:lnTo>
                  <a:pt x="25695" y="112875"/>
                </a:lnTo>
                <a:lnTo>
                  <a:pt x="49910" y="112875"/>
                </a:lnTo>
                <a:lnTo>
                  <a:pt x="38705" y="126579"/>
                </a:lnTo>
                <a:lnTo>
                  <a:pt x="34097" y="148049"/>
                </a:lnTo>
                <a:lnTo>
                  <a:pt x="46578" y="164276"/>
                </a:lnTo>
                <a:lnTo>
                  <a:pt x="80067" y="170292"/>
                </a:lnTo>
                <a:lnTo>
                  <a:pt x="146930" y="170292"/>
                </a:lnTo>
                <a:lnTo>
                  <a:pt x="134993" y="181602"/>
                </a:lnTo>
                <a:close/>
              </a:path>
              <a:path w="375285" h="203200">
                <a:moveTo>
                  <a:pt x="86121" y="182744"/>
                </a:moveTo>
                <a:lnTo>
                  <a:pt x="83356" y="181819"/>
                </a:lnTo>
                <a:lnTo>
                  <a:pt x="134763" y="181819"/>
                </a:lnTo>
                <a:lnTo>
                  <a:pt x="134534" y="182037"/>
                </a:lnTo>
                <a:lnTo>
                  <a:pt x="87027" y="182037"/>
                </a:lnTo>
                <a:lnTo>
                  <a:pt x="86121" y="182744"/>
                </a:lnTo>
                <a:close/>
              </a:path>
              <a:path w="375285" h="203200">
                <a:moveTo>
                  <a:pt x="132238" y="184211"/>
                </a:moveTo>
                <a:lnTo>
                  <a:pt x="91376" y="184211"/>
                </a:lnTo>
                <a:lnTo>
                  <a:pt x="92246" y="183341"/>
                </a:lnTo>
                <a:lnTo>
                  <a:pt x="93116" y="182907"/>
                </a:lnTo>
                <a:lnTo>
                  <a:pt x="90941" y="182471"/>
                </a:lnTo>
                <a:lnTo>
                  <a:pt x="89202" y="182471"/>
                </a:lnTo>
                <a:lnTo>
                  <a:pt x="87027" y="182037"/>
                </a:lnTo>
                <a:lnTo>
                  <a:pt x="134534" y="182037"/>
                </a:lnTo>
                <a:lnTo>
                  <a:pt x="132238" y="184211"/>
                </a:lnTo>
                <a:close/>
              </a:path>
              <a:path w="375285" h="203200">
                <a:moveTo>
                  <a:pt x="128544" y="186495"/>
                </a:moveTo>
                <a:lnTo>
                  <a:pt x="75772" y="186495"/>
                </a:lnTo>
                <a:lnTo>
                  <a:pt x="81827" y="186101"/>
                </a:lnTo>
                <a:lnTo>
                  <a:pt x="86121" y="182744"/>
                </a:lnTo>
                <a:lnTo>
                  <a:pt x="90506" y="184211"/>
                </a:lnTo>
                <a:lnTo>
                  <a:pt x="132238" y="184211"/>
                </a:lnTo>
                <a:lnTo>
                  <a:pt x="131201" y="185194"/>
                </a:lnTo>
                <a:lnTo>
                  <a:pt x="128544" y="186495"/>
                </a:lnTo>
                <a:close/>
              </a:path>
              <a:path w="375285" h="203200">
                <a:moveTo>
                  <a:pt x="74616" y="186418"/>
                </a:moveTo>
                <a:lnTo>
                  <a:pt x="69471" y="186074"/>
                </a:lnTo>
                <a:lnTo>
                  <a:pt x="75210" y="186074"/>
                </a:lnTo>
                <a:lnTo>
                  <a:pt x="74616" y="186418"/>
                </a:lnTo>
                <a:close/>
              </a:path>
              <a:path w="375285" h="203200">
                <a:moveTo>
                  <a:pt x="125212" y="188126"/>
                </a:moveTo>
                <a:lnTo>
                  <a:pt x="71667" y="188126"/>
                </a:lnTo>
                <a:lnTo>
                  <a:pt x="74616" y="186418"/>
                </a:lnTo>
                <a:lnTo>
                  <a:pt x="75772" y="186495"/>
                </a:lnTo>
                <a:lnTo>
                  <a:pt x="128544" y="186495"/>
                </a:lnTo>
                <a:lnTo>
                  <a:pt x="125212" y="188126"/>
                </a:lnTo>
                <a:close/>
              </a:path>
            </a:pathLst>
          </a:custGeom>
          <a:solidFill>
            <a:srgbClr val="273E6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5" name="bg object 7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164542"/>
            <a:ext cx="187153" cy="222145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71791" y="0"/>
            <a:ext cx="223395" cy="144690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65428" y="3549926"/>
            <a:ext cx="198056" cy="1924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60661" y="1403896"/>
            <a:ext cx="5222676" cy="2040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2769" y="4084751"/>
            <a:ext cx="8598460" cy="1044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73E68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73E68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73E68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66407"/>
            <a:ext cx="9144000" cy="4015740"/>
          </a:xfrm>
          <a:custGeom>
            <a:avLst/>
            <a:gdLst/>
            <a:ahLst/>
            <a:cxnLst/>
            <a:rect l="l" t="t" r="r" b="b"/>
            <a:pathLst>
              <a:path w="9144000" h="4015740">
                <a:moveTo>
                  <a:pt x="9144000" y="4005846"/>
                </a:moveTo>
                <a:lnTo>
                  <a:pt x="0" y="4005846"/>
                </a:lnTo>
                <a:lnTo>
                  <a:pt x="0" y="4015143"/>
                </a:lnTo>
                <a:lnTo>
                  <a:pt x="9144000" y="4015143"/>
                </a:lnTo>
                <a:lnTo>
                  <a:pt x="9144000" y="4005846"/>
                </a:lnTo>
                <a:close/>
              </a:path>
              <a:path w="9144000" h="4015740">
                <a:moveTo>
                  <a:pt x="9144000" y="3433584"/>
                </a:moveTo>
                <a:lnTo>
                  <a:pt x="0" y="3433584"/>
                </a:lnTo>
                <a:lnTo>
                  <a:pt x="0" y="3442881"/>
                </a:lnTo>
                <a:lnTo>
                  <a:pt x="9144000" y="3442881"/>
                </a:lnTo>
                <a:lnTo>
                  <a:pt x="9144000" y="3433584"/>
                </a:lnTo>
                <a:close/>
              </a:path>
              <a:path w="9144000" h="4015740">
                <a:moveTo>
                  <a:pt x="9144000" y="2861322"/>
                </a:moveTo>
                <a:lnTo>
                  <a:pt x="0" y="2861322"/>
                </a:lnTo>
                <a:lnTo>
                  <a:pt x="0" y="2870619"/>
                </a:lnTo>
                <a:lnTo>
                  <a:pt x="9144000" y="2870619"/>
                </a:lnTo>
                <a:lnTo>
                  <a:pt x="9144000" y="2861322"/>
                </a:lnTo>
                <a:close/>
              </a:path>
              <a:path w="9144000" h="4015740">
                <a:moveTo>
                  <a:pt x="9144000" y="2289060"/>
                </a:moveTo>
                <a:lnTo>
                  <a:pt x="0" y="2289060"/>
                </a:lnTo>
                <a:lnTo>
                  <a:pt x="0" y="2298357"/>
                </a:lnTo>
                <a:lnTo>
                  <a:pt x="9144000" y="2298357"/>
                </a:lnTo>
                <a:lnTo>
                  <a:pt x="9144000" y="2289060"/>
                </a:lnTo>
                <a:close/>
              </a:path>
              <a:path w="9144000" h="4015740">
                <a:moveTo>
                  <a:pt x="9144000" y="1716786"/>
                </a:moveTo>
                <a:lnTo>
                  <a:pt x="0" y="1716786"/>
                </a:lnTo>
                <a:lnTo>
                  <a:pt x="0" y="1726095"/>
                </a:lnTo>
                <a:lnTo>
                  <a:pt x="9144000" y="1726095"/>
                </a:lnTo>
                <a:lnTo>
                  <a:pt x="9144000" y="1716786"/>
                </a:lnTo>
                <a:close/>
              </a:path>
              <a:path w="9144000" h="4015740">
                <a:moveTo>
                  <a:pt x="9144000" y="1144524"/>
                </a:moveTo>
                <a:lnTo>
                  <a:pt x="0" y="1144524"/>
                </a:lnTo>
                <a:lnTo>
                  <a:pt x="0" y="1153833"/>
                </a:lnTo>
                <a:lnTo>
                  <a:pt x="9144000" y="1153833"/>
                </a:lnTo>
                <a:lnTo>
                  <a:pt x="9144000" y="1144524"/>
                </a:lnTo>
                <a:close/>
              </a:path>
              <a:path w="9144000" h="4015740">
                <a:moveTo>
                  <a:pt x="9144000" y="572262"/>
                </a:moveTo>
                <a:lnTo>
                  <a:pt x="0" y="572262"/>
                </a:lnTo>
                <a:lnTo>
                  <a:pt x="0" y="581558"/>
                </a:lnTo>
                <a:lnTo>
                  <a:pt x="9144000" y="581558"/>
                </a:lnTo>
                <a:lnTo>
                  <a:pt x="9144000" y="572262"/>
                </a:lnTo>
                <a:close/>
              </a:path>
              <a:path w="9144000" h="4015740">
                <a:moveTo>
                  <a:pt x="9144000" y="0"/>
                </a:moveTo>
                <a:lnTo>
                  <a:pt x="0" y="0"/>
                </a:lnTo>
                <a:lnTo>
                  <a:pt x="0" y="9296"/>
                </a:lnTo>
                <a:lnTo>
                  <a:pt x="9144000" y="9296"/>
                </a:lnTo>
                <a:lnTo>
                  <a:pt x="9144000" y="0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877447" y="86930"/>
            <a:ext cx="499745" cy="703580"/>
          </a:xfrm>
          <a:custGeom>
            <a:avLst/>
            <a:gdLst/>
            <a:ahLst/>
            <a:cxnLst/>
            <a:rect l="l" t="t" r="r" b="b"/>
            <a:pathLst>
              <a:path w="499745" h="703580">
                <a:moveTo>
                  <a:pt x="304519" y="69849"/>
                </a:moveTo>
                <a:lnTo>
                  <a:pt x="260490" y="69849"/>
                </a:lnTo>
                <a:lnTo>
                  <a:pt x="272786" y="53339"/>
                </a:lnTo>
                <a:lnTo>
                  <a:pt x="274484" y="34289"/>
                </a:lnTo>
                <a:lnTo>
                  <a:pt x="276694" y="15239"/>
                </a:lnTo>
                <a:lnTo>
                  <a:pt x="290525" y="0"/>
                </a:lnTo>
                <a:lnTo>
                  <a:pt x="333884" y="13969"/>
                </a:lnTo>
                <a:lnTo>
                  <a:pt x="348167" y="21589"/>
                </a:lnTo>
                <a:lnTo>
                  <a:pt x="304298" y="21589"/>
                </a:lnTo>
                <a:lnTo>
                  <a:pt x="294348" y="24129"/>
                </a:lnTo>
                <a:lnTo>
                  <a:pt x="300381" y="29209"/>
                </a:lnTo>
                <a:lnTo>
                  <a:pt x="306977" y="31749"/>
                </a:lnTo>
                <a:lnTo>
                  <a:pt x="314085" y="34289"/>
                </a:lnTo>
                <a:lnTo>
                  <a:pt x="321653" y="35559"/>
                </a:lnTo>
                <a:lnTo>
                  <a:pt x="373906" y="35559"/>
                </a:lnTo>
                <a:lnTo>
                  <a:pt x="401010" y="53339"/>
                </a:lnTo>
                <a:lnTo>
                  <a:pt x="352781" y="53339"/>
                </a:lnTo>
                <a:lnTo>
                  <a:pt x="355122" y="55879"/>
                </a:lnTo>
                <a:lnTo>
                  <a:pt x="310731" y="55879"/>
                </a:lnTo>
                <a:lnTo>
                  <a:pt x="307549" y="62229"/>
                </a:lnTo>
                <a:lnTo>
                  <a:pt x="304519" y="69849"/>
                </a:lnTo>
                <a:close/>
              </a:path>
              <a:path w="499745" h="703580">
                <a:moveTo>
                  <a:pt x="373906" y="35559"/>
                </a:moveTo>
                <a:lnTo>
                  <a:pt x="321653" y="35559"/>
                </a:lnTo>
                <a:lnTo>
                  <a:pt x="315390" y="25399"/>
                </a:lnTo>
                <a:lnTo>
                  <a:pt x="310458" y="21589"/>
                </a:lnTo>
                <a:lnTo>
                  <a:pt x="348167" y="21589"/>
                </a:lnTo>
                <a:lnTo>
                  <a:pt x="371970" y="34289"/>
                </a:lnTo>
                <a:lnTo>
                  <a:pt x="373906" y="35559"/>
                </a:lnTo>
                <a:close/>
              </a:path>
              <a:path w="499745" h="703580">
                <a:moveTo>
                  <a:pt x="336334" y="511809"/>
                </a:moveTo>
                <a:lnTo>
                  <a:pt x="261036" y="511809"/>
                </a:lnTo>
                <a:lnTo>
                  <a:pt x="302509" y="506729"/>
                </a:lnTo>
                <a:lnTo>
                  <a:pt x="345109" y="488949"/>
                </a:lnTo>
                <a:lnTo>
                  <a:pt x="384066" y="462279"/>
                </a:lnTo>
                <a:lnTo>
                  <a:pt x="414608" y="429259"/>
                </a:lnTo>
                <a:lnTo>
                  <a:pt x="431965" y="392429"/>
                </a:lnTo>
                <a:lnTo>
                  <a:pt x="445524" y="384809"/>
                </a:lnTo>
                <a:lnTo>
                  <a:pt x="453605" y="373379"/>
                </a:lnTo>
                <a:lnTo>
                  <a:pt x="455790" y="365911"/>
                </a:lnTo>
                <a:lnTo>
                  <a:pt x="457086" y="364489"/>
                </a:lnTo>
                <a:lnTo>
                  <a:pt x="461760" y="340921"/>
                </a:lnTo>
                <a:lnTo>
                  <a:pt x="476759" y="313689"/>
                </a:lnTo>
                <a:lnTo>
                  <a:pt x="484758" y="265429"/>
                </a:lnTo>
                <a:lnTo>
                  <a:pt x="482429" y="212089"/>
                </a:lnTo>
                <a:lnTo>
                  <a:pt x="468934" y="168909"/>
                </a:lnTo>
                <a:lnTo>
                  <a:pt x="444480" y="145770"/>
                </a:lnTo>
                <a:lnTo>
                  <a:pt x="433964" y="123813"/>
                </a:lnTo>
                <a:lnTo>
                  <a:pt x="433300" y="121496"/>
                </a:lnTo>
                <a:lnTo>
                  <a:pt x="437426" y="114299"/>
                </a:lnTo>
                <a:lnTo>
                  <a:pt x="427232" y="111929"/>
                </a:lnTo>
                <a:lnTo>
                  <a:pt x="427050" y="111759"/>
                </a:lnTo>
                <a:lnTo>
                  <a:pt x="425412" y="110807"/>
                </a:lnTo>
                <a:lnTo>
                  <a:pt x="422136" y="107949"/>
                </a:lnTo>
                <a:lnTo>
                  <a:pt x="412604" y="91439"/>
                </a:lnTo>
                <a:lnTo>
                  <a:pt x="393807" y="73659"/>
                </a:lnTo>
                <a:lnTo>
                  <a:pt x="371835" y="58419"/>
                </a:lnTo>
                <a:lnTo>
                  <a:pt x="352781" y="53339"/>
                </a:lnTo>
                <a:lnTo>
                  <a:pt x="401010" y="53339"/>
                </a:lnTo>
                <a:lnTo>
                  <a:pt x="432717" y="82549"/>
                </a:lnTo>
                <a:lnTo>
                  <a:pt x="473556" y="140969"/>
                </a:lnTo>
                <a:lnTo>
                  <a:pt x="495277" y="207009"/>
                </a:lnTo>
                <a:lnTo>
                  <a:pt x="499215" y="241299"/>
                </a:lnTo>
                <a:lnTo>
                  <a:pt x="498670" y="275589"/>
                </a:lnTo>
                <a:lnTo>
                  <a:pt x="484523" y="344169"/>
                </a:lnTo>
                <a:lnTo>
                  <a:pt x="453627" y="407669"/>
                </a:lnTo>
                <a:lnTo>
                  <a:pt x="406772" y="463549"/>
                </a:lnTo>
                <a:lnTo>
                  <a:pt x="344747" y="507999"/>
                </a:lnTo>
                <a:lnTo>
                  <a:pt x="336334" y="511809"/>
                </a:lnTo>
                <a:close/>
              </a:path>
              <a:path w="499745" h="703580">
                <a:moveTo>
                  <a:pt x="298838" y="495299"/>
                </a:moveTo>
                <a:lnTo>
                  <a:pt x="215487" y="495299"/>
                </a:lnTo>
                <a:lnTo>
                  <a:pt x="260763" y="488949"/>
                </a:lnTo>
                <a:lnTo>
                  <a:pt x="304583" y="472439"/>
                </a:lnTo>
                <a:lnTo>
                  <a:pt x="345550" y="448309"/>
                </a:lnTo>
                <a:lnTo>
                  <a:pt x="382270" y="419099"/>
                </a:lnTo>
                <a:lnTo>
                  <a:pt x="412644" y="388619"/>
                </a:lnTo>
                <a:lnTo>
                  <a:pt x="434593" y="354329"/>
                </a:lnTo>
                <a:lnTo>
                  <a:pt x="448468" y="317499"/>
                </a:lnTo>
                <a:lnTo>
                  <a:pt x="454420" y="279399"/>
                </a:lnTo>
                <a:lnTo>
                  <a:pt x="454542" y="275589"/>
                </a:lnTo>
                <a:lnTo>
                  <a:pt x="453393" y="237489"/>
                </a:lnTo>
                <a:lnTo>
                  <a:pt x="445141" y="198119"/>
                </a:lnTo>
                <a:lnTo>
                  <a:pt x="430214" y="161289"/>
                </a:lnTo>
                <a:lnTo>
                  <a:pt x="408959" y="126999"/>
                </a:lnTo>
                <a:lnTo>
                  <a:pt x="381728" y="97789"/>
                </a:lnTo>
                <a:lnTo>
                  <a:pt x="348869" y="73659"/>
                </a:lnTo>
                <a:lnTo>
                  <a:pt x="310731" y="55879"/>
                </a:lnTo>
                <a:lnTo>
                  <a:pt x="355122" y="55879"/>
                </a:lnTo>
                <a:lnTo>
                  <a:pt x="367995" y="69849"/>
                </a:lnTo>
                <a:lnTo>
                  <a:pt x="384796" y="85089"/>
                </a:lnTo>
                <a:lnTo>
                  <a:pt x="402928" y="99059"/>
                </a:lnTo>
                <a:lnTo>
                  <a:pt x="422136" y="107949"/>
                </a:lnTo>
                <a:lnTo>
                  <a:pt x="424866" y="110489"/>
                </a:lnTo>
                <a:lnTo>
                  <a:pt x="425412" y="110807"/>
                </a:lnTo>
                <a:lnTo>
                  <a:pt x="426504" y="111759"/>
                </a:lnTo>
                <a:lnTo>
                  <a:pt x="427232" y="111929"/>
                </a:lnTo>
                <a:lnTo>
                  <a:pt x="429781" y="114299"/>
                </a:lnTo>
                <a:lnTo>
                  <a:pt x="433057" y="120649"/>
                </a:lnTo>
                <a:lnTo>
                  <a:pt x="433300" y="121496"/>
                </a:lnTo>
                <a:lnTo>
                  <a:pt x="433057" y="121919"/>
                </a:lnTo>
                <a:lnTo>
                  <a:pt x="433964" y="123813"/>
                </a:lnTo>
                <a:lnTo>
                  <a:pt x="435242" y="128269"/>
                </a:lnTo>
                <a:lnTo>
                  <a:pt x="437426" y="134619"/>
                </a:lnTo>
                <a:lnTo>
                  <a:pt x="435242" y="139699"/>
                </a:lnTo>
                <a:lnTo>
                  <a:pt x="439065" y="143509"/>
                </a:lnTo>
                <a:lnTo>
                  <a:pt x="443433" y="144779"/>
                </a:lnTo>
                <a:lnTo>
                  <a:pt x="444480" y="145770"/>
                </a:lnTo>
                <a:lnTo>
                  <a:pt x="454954" y="167639"/>
                </a:lnTo>
                <a:lnTo>
                  <a:pt x="467073" y="215899"/>
                </a:lnTo>
                <a:lnTo>
                  <a:pt x="470647" y="264159"/>
                </a:lnTo>
                <a:lnTo>
                  <a:pt x="466907" y="314959"/>
                </a:lnTo>
                <a:lnTo>
                  <a:pt x="461760" y="340921"/>
                </a:lnTo>
                <a:lnTo>
                  <a:pt x="459270" y="345439"/>
                </a:lnTo>
                <a:lnTo>
                  <a:pt x="457692" y="359409"/>
                </a:lnTo>
                <a:lnTo>
                  <a:pt x="422332" y="402589"/>
                </a:lnTo>
                <a:lnTo>
                  <a:pt x="388234" y="435609"/>
                </a:lnTo>
                <a:lnTo>
                  <a:pt x="351907" y="464819"/>
                </a:lnTo>
                <a:lnTo>
                  <a:pt x="310469" y="490219"/>
                </a:lnTo>
                <a:lnTo>
                  <a:pt x="298838" y="495299"/>
                </a:lnTo>
                <a:close/>
              </a:path>
              <a:path w="499745" h="703580">
                <a:moveTo>
                  <a:pt x="138070" y="452119"/>
                </a:moveTo>
                <a:lnTo>
                  <a:pt x="81813" y="452119"/>
                </a:lnTo>
                <a:lnTo>
                  <a:pt x="86830" y="450849"/>
                </a:lnTo>
                <a:lnTo>
                  <a:pt x="90619" y="445769"/>
                </a:lnTo>
                <a:lnTo>
                  <a:pt x="95022" y="435609"/>
                </a:lnTo>
                <a:lnTo>
                  <a:pt x="60498" y="412749"/>
                </a:lnTo>
                <a:lnTo>
                  <a:pt x="34219" y="384809"/>
                </a:lnTo>
                <a:lnTo>
                  <a:pt x="15699" y="355599"/>
                </a:lnTo>
                <a:lnTo>
                  <a:pt x="4454" y="323849"/>
                </a:lnTo>
                <a:lnTo>
                  <a:pt x="0" y="290829"/>
                </a:lnTo>
                <a:lnTo>
                  <a:pt x="1850" y="256539"/>
                </a:lnTo>
                <a:lnTo>
                  <a:pt x="22527" y="190499"/>
                </a:lnTo>
                <a:lnTo>
                  <a:pt x="62608" y="132079"/>
                </a:lnTo>
                <a:lnTo>
                  <a:pt x="118214" y="87629"/>
                </a:lnTo>
                <a:lnTo>
                  <a:pt x="185467" y="64769"/>
                </a:lnTo>
                <a:lnTo>
                  <a:pt x="222250" y="63499"/>
                </a:lnTo>
                <a:lnTo>
                  <a:pt x="260490" y="69849"/>
                </a:lnTo>
                <a:lnTo>
                  <a:pt x="304519" y="69849"/>
                </a:lnTo>
                <a:lnTo>
                  <a:pt x="300458" y="78739"/>
                </a:lnTo>
                <a:lnTo>
                  <a:pt x="222536" y="78739"/>
                </a:lnTo>
                <a:lnTo>
                  <a:pt x="180111" y="81279"/>
                </a:lnTo>
                <a:lnTo>
                  <a:pt x="141986" y="99059"/>
                </a:lnTo>
                <a:lnTo>
                  <a:pt x="150349" y="107949"/>
                </a:lnTo>
                <a:lnTo>
                  <a:pt x="161783" y="110489"/>
                </a:lnTo>
                <a:lnTo>
                  <a:pt x="165526" y="111759"/>
                </a:lnTo>
                <a:lnTo>
                  <a:pt x="118026" y="111759"/>
                </a:lnTo>
                <a:lnTo>
                  <a:pt x="104075" y="119379"/>
                </a:lnTo>
                <a:lnTo>
                  <a:pt x="94475" y="133349"/>
                </a:lnTo>
                <a:lnTo>
                  <a:pt x="108529" y="134619"/>
                </a:lnTo>
                <a:lnTo>
                  <a:pt x="162269" y="134619"/>
                </a:lnTo>
                <a:lnTo>
                  <a:pt x="150468" y="138429"/>
                </a:lnTo>
                <a:lnTo>
                  <a:pt x="79185" y="138429"/>
                </a:lnTo>
                <a:lnTo>
                  <a:pt x="69381" y="147319"/>
                </a:lnTo>
                <a:lnTo>
                  <a:pt x="60959" y="156209"/>
                </a:lnTo>
                <a:lnTo>
                  <a:pt x="54687" y="165099"/>
                </a:lnTo>
                <a:lnTo>
                  <a:pt x="51334" y="176529"/>
                </a:lnTo>
                <a:lnTo>
                  <a:pt x="73425" y="179069"/>
                </a:lnTo>
                <a:lnTo>
                  <a:pt x="97487" y="179069"/>
                </a:lnTo>
                <a:lnTo>
                  <a:pt x="96942" y="181609"/>
                </a:lnTo>
                <a:lnTo>
                  <a:pt x="82120" y="189229"/>
                </a:lnTo>
                <a:lnTo>
                  <a:pt x="63510" y="193039"/>
                </a:lnTo>
                <a:lnTo>
                  <a:pt x="45873" y="208279"/>
                </a:lnTo>
                <a:lnTo>
                  <a:pt x="48185" y="215899"/>
                </a:lnTo>
                <a:lnTo>
                  <a:pt x="29490" y="215899"/>
                </a:lnTo>
                <a:lnTo>
                  <a:pt x="16426" y="248919"/>
                </a:lnTo>
                <a:lnTo>
                  <a:pt x="13039" y="283209"/>
                </a:lnTo>
                <a:lnTo>
                  <a:pt x="18969" y="316229"/>
                </a:lnTo>
                <a:lnTo>
                  <a:pt x="33858" y="346709"/>
                </a:lnTo>
                <a:lnTo>
                  <a:pt x="50696" y="346709"/>
                </a:lnTo>
                <a:lnTo>
                  <a:pt x="52972" y="358139"/>
                </a:lnTo>
                <a:lnTo>
                  <a:pt x="69901" y="400049"/>
                </a:lnTo>
                <a:lnTo>
                  <a:pt x="106899" y="422909"/>
                </a:lnTo>
                <a:lnTo>
                  <a:pt x="153113" y="435609"/>
                </a:lnTo>
                <a:lnTo>
                  <a:pt x="197688" y="440689"/>
                </a:lnTo>
                <a:lnTo>
                  <a:pt x="279127" y="440689"/>
                </a:lnTo>
                <a:lnTo>
                  <a:pt x="258828" y="449579"/>
                </a:lnTo>
                <a:lnTo>
                  <a:pt x="158847" y="449579"/>
                </a:lnTo>
                <a:lnTo>
                  <a:pt x="138070" y="452119"/>
                </a:lnTo>
                <a:close/>
              </a:path>
              <a:path w="499745" h="703580">
                <a:moveTo>
                  <a:pt x="283247" y="168909"/>
                </a:moveTo>
                <a:lnTo>
                  <a:pt x="275439" y="157479"/>
                </a:lnTo>
                <a:lnTo>
                  <a:pt x="281045" y="137159"/>
                </a:lnTo>
                <a:lnTo>
                  <a:pt x="296532" y="118109"/>
                </a:lnTo>
                <a:lnTo>
                  <a:pt x="263323" y="91439"/>
                </a:lnTo>
                <a:lnTo>
                  <a:pt x="222536" y="78739"/>
                </a:lnTo>
                <a:lnTo>
                  <a:pt x="300458" y="78739"/>
                </a:lnTo>
                <a:lnTo>
                  <a:pt x="298717" y="82549"/>
                </a:lnTo>
                <a:lnTo>
                  <a:pt x="331082" y="115569"/>
                </a:lnTo>
                <a:lnTo>
                  <a:pt x="346693" y="134619"/>
                </a:lnTo>
                <a:lnTo>
                  <a:pt x="317831" y="134619"/>
                </a:lnTo>
                <a:lnTo>
                  <a:pt x="325024" y="147319"/>
                </a:lnTo>
                <a:lnTo>
                  <a:pt x="327950" y="158749"/>
                </a:lnTo>
                <a:lnTo>
                  <a:pt x="308001" y="158749"/>
                </a:lnTo>
                <a:lnTo>
                  <a:pt x="283247" y="168909"/>
                </a:lnTo>
                <a:close/>
              </a:path>
              <a:path w="499745" h="703580">
                <a:moveTo>
                  <a:pt x="162269" y="134619"/>
                </a:moveTo>
                <a:lnTo>
                  <a:pt x="108529" y="134619"/>
                </a:lnTo>
                <a:lnTo>
                  <a:pt x="121712" y="133349"/>
                </a:lnTo>
                <a:lnTo>
                  <a:pt x="134793" y="128269"/>
                </a:lnTo>
                <a:lnTo>
                  <a:pt x="148540" y="123189"/>
                </a:lnTo>
                <a:lnTo>
                  <a:pt x="133718" y="113029"/>
                </a:lnTo>
                <a:lnTo>
                  <a:pt x="118026" y="111759"/>
                </a:lnTo>
                <a:lnTo>
                  <a:pt x="165526" y="111759"/>
                </a:lnTo>
                <a:lnTo>
                  <a:pt x="173012" y="114299"/>
                </a:lnTo>
                <a:lnTo>
                  <a:pt x="180759" y="124459"/>
                </a:lnTo>
                <a:lnTo>
                  <a:pt x="162269" y="134619"/>
                </a:lnTo>
                <a:close/>
              </a:path>
              <a:path w="499745" h="703580">
                <a:moveTo>
                  <a:pt x="403945" y="236219"/>
                </a:moveTo>
                <a:lnTo>
                  <a:pt x="380683" y="236219"/>
                </a:lnTo>
                <a:lnTo>
                  <a:pt x="384131" y="223519"/>
                </a:lnTo>
                <a:lnTo>
                  <a:pt x="372987" y="195579"/>
                </a:lnTo>
                <a:lnTo>
                  <a:pt x="353833" y="163829"/>
                </a:lnTo>
                <a:lnTo>
                  <a:pt x="333253" y="139699"/>
                </a:lnTo>
                <a:lnTo>
                  <a:pt x="317831" y="134619"/>
                </a:lnTo>
                <a:lnTo>
                  <a:pt x="346693" y="134619"/>
                </a:lnTo>
                <a:lnTo>
                  <a:pt x="360222" y="151129"/>
                </a:lnTo>
                <a:lnTo>
                  <a:pt x="384958" y="190499"/>
                </a:lnTo>
                <a:lnTo>
                  <a:pt x="404114" y="231139"/>
                </a:lnTo>
                <a:lnTo>
                  <a:pt x="403945" y="236219"/>
                </a:lnTo>
                <a:close/>
              </a:path>
              <a:path w="499745" h="703580">
                <a:moveTo>
                  <a:pt x="97487" y="179069"/>
                </a:moveTo>
                <a:lnTo>
                  <a:pt x="73425" y="179069"/>
                </a:lnTo>
                <a:lnTo>
                  <a:pt x="82666" y="171449"/>
                </a:lnTo>
                <a:lnTo>
                  <a:pt x="83204" y="157479"/>
                </a:lnTo>
                <a:lnTo>
                  <a:pt x="79185" y="138429"/>
                </a:lnTo>
                <a:lnTo>
                  <a:pt x="150468" y="138429"/>
                </a:lnTo>
                <a:lnTo>
                  <a:pt x="122625" y="147319"/>
                </a:lnTo>
                <a:lnTo>
                  <a:pt x="103213" y="152399"/>
                </a:lnTo>
                <a:lnTo>
                  <a:pt x="97487" y="179069"/>
                </a:lnTo>
                <a:close/>
              </a:path>
              <a:path w="499745" h="703580">
                <a:moveTo>
                  <a:pt x="300355" y="217169"/>
                </a:moveTo>
                <a:lnTo>
                  <a:pt x="257828" y="217169"/>
                </a:lnTo>
                <a:lnTo>
                  <a:pt x="267120" y="215899"/>
                </a:lnTo>
                <a:lnTo>
                  <a:pt x="280150" y="212089"/>
                </a:lnTo>
                <a:lnTo>
                  <a:pt x="286037" y="190499"/>
                </a:lnTo>
                <a:lnTo>
                  <a:pt x="299400" y="180339"/>
                </a:lnTo>
                <a:lnTo>
                  <a:pt x="310100" y="172719"/>
                </a:lnTo>
                <a:lnTo>
                  <a:pt x="308001" y="158749"/>
                </a:lnTo>
                <a:lnTo>
                  <a:pt x="327950" y="158749"/>
                </a:lnTo>
                <a:lnTo>
                  <a:pt x="328275" y="160019"/>
                </a:lnTo>
                <a:lnTo>
                  <a:pt x="328351" y="172719"/>
                </a:lnTo>
                <a:lnTo>
                  <a:pt x="326022" y="186689"/>
                </a:lnTo>
                <a:lnTo>
                  <a:pt x="319324" y="190499"/>
                </a:lnTo>
                <a:lnTo>
                  <a:pt x="312984" y="193039"/>
                </a:lnTo>
                <a:lnTo>
                  <a:pt x="300355" y="199389"/>
                </a:lnTo>
                <a:lnTo>
                  <a:pt x="300355" y="217169"/>
                </a:lnTo>
                <a:close/>
              </a:path>
              <a:path w="499745" h="703580">
                <a:moveTo>
                  <a:pt x="260285" y="270509"/>
                </a:moveTo>
                <a:lnTo>
                  <a:pt x="230454" y="259079"/>
                </a:lnTo>
                <a:lnTo>
                  <a:pt x="230509" y="246379"/>
                </a:lnTo>
                <a:lnTo>
                  <a:pt x="230113" y="237489"/>
                </a:lnTo>
                <a:lnTo>
                  <a:pt x="230378" y="226059"/>
                </a:lnTo>
                <a:lnTo>
                  <a:pt x="232639" y="214629"/>
                </a:lnTo>
                <a:lnTo>
                  <a:pt x="247819" y="217169"/>
                </a:lnTo>
                <a:lnTo>
                  <a:pt x="300355" y="217169"/>
                </a:lnTo>
                <a:lnTo>
                  <a:pt x="300355" y="222249"/>
                </a:lnTo>
                <a:lnTo>
                  <a:pt x="286216" y="228599"/>
                </a:lnTo>
                <a:lnTo>
                  <a:pt x="271207" y="229869"/>
                </a:lnTo>
                <a:lnTo>
                  <a:pt x="255891" y="229869"/>
                </a:lnTo>
                <a:lnTo>
                  <a:pt x="240831" y="232409"/>
                </a:lnTo>
                <a:lnTo>
                  <a:pt x="241377" y="237489"/>
                </a:lnTo>
                <a:lnTo>
                  <a:pt x="241377" y="242569"/>
                </a:lnTo>
                <a:lnTo>
                  <a:pt x="241923" y="246379"/>
                </a:lnTo>
                <a:lnTo>
                  <a:pt x="261139" y="251459"/>
                </a:lnTo>
                <a:lnTo>
                  <a:pt x="403437" y="251459"/>
                </a:lnTo>
                <a:lnTo>
                  <a:pt x="403352" y="253999"/>
                </a:lnTo>
                <a:lnTo>
                  <a:pt x="315851" y="253999"/>
                </a:lnTo>
                <a:lnTo>
                  <a:pt x="288068" y="264159"/>
                </a:lnTo>
                <a:lnTo>
                  <a:pt x="260285" y="270509"/>
                </a:lnTo>
                <a:close/>
              </a:path>
              <a:path w="499745" h="703580">
                <a:moveTo>
                  <a:pt x="50696" y="346709"/>
                </a:moveTo>
                <a:lnTo>
                  <a:pt x="33858" y="346709"/>
                </a:lnTo>
                <a:lnTo>
                  <a:pt x="33312" y="327659"/>
                </a:lnTo>
                <a:lnTo>
                  <a:pt x="40139" y="311149"/>
                </a:lnTo>
                <a:lnTo>
                  <a:pt x="52289" y="297179"/>
                </a:lnTo>
                <a:lnTo>
                  <a:pt x="67717" y="284479"/>
                </a:lnTo>
                <a:lnTo>
                  <a:pt x="58672" y="267969"/>
                </a:lnTo>
                <a:lnTo>
                  <a:pt x="29490" y="215899"/>
                </a:lnTo>
                <a:lnTo>
                  <a:pt x="48185" y="215899"/>
                </a:lnTo>
                <a:lnTo>
                  <a:pt x="53194" y="232409"/>
                </a:lnTo>
                <a:lnTo>
                  <a:pt x="68399" y="256539"/>
                </a:lnTo>
                <a:lnTo>
                  <a:pt x="80123" y="279399"/>
                </a:lnTo>
                <a:lnTo>
                  <a:pt x="77000" y="299719"/>
                </a:lnTo>
                <a:lnTo>
                  <a:pt x="61804" y="311149"/>
                </a:lnTo>
                <a:lnTo>
                  <a:pt x="52494" y="323849"/>
                </a:lnTo>
                <a:lnTo>
                  <a:pt x="49431" y="340359"/>
                </a:lnTo>
                <a:lnTo>
                  <a:pt x="50696" y="346709"/>
                </a:lnTo>
                <a:close/>
              </a:path>
              <a:path w="499745" h="703580">
                <a:moveTo>
                  <a:pt x="403437" y="251459"/>
                </a:moveTo>
                <a:lnTo>
                  <a:pt x="273597" y="251459"/>
                </a:lnTo>
                <a:lnTo>
                  <a:pt x="284007" y="247649"/>
                </a:lnTo>
                <a:lnTo>
                  <a:pt x="297079" y="237489"/>
                </a:lnTo>
                <a:lnTo>
                  <a:pt x="310979" y="232409"/>
                </a:lnTo>
                <a:lnTo>
                  <a:pt x="337550" y="232409"/>
                </a:lnTo>
                <a:lnTo>
                  <a:pt x="356057" y="220979"/>
                </a:lnTo>
                <a:lnTo>
                  <a:pt x="380683" y="236219"/>
                </a:lnTo>
                <a:lnTo>
                  <a:pt x="403945" y="236219"/>
                </a:lnTo>
                <a:lnTo>
                  <a:pt x="403437" y="251459"/>
                </a:lnTo>
                <a:close/>
              </a:path>
              <a:path w="499745" h="703580">
                <a:moveTo>
                  <a:pt x="374951" y="302259"/>
                </a:moveTo>
                <a:lnTo>
                  <a:pt x="301849" y="302259"/>
                </a:lnTo>
                <a:lnTo>
                  <a:pt x="316261" y="298449"/>
                </a:lnTo>
                <a:lnTo>
                  <a:pt x="330775" y="290829"/>
                </a:lnTo>
                <a:lnTo>
                  <a:pt x="346774" y="284479"/>
                </a:lnTo>
                <a:lnTo>
                  <a:pt x="347294" y="276859"/>
                </a:lnTo>
                <a:lnTo>
                  <a:pt x="348890" y="269239"/>
                </a:lnTo>
                <a:lnTo>
                  <a:pt x="349155" y="261619"/>
                </a:lnTo>
                <a:lnTo>
                  <a:pt x="345682" y="253999"/>
                </a:lnTo>
                <a:lnTo>
                  <a:pt x="403352" y="253999"/>
                </a:lnTo>
                <a:lnTo>
                  <a:pt x="402505" y="279399"/>
                </a:lnTo>
                <a:lnTo>
                  <a:pt x="383363" y="279399"/>
                </a:lnTo>
                <a:lnTo>
                  <a:pt x="376169" y="285749"/>
                </a:lnTo>
                <a:lnTo>
                  <a:pt x="373737" y="292099"/>
                </a:lnTo>
                <a:lnTo>
                  <a:pt x="374070" y="297179"/>
                </a:lnTo>
                <a:lnTo>
                  <a:pt x="374951" y="302259"/>
                </a:lnTo>
                <a:close/>
              </a:path>
              <a:path w="499745" h="703580">
                <a:moveTo>
                  <a:pt x="389365" y="325119"/>
                </a:moveTo>
                <a:lnTo>
                  <a:pt x="365341" y="325119"/>
                </a:lnTo>
                <a:lnTo>
                  <a:pt x="372534" y="314959"/>
                </a:lnTo>
                <a:lnTo>
                  <a:pt x="375376" y="303529"/>
                </a:lnTo>
                <a:lnTo>
                  <a:pt x="377705" y="292099"/>
                </a:lnTo>
                <a:lnTo>
                  <a:pt x="383363" y="279399"/>
                </a:lnTo>
                <a:lnTo>
                  <a:pt x="402505" y="279399"/>
                </a:lnTo>
                <a:lnTo>
                  <a:pt x="389365" y="325119"/>
                </a:lnTo>
                <a:close/>
              </a:path>
              <a:path w="499745" h="703580">
                <a:moveTo>
                  <a:pt x="279127" y="440689"/>
                </a:moveTo>
                <a:lnTo>
                  <a:pt x="197688" y="440689"/>
                </a:lnTo>
                <a:lnTo>
                  <a:pt x="206725" y="392429"/>
                </a:lnTo>
                <a:lnTo>
                  <a:pt x="203627" y="373379"/>
                </a:lnTo>
                <a:lnTo>
                  <a:pt x="192236" y="360679"/>
                </a:lnTo>
                <a:lnTo>
                  <a:pt x="176391" y="339089"/>
                </a:lnTo>
                <a:lnTo>
                  <a:pt x="181792" y="298449"/>
                </a:lnTo>
                <a:lnTo>
                  <a:pt x="210181" y="280669"/>
                </a:lnTo>
                <a:lnTo>
                  <a:pt x="249116" y="281939"/>
                </a:lnTo>
                <a:lnTo>
                  <a:pt x="282789" y="294639"/>
                </a:lnTo>
                <a:lnTo>
                  <a:pt x="238168" y="294639"/>
                </a:lnTo>
                <a:lnTo>
                  <a:pt x="206230" y="298449"/>
                </a:lnTo>
                <a:lnTo>
                  <a:pt x="187859" y="328929"/>
                </a:lnTo>
                <a:lnTo>
                  <a:pt x="212800" y="358139"/>
                </a:lnTo>
                <a:lnTo>
                  <a:pt x="221102" y="378459"/>
                </a:lnTo>
                <a:lnTo>
                  <a:pt x="219882" y="401319"/>
                </a:lnTo>
                <a:lnTo>
                  <a:pt x="216256" y="439419"/>
                </a:lnTo>
                <a:lnTo>
                  <a:pt x="282027" y="439419"/>
                </a:lnTo>
                <a:lnTo>
                  <a:pt x="279127" y="440689"/>
                </a:lnTo>
                <a:close/>
              </a:path>
              <a:path w="499745" h="703580">
                <a:moveTo>
                  <a:pt x="306908" y="321309"/>
                </a:moveTo>
                <a:lnTo>
                  <a:pt x="274714" y="307339"/>
                </a:lnTo>
                <a:lnTo>
                  <a:pt x="238168" y="294639"/>
                </a:lnTo>
                <a:lnTo>
                  <a:pt x="282789" y="294639"/>
                </a:lnTo>
                <a:lnTo>
                  <a:pt x="286157" y="295909"/>
                </a:lnTo>
                <a:lnTo>
                  <a:pt x="301849" y="302259"/>
                </a:lnTo>
                <a:lnTo>
                  <a:pt x="374951" y="302259"/>
                </a:lnTo>
                <a:lnTo>
                  <a:pt x="375171" y="303529"/>
                </a:lnTo>
                <a:lnTo>
                  <a:pt x="356902" y="304799"/>
                </a:lnTo>
                <a:lnTo>
                  <a:pt x="339606" y="308609"/>
                </a:lnTo>
                <a:lnTo>
                  <a:pt x="323027" y="313689"/>
                </a:lnTo>
                <a:lnTo>
                  <a:pt x="306908" y="321309"/>
                </a:lnTo>
                <a:close/>
              </a:path>
              <a:path w="499745" h="703580">
                <a:moveTo>
                  <a:pt x="370470" y="359409"/>
                </a:moveTo>
                <a:lnTo>
                  <a:pt x="348412" y="359409"/>
                </a:lnTo>
                <a:lnTo>
                  <a:pt x="357414" y="349249"/>
                </a:lnTo>
                <a:lnTo>
                  <a:pt x="354487" y="336549"/>
                </a:lnTo>
                <a:lnTo>
                  <a:pt x="350025" y="323849"/>
                </a:lnTo>
                <a:lnTo>
                  <a:pt x="354419" y="314959"/>
                </a:lnTo>
                <a:lnTo>
                  <a:pt x="358242" y="318769"/>
                </a:lnTo>
                <a:lnTo>
                  <a:pt x="365341" y="325119"/>
                </a:lnTo>
                <a:lnTo>
                  <a:pt x="389365" y="325119"/>
                </a:lnTo>
                <a:lnTo>
                  <a:pt x="370470" y="359409"/>
                </a:lnTo>
                <a:close/>
              </a:path>
              <a:path w="499745" h="703580">
                <a:moveTo>
                  <a:pt x="282027" y="439419"/>
                </a:moveTo>
                <a:lnTo>
                  <a:pt x="216256" y="439419"/>
                </a:lnTo>
                <a:lnTo>
                  <a:pt x="245378" y="430529"/>
                </a:lnTo>
                <a:lnTo>
                  <a:pt x="271480" y="393699"/>
                </a:lnTo>
                <a:lnTo>
                  <a:pt x="294818" y="349249"/>
                </a:lnTo>
                <a:lnTo>
                  <a:pt x="315646" y="317499"/>
                </a:lnTo>
                <a:lnTo>
                  <a:pt x="325220" y="326389"/>
                </a:lnTo>
                <a:lnTo>
                  <a:pt x="338838" y="350519"/>
                </a:lnTo>
                <a:lnTo>
                  <a:pt x="320015" y="350519"/>
                </a:lnTo>
                <a:lnTo>
                  <a:pt x="308479" y="368299"/>
                </a:lnTo>
                <a:lnTo>
                  <a:pt x="294075" y="384809"/>
                </a:lnTo>
                <a:lnTo>
                  <a:pt x="283768" y="401319"/>
                </a:lnTo>
                <a:lnTo>
                  <a:pt x="284518" y="417829"/>
                </a:lnTo>
                <a:lnTo>
                  <a:pt x="317403" y="417829"/>
                </a:lnTo>
                <a:lnTo>
                  <a:pt x="296526" y="433069"/>
                </a:lnTo>
                <a:lnTo>
                  <a:pt x="282027" y="439419"/>
                </a:lnTo>
                <a:close/>
              </a:path>
              <a:path w="499745" h="703580">
                <a:moveTo>
                  <a:pt x="317403" y="417829"/>
                </a:moveTo>
                <a:lnTo>
                  <a:pt x="284518" y="417829"/>
                </a:lnTo>
                <a:lnTo>
                  <a:pt x="299289" y="408939"/>
                </a:lnTo>
                <a:lnTo>
                  <a:pt x="312984" y="400049"/>
                </a:lnTo>
                <a:lnTo>
                  <a:pt x="325143" y="387349"/>
                </a:lnTo>
                <a:lnTo>
                  <a:pt x="335306" y="373379"/>
                </a:lnTo>
                <a:lnTo>
                  <a:pt x="333300" y="365759"/>
                </a:lnTo>
                <a:lnTo>
                  <a:pt x="330323" y="359409"/>
                </a:lnTo>
                <a:lnTo>
                  <a:pt x="326014" y="354329"/>
                </a:lnTo>
                <a:lnTo>
                  <a:pt x="320015" y="350519"/>
                </a:lnTo>
                <a:lnTo>
                  <a:pt x="338838" y="350519"/>
                </a:lnTo>
                <a:lnTo>
                  <a:pt x="348412" y="359409"/>
                </a:lnTo>
                <a:lnTo>
                  <a:pt x="370470" y="359409"/>
                </a:lnTo>
                <a:lnTo>
                  <a:pt x="366271" y="367029"/>
                </a:lnTo>
                <a:lnTo>
                  <a:pt x="334800" y="405129"/>
                </a:lnTo>
                <a:lnTo>
                  <a:pt x="317403" y="417829"/>
                </a:lnTo>
                <a:close/>
              </a:path>
              <a:path w="499745" h="703580">
                <a:moveTo>
                  <a:pt x="148963" y="703579"/>
                </a:moveTo>
                <a:lnTo>
                  <a:pt x="102423" y="694689"/>
                </a:lnTo>
                <a:lnTo>
                  <a:pt x="72632" y="671829"/>
                </a:lnTo>
                <a:lnTo>
                  <a:pt x="90696" y="652779"/>
                </a:lnTo>
                <a:lnTo>
                  <a:pt x="115978" y="640079"/>
                </a:lnTo>
                <a:lnTo>
                  <a:pt x="144435" y="633729"/>
                </a:lnTo>
                <a:lnTo>
                  <a:pt x="172022" y="629919"/>
                </a:lnTo>
                <a:lnTo>
                  <a:pt x="176672" y="609599"/>
                </a:lnTo>
                <a:lnTo>
                  <a:pt x="180145" y="589279"/>
                </a:lnTo>
                <a:lnTo>
                  <a:pt x="182696" y="568959"/>
                </a:lnTo>
                <a:lnTo>
                  <a:pt x="184582" y="547369"/>
                </a:lnTo>
                <a:lnTo>
                  <a:pt x="146381" y="535939"/>
                </a:lnTo>
                <a:lnTo>
                  <a:pt x="91950" y="514349"/>
                </a:lnTo>
                <a:lnTo>
                  <a:pt x="45199" y="487679"/>
                </a:lnTo>
                <a:lnTo>
                  <a:pt x="30036" y="461009"/>
                </a:lnTo>
                <a:lnTo>
                  <a:pt x="38398" y="450849"/>
                </a:lnTo>
                <a:lnTo>
                  <a:pt x="49013" y="445769"/>
                </a:lnTo>
                <a:lnTo>
                  <a:pt x="61061" y="445769"/>
                </a:lnTo>
                <a:lnTo>
                  <a:pt x="73724" y="450849"/>
                </a:lnTo>
                <a:lnTo>
                  <a:pt x="81813" y="452119"/>
                </a:lnTo>
                <a:lnTo>
                  <a:pt x="138070" y="452119"/>
                </a:lnTo>
                <a:lnTo>
                  <a:pt x="129328" y="466089"/>
                </a:lnTo>
                <a:lnTo>
                  <a:pt x="66599" y="466089"/>
                </a:lnTo>
                <a:lnTo>
                  <a:pt x="56795" y="467359"/>
                </a:lnTo>
                <a:lnTo>
                  <a:pt x="93033" y="495299"/>
                </a:lnTo>
                <a:lnTo>
                  <a:pt x="134546" y="515619"/>
                </a:lnTo>
                <a:lnTo>
                  <a:pt x="178822" y="524509"/>
                </a:lnTo>
                <a:lnTo>
                  <a:pt x="308293" y="524509"/>
                </a:lnTo>
                <a:lnTo>
                  <a:pt x="268342" y="537209"/>
                </a:lnTo>
                <a:lnTo>
                  <a:pt x="224993" y="546099"/>
                </a:lnTo>
                <a:lnTo>
                  <a:pt x="224260" y="568959"/>
                </a:lnTo>
                <a:lnTo>
                  <a:pt x="223441" y="599439"/>
                </a:lnTo>
                <a:lnTo>
                  <a:pt x="201511" y="599439"/>
                </a:lnTo>
                <a:lnTo>
                  <a:pt x="195240" y="614679"/>
                </a:lnTo>
                <a:lnTo>
                  <a:pt x="193115" y="629919"/>
                </a:lnTo>
                <a:lnTo>
                  <a:pt x="190683" y="643889"/>
                </a:lnTo>
                <a:lnTo>
                  <a:pt x="188721" y="647699"/>
                </a:lnTo>
                <a:lnTo>
                  <a:pt x="162738" y="647699"/>
                </a:lnTo>
                <a:lnTo>
                  <a:pt x="133180" y="654049"/>
                </a:lnTo>
                <a:lnTo>
                  <a:pt x="115091" y="660399"/>
                </a:lnTo>
                <a:lnTo>
                  <a:pt x="104988" y="666749"/>
                </a:lnTo>
                <a:lnTo>
                  <a:pt x="99390" y="676909"/>
                </a:lnTo>
                <a:lnTo>
                  <a:pt x="141645" y="681989"/>
                </a:lnTo>
                <a:lnTo>
                  <a:pt x="185538" y="685799"/>
                </a:lnTo>
                <a:lnTo>
                  <a:pt x="318172" y="685799"/>
                </a:lnTo>
                <a:lnTo>
                  <a:pt x="307856" y="690879"/>
                </a:lnTo>
                <a:lnTo>
                  <a:pt x="297079" y="693419"/>
                </a:lnTo>
                <a:lnTo>
                  <a:pt x="203054" y="702309"/>
                </a:lnTo>
                <a:lnTo>
                  <a:pt x="148963" y="703579"/>
                </a:lnTo>
                <a:close/>
              </a:path>
              <a:path w="499745" h="703580">
                <a:moveTo>
                  <a:pt x="205880" y="458469"/>
                </a:moveTo>
                <a:lnTo>
                  <a:pt x="183208" y="454659"/>
                </a:lnTo>
                <a:lnTo>
                  <a:pt x="158847" y="449579"/>
                </a:lnTo>
                <a:lnTo>
                  <a:pt x="258828" y="449579"/>
                </a:lnTo>
                <a:lnTo>
                  <a:pt x="253028" y="452119"/>
                </a:lnTo>
                <a:lnTo>
                  <a:pt x="205880" y="458469"/>
                </a:lnTo>
                <a:close/>
              </a:path>
              <a:path w="499745" h="703580">
                <a:moveTo>
                  <a:pt x="308293" y="524509"/>
                </a:moveTo>
                <a:lnTo>
                  <a:pt x="178822" y="524509"/>
                </a:lnTo>
                <a:lnTo>
                  <a:pt x="223355" y="518159"/>
                </a:lnTo>
                <a:lnTo>
                  <a:pt x="188550" y="510539"/>
                </a:lnTo>
                <a:lnTo>
                  <a:pt x="154205" y="501649"/>
                </a:lnTo>
                <a:lnTo>
                  <a:pt x="120987" y="490219"/>
                </a:lnTo>
                <a:lnTo>
                  <a:pt x="89561" y="473709"/>
                </a:lnTo>
                <a:lnTo>
                  <a:pt x="82521" y="469899"/>
                </a:lnTo>
                <a:lnTo>
                  <a:pt x="75021" y="467359"/>
                </a:lnTo>
                <a:lnTo>
                  <a:pt x="66599" y="466089"/>
                </a:lnTo>
                <a:lnTo>
                  <a:pt x="129328" y="466089"/>
                </a:lnTo>
                <a:lnTo>
                  <a:pt x="126149" y="471169"/>
                </a:lnTo>
                <a:lnTo>
                  <a:pt x="170151" y="490219"/>
                </a:lnTo>
                <a:lnTo>
                  <a:pt x="215487" y="495299"/>
                </a:lnTo>
                <a:lnTo>
                  <a:pt x="298838" y="495299"/>
                </a:lnTo>
                <a:lnTo>
                  <a:pt x="261036" y="511809"/>
                </a:lnTo>
                <a:lnTo>
                  <a:pt x="336334" y="511809"/>
                </a:lnTo>
                <a:lnTo>
                  <a:pt x="308293" y="524509"/>
                </a:lnTo>
                <a:close/>
              </a:path>
              <a:path w="499745" h="703580">
                <a:moveTo>
                  <a:pt x="318172" y="685799"/>
                </a:moveTo>
                <a:lnTo>
                  <a:pt x="185538" y="685799"/>
                </a:lnTo>
                <a:lnTo>
                  <a:pt x="228407" y="683259"/>
                </a:lnTo>
                <a:lnTo>
                  <a:pt x="267589" y="671829"/>
                </a:lnTo>
                <a:lnTo>
                  <a:pt x="225395" y="666749"/>
                </a:lnTo>
                <a:lnTo>
                  <a:pt x="207314" y="662939"/>
                </a:lnTo>
                <a:lnTo>
                  <a:pt x="202851" y="645159"/>
                </a:lnTo>
                <a:lnTo>
                  <a:pt x="201511" y="599439"/>
                </a:lnTo>
                <a:lnTo>
                  <a:pt x="223441" y="599439"/>
                </a:lnTo>
                <a:lnTo>
                  <a:pt x="222997" y="615949"/>
                </a:lnTo>
                <a:lnTo>
                  <a:pt x="222263" y="638809"/>
                </a:lnTo>
                <a:lnTo>
                  <a:pt x="245728" y="651509"/>
                </a:lnTo>
                <a:lnTo>
                  <a:pt x="295526" y="659129"/>
                </a:lnTo>
                <a:lnTo>
                  <a:pt x="318377" y="669289"/>
                </a:lnTo>
                <a:lnTo>
                  <a:pt x="323266" y="679449"/>
                </a:lnTo>
                <a:lnTo>
                  <a:pt x="318172" y="685799"/>
                </a:lnTo>
                <a:close/>
              </a:path>
              <a:path w="499745" h="703580">
                <a:moveTo>
                  <a:pt x="183490" y="657859"/>
                </a:moveTo>
                <a:lnTo>
                  <a:pt x="169291" y="650239"/>
                </a:lnTo>
                <a:lnTo>
                  <a:pt x="162738" y="647699"/>
                </a:lnTo>
                <a:lnTo>
                  <a:pt x="188721" y="647699"/>
                </a:lnTo>
                <a:lnTo>
                  <a:pt x="183490" y="657859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4335641"/>
            <a:ext cx="527685" cy="548640"/>
          </a:xfrm>
          <a:custGeom>
            <a:avLst/>
            <a:gdLst/>
            <a:ahLst/>
            <a:cxnLst/>
            <a:rect l="l" t="t" r="r" b="b"/>
            <a:pathLst>
              <a:path w="527685" h="548639">
                <a:moveTo>
                  <a:pt x="0" y="136329"/>
                </a:moveTo>
                <a:lnTo>
                  <a:pt x="22712" y="90363"/>
                </a:lnTo>
                <a:lnTo>
                  <a:pt x="61002" y="59453"/>
                </a:lnTo>
                <a:lnTo>
                  <a:pt x="102129" y="33492"/>
                </a:lnTo>
                <a:lnTo>
                  <a:pt x="144572" y="13059"/>
                </a:lnTo>
                <a:lnTo>
                  <a:pt x="186924" y="2037"/>
                </a:lnTo>
                <a:lnTo>
                  <a:pt x="231896" y="0"/>
                </a:lnTo>
                <a:lnTo>
                  <a:pt x="278145" y="5980"/>
                </a:lnTo>
                <a:lnTo>
                  <a:pt x="289351" y="9143"/>
                </a:lnTo>
                <a:lnTo>
                  <a:pt x="215131" y="9143"/>
                </a:lnTo>
                <a:lnTo>
                  <a:pt x="163072" y="21183"/>
                </a:lnTo>
                <a:lnTo>
                  <a:pt x="112139" y="43769"/>
                </a:lnTo>
                <a:lnTo>
                  <a:pt x="74672" y="72038"/>
                </a:lnTo>
                <a:lnTo>
                  <a:pt x="87236" y="86237"/>
                </a:lnTo>
                <a:lnTo>
                  <a:pt x="53374" y="86237"/>
                </a:lnTo>
                <a:lnTo>
                  <a:pt x="21717" y="112253"/>
                </a:lnTo>
                <a:lnTo>
                  <a:pt x="0" y="136329"/>
                </a:lnTo>
                <a:close/>
              </a:path>
              <a:path w="527685" h="548639">
                <a:moveTo>
                  <a:pt x="198180" y="188903"/>
                </a:moveTo>
                <a:lnTo>
                  <a:pt x="175700" y="188903"/>
                </a:lnTo>
                <a:lnTo>
                  <a:pt x="191469" y="142297"/>
                </a:lnTo>
                <a:lnTo>
                  <a:pt x="212972" y="98251"/>
                </a:lnTo>
                <a:lnTo>
                  <a:pt x="235908" y="55433"/>
                </a:lnTo>
                <a:lnTo>
                  <a:pt x="255978" y="12513"/>
                </a:lnTo>
                <a:lnTo>
                  <a:pt x="215131" y="9143"/>
                </a:lnTo>
                <a:lnTo>
                  <a:pt x="289351" y="9143"/>
                </a:lnTo>
                <a:lnTo>
                  <a:pt x="324326" y="19013"/>
                </a:lnTo>
                <a:lnTo>
                  <a:pt x="344912" y="27804"/>
                </a:lnTo>
                <a:lnTo>
                  <a:pt x="320417" y="27804"/>
                </a:lnTo>
                <a:lnTo>
                  <a:pt x="280840" y="32234"/>
                </a:lnTo>
                <a:lnTo>
                  <a:pt x="249415" y="62326"/>
                </a:lnTo>
                <a:lnTo>
                  <a:pt x="225382" y="106914"/>
                </a:lnTo>
                <a:lnTo>
                  <a:pt x="207981" y="154831"/>
                </a:lnTo>
                <a:lnTo>
                  <a:pt x="198180" y="188903"/>
                </a:lnTo>
                <a:close/>
              </a:path>
              <a:path w="527685" h="548639">
                <a:moveTo>
                  <a:pt x="322084" y="205833"/>
                </a:moveTo>
                <a:lnTo>
                  <a:pt x="272906" y="205833"/>
                </a:lnTo>
                <a:lnTo>
                  <a:pt x="297142" y="202594"/>
                </a:lnTo>
                <a:lnTo>
                  <a:pt x="313338" y="187933"/>
                </a:lnTo>
                <a:lnTo>
                  <a:pt x="329291" y="166718"/>
                </a:lnTo>
                <a:lnTo>
                  <a:pt x="352799" y="143820"/>
                </a:lnTo>
                <a:lnTo>
                  <a:pt x="391658" y="124107"/>
                </a:lnTo>
                <a:lnTo>
                  <a:pt x="453666" y="112450"/>
                </a:lnTo>
                <a:lnTo>
                  <a:pt x="421940" y="87397"/>
                </a:lnTo>
                <a:lnTo>
                  <a:pt x="369772" y="62326"/>
                </a:lnTo>
                <a:lnTo>
                  <a:pt x="350299" y="52857"/>
                </a:lnTo>
                <a:lnTo>
                  <a:pt x="320417" y="27804"/>
                </a:lnTo>
                <a:lnTo>
                  <a:pt x="344912" y="27804"/>
                </a:lnTo>
                <a:lnTo>
                  <a:pt x="411110" y="62370"/>
                </a:lnTo>
                <a:lnTo>
                  <a:pt x="449026" y="90761"/>
                </a:lnTo>
                <a:lnTo>
                  <a:pt x="481498" y="122339"/>
                </a:lnTo>
                <a:lnTo>
                  <a:pt x="486652" y="129121"/>
                </a:lnTo>
                <a:lnTo>
                  <a:pt x="449506" y="129121"/>
                </a:lnTo>
                <a:lnTo>
                  <a:pt x="410694" y="130593"/>
                </a:lnTo>
                <a:lnTo>
                  <a:pt x="372432" y="147977"/>
                </a:lnTo>
                <a:lnTo>
                  <a:pt x="340435" y="175793"/>
                </a:lnTo>
                <a:lnTo>
                  <a:pt x="322084" y="205833"/>
                </a:lnTo>
                <a:close/>
              </a:path>
              <a:path w="527685" h="548639">
                <a:moveTo>
                  <a:pt x="0" y="220126"/>
                </a:moveTo>
                <a:lnTo>
                  <a:pt x="103" y="202594"/>
                </a:lnTo>
                <a:lnTo>
                  <a:pt x="25386" y="196344"/>
                </a:lnTo>
                <a:lnTo>
                  <a:pt x="59039" y="191045"/>
                </a:lnTo>
                <a:lnTo>
                  <a:pt x="92693" y="186719"/>
                </a:lnTo>
                <a:lnTo>
                  <a:pt x="94844" y="157426"/>
                </a:lnTo>
                <a:lnTo>
                  <a:pt x="90645" y="126853"/>
                </a:lnTo>
                <a:lnTo>
                  <a:pt x="77641" y="101092"/>
                </a:lnTo>
                <a:lnTo>
                  <a:pt x="53374" y="86237"/>
                </a:lnTo>
                <a:lnTo>
                  <a:pt x="87236" y="86237"/>
                </a:lnTo>
                <a:lnTo>
                  <a:pt x="95995" y="96135"/>
                </a:lnTo>
                <a:lnTo>
                  <a:pt x="107233" y="125146"/>
                </a:lnTo>
                <a:lnTo>
                  <a:pt x="112839" y="156820"/>
                </a:lnTo>
                <a:lnTo>
                  <a:pt x="117267" y="188903"/>
                </a:lnTo>
                <a:lnTo>
                  <a:pt x="198180" y="188903"/>
                </a:lnTo>
                <a:lnTo>
                  <a:pt x="196452" y="194911"/>
                </a:lnTo>
                <a:lnTo>
                  <a:pt x="235498" y="196481"/>
                </a:lnTo>
                <a:lnTo>
                  <a:pt x="254202" y="199288"/>
                </a:lnTo>
                <a:lnTo>
                  <a:pt x="264103" y="202752"/>
                </a:lnTo>
                <a:lnTo>
                  <a:pt x="154309" y="202752"/>
                </a:lnTo>
                <a:lnTo>
                  <a:pt x="142320" y="203034"/>
                </a:lnTo>
                <a:lnTo>
                  <a:pt x="135743" y="204749"/>
                </a:lnTo>
                <a:lnTo>
                  <a:pt x="57999" y="204749"/>
                </a:lnTo>
                <a:lnTo>
                  <a:pt x="22656" y="211772"/>
                </a:lnTo>
                <a:lnTo>
                  <a:pt x="0" y="220126"/>
                </a:lnTo>
                <a:close/>
              </a:path>
              <a:path w="527685" h="548639">
                <a:moveTo>
                  <a:pt x="507049" y="352187"/>
                </a:moveTo>
                <a:lnTo>
                  <a:pt x="483154" y="352187"/>
                </a:lnTo>
                <a:lnTo>
                  <a:pt x="505195" y="303627"/>
                </a:lnTo>
                <a:lnTo>
                  <a:pt x="511620" y="250408"/>
                </a:lnTo>
                <a:lnTo>
                  <a:pt x="503812" y="197291"/>
                </a:lnTo>
                <a:lnTo>
                  <a:pt x="483154" y="149038"/>
                </a:lnTo>
                <a:lnTo>
                  <a:pt x="449506" y="129121"/>
                </a:lnTo>
                <a:lnTo>
                  <a:pt x="486652" y="129121"/>
                </a:lnTo>
                <a:lnTo>
                  <a:pt x="507184" y="156138"/>
                </a:lnTo>
                <a:lnTo>
                  <a:pt x="521475" y="199501"/>
                </a:lnTo>
                <a:lnTo>
                  <a:pt x="527229" y="243398"/>
                </a:lnTo>
                <a:lnTo>
                  <a:pt x="525100" y="287084"/>
                </a:lnTo>
                <a:lnTo>
                  <a:pt x="515741" y="329812"/>
                </a:lnTo>
                <a:lnTo>
                  <a:pt x="507049" y="352187"/>
                </a:lnTo>
                <a:close/>
              </a:path>
              <a:path w="527685" h="548639">
                <a:moveTo>
                  <a:pt x="206304" y="531855"/>
                </a:moveTo>
                <a:lnTo>
                  <a:pt x="177885" y="531855"/>
                </a:lnTo>
                <a:lnTo>
                  <a:pt x="166875" y="478509"/>
                </a:lnTo>
                <a:lnTo>
                  <a:pt x="159520" y="424556"/>
                </a:lnTo>
                <a:lnTo>
                  <a:pt x="156021" y="372939"/>
                </a:lnTo>
                <a:lnTo>
                  <a:pt x="155913" y="314588"/>
                </a:lnTo>
                <a:lnTo>
                  <a:pt x="159543" y="261181"/>
                </a:lnTo>
                <a:lnTo>
                  <a:pt x="166963" y="206925"/>
                </a:lnTo>
                <a:lnTo>
                  <a:pt x="154309" y="202752"/>
                </a:lnTo>
                <a:lnTo>
                  <a:pt x="264103" y="202752"/>
                </a:lnTo>
                <a:lnTo>
                  <a:pt x="272906" y="205833"/>
                </a:lnTo>
                <a:lnTo>
                  <a:pt x="322084" y="205833"/>
                </a:lnTo>
                <a:lnTo>
                  <a:pt x="320417" y="208563"/>
                </a:lnTo>
                <a:lnTo>
                  <a:pt x="323266" y="210475"/>
                </a:lnTo>
                <a:lnTo>
                  <a:pt x="231334" y="210475"/>
                </a:lnTo>
                <a:lnTo>
                  <a:pt x="188807" y="215116"/>
                </a:lnTo>
                <a:lnTo>
                  <a:pt x="180551" y="259952"/>
                </a:lnTo>
                <a:lnTo>
                  <a:pt x="174911" y="306393"/>
                </a:lnTo>
                <a:lnTo>
                  <a:pt x="172501" y="353636"/>
                </a:lnTo>
                <a:lnTo>
                  <a:pt x="173930" y="400880"/>
                </a:lnTo>
                <a:lnTo>
                  <a:pt x="179812" y="447320"/>
                </a:lnTo>
                <a:lnTo>
                  <a:pt x="190756" y="492156"/>
                </a:lnTo>
                <a:lnTo>
                  <a:pt x="206304" y="531855"/>
                </a:lnTo>
                <a:close/>
              </a:path>
              <a:path w="527685" h="548639">
                <a:moveTo>
                  <a:pt x="0" y="389200"/>
                </a:moveTo>
                <a:lnTo>
                  <a:pt x="0" y="366644"/>
                </a:lnTo>
                <a:lnTo>
                  <a:pt x="6143" y="362694"/>
                </a:lnTo>
                <a:lnTo>
                  <a:pt x="40473" y="330038"/>
                </a:lnTo>
                <a:lnTo>
                  <a:pt x="68984" y="291090"/>
                </a:lnTo>
                <a:lnTo>
                  <a:pt x="87849" y="248865"/>
                </a:lnTo>
                <a:lnTo>
                  <a:pt x="93240" y="206379"/>
                </a:lnTo>
                <a:lnTo>
                  <a:pt x="57999" y="204749"/>
                </a:lnTo>
                <a:lnTo>
                  <a:pt x="135743" y="204749"/>
                </a:lnTo>
                <a:lnTo>
                  <a:pt x="130638" y="206080"/>
                </a:lnTo>
                <a:lnTo>
                  <a:pt x="118906" y="210202"/>
                </a:lnTo>
                <a:lnTo>
                  <a:pt x="104515" y="258975"/>
                </a:lnTo>
                <a:lnTo>
                  <a:pt x="80321" y="302348"/>
                </a:lnTo>
                <a:lnTo>
                  <a:pt x="49232" y="341213"/>
                </a:lnTo>
                <a:lnTo>
                  <a:pt x="14160" y="376460"/>
                </a:lnTo>
                <a:lnTo>
                  <a:pt x="0" y="389200"/>
                </a:lnTo>
                <a:close/>
              </a:path>
              <a:path w="527685" h="548639">
                <a:moveTo>
                  <a:pt x="314632" y="535106"/>
                </a:moveTo>
                <a:lnTo>
                  <a:pt x="249372" y="535106"/>
                </a:lnTo>
                <a:lnTo>
                  <a:pt x="291473" y="528510"/>
                </a:lnTo>
                <a:lnTo>
                  <a:pt x="328250" y="516077"/>
                </a:lnTo>
                <a:lnTo>
                  <a:pt x="354276" y="499089"/>
                </a:lnTo>
                <a:lnTo>
                  <a:pt x="318435" y="462288"/>
                </a:lnTo>
                <a:lnTo>
                  <a:pt x="292181" y="419661"/>
                </a:lnTo>
                <a:lnTo>
                  <a:pt x="275363" y="372939"/>
                </a:lnTo>
                <a:lnTo>
                  <a:pt x="267829" y="323851"/>
                </a:lnTo>
                <a:lnTo>
                  <a:pt x="269427" y="274126"/>
                </a:lnTo>
                <a:lnTo>
                  <a:pt x="280005" y="225492"/>
                </a:lnTo>
                <a:lnTo>
                  <a:pt x="251241" y="215116"/>
                </a:lnTo>
                <a:lnTo>
                  <a:pt x="231334" y="210475"/>
                </a:lnTo>
                <a:lnTo>
                  <a:pt x="323266" y="210475"/>
                </a:lnTo>
                <a:lnTo>
                  <a:pt x="348095" y="227131"/>
                </a:lnTo>
                <a:lnTo>
                  <a:pt x="308949" y="227131"/>
                </a:lnTo>
                <a:lnTo>
                  <a:pt x="288523" y="268622"/>
                </a:lnTo>
                <a:lnTo>
                  <a:pt x="282251" y="314588"/>
                </a:lnTo>
                <a:lnTo>
                  <a:pt x="288265" y="361949"/>
                </a:lnTo>
                <a:lnTo>
                  <a:pt x="304701" y="407627"/>
                </a:lnTo>
                <a:lnTo>
                  <a:pt x="329693" y="448541"/>
                </a:lnTo>
                <a:lnTo>
                  <a:pt x="361374" y="481613"/>
                </a:lnTo>
                <a:lnTo>
                  <a:pt x="411887" y="481613"/>
                </a:lnTo>
                <a:lnTo>
                  <a:pt x="383353" y="502990"/>
                </a:lnTo>
                <a:lnTo>
                  <a:pt x="344330" y="524314"/>
                </a:lnTo>
                <a:lnTo>
                  <a:pt x="314632" y="535106"/>
                </a:lnTo>
                <a:close/>
              </a:path>
              <a:path w="527685" h="548639">
                <a:moveTo>
                  <a:pt x="411887" y="481613"/>
                </a:moveTo>
                <a:lnTo>
                  <a:pt x="361374" y="481613"/>
                </a:lnTo>
                <a:lnTo>
                  <a:pt x="396427" y="478900"/>
                </a:lnTo>
                <a:lnTo>
                  <a:pt x="425542" y="451305"/>
                </a:lnTo>
                <a:lnTo>
                  <a:pt x="450150" y="413880"/>
                </a:lnTo>
                <a:lnTo>
                  <a:pt x="471687" y="381677"/>
                </a:lnTo>
                <a:lnTo>
                  <a:pt x="450568" y="339601"/>
                </a:lnTo>
                <a:lnTo>
                  <a:pt x="423447" y="303135"/>
                </a:lnTo>
                <a:lnTo>
                  <a:pt x="390611" y="272252"/>
                </a:lnTo>
                <a:lnTo>
                  <a:pt x="352349" y="246926"/>
                </a:lnTo>
                <a:lnTo>
                  <a:pt x="308949" y="227131"/>
                </a:lnTo>
                <a:lnTo>
                  <a:pt x="348095" y="227131"/>
                </a:lnTo>
                <a:lnTo>
                  <a:pt x="411206" y="269522"/>
                </a:lnTo>
                <a:lnTo>
                  <a:pt x="451583" y="305248"/>
                </a:lnTo>
                <a:lnTo>
                  <a:pt x="483154" y="352187"/>
                </a:lnTo>
                <a:lnTo>
                  <a:pt x="507049" y="352187"/>
                </a:lnTo>
                <a:lnTo>
                  <a:pt x="499804" y="370837"/>
                </a:lnTo>
                <a:lnTo>
                  <a:pt x="477944" y="409413"/>
                </a:lnTo>
                <a:lnTo>
                  <a:pt x="450813" y="444794"/>
                </a:lnTo>
                <a:lnTo>
                  <a:pt x="419065" y="476235"/>
                </a:lnTo>
                <a:lnTo>
                  <a:pt x="411887" y="481613"/>
                </a:lnTo>
                <a:close/>
              </a:path>
              <a:path w="527685" h="548639">
                <a:moveTo>
                  <a:pt x="213927" y="548237"/>
                </a:moveTo>
                <a:lnTo>
                  <a:pt x="167403" y="547845"/>
                </a:lnTo>
                <a:lnTo>
                  <a:pt x="122293" y="538339"/>
                </a:lnTo>
                <a:lnTo>
                  <a:pt x="79603" y="520745"/>
                </a:lnTo>
                <a:lnTo>
                  <a:pt x="40336" y="496085"/>
                </a:lnTo>
                <a:lnTo>
                  <a:pt x="5497" y="465384"/>
                </a:lnTo>
                <a:lnTo>
                  <a:pt x="0" y="458706"/>
                </a:lnTo>
                <a:lnTo>
                  <a:pt x="0" y="433536"/>
                </a:lnTo>
                <a:lnTo>
                  <a:pt x="10089" y="444794"/>
                </a:lnTo>
                <a:lnTo>
                  <a:pt x="45851" y="480228"/>
                </a:lnTo>
                <a:lnTo>
                  <a:pt x="85668" y="510150"/>
                </a:lnTo>
                <a:lnTo>
                  <a:pt x="129627" y="529142"/>
                </a:lnTo>
                <a:lnTo>
                  <a:pt x="177885" y="531855"/>
                </a:lnTo>
                <a:lnTo>
                  <a:pt x="206304" y="531855"/>
                </a:lnTo>
                <a:lnTo>
                  <a:pt x="207374" y="534585"/>
                </a:lnTo>
                <a:lnTo>
                  <a:pt x="249372" y="535106"/>
                </a:lnTo>
                <a:lnTo>
                  <a:pt x="314632" y="535106"/>
                </a:lnTo>
                <a:lnTo>
                  <a:pt x="302649" y="539460"/>
                </a:lnTo>
                <a:lnTo>
                  <a:pt x="258964" y="547683"/>
                </a:lnTo>
                <a:lnTo>
                  <a:pt x="213927" y="548237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2257728"/>
            <a:ext cx="490220" cy="688975"/>
          </a:xfrm>
          <a:custGeom>
            <a:avLst/>
            <a:gdLst/>
            <a:ahLst/>
            <a:cxnLst/>
            <a:rect l="l" t="t" r="r" b="b"/>
            <a:pathLst>
              <a:path w="490220" h="688975">
                <a:moveTo>
                  <a:pt x="447087" y="98223"/>
                </a:moveTo>
                <a:lnTo>
                  <a:pt x="400862" y="98223"/>
                </a:lnTo>
                <a:lnTo>
                  <a:pt x="409628" y="75132"/>
                </a:lnTo>
                <a:lnTo>
                  <a:pt x="424033" y="38364"/>
                </a:lnTo>
                <a:lnTo>
                  <a:pt x="441390" y="6969"/>
                </a:lnTo>
                <a:lnTo>
                  <a:pt x="459014" y="0"/>
                </a:lnTo>
                <a:lnTo>
                  <a:pt x="489938" y="22875"/>
                </a:lnTo>
                <a:lnTo>
                  <a:pt x="489744" y="24158"/>
                </a:lnTo>
                <a:lnTo>
                  <a:pt x="467926" y="24158"/>
                </a:lnTo>
                <a:lnTo>
                  <a:pt x="452870" y="32747"/>
                </a:lnTo>
                <a:lnTo>
                  <a:pt x="438355" y="49347"/>
                </a:lnTo>
                <a:lnTo>
                  <a:pt x="429558" y="68611"/>
                </a:lnTo>
                <a:lnTo>
                  <a:pt x="431655" y="85188"/>
                </a:lnTo>
                <a:lnTo>
                  <a:pt x="461777" y="85188"/>
                </a:lnTo>
                <a:lnTo>
                  <a:pt x="459976" y="87529"/>
                </a:lnTo>
                <a:lnTo>
                  <a:pt x="447087" y="98223"/>
                </a:lnTo>
                <a:close/>
              </a:path>
              <a:path w="490220" h="688975">
                <a:moveTo>
                  <a:pt x="461777" y="85188"/>
                </a:moveTo>
                <a:lnTo>
                  <a:pt x="431655" y="85188"/>
                </a:lnTo>
                <a:lnTo>
                  <a:pt x="446833" y="71811"/>
                </a:lnTo>
                <a:lnTo>
                  <a:pt x="457975" y="57123"/>
                </a:lnTo>
                <a:lnTo>
                  <a:pt x="465024" y="41211"/>
                </a:lnTo>
                <a:lnTo>
                  <a:pt x="467926" y="24158"/>
                </a:lnTo>
                <a:lnTo>
                  <a:pt x="489744" y="24158"/>
                </a:lnTo>
                <a:lnTo>
                  <a:pt x="485083" y="54890"/>
                </a:lnTo>
                <a:lnTo>
                  <a:pt x="461777" y="85188"/>
                </a:lnTo>
                <a:close/>
              </a:path>
              <a:path w="490220" h="688975">
                <a:moveTo>
                  <a:pt x="171177" y="334830"/>
                </a:moveTo>
                <a:lnTo>
                  <a:pt x="139229" y="334830"/>
                </a:lnTo>
                <a:lnTo>
                  <a:pt x="177904" y="298705"/>
                </a:lnTo>
                <a:lnTo>
                  <a:pt x="215111" y="260234"/>
                </a:lnTo>
                <a:lnTo>
                  <a:pt x="251190" y="220113"/>
                </a:lnTo>
                <a:lnTo>
                  <a:pt x="286483" y="179039"/>
                </a:lnTo>
                <a:lnTo>
                  <a:pt x="328677" y="129055"/>
                </a:lnTo>
                <a:lnTo>
                  <a:pt x="356067" y="96812"/>
                </a:lnTo>
                <a:lnTo>
                  <a:pt x="366111" y="85993"/>
                </a:lnTo>
                <a:lnTo>
                  <a:pt x="376698" y="86066"/>
                </a:lnTo>
                <a:lnTo>
                  <a:pt x="400862" y="98223"/>
                </a:lnTo>
                <a:lnTo>
                  <a:pt x="447087" y="98223"/>
                </a:lnTo>
                <a:lnTo>
                  <a:pt x="430143" y="112280"/>
                </a:lnTo>
                <a:lnTo>
                  <a:pt x="431677" y="114369"/>
                </a:lnTo>
                <a:lnTo>
                  <a:pt x="381737" y="114369"/>
                </a:lnTo>
                <a:lnTo>
                  <a:pt x="375915" y="129190"/>
                </a:lnTo>
                <a:lnTo>
                  <a:pt x="373474" y="137405"/>
                </a:lnTo>
                <a:lnTo>
                  <a:pt x="348277" y="137405"/>
                </a:lnTo>
                <a:lnTo>
                  <a:pt x="310187" y="176194"/>
                </a:lnTo>
                <a:lnTo>
                  <a:pt x="274398" y="215965"/>
                </a:lnTo>
                <a:lnTo>
                  <a:pt x="204947" y="296939"/>
                </a:lnTo>
                <a:lnTo>
                  <a:pt x="171177" y="334830"/>
                </a:lnTo>
                <a:close/>
              </a:path>
              <a:path w="490220" h="688975">
                <a:moveTo>
                  <a:pt x="443641" y="180744"/>
                </a:moveTo>
                <a:lnTo>
                  <a:pt x="363502" y="180744"/>
                </a:lnTo>
                <a:lnTo>
                  <a:pt x="382765" y="171935"/>
                </a:lnTo>
                <a:lnTo>
                  <a:pt x="400799" y="164155"/>
                </a:lnTo>
                <a:lnTo>
                  <a:pt x="416357" y="154743"/>
                </a:lnTo>
                <a:lnTo>
                  <a:pt x="428187" y="141039"/>
                </a:lnTo>
                <a:lnTo>
                  <a:pt x="417354" y="129190"/>
                </a:lnTo>
                <a:lnTo>
                  <a:pt x="407879" y="121787"/>
                </a:lnTo>
                <a:lnTo>
                  <a:pt x="396946" y="117343"/>
                </a:lnTo>
                <a:lnTo>
                  <a:pt x="381737" y="114369"/>
                </a:lnTo>
                <a:lnTo>
                  <a:pt x="431677" y="114369"/>
                </a:lnTo>
                <a:lnTo>
                  <a:pt x="440781" y="126767"/>
                </a:lnTo>
                <a:lnTo>
                  <a:pt x="450062" y="139686"/>
                </a:lnTo>
                <a:lnTo>
                  <a:pt x="453593" y="154085"/>
                </a:lnTo>
                <a:lnTo>
                  <a:pt x="446979" y="173010"/>
                </a:lnTo>
                <a:lnTo>
                  <a:pt x="443641" y="180744"/>
                </a:lnTo>
                <a:close/>
              </a:path>
              <a:path w="490220" h="688975">
                <a:moveTo>
                  <a:pt x="204922" y="337386"/>
                </a:moveTo>
                <a:lnTo>
                  <a:pt x="168900" y="337386"/>
                </a:lnTo>
                <a:lnTo>
                  <a:pt x="210342" y="306707"/>
                </a:lnTo>
                <a:lnTo>
                  <a:pt x="247377" y="271654"/>
                </a:lnTo>
                <a:lnTo>
                  <a:pt x="283756" y="235925"/>
                </a:lnTo>
                <a:lnTo>
                  <a:pt x="323230" y="203214"/>
                </a:lnTo>
                <a:lnTo>
                  <a:pt x="336745" y="190068"/>
                </a:lnTo>
                <a:lnTo>
                  <a:pt x="345080" y="174002"/>
                </a:lnTo>
                <a:lnTo>
                  <a:pt x="348752" y="156089"/>
                </a:lnTo>
                <a:lnTo>
                  <a:pt x="348277" y="137405"/>
                </a:lnTo>
                <a:lnTo>
                  <a:pt x="373474" y="137405"/>
                </a:lnTo>
                <a:lnTo>
                  <a:pt x="371298" y="144727"/>
                </a:lnTo>
                <a:lnTo>
                  <a:pt x="367303" y="161814"/>
                </a:lnTo>
                <a:lnTo>
                  <a:pt x="363502" y="180744"/>
                </a:lnTo>
                <a:lnTo>
                  <a:pt x="443641" y="180744"/>
                </a:lnTo>
                <a:lnTo>
                  <a:pt x="443377" y="181355"/>
                </a:lnTo>
                <a:lnTo>
                  <a:pt x="416008" y="181355"/>
                </a:lnTo>
                <a:lnTo>
                  <a:pt x="403818" y="183330"/>
                </a:lnTo>
                <a:lnTo>
                  <a:pt x="392204" y="189358"/>
                </a:lnTo>
                <a:lnTo>
                  <a:pt x="380796" y="196747"/>
                </a:lnTo>
                <a:lnTo>
                  <a:pt x="369225" y="202803"/>
                </a:lnTo>
                <a:lnTo>
                  <a:pt x="365814" y="216871"/>
                </a:lnTo>
                <a:lnTo>
                  <a:pt x="342977" y="216871"/>
                </a:lnTo>
                <a:lnTo>
                  <a:pt x="330972" y="225260"/>
                </a:lnTo>
                <a:lnTo>
                  <a:pt x="297598" y="252735"/>
                </a:lnTo>
                <a:lnTo>
                  <a:pt x="254689" y="291162"/>
                </a:lnTo>
                <a:lnTo>
                  <a:pt x="230766" y="313242"/>
                </a:lnTo>
                <a:lnTo>
                  <a:pt x="204922" y="337386"/>
                </a:lnTo>
                <a:close/>
              </a:path>
              <a:path w="490220" h="688975">
                <a:moveTo>
                  <a:pt x="335310" y="542567"/>
                </a:moveTo>
                <a:lnTo>
                  <a:pt x="274157" y="542567"/>
                </a:lnTo>
                <a:lnTo>
                  <a:pt x="294873" y="499434"/>
                </a:lnTo>
                <a:lnTo>
                  <a:pt x="314381" y="455216"/>
                </a:lnTo>
                <a:lnTo>
                  <a:pt x="332861" y="410167"/>
                </a:lnTo>
                <a:lnTo>
                  <a:pt x="350488" y="364541"/>
                </a:lnTo>
                <a:lnTo>
                  <a:pt x="367474" y="318495"/>
                </a:lnTo>
                <a:lnTo>
                  <a:pt x="384583" y="270611"/>
                </a:lnTo>
                <a:lnTo>
                  <a:pt x="416008" y="181355"/>
                </a:lnTo>
                <a:lnTo>
                  <a:pt x="443377" y="181355"/>
                </a:lnTo>
                <a:lnTo>
                  <a:pt x="426019" y="221581"/>
                </a:lnTo>
                <a:lnTo>
                  <a:pt x="405723" y="270828"/>
                </a:lnTo>
                <a:lnTo>
                  <a:pt x="386266" y="320006"/>
                </a:lnTo>
                <a:lnTo>
                  <a:pt x="367304" y="369676"/>
                </a:lnTo>
                <a:lnTo>
                  <a:pt x="348839" y="419528"/>
                </a:lnTo>
                <a:lnTo>
                  <a:pt x="330786" y="469469"/>
                </a:lnTo>
                <a:lnTo>
                  <a:pt x="342976" y="473292"/>
                </a:lnTo>
                <a:lnTo>
                  <a:pt x="354305" y="477772"/>
                </a:lnTo>
                <a:lnTo>
                  <a:pt x="361364" y="484829"/>
                </a:lnTo>
                <a:lnTo>
                  <a:pt x="360746" y="496384"/>
                </a:lnTo>
                <a:lnTo>
                  <a:pt x="352157" y="518183"/>
                </a:lnTo>
                <a:lnTo>
                  <a:pt x="342009" y="537607"/>
                </a:lnTo>
                <a:lnTo>
                  <a:pt x="335310" y="542567"/>
                </a:lnTo>
                <a:close/>
              </a:path>
              <a:path w="490220" h="688975">
                <a:moveTo>
                  <a:pt x="230952" y="688519"/>
                </a:moveTo>
                <a:lnTo>
                  <a:pt x="230600" y="643598"/>
                </a:lnTo>
                <a:lnTo>
                  <a:pt x="236120" y="597700"/>
                </a:lnTo>
                <a:lnTo>
                  <a:pt x="246273" y="551004"/>
                </a:lnTo>
                <a:lnTo>
                  <a:pt x="259820" y="503690"/>
                </a:lnTo>
                <a:lnTo>
                  <a:pt x="275521" y="455937"/>
                </a:lnTo>
                <a:lnTo>
                  <a:pt x="292138" y="407925"/>
                </a:lnTo>
                <a:lnTo>
                  <a:pt x="308431" y="359832"/>
                </a:lnTo>
                <a:lnTo>
                  <a:pt x="323161" y="311840"/>
                </a:lnTo>
                <a:lnTo>
                  <a:pt x="335089" y="264126"/>
                </a:lnTo>
                <a:lnTo>
                  <a:pt x="342977" y="216871"/>
                </a:lnTo>
                <a:lnTo>
                  <a:pt x="365814" y="216871"/>
                </a:lnTo>
                <a:lnTo>
                  <a:pt x="357263" y="252144"/>
                </a:lnTo>
                <a:lnTo>
                  <a:pt x="343311" y="300758"/>
                </a:lnTo>
                <a:lnTo>
                  <a:pt x="328241" y="348920"/>
                </a:lnTo>
                <a:lnTo>
                  <a:pt x="312920" y="396907"/>
                </a:lnTo>
                <a:lnTo>
                  <a:pt x="298220" y="444993"/>
                </a:lnTo>
                <a:lnTo>
                  <a:pt x="285009" y="493455"/>
                </a:lnTo>
                <a:lnTo>
                  <a:pt x="274157" y="542567"/>
                </a:lnTo>
                <a:lnTo>
                  <a:pt x="335310" y="542567"/>
                </a:lnTo>
                <a:lnTo>
                  <a:pt x="330628" y="546034"/>
                </a:lnTo>
                <a:lnTo>
                  <a:pt x="303227" y="546034"/>
                </a:lnTo>
                <a:lnTo>
                  <a:pt x="285885" y="582226"/>
                </a:lnTo>
                <a:lnTo>
                  <a:pt x="271303" y="619806"/>
                </a:lnTo>
                <a:lnTo>
                  <a:pt x="254614" y="656122"/>
                </a:lnTo>
                <a:lnTo>
                  <a:pt x="230952" y="688519"/>
                </a:lnTo>
                <a:close/>
              </a:path>
              <a:path w="490220" h="688975">
                <a:moveTo>
                  <a:pt x="0" y="525805"/>
                </a:moveTo>
                <a:lnTo>
                  <a:pt x="24014" y="474507"/>
                </a:lnTo>
                <a:lnTo>
                  <a:pt x="48855" y="443100"/>
                </a:lnTo>
                <a:lnTo>
                  <a:pt x="80611" y="404005"/>
                </a:lnTo>
                <a:lnTo>
                  <a:pt x="80133" y="399772"/>
                </a:lnTo>
                <a:lnTo>
                  <a:pt x="80422" y="397349"/>
                </a:lnTo>
                <a:lnTo>
                  <a:pt x="79055" y="396449"/>
                </a:lnTo>
                <a:lnTo>
                  <a:pt x="68169" y="374869"/>
                </a:lnTo>
                <a:lnTo>
                  <a:pt x="77370" y="355984"/>
                </a:lnTo>
                <a:lnTo>
                  <a:pt x="95512" y="337843"/>
                </a:lnTo>
                <a:lnTo>
                  <a:pt x="111448" y="318495"/>
                </a:lnTo>
                <a:lnTo>
                  <a:pt x="118978" y="320668"/>
                </a:lnTo>
                <a:lnTo>
                  <a:pt x="126234" y="324558"/>
                </a:lnTo>
                <a:lnTo>
                  <a:pt x="133043" y="329501"/>
                </a:lnTo>
                <a:lnTo>
                  <a:pt x="139229" y="334830"/>
                </a:lnTo>
                <a:lnTo>
                  <a:pt x="171177" y="334830"/>
                </a:lnTo>
                <a:lnTo>
                  <a:pt x="168900" y="337386"/>
                </a:lnTo>
                <a:lnTo>
                  <a:pt x="204922" y="337386"/>
                </a:lnTo>
                <a:lnTo>
                  <a:pt x="80575" y="454564"/>
                </a:lnTo>
                <a:lnTo>
                  <a:pt x="58566" y="474957"/>
                </a:lnTo>
                <a:lnTo>
                  <a:pt x="38603" y="493125"/>
                </a:lnTo>
                <a:lnTo>
                  <a:pt x="21127" y="508568"/>
                </a:lnTo>
                <a:lnTo>
                  <a:pt x="6582" y="520793"/>
                </a:lnTo>
                <a:lnTo>
                  <a:pt x="0" y="525805"/>
                </a:lnTo>
                <a:close/>
              </a:path>
              <a:path w="490220" h="688975">
                <a:moveTo>
                  <a:pt x="326849" y="548833"/>
                </a:moveTo>
                <a:lnTo>
                  <a:pt x="303227" y="546034"/>
                </a:lnTo>
                <a:lnTo>
                  <a:pt x="330628" y="546034"/>
                </a:lnTo>
                <a:lnTo>
                  <a:pt x="326849" y="548833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952427" y="4074297"/>
            <a:ext cx="454659" cy="567690"/>
          </a:xfrm>
          <a:custGeom>
            <a:avLst/>
            <a:gdLst/>
            <a:ahLst/>
            <a:cxnLst/>
            <a:rect l="l" t="t" r="r" b="b"/>
            <a:pathLst>
              <a:path w="454659" h="567689">
                <a:moveTo>
                  <a:pt x="99794" y="120208"/>
                </a:moveTo>
                <a:lnTo>
                  <a:pt x="49926" y="120208"/>
                </a:lnTo>
                <a:lnTo>
                  <a:pt x="82771" y="108583"/>
                </a:lnTo>
                <a:lnTo>
                  <a:pt x="124941" y="93554"/>
                </a:lnTo>
                <a:lnTo>
                  <a:pt x="161636" y="78404"/>
                </a:lnTo>
                <a:lnTo>
                  <a:pt x="196415" y="59918"/>
                </a:lnTo>
                <a:lnTo>
                  <a:pt x="193197" y="48799"/>
                </a:lnTo>
                <a:lnTo>
                  <a:pt x="187127" y="39404"/>
                </a:lnTo>
                <a:lnTo>
                  <a:pt x="180001" y="30449"/>
                </a:lnTo>
                <a:lnTo>
                  <a:pt x="173610" y="20651"/>
                </a:lnTo>
                <a:lnTo>
                  <a:pt x="193311" y="0"/>
                </a:lnTo>
                <a:lnTo>
                  <a:pt x="215347" y="8681"/>
                </a:lnTo>
                <a:lnTo>
                  <a:pt x="237134" y="38006"/>
                </a:lnTo>
                <a:lnTo>
                  <a:pt x="256090" y="79285"/>
                </a:lnTo>
                <a:lnTo>
                  <a:pt x="256719" y="81353"/>
                </a:lnTo>
                <a:lnTo>
                  <a:pt x="206603" y="81353"/>
                </a:lnTo>
                <a:lnTo>
                  <a:pt x="190093" y="84348"/>
                </a:lnTo>
                <a:lnTo>
                  <a:pt x="172256" y="92838"/>
                </a:lnTo>
                <a:lnTo>
                  <a:pt x="156014" y="99076"/>
                </a:lnTo>
                <a:lnTo>
                  <a:pt x="132503" y="108604"/>
                </a:lnTo>
                <a:lnTo>
                  <a:pt x="108216" y="116743"/>
                </a:lnTo>
                <a:lnTo>
                  <a:pt x="99794" y="120208"/>
                </a:lnTo>
                <a:close/>
              </a:path>
              <a:path w="454659" h="567689">
                <a:moveTo>
                  <a:pt x="153396" y="165608"/>
                </a:moveTo>
                <a:lnTo>
                  <a:pt x="92595" y="165608"/>
                </a:lnTo>
                <a:lnTo>
                  <a:pt x="128426" y="161431"/>
                </a:lnTo>
                <a:lnTo>
                  <a:pt x="167081" y="144077"/>
                </a:lnTo>
                <a:lnTo>
                  <a:pt x="203944" y="129896"/>
                </a:lnTo>
                <a:lnTo>
                  <a:pt x="220341" y="124148"/>
                </a:lnTo>
                <a:lnTo>
                  <a:pt x="226991" y="118237"/>
                </a:lnTo>
                <a:lnTo>
                  <a:pt x="225849" y="108583"/>
                </a:lnTo>
                <a:lnTo>
                  <a:pt x="218868" y="91601"/>
                </a:lnTo>
                <a:lnTo>
                  <a:pt x="206603" y="81353"/>
                </a:lnTo>
                <a:lnTo>
                  <a:pt x="256719" y="81353"/>
                </a:lnTo>
                <a:lnTo>
                  <a:pt x="269632" y="123828"/>
                </a:lnTo>
                <a:lnTo>
                  <a:pt x="272160" y="141655"/>
                </a:lnTo>
                <a:lnTo>
                  <a:pt x="226573" y="141655"/>
                </a:lnTo>
                <a:lnTo>
                  <a:pt x="211635" y="143795"/>
                </a:lnTo>
                <a:lnTo>
                  <a:pt x="185169" y="154208"/>
                </a:lnTo>
                <a:lnTo>
                  <a:pt x="158102" y="163789"/>
                </a:lnTo>
                <a:lnTo>
                  <a:pt x="153396" y="165608"/>
                </a:lnTo>
                <a:close/>
              </a:path>
              <a:path w="454659" h="567689">
                <a:moveTo>
                  <a:pt x="193149" y="298298"/>
                </a:moveTo>
                <a:lnTo>
                  <a:pt x="149420" y="288644"/>
                </a:lnTo>
                <a:lnTo>
                  <a:pt x="109897" y="267915"/>
                </a:lnTo>
                <a:lnTo>
                  <a:pt x="74886" y="238625"/>
                </a:lnTo>
                <a:lnTo>
                  <a:pt x="44696" y="203288"/>
                </a:lnTo>
                <a:lnTo>
                  <a:pt x="19631" y="164417"/>
                </a:lnTo>
                <a:lnTo>
                  <a:pt x="0" y="124526"/>
                </a:lnTo>
                <a:lnTo>
                  <a:pt x="5808" y="115082"/>
                </a:lnTo>
                <a:lnTo>
                  <a:pt x="12808" y="107857"/>
                </a:lnTo>
                <a:lnTo>
                  <a:pt x="21150" y="102328"/>
                </a:lnTo>
                <a:lnTo>
                  <a:pt x="30981" y="97970"/>
                </a:lnTo>
                <a:lnTo>
                  <a:pt x="35854" y="103411"/>
                </a:lnTo>
                <a:lnTo>
                  <a:pt x="40514" y="108805"/>
                </a:lnTo>
                <a:lnTo>
                  <a:pt x="45145" y="114342"/>
                </a:lnTo>
                <a:lnTo>
                  <a:pt x="49926" y="120208"/>
                </a:lnTo>
                <a:lnTo>
                  <a:pt x="99794" y="120208"/>
                </a:lnTo>
                <a:lnTo>
                  <a:pt x="84875" y="126344"/>
                </a:lnTo>
                <a:lnTo>
                  <a:pt x="64203" y="140260"/>
                </a:lnTo>
                <a:lnTo>
                  <a:pt x="71578" y="146844"/>
                </a:lnTo>
                <a:lnTo>
                  <a:pt x="35920" y="146844"/>
                </a:lnTo>
                <a:lnTo>
                  <a:pt x="57694" y="183763"/>
                </a:lnTo>
                <a:lnTo>
                  <a:pt x="85925" y="218878"/>
                </a:lnTo>
                <a:lnTo>
                  <a:pt x="119671" y="248612"/>
                </a:lnTo>
                <a:lnTo>
                  <a:pt x="157993" y="269387"/>
                </a:lnTo>
                <a:lnTo>
                  <a:pt x="199950" y="277626"/>
                </a:lnTo>
                <a:lnTo>
                  <a:pt x="335476" y="277626"/>
                </a:lnTo>
                <a:lnTo>
                  <a:pt x="361875" y="296517"/>
                </a:lnTo>
                <a:lnTo>
                  <a:pt x="362705" y="297370"/>
                </a:lnTo>
                <a:lnTo>
                  <a:pt x="234693" y="297370"/>
                </a:lnTo>
                <a:lnTo>
                  <a:pt x="213844" y="298281"/>
                </a:lnTo>
                <a:lnTo>
                  <a:pt x="193149" y="298298"/>
                </a:lnTo>
                <a:close/>
              </a:path>
              <a:path w="454659" h="567689">
                <a:moveTo>
                  <a:pt x="186841" y="219279"/>
                </a:moveTo>
                <a:lnTo>
                  <a:pt x="134208" y="219279"/>
                </a:lnTo>
                <a:lnTo>
                  <a:pt x="163400" y="211363"/>
                </a:lnTo>
                <a:lnTo>
                  <a:pt x="193409" y="201882"/>
                </a:lnTo>
                <a:lnTo>
                  <a:pt x="221075" y="189157"/>
                </a:lnTo>
                <a:lnTo>
                  <a:pt x="243238" y="171511"/>
                </a:lnTo>
                <a:lnTo>
                  <a:pt x="242949" y="156117"/>
                </a:lnTo>
                <a:lnTo>
                  <a:pt x="237203" y="145964"/>
                </a:lnTo>
                <a:lnTo>
                  <a:pt x="226573" y="141655"/>
                </a:lnTo>
                <a:lnTo>
                  <a:pt x="272160" y="141655"/>
                </a:lnTo>
                <a:lnTo>
                  <a:pt x="275178" y="162945"/>
                </a:lnTo>
                <a:lnTo>
                  <a:pt x="270144" y="187946"/>
                </a:lnTo>
                <a:lnTo>
                  <a:pt x="266896" y="198266"/>
                </a:lnTo>
                <a:lnTo>
                  <a:pt x="266076" y="203923"/>
                </a:lnTo>
                <a:lnTo>
                  <a:pt x="241430" y="203923"/>
                </a:lnTo>
                <a:lnTo>
                  <a:pt x="220980" y="206598"/>
                </a:lnTo>
                <a:lnTo>
                  <a:pt x="201242" y="212353"/>
                </a:lnTo>
                <a:lnTo>
                  <a:pt x="186841" y="219279"/>
                </a:lnTo>
                <a:close/>
              </a:path>
              <a:path w="454659" h="567689">
                <a:moveTo>
                  <a:pt x="335476" y="277626"/>
                </a:moveTo>
                <a:lnTo>
                  <a:pt x="199950" y="277626"/>
                </a:lnTo>
                <a:lnTo>
                  <a:pt x="199815" y="276412"/>
                </a:lnTo>
                <a:lnTo>
                  <a:pt x="200436" y="275359"/>
                </a:lnTo>
                <a:lnTo>
                  <a:pt x="200301" y="274144"/>
                </a:lnTo>
                <a:lnTo>
                  <a:pt x="149352" y="254675"/>
                </a:lnTo>
                <a:lnTo>
                  <a:pt x="109478" y="222426"/>
                </a:lnTo>
                <a:lnTo>
                  <a:pt x="73919" y="184211"/>
                </a:lnTo>
                <a:lnTo>
                  <a:pt x="35920" y="146844"/>
                </a:lnTo>
                <a:lnTo>
                  <a:pt x="71578" y="146844"/>
                </a:lnTo>
                <a:lnTo>
                  <a:pt x="92595" y="165608"/>
                </a:lnTo>
                <a:lnTo>
                  <a:pt x="153396" y="165608"/>
                </a:lnTo>
                <a:lnTo>
                  <a:pt x="131395" y="174114"/>
                </a:lnTo>
                <a:lnTo>
                  <a:pt x="106006" y="186759"/>
                </a:lnTo>
                <a:lnTo>
                  <a:pt x="112185" y="197832"/>
                </a:lnTo>
                <a:lnTo>
                  <a:pt x="117183" y="204911"/>
                </a:lnTo>
                <a:lnTo>
                  <a:pt x="123642" y="211044"/>
                </a:lnTo>
                <a:lnTo>
                  <a:pt x="134208" y="219279"/>
                </a:lnTo>
                <a:lnTo>
                  <a:pt x="186841" y="219279"/>
                </a:lnTo>
                <a:lnTo>
                  <a:pt x="182510" y="221361"/>
                </a:lnTo>
                <a:lnTo>
                  <a:pt x="165082" y="233798"/>
                </a:lnTo>
                <a:lnTo>
                  <a:pt x="202583" y="250231"/>
                </a:lnTo>
                <a:lnTo>
                  <a:pt x="244166" y="256555"/>
                </a:lnTo>
                <a:lnTo>
                  <a:pt x="286677" y="260935"/>
                </a:lnTo>
                <a:lnTo>
                  <a:pt x="326965" y="271535"/>
                </a:lnTo>
                <a:lnTo>
                  <a:pt x="335476" y="277626"/>
                </a:lnTo>
                <a:close/>
              </a:path>
              <a:path w="454659" h="567689">
                <a:moveTo>
                  <a:pt x="247559" y="235745"/>
                </a:moveTo>
                <a:lnTo>
                  <a:pt x="240920" y="230043"/>
                </a:lnTo>
                <a:lnTo>
                  <a:pt x="238922" y="217556"/>
                </a:lnTo>
                <a:lnTo>
                  <a:pt x="241430" y="203923"/>
                </a:lnTo>
                <a:lnTo>
                  <a:pt x="266076" y="203923"/>
                </a:lnTo>
                <a:lnTo>
                  <a:pt x="265347" y="208949"/>
                </a:lnTo>
                <a:lnTo>
                  <a:pt x="263404" y="219400"/>
                </a:lnTo>
                <a:lnTo>
                  <a:pt x="258971" y="229021"/>
                </a:lnTo>
                <a:lnTo>
                  <a:pt x="247559" y="235745"/>
                </a:lnTo>
                <a:close/>
              </a:path>
              <a:path w="454659" h="567689">
                <a:moveTo>
                  <a:pt x="269965" y="358642"/>
                </a:moveTo>
                <a:lnTo>
                  <a:pt x="249769" y="358642"/>
                </a:lnTo>
                <a:lnTo>
                  <a:pt x="258831" y="345598"/>
                </a:lnTo>
                <a:lnTo>
                  <a:pt x="265270" y="332178"/>
                </a:lnTo>
                <a:lnTo>
                  <a:pt x="270205" y="318509"/>
                </a:lnTo>
                <a:lnTo>
                  <a:pt x="274759" y="304721"/>
                </a:lnTo>
                <a:lnTo>
                  <a:pt x="255173" y="298530"/>
                </a:lnTo>
                <a:lnTo>
                  <a:pt x="234693" y="297370"/>
                </a:lnTo>
                <a:lnTo>
                  <a:pt x="362705" y="297370"/>
                </a:lnTo>
                <a:lnTo>
                  <a:pt x="374126" y="309117"/>
                </a:lnTo>
                <a:lnTo>
                  <a:pt x="302418" y="309117"/>
                </a:lnTo>
                <a:lnTo>
                  <a:pt x="289427" y="317095"/>
                </a:lnTo>
                <a:lnTo>
                  <a:pt x="281317" y="334974"/>
                </a:lnTo>
                <a:lnTo>
                  <a:pt x="269965" y="358642"/>
                </a:lnTo>
                <a:close/>
              </a:path>
              <a:path w="454659" h="567689">
                <a:moveTo>
                  <a:pt x="289535" y="432534"/>
                </a:moveTo>
                <a:lnTo>
                  <a:pt x="266339" y="432534"/>
                </a:lnTo>
                <a:lnTo>
                  <a:pt x="286103" y="405742"/>
                </a:lnTo>
                <a:lnTo>
                  <a:pt x="302884" y="378866"/>
                </a:lnTo>
                <a:lnTo>
                  <a:pt x="318226" y="351715"/>
                </a:lnTo>
                <a:lnTo>
                  <a:pt x="333295" y="324773"/>
                </a:lnTo>
                <a:lnTo>
                  <a:pt x="317853" y="311516"/>
                </a:lnTo>
                <a:lnTo>
                  <a:pt x="302418" y="309117"/>
                </a:lnTo>
                <a:lnTo>
                  <a:pt x="374126" y="309117"/>
                </a:lnTo>
                <a:lnTo>
                  <a:pt x="389996" y="325438"/>
                </a:lnTo>
                <a:lnTo>
                  <a:pt x="401910" y="335487"/>
                </a:lnTo>
                <a:lnTo>
                  <a:pt x="351943" y="335487"/>
                </a:lnTo>
                <a:lnTo>
                  <a:pt x="332003" y="359617"/>
                </a:lnTo>
                <a:lnTo>
                  <a:pt x="315544" y="386864"/>
                </a:lnTo>
                <a:lnTo>
                  <a:pt x="300208" y="415093"/>
                </a:lnTo>
                <a:lnTo>
                  <a:pt x="289535" y="432534"/>
                </a:lnTo>
                <a:close/>
              </a:path>
              <a:path w="454659" h="567689">
                <a:moveTo>
                  <a:pt x="321637" y="567283"/>
                </a:moveTo>
                <a:lnTo>
                  <a:pt x="287218" y="550287"/>
                </a:lnTo>
                <a:lnTo>
                  <a:pt x="252542" y="503376"/>
                </a:lnTo>
                <a:lnTo>
                  <a:pt x="224778" y="447721"/>
                </a:lnTo>
                <a:lnTo>
                  <a:pt x="211096" y="404494"/>
                </a:lnTo>
                <a:lnTo>
                  <a:pt x="208763" y="370806"/>
                </a:lnTo>
                <a:lnTo>
                  <a:pt x="214999" y="338101"/>
                </a:lnTo>
                <a:lnTo>
                  <a:pt x="228952" y="327130"/>
                </a:lnTo>
                <a:lnTo>
                  <a:pt x="249769" y="358642"/>
                </a:lnTo>
                <a:lnTo>
                  <a:pt x="269965" y="358642"/>
                </a:lnTo>
                <a:lnTo>
                  <a:pt x="269732" y="359129"/>
                </a:lnTo>
                <a:lnTo>
                  <a:pt x="259639" y="382196"/>
                </a:lnTo>
                <a:lnTo>
                  <a:pt x="256641" y="406042"/>
                </a:lnTo>
                <a:lnTo>
                  <a:pt x="266339" y="432534"/>
                </a:lnTo>
                <a:lnTo>
                  <a:pt x="289535" y="432534"/>
                </a:lnTo>
                <a:lnTo>
                  <a:pt x="283638" y="442169"/>
                </a:lnTo>
                <a:lnTo>
                  <a:pt x="278388" y="455430"/>
                </a:lnTo>
                <a:lnTo>
                  <a:pt x="280481" y="467969"/>
                </a:lnTo>
                <a:lnTo>
                  <a:pt x="287471" y="479778"/>
                </a:lnTo>
                <a:lnTo>
                  <a:pt x="296916" y="490854"/>
                </a:lnTo>
                <a:lnTo>
                  <a:pt x="322136" y="490854"/>
                </a:lnTo>
                <a:lnTo>
                  <a:pt x="319259" y="495882"/>
                </a:lnTo>
                <a:lnTo>
                  <a:pt x="318074" y="528583"/>
                </a:lnTo>
                <a:lnTo>
                  <a:pt x="324676" y="538314"/>
                </a:lnTo>
                <a:lnTo>
                  <a:pt x="330067" y="549380"/>
                </a:lnTo>
                <a:lnTo>
                  <a:pt x="330351" y="559721"/>
                </a:lnTo>
                <a:lnTo>
                  <a:pt x="321637" y="567283"/>
                </a:lnTo>
                <a:close/>
              </a:path>
              <a:path w="454659" h="567689">
                <a:moveTo>
                  <a:pt x="322136" y="490854"/>
                </a:moveTo>
                <a:lnTo>
                  <a:pt x="296916" y="490854"/>
                </a:lnTo>
                <a:lnTo>
                  <a:pt x="321593" y="460984"/>
                </a:lnTo>
                <a:lnTo>
                  <a:pt x="344353" y="428999"/>
                </a:lnTo>
                <a:lnTo>
                  <a:pt x="364492" y="395414"/>
                </a:lnTo>
                <a:lnTo>
                  <a:pt x="381306" y="360747"/>
                </a:lnTo>
                <a:lnTo>
                  <a:pt x="375807" y="351715"/>
                </a:lnTo>
                <a:lnTo>
                  <a:pt x="368831" y="344737"/>
                </a:lnTo>
                <a:lnTo>
                  <a:pt x="360752" y="339449"/>
                </a:lnTo>
                <a:lnTo>
                  <a:pt x="351943" y="335487"/>
                </a:lnTo>
                <a:lnTo>
                  <a:pt x="401910" y="335487"/>
                </a:lnTo>
                <a:lnTo>
                  <a:pt x="424270" y="354344"/>
                </a:lnTo>
                <a:lnTo>
                  <a:pt x="444160" y="378397"/>
                </a:lnTo>
                <a:lnTo>
                  <a:pt x="397282" y="378397"/>
                </a:lnTo>
                <a:lnTo>
                  <a:pt x="374344" y="411993"/>
                </a:lnTo>
                <a:lnTo>
                  <a:pt x="343176" y="454087"/>
                </a:lnTo>
                <a:lnTo>
                  <a:pt x="322136" y="490854"/>
                </a:lnTo>
                <a:close/>
              </a:path>
              <a:path w="454659" h="567689">
                <a:moveTo>
                  <a:pt x="454118" y="422980"/>
                </a:moveTo>
                <a:lnTo>
                  <a:pt x="435518" y="420655"/>
                </a:lnTo>
                <a:lnTo>
                  <a:pt x="423845" y="405742"/>
                </a:lnTo>
                <a:lnTo>
                  <a:pt x="413135" y="388358"/>
                </a:lnTo>
                <a:lnTo>
                  <a:pt x="397282" y="378397"/>
                </a:lnTo>
                <a:lnTo>
                  <a:pt x="444160" y="378397"/>
                </a:lnTo>
                <a:lnTo>
                  <a:pt x="450407" y="385953"/>
                </a:lnTo>
                <a:lnTo>
                  <a:pt x="454118" y="422980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4101003" y="4649180"/>
            <a:ext cx="377190" cy="255270"/>
          </a:xfrm>
          <a:custGeom>
            <a:avLst/>
            <a:gdLst/>
            <a:ahLst/>
            <a:cxnLst/>
            <a:rect l="l" t="t" r="r" b="b"/>
            <a:pathLst>
              <a:path w="377189" h="255270">
                <a:moveTo>
                  <a:pt x="10606" y="254786"/>
                </a:moveTo>
                <a:lnTo>
                  <a:pt x="3041" y="250750"/>
                </a:lnTo>
                <a:lnTo>
                  <a:pt x="0" y="242581"/>
                </a:lnTo>
                <a:lnTo>
                  <a:pt x="3353" y="232501"/>
                </a:lnTo>
                <a:lnTo>
                  <a:pt x="16227" y="201132"/>
                </a:lnTo>
                <a:lnTo>
                  <a:pt x="28360" y="168085"/>
                </a:lnTo>
                <a:lnTo>
                  <a:pt x="43067" y="136988"/>
                </a:lnTo>
                <a:lnTo>
                  <a:pt x="63662" y="111467"/>
                </a:lnTo>
                <a:lnTo>
                  <a:pt x="112858" y="82469"/>
                </a:lnTo>
                <a:lnTo>
                  <a:pt x="161820" y="53238"/>
                </a:lnTo>
                <a:lnTo>
                  <a:pt x="211406" y="25254"/>
                </a:lnTo>
                <a:lnTo>
                  <a:pt x="262474" y="0"/>
                </a:lnTo>
                <a:lnTo>
                  <a:pt x="320048" y="4501"/>
                </a:lnTo>
                <a:lnTo>
                  <a:pt x="353525" y="9363"/>
                </a:lnTo>
                <a:lnTo>
                  <a:pt x="369653" y="23328"/>
                </a:lnTo>
                <a:lnTo>
                  <a:pt x="369975" y="25182"/>
                </a:lnTo>
                <a:lnTo>
                  <a:pt x="301753" y="25182"/>
                </a:lnTo>
                <a:lnTo>
                  <a:pt x="289925" y="26618"/>
                </a:lnTo>
                <a:lnTo>
                  <a:pt x="299764" y="28399"/>
                </a:lnTo>
                <a:lnTo>
                  <a:pt x="308434" y="30882"/>
                </a:lnTo>
                <a:lnTo>
                  <a:pt x="316479" y="32585"/>
                </a:lnTo>
                <a:lnTo>
                  <a:pt x="371261" y="32585"/>
                </a:lnTo>
                <a:lnTo>
                  <a:pt x="373043" y="42840"/>
                </a:lnTo>
                <a:lnTo>
                  <a:pt x="353562" y="42840"/>
                </a:lnTo>
                <a:lnTo>
                  <a:pt x="352632" y="43671"/>
                </a:lnTo>
                <a:lnTo>
                  <a:pt x="267466" y="43671"/>
                </a:lnTo>
                <a:lnTo>
                  <a:pt x="271670" y="48786"/>
                </a:lnTo>
                <a:lnTo>
                  <a:pt x="279267" y="50898"/>
                </a:lnTo>
                <a:lnTo>
                  <a:pt x="345782" y="50898"/>
                </a:lnTo>
                <a:lnTo>
                  <a:pt x="345828" y="51262"/>
                </a:lnTo>
                <a:lnTo>
                  <a:pt x="205492" y="51262"/>
                </a:lnTo>
                <a:lnTo>
                  <a:pt x="198526" y="52679"/>
                </a:lnTo>
                <a:lnTo>
                  <a:pt x="192183" y="58229"/>
                </a:lnTo>
                <a:lnTo>
                  <a:pt x="199344" y="59639"/>
                </a:lnTo>
                <a:lnTo>
                  <a:pt x="206116" y="60153"/>
                </a:lnTo>
                <a:lnTo>
                  <a:pt x="331614" y="60153"/>
                </a:lnTo>
                <a:lnTo>
                  <a:pt x="331754" y="66547"/>
                </a:lnTo>
                <a:lnTo>
                  <a:pt x="315297" y="66547"/>
                </a:lnTo>
                <a:lnTo>
                  <a:pt x="312267" y="78408"/>
                </a:lnTo>
                <a:lnTo>
                  <a:pt x="187146" y="78408"/>
                </a:lnTo>
                <a:lnTo>
                  <a:pt x="147627" y="82508"/>
                </a:lnTo>
                <a:lnTo>
                  <a:pt x="109901" y="98073"/>
                </a:lnTo>
                <a:lnTo>
                  <a:pt x="75724" y="121865"/>
                </a:lnTo>
                <a:lnTo>
                  <a:pt x="109667" y="126558"/>
                </a:lnTo>
                <a:lnTo>
                  <a:pt x="208562" y="126558"/>
                </a:lnTo>
                <a:lnTo>
                  <a:pt x="207624" y="130600"/>
                </a:lnTo>
                <a:lnTo>
                  <a:pt x="191766" y="130600"/>
                </a:lnTo>
                <a:lnTo>
                  <a:pt x="157836" y="134272"/>
                </a:lnTo>
                <a:lnTo>
                  <a:pt x="124023" y="136891"/>
                </a:lnTo>
                <a:lnTo>
                  <a:pt x="90288" y="139900"/>
                </a:lnTo>
                <a:lnTo>
                  <a:pt x="56591" y="144741"/>
                </a:lnTo>
                <a:lnTo>
                  <a:pt x="46271" y="167565"/>
                </a:lnTo>
                <a:lnTo>
                  <a:pt x="33923" y="189765"/>
                </a:lnTo>
                <a:lnTo>
                  <a:pt x="24071" y="212121"/>
                </a:lnTo>
                <a:lnTo>
                  <a:pt x="21237" y="235413"/>
                </a:lnTo>
                <a:lnTo>
                  <a:pt x="187053" y="235413"/>
                </a:lnTo>
                <a:lnTo>
                  <a:pt x="186776" y="239572"/>
                </a:lnTo>
                <a:lnTo>
                  <a:pt x="183184" y="241652"/>
                </a:lnTo>
                <a:lnTo>
                  <a:pt x="172635" y="241652"/>
                </a:lnTo>
                <a:lnTo>
                  <a:pt x="135227" y="241996"/>
                </a:lnTo>
                <a:lnTo>
                  <a:pt x="96728" y="244719"/>
                </a:lnTo>
                <a:lnTo>
                  <a:pt x="20822" y="252466"/>
                </a:lnTo>
                <a:lnTo>
                  <a:pt x="10606" y="254786"/>
                </a:lnTo>
                <a:close/>
              </a:path>
              <a:path w="377189" h="255270">
                <a:moveTo>
                  <a:pt x="371261" y="32585"/>
                </a:moveTo>
                <a:lnTo>
                  <a:pt x="316479" y="32585"/>
                </a:lnTo>
                <a:lnTo>
                  <a:pt x="324447" y="32026"/>
                </a:lnTo>
                <a:lnTo>
                  <a:pt x="317298" y="27613"/>
                </a:lnTo>
                <a:lnTo>
                  <a:pt x="310306" y="25423"/>
                </a:lnTo>
                <a:lnTo>
                  <a:pt x="301753" y="25182"/>
                </a:lnTo>
                <a:lnTo>
                  <a:pt x="369975" y="25182"/>
                </a:lnTo>
                <a:lnTo>
                  <a:pt x="371261" y="32585"/>
                </a:lnTo>
                <a:close/>
              </a:path>
              <a:path w="377189" h="255270">
                <a:moveTo>
                  <a:pt x="375328" y="60308"/>
                </a:moveTo>
                <a:lnTo>
                  <a:pt x="353977" y="60308"/>
                </a:lnTo>
                <a:lnTo>
                  <a:pt x="356057" y="54485"/>
                </a:lnTo>
                <a:lnTo>
                  <a:pt x="356889" y="48662"/>
                </a:lnTo>
                <a:lnTo>
                  <a:pt x="353562" y="42840"/>
                </a:lnTo>
                <a:lnTo>
                  <a:pt x="373043" y="42840"/>
                </a:lnTo>
                <a:lnTo>
                  <a:pt x="375180" y="55141"/>
                </a:lnTo>
                <a:lnTo>
                  <a:pt x="375328" y="60308"/>
                </a:lnTo>
                <a:close/>
              </a:path>
              <a:path w="377189" h="255270">
                <a:moveTo>
                  <a:pt x="274653" y="43756"/>
                </a:moveTo>
                <a:lnTo>
                  <a:pt x="267466" y="43671"/>
                </a:lnTo>
                <a:lnTo>
                  <a:pt x="352632" y="43671"/>
                </a:lnTo>
                <a:lnTo>
                  <a:pt x="281918" y="43724"/>
                </a:lnTo>
                <a:lnTo>
                  <a:pt x="274653" y="43756"/>
                </a:lnTo>
                <a:close/>
              </a:path>
              <a:path w="377189" h="255270">
                <a:moveTo>
                  <a:pt x="345782" y="50898"/>
                </a:moveTo>
                <a:lnTo>
                  <a:pt x="279267" y="50898"/>
                </a:lnTo>
                <a:lnTo>
                  <a:pt x="288346" y="50749"/>
                </a:lnTo>
                <a:lnTo>
                  <a:pt x="296996" y="49078"/>
                </a:lnTo>
                <a:lnTo>
                  <a:pt x="289340" y="45017"/>
                </a:lnTo>
                <a:lnTo>
                  <a:pt x="281918" y="43724"/>
                </a:lnTo>
                <a:lnTo>
                  <a:pt x="352574" y="43724"/>
                </a:lnTo>
                <a:lnTo>
                  <a:pt x="345658" y="49910"/>
                </a:lnTo>
                <a:lnTo>
                  <a:pt x="345782" y="50898"/>
                </a:lnTo>
                <a:close/>
              </a:path>
              <a:path w="377189" h="255270">
                <a:moveTo>
                  <a:pt x="331614" y="60153"/>
                </a:moveTo>
                <a:lnTo>
                  <a:pt x="206116" y="60153"/>
                </a:lnTo>
                <a:lnTo>
                  <a:pt x="212888" y="59808"/>
                </a:lnTo>
                <a:lnTo>
                  <a:pt x="220050" y="58645"/>
                </a:lnTo>
                <a:lnTo>
                  <a:pt x="212771" y="53433"/>
                </a:lnTo>
                <a:lnTo>
                  <a:pt x="205492" y="51262"/>
                </a:lnTo>
                <a:lnTo>
                  <a:pt x="345828" y="51262"/>
                </a:lnTo>
                <a:lnTo>
                  <a:pt x="346075" y="53238"/>
                </a:lnTo>
                <a:lnTo>
                  <a:pt x="348864" y="55733"/>
                </a:lnTo>
                <a:lnTo>
                  <a:pt x="331518" y="55733"/>
                </a:lnTo>
                <a:lnTo>
                  <a:pt x="331614" y="60153"/>
                </a:lnTo>
                <a:close/>
              </a:path>
              <a:path w="377189" h="255270">
                <a:moveTo>
                  <a:pt x="363997" y="121033"/>
                </a:moveTo>
                <a:lnTo>
                  <a:pt x="332350" y="121033"/>
                </a:lnTo>
                <a:lnTo>
                  <a:pt x="338537" y="105683"/>
                </a:lnTo>
                <a:lnTo>
                  <a:pt x="339420" y="88071"/>
                </a:lnTo>
                <a:lnTo>
                  <a:pt x="336561" y="70616"/>
                </a:lnTo>
                <a:lnTo>
                  <a:pt x="331518" y="55733"/>
                </a:lnTo>
                <a:lnTo>
                  <a:pt x="348864" y="55733"/>
                </a:lnTo>
                <a:lnTo>
                  <a:pt x="353977" y="60308"/>
                </a:lnTo>
                <a:lnTo>
                  <a:pt x="375328" y="60308"/>
                </a:lnTo>
                <a:lnTo>
                  <a:pt x="376793" y="111467"/>
                </a:lnTo>
                <a:lnTo>
                  <a:pt x="376819" y="113566"/>
                </a:lnTo>
                <a:lnTo>
                  <a:pt x="363997" y="121033"/>
                </a:lnTo>
                <a:close/>
              </a:path>
              <a:path w="377189" h="255270">
                <a:moveTo>
                  <a:pt x="357570" y="124777"/>
                </a:moveTo>
                <a:lnTo>
                  <a:pt x="316129" y="124777"/>
                </a:lnTo>
                <a:lnTo>
                  <a:pt x="316993" y="109245"/>
                </a:lnTo>
                <a:lnTo>
                  <a:pt x="319300" y="93790"/>
                </a:lnTo>
                <a:lnTo>
                  <a:pt x="319813" y="79272"/>
                </a:lnTo>
                <a:lnTo>
                  <a:pt x="315297" y="66547"/>
                </a:lnTo>
                <a:lnTo>
                  <a:pt x="331754" y="66547"/>
                </a:lnTo>
                <a:lnTo>
                  <a:pt x="331882" y="72370"/>
                </a:lnTo>
                <a:lnTo>
                  <a:pt x="330686" y="88071"/>
                </a:lnTo>
                <a:lnTo>
                  <a:pt x="330114" y="103929"/>
                </a:lnTo>
                <a:lnTo>
                  <a:pt x="332350" y="121033"/>
                </a:lnTo>
                <a:lnTo>
                  <a:pt x="363997" y="121033"/>
                </a:lnTo>
                <a:lnTo>
                  <a:pt x="357570" y="124777"/>
                </a:lnTo>
                <a:close/>
              </a:path>
              <a:path w="377189" h="255270">
                <a:moveTo>
                  <a:pt x="208562" y="126558"/>
                </a:moveTo>
                <a:lnTo>
                  <a:pt x="109667" y="126558"/>
                </a:lnTo>
                <a:lnTo>
                  <a:pt x="153242" y="121345"/>
                </a:lnTo>
                <a:lnTo>
                  <a:pt x="195802" y="108179"/>
                </a:lnTo>
                <a:lnTo>
                  <a:pt x="226705" y="89007"/>
                </a:lnTo>
                <a:lnTo>
                  <a:pt x="187146" y="78408"/>
                </a:lnTo>
                <a:lnTo>
                  <a:pt x="312267" y="78408"/>
                </a:lnTo>
                <a:lnTo>
                  <a:pt x="311500" y="89007"/>
                </a:lnTo>
                <a:lnTo>
                  <a:pt x="311446" y="92334"/>
                </a:lnTo>
                <a:lnTo>
                  <a:pt x="281190" y="92334"/>
                </a:lnTo>
                <a:lnTo>
                  <a:pt x="279633" y="96078"/>
                </a:lnTo>
                <a:lnTo>
                  <a:pt x="260810" y="96078"/>
                </a:lnTo>
                <a:lnTo>
                  <a:pt x="248196" y="99932"/>
                </a:lnTo>
                <a:lnTo>
                  <a:pt x="234451" y="106008"/>
                </a:lnTo>
                <a:lnTo>
                  <a:pt x="221096" y="113566"/>
                </a:lnTo>
                <a:lnTo>
                  <a:pt x="209652" y="121865"/>
                </a:lnTo>
                <a:lnTo>
                  <a:pt x="208562" y="126558"/>
                </a:lnTo>
                <a:close/>
              </a:path>
              <a:path w="377189" h="255270">
                <a:moveTo>
                  <a:pt x="311113" y="151812"/>
                </a:moveTo>
                <a:lnTo>
                  <a:pt x="273288" y="151812"/>
                </a:lnTo>
                <a:lnTo>
                  <a:pt x="284102" y="148901"/>
                </a:lnTo>
                <a:lnTo>
                  <a:pt x="284934" y="148068"/>
                </a:lnTo>
                <a:lnTo>
                  <a:pt x="284819" y="137544"/>
                </a:lnTo>
                <a:lnTo>
                  <a:pt x="284709" y="134272"/>
                </a:lnTo>
                <a:lnTo>
                  <a:pt x="284651" y="125973"/>
                </a:lnTo>
                <a:lnTo>
                  <a:pt x="284873" y="121033"/>
                </a:lnTo>
                <a:lnTo>
                  <a:pt x="284994" y="113566"/>
                </a:lnTo>
                <a:lnTo>
                  <a:pt x="284641" y="103857"/>
                </a:lnTo>
                <a:lnTo>
                  <a:pt x="281190" y="92334"/>
                </a:lnTo>
                <a:lnTo>
                  <a:pt x="311446" y="92334"/>
                </a:lnTo>
                <a:lnTo>
                  <a:pt x="312606" y="106145"/>
                </a:lnTo>
                <a:lnTo>
                  <a:pt x="313377" y="110219"/>
                </a:lnTo>
                <a:lnTo>
                  <a:pt x="296996" y="110219"/>
                </a:lnTo>
                <a:lnTo>
                  <a:pt x="293532" y="117921"/>
                </a:lnTo>
                <a:lnTo>
                  <a:pt x="292057" y="125973"/>
                </a:lnTo>
                <a:lnTo>
                  <a:pt x="293779" y="133323"/>
                </a:lnTo>
                <a:lnTo>
                  <a:pt x="299907" y="138918"/>
                </a:lnTo>
                <a:lnTo>
                  <a:pt x="333284" y="138918"/>
                </a:lnTo>
                <a:lnTo>
                  <a:pt x="311113" y="151812"/>
                </a:lnTo>
                <a:close/>
              </a:path>
              <a:path w="377189" h="255270">
                <a:moveTo>
                  <a:pt x="216239" y="209626"/>
                </a:moveTo>
                <a:lnTo>
                  <a:pt x="191351" y="209626"/>
                </a:lnTo>
                <a:lnTo>
                  <a:pt x="208638" y="199968"/>
                </a:lnTo>
                <a:lnTo>
                  <a:pt x="225457" y="188205"/>
                </a:lnTo>
                <a:lnTo>
                  <a:pt x="241652" y="175819"/>
                </a:lnTo>
                <a:lnTo>
                  <a:pt x="257067" y="164290"/>
                </a:lnTo>
                <a:lnTo>
                  <a:pt x="256892" y="146671"/>
                </a:lnTo>
                <a:lnTo>
                  <a:pt x="258159" y="129716"/>
                </a:lnTo>
                <a:lnTo>
                  <a:pt x="259816" y="112994"/>
                </a:lnTo>
                <a:lnTo>
                  <a:pt x="260810" y="96078"/>
                </a:lnTo>
                <a:lnTo>
                  <a:pt x="279633" y="96078"/>
                </a:lnTo>
                <a:lnTo>
                  <a:pt x="275449" y="106145"/>
                </a:lnTo>
                <a:lnTo>
                  <a:pt x="272092" y="121605"/>
                </a:lnTo>
                <a:lnTo>
                  <a:pt x="271327" y="136891"/>
                </a:lnTo>
                <a:lnTo>
                  <a:pt x="271337" y="137544"/>
                </a:lnTo>
                <a:lnTo>
                  <a:pt x="273288" y="151812"/>
                </a:lnTo>
                <a:lnTo>
                  <a:pt x="311113" y="151812"/>
                </a:lnTo>
                <a:lnTo>
                  <a:pt x="286075" y="166373"/>
                </a:lnTo>
                <a:lnTo>
                  <a:pt x="238141" y="195181"/>
                </a:lnTo>
                <a:lnTo>
                  <a:pt x="216239" y="209626"/>
                </a:lnTo>
                <a:close/>
              </a:path>
              <a:path w="377189" h="255270">
                <a:moveTo>
                  <a:pt x="333284" y="138918"/>
                </a:moveTo>
                <a:lnTo>
                  <a:pt x="299907" y="138918"/>
                </a:lnTo>
                <a:lnTo>
                  <a:pt x="301382" y="130925"/>
                </a:lnTo>
                <a:lnTo>
                  <a:pt x="301415" y="123633"/>
                </a:lnTo>
                <a:lnTo>
                  <a:pt x="299966" y="116809"/>
                </a:lnTo>
                <a:lnTo>
                  <a:pt x="296996" y="110219"/>
                </a:lnTo>
                <a:lnTo>
                  <a:pt x="313377" y="110219"/>
                </a:lnTo>
                <a:lnTo>
                  <a:pt x="316129" y="124777"/>
                </a:lnTo>
                <a:lnTo>
                  <a:pt x="357570" y="124777"/>
                </a:lnTo>
                <a:lnTo>
                  <a:pt x="333284" y="138918"/>
                </a:lnTo>
                <a:close/>
              </a:path>
              <a:path w="377189" h="255270">
                <a:moveTo>
                  <a:pt x="187053" y="235413"/>
                </a:moveTo>
                <a:lnTo>
                  <a:pt x="21237" y="235413"/>
                </a:lnTo>
                <a:lnTo>
                  <a:pt x="53731" y="235075"/>
                </a:lnTo>
                <a:lnTo>
                  <a:pt x="86226" y="233957"/>
                </a:lnTo>
                <a:lnTo>
                  <a:pt x="150591" y="225015"/>
                </a:lnTo>
                <a:lnTo>
                  <a:pt x="180693" y="185294"/>
                </a:lnTo>
                <a:lnTo>
                  <a:pt x="185742" y="157518"/>
                </a:lnTo>
                <a:lnTo>
                  <a:pt x="191766" y="130600"/>
                </a:lnTo>
                <a:lnTo>
                  <a:pt x="207624" y="130600"/>
                </a:lnTo>
                <a:lnTo>
                  <a:pt x="204921" y="142246"/>
                </a:lnTo>
                <a:lnTo>
                  <a:pt x="198292" y="164290"/>
                </a:lnTo>
                <a:lnTo>
                  <a:pt x="192807" y="186906"/>
                </a:lnTo>
                <a:lnTo>
                  <a:pt x="191351" y="209626"/>
                </a:lnTo>
                <a:lnTo>
                  <a:pt x="216239" y="209626"/>
                </a:lnTo>
                <a:lnTo>
                  <a:pt x="201846" y="219119"/>
                </a:lnTo>
                <a:lnTo>
                  <a:pt x="187192" y="233333"/>
                </a:lnTo>
                <a:lnTo>
                  <a:pt x="187053" y="235413"/>
                </a:lnTo>
                <a:close/>
              </a:path>
              <a:path w="377189" h="255270">
                <a:moveTo>
                  <a:pt x="178873" y="244147"/>
                </a:moveTo>
                <a:lnTo>
                  <a:pt x="172635" y="241652"/>
                </a:lnTo>
                <a:lnTo>
                  <a:pt x="183184" y="241652"/>
                </a:lnTo>
                <a:lnTo>
                  <a:pt x="178873" y="244147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8578227" y="951324"/>
            <a:ext cx="484505" cy="326390"/>
          </a:xfrm>
          <a:custGeom>
            <a:avLst/>
            <a:gdLst/>
            <a:ahLst/>
            <a:cxnLst/>
            <a:rect l="l" t="t" r="r" b="b"/>
            <a:pathLst>
              <a:path w="484504" h="326390">
                <a:moveTo>
                  <a:pt x="269476" y="326292"/>
                </a:moveTo>
                <a:lnTo>
                  <a:pt x="255399" y="321486"/>
                </a:lnTo>
                <a:lnTo>
                  <a:pt x="221304" y="280256"/>
                </a:lnTo>
                <a:lnTo>
                  <a:pt x="186036" y="239582"/>
                </a:lnTo>
                <a:lnTo>
                  <a:pt x="149819" y="199412"/>
                </a:lnTo>
                <a:lnTo>
                  <a:pt x="112882" y="159695"/>
                </a:lnTo>
                <a:lnTo>
                  <a:pt x="75448" y="120377"/>
                </a:lnTo>
                <a:lnTo>
                  <a:pt x="44963" y="88867"/>
                </a:lnTo>
                <a:lnTo>
                  <a:pt x="15518" y="58632"/>
                </a:lnTo>
                <a:lnTo>
                  <a:pt x="0" y="42732"/>
                </a:lnTo>
                <a:lnTo>
                  <a:pt x="2759" y="22491"/>
                </a:lnTo>
                <a:lnTo>
                  <a:pt x="21787" y="9295"/>
                </a:lnTo>
                <a:lnTo>
                  <a:pt x="54199" y="2135"/>
                </a:lnTo>
                <a:lnTo>
                  <a:pt x="97113" y="0"/>
                </a:lnTo>
                <a:lnTo>
                  <a:pt x="147647" y="1881"/>
                </a:lnTo>
                <a:lnTo>
                  <a:pt x="202916" y="6770"/>
                </a:lnTo>
                <a:lnTo>
                  <a:pt x="260038" y="13656"/>
                </a:lnTo>
                <a:lnTo>
                  <a:pt x="303269" y="19726"/>
                </a:lnTo>
                <a:lnTo>
                  <a:pt x="105166" y="19726"/>
                </a:lnTo>
                <a:lnTo>
                  <a:pt x="53664" y="22359"/>
                </a:lnTo>
                <a:lnTo>
                  <a:pt x="152361" y="58632"/>
                </a:lnTo>
                <a:lnTo>
                  <a:pt x="43726" y="58632"/>
                </a:lnTo>
                <a:lnTo>
                  <a:pt x="81034" y="98484"/>
                </a:lnTo>
                <a:lnTo>
                  <a:pt x="117431" y="139441"/>
                </a:lnTo>
                <a:lnTo>
                  <a:pt x="153662" y="180618"/>
                </a:lnTo>
                <a:lnTo>
                  <a:pt x="190473" y="221133"/>
                </a:lnTo>
                <a:lnTo>
                  <a:pt x="228609" y="260102"/>
                </a:lnTo>
                <a:lnTo>
                  <a:pt x="268816" y="296641"/>
                </a:lnTo>
                <a:lnTo>
                  <a:pt x="295128" y="296641"/>
                </a:lnTo>
                <a:lnTo>
                  <a:pt x="290865" y="302169"/>
                </a:lnTo>
                <a:lnTo>
                  <a:pt x="269476" y="326292"/>
                </a:lnTo>
                <a:close/>
              </a:path>
              <a:path w="484504" h="326390">
                <a:moveTo>
                  <a:pt x="425959" y="145588"/>
                </a:moveTo>
                <a:lnTo>
                  <a:pt x="400988" y="145588"/>
                </a:lnTo>
                <a:lnTo>
                  <a:pt x="417447" y="126597"/>
                </a:lnTo>
                <a:lnTo>
                  <a:pt x="433161" y="106582"/>
                </a:lnTo>
                <a:lnTo>
                  <a:pt x="447944" y="85076"/>
                </a:lnTo>
                <a:lnTo>
                  <a:pt x="461608" y="61614"/>
                </a:lnTo>
                <a:lnTo>
                  <a:pt x="309430" y="36441"/>
                </a:lnTo>
                <a:lnTo>
                  <a:pt x="258568" y="29316"/>
                </a:lnTo>
                <a:lnTo>
                  <a:pt x="207589" y="23774"/>
                </a:lnTo>
                <a:lnTo>
                  <a:pt x="156465" y="20387"/>
                </a:lnTo>
                <a:lnTo>
                  <a:pt x="105166" y="19726"/>
                </a:lnTo>
                <a:lnTo>
                  <a:pt x="303269" y="19726"/>
                </a:lnTo>
                <a:lnTo>
                  <a:pt x="316130" y="21531"/>
                </a:lnTo>
                <a:lnTo>
                  <a:pt x="413693" y="36210"/>
                </a:lnTo>
                <a:lnTo>
                  <a:pt x="449397" y="40995"/>
                </a:lnTo>
                <a:lnTo>
                  <a:pt x="472539" y="42732"/>
                </a:lnTo>
                <a:lnTo>
                  <a:pt x="483907" y="52567"/>
                </a:lnTo>
                <a:lnTo>
                  <a:pt x="479907" y="67933"/>
                </a:lnTo>
                <a:lnTo>
                  <a:pt x="465400" y="88917"/>
                </a:lnTo>
                <a:lnTo>
                  <a:pt x="445397" y="115402"/>
                </a:lnTo>
                <a:lnTo>
                  <a:pt x="425959" y="145588"/>
                </a:lnTo>
                <a:close/>
              </a:path>
              <a:path w="484504" h="326390">
                <a:moveTo>
                  <a:pt x="295128" y="296641"/>
                </a:moveTo>
                <a:lnTo>
                  <a:pt x="268816" y="296641"/>
                </a:lnTo>
                <a:lnTo>
                  <a:pt x="289452" y="276269"/>
                </a:lnTo>
                <a:lnTo>
                  <a:pt x="309437" y="255524"/>
                </a:lnTo>
                <a:lnTo>
                  <a:pt x="328489" y="233475"/>
                </a:lnTo>
                <a:lnTo>
                  <a:pt x="346330" y="209189"/>
                </a:lnTo>
                <a:lnTo>
                  <a:pt x="217946" y="137155"/>
                </a:lnTo>
                <a:lnTo>
                  <a:pt x="174300" y="113874"/>
                </a:lnTo>
                <a:lnTo>
                  <a:pt x="130576" y="92435"/>
                </a:lnTo>
                <a:lnTo>
                  <a:pt x="86982" y="73726"/>
                </a:lnTo>
                <a:lnTo>
                  <a:pt x="43726" y="58632"/>
                </a:lnTo>
                <a:lnTo>
                  <a:pt x="152361" y="58632"/>
                </a:lnTo>
                <a:lnTo>
                  <a:pt x="180134" y="68570"/>
                </a:lnTo>
                <a:lnTo>
                  <a:pt x="113787" y="68570"/>
                </a:lnTo>
                <a:lnTo>
                  <a:pt x="158212" y="88917"/>
                </a:lnTo>
                <a:lnTo>
                  <a:pt x="201534" y="111928"/>
                </a:lnTo>
                <a:lnTo>
                  <a:pt x="244468" y="135712"/>
                </a:lnTo>
                <a:lnTo>
                  <a:pt x="287734" y="158378"/>
                </a:lnTo>
                <a:lnTo>
                  <a:pt x="332049" y="178035"/>
                </a:lnTo>
                <a:lnTo>
                  <a:pt x="378131" y="192792"/>
                </a:lnTo>
                <a:lnTo>
                  <a:pt x="375623" y="203281"/>
                </a:lnTo>
                <a:lnTo>
                  <a:pt x="374094" y="212978"/>
                </a:lnTo>
                <a:lnTo>
                  <a:pt x="375825" y="221650"/>
                </a:lnTo>
                <a:lnTo>
                  <a:pt x="383099" y="229065"/>
                </a:lnTo>
                <a:lnTo>
                  <a:pt x="400822" y="229065"/>
                </a:lnTo>
                <a:lnTo>
                  <a:pt x="404101" y="253412"/>
                </a:lnTo>
                <a:lnTo>
                  <a:pt x="337883" y="253412"/>
                </a:lnTo>
                <a:lnTo>
                  <a:pt x="315143" y="270687"/>
                </a:lnTo>
                <a:lnTo>
                  <a:pt x="295128" y="296641"/>
                </a:lnTo>
                <a:close/>
              </a:path>
              <a:path w="484504" h="326390">
                <a:moveTo>
                  <a:pt x="400822" y="229065"/>
                </a:moveTo>
                <a:lnTo>
                  <a:pt x="383099" y="229065"/>
                </a:lnTo>
                <a:lnTo>
                  <a:pt x="388379" y="208382"/>
                </a:lnTo>
                <a:lnTo>
                  <a:pt x="390305" y="192543"/>
                </a:lnTo>
                <a:lnTo>
                  <a:pt x="389249" y="178196"/>
                </a:lnTo>
                <a:lnTo>
                  <a:pt x="385585" y="161985"/>
                </a:lnTo>
                <a:lnTo>
                  <a:pt x="340918" y="145058"/>
                </a:lnTo>
                <a:lnTo>
                  <a:pt x="250617" y="107451"/>
                </a:lnTo>
                <a:lnTo>
                  <a:pt x="205122" y="90359"/>
                </a:lnTo>
                <a:lnTo>
                  <a:pt x="159489" y="76801"/>
                </a:lnTo>
                <a:lnTo>
                  <a:pt x="113787" y="68570"/>
                </a:lnTo>
                <a:lnTo>
                  <a:pt x="180134" y="68570"/>
                </a:lnTo>
                <a:lnTo>
                  <a:pt x="400988" y="145588"/>
                </a:lnTo>
                <a:lnTo>
                  <a:pt x="425959" y="145588"/>
                </a:lnTo>
                <a:lnTo>
                  <a:pt x="424680" y="147573"/>
                </a:lnTo>
                <a:lnTo>
                  <a:pt x="408185" y="185416"/>
                </a:lnTo>
                <a:lnTo>
                  <a:pt x="400808" y="228966"/>
                </a:lnTo>
                <a:close/>
              </a:path>
              <a:path w="484504" h="326390">
                <a:moveTo>
                  <a:pt x="407447" y="278257"/>
                </a:moveTo>
                <a:lnTo>
                  <a:pt x="389800" y="276680"/>
                </a:lnTo>
                <a:lnTo>
                  <a:pt x="372106" y="269375"/>
                </a:lnTo>
                <a:lnTo>
                  <a:pt x="354692" y="260299"/>
                </a:lnTo>
                <a:lnTo>
                  <a:pt x="337883" y="253412"/>
                </a:lnTo>
                <a:lnTo>
                  <a:pt x="404101" y="253412"/>
                </a:lnTo>
                <a:lnTo>
                  <a:pt x="407447" y="278257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3001980" y="4733403"/>
            <a:ext cx="634365" cy="410209"/>
          </a:xfrm>
          <a:custGeom>
            <a:avLst/>
            <a:gdLst/>
            <a:ahLst/>
            <a:cxnLst/>
            <a:rect l="l" t="t" r="r" b="b"/>
            <a:pathLst>
              <a:path w="634364" h="410210">
                <a:moveTo>
                  <a:pt x="337683" y="122704"/>
                </a:moveTo>
                <a:lnTo>
                  <a:pt x="310224" y="122704"/>
                </a:lnTo>
                <a:lnTo>
                  <a:pt x="329721" y="84654"/>
                </a:lnTo>
                <a:lnTo>
                  <a:pt x="358027" y="52350"/>
                </a:lnTo>
                <a:lnTo>
                  <a:pt x="392923" y="26800"/>
                </a:lnTo>
                <a:lnTo>
                  <a:pt x="432189" y="9014"/>
                </a:lnTo>
                <a:lnTo>
                  <a:pt x="473605" y="0"/>
                </a:lnTo>
                <a:lnTo>
                  <a:pt x="514951" y="767"/>
                </a:lnTo>
                <a:lnTo>
                  <a:pt x="554008" y="12325"/>
                </a:lnTo>
                <a:lnTo>
                  <a:pt x="558004" y="15027"/>
                </a:lnTo>
                <a:lnTo>
                  <a:pt x="473007" y="15027"/>
                </a:lnTo>
                <a:lnTo>
                  <a:pt x="435716" y="27243"/>
                </a:lnTo>
                <a:lnTo>
                  <a:pt x="395585" y="47967"/>
                </a:lnTo>
                <a:lnTo>
                  <a:pt x="360467" y="75828"/>
                </a:lnTo>
                <a:lnTo>
                  <a:pt x="338216" y="109454"/>
                </a:lnTo>
                <a:lnTo>
                  <a:pt x="337683" y="122704"/>
                </a:lnTo>
                <a:close/>
              </a:path>
              <a:path w="634364" h="410210">
                <a:moveTo>
                  <a:pt x="522028" y="330603"/>
                </a:moveTo>
                <a:lnTo>
                  <a:pt x="423116" y="330603"/>
                </a:lnTo>
                <a:lnTo>
                  <a:pt x="464694" y="329667"/>
                </a:lnTo>
                <a:lnTo>
                  <a:pt x="505230" y="318458"/>
                </a:lnTo>
                <a:lnTo>
                  <a:pt x="542261" y="298219"/>
                </a:lnTo>
                <a:lnTo>
                  <a:pt x="573328" y="270193"/>
                </a:lnTo>
                <a:lnTo>
                  <a:pt x="595967" y="235623"/>
                </a:lnTo>
                <a:lnTo>
                  <a:pt x="607719" y="195751"/>
                </a:lnTo>
                <a:lnTo>
                  <a:pt x="614814" y="145747"/>
                </a:lnTo>
                <a:lnTo>
                  <a:pt x="609560" y="101340"/>
                </a:lnTo>
                <a:lnTo>
                  <a:pt x="592355" y="64299"/>
                </a:lnTo>
                <a:lnTo>
                  <a:pt x="563596" y="36389"/>
                </a:lnTo>
                <a:lnTo>
                  <a:pt x="523680" y="19376"/>
                </a:lnTo>
                <a:lnTo>
                  <a:pt x="473007" y="15027"/>
                </a:lnTo>
                <a:lnTo>
                  <a:pt x="558004" y="15027"/>
                </a:lnTo>
                <a:lnTo>
                  <a:pt x="588555" y="35682"/>
                </a:lnTo>
                <a:lnTo>
                  <a:pt x="616372" y="71849"/>
                </a:lnTo>
                <a:lnTo>
                  <a:pt x="630070" y="113139"/>
                </a:lnTo>
                <a:lnTo>
                  <a:pt x="634048" y="154476"/>
                </a:lnTo>
                <a:lnTo>
                  <a:pt x="629201" y="194721"/>
                </a:lnTo>
                <a:lnTo>
                  <a:pt x="616421" y="232731"/>
                </a:lnTo>
                <a:lnTo>
                  <a:pt x="596605" y="267367"/>
                </a:lnTo>
                <a:lnTo>
                  <a:pt x="570646" y="297488"/>
                </a:lnTo>
                <a:lnTo>
                  <a:pt x="539439" y="321953"/>
                </a:lnTo>
                <a:lnTo>
                  <a:pt x="522028" y="330603"/>
                </a:lnTo>
                <a:close/>
              </a:path>
              <a:path w="634364" h="410210">
                <a:moveTo>
                  <a:pt x="81642" y="410096"/>
                </a:moveTo>
                <a:lnTo>
                  <a:pt x="53722" y="410096"/>
                </a:lnTo>
                <a:lnTo>
                  <a:pt x="51295" y="408518"/>
                </a:lnTo>
                <a:lnTo>
                  <a:pt x="23404" y="377119"/>
                </a:lnTo>
                <a:lnTo>
                  <a:pt x="3813" y="335096"/>
                </a:lnTo>
                <a:lnTo>
                  <a:pt x="0" y="289380"/>
                </a:lnTo>
                <a:lnTo>
                  <a:pt x="9394" y="242980"/>
                </a:lnTo>
                <a:lnTo>
                  <a:pt x="29423" y="198907"/>
                </a:lnTo>
                <a:lnTo>
                  <a:pt x="57516" y="160170"/>
                </a:lnTo>
                <a:lnTo>
                  <a:pt x="91102" y="129781"/>
                </a:lnTo>
                <a:lnTo>
                  <a:pt x="132584" y="107720"/>
                </a:lnTo>
                <a:lnTo>
                  <a:pt x="176427" y="99069"/>
                </a:lnTo>
                <a:lnTo>
                  <a:pt x="221442" y="100742"/>
                </a:lnTo>
                <a:lnTo>
                  <a:pt x="266438" y="109649"/>
                </a:lnTo>
                <a:lnTo>
                  <a:pt x="287512" y="115932"/>
                </a:lnTo>
                <a:lnTo>
                  <a:pt x="172493" y="115932"/>
                </a:lnTo>
                <a:lnTo>
                  <a:pt x="130736" y="125574"/>
                </a:lnTo>
                <a:lnTo>
                  <a:pt x="92265" y="151373"/>
                </a:lnTo>
                <a:lnTo>
                  <a:pt x="59682" y="187111"/>
                </a:lnTo>
                <a:lnTo>
                  <a:pt x="34131" y="230470"/>
                </a:lnTo>
                <a:lnTo>
                  <a:pt x="19481" y="277995"/>
                </a:lnTo>
                <a:lnTo>
                  <a:pt x="19598" y="326230"/>
                </a:lnTo>
                <a:lnTo>
                  <a:pt x="38347" y="371721"/>
                </a:lnTo>
                <a:lnTo>
                  <a:pt x="72294" y="405403"/>
                </a:lnTo>
                <a:lnTo>
                  <a:pt x="81642" y="410096"/>
                </a:lnTo>
                <a:close/>
              </a:path>
              <a:path w="634364" h="410210">
                <a:moveTo>
                  <a:pt x="303943" y="410096"/>
                </a:moveTo>
                <a:lnTo>
                  <a:pt x="264318" y="410096"/>
                </a:lnTo>
                <a:lnTo>
                  <a:pt x="288018" y="399530"/>
                </a:lnTo>
                <a:lnTo>
                  <a:pt x="326482" y="374816"/>
                </a:lnTo>
                <a:lnTo>
                  <a:pt x="338840" y="366329"/>
                </a:lnTo>
                <a:lnTo>
                  <a:pt x="349541" y="356501"/>
                </a:lnTo>
                <a:lnTo>
                  <a:pt x="356555" y="344155"/>
                </a:lnTo>
                <a:lnTo>
                  <a:pt x="357850" y="328114"/>
                </a:lnTo>
                <a:lnTo>
                  <a:pt x="352035" y="322952"/>
                </a:lnTo>
                <a:lnTo>
                  <a:pt x="345830" y="317289"/>
                </a:lnTo>
                <a:lnTo>
                  <a:pt x="339156" y="311833"/>
                </a:lnTo>
                <a:lnTo>
                  <a:pt x="331934" y="307291"/>
                </a:lnTo>
                <a:lnTo>
                  <a:pt x="324821" y="300310"/>
                </a:lnTo>
                <a:lnTo>
                  <a:pt x="321751" y="291322"/>
                </a:lnTo>
                <a:lnTo>
                  <a:pt x="318951" y="282439"/>
                </a:lnTo>
                <a:lnTo>
                  <a:pt x="312648" y="275772"/>
                </a:lnTo>
                <a:lnTo>
                  <a:pt x="298966" y="243136"/>
                </a:lnTo>
                <a:lnTo>
                  <a:pt x="294407" y="209217"/>
                </a:lnTo>
                <a:lnTo>
                  <a:pt x="296646" y="174203"/>
                </a:lnTo>
                <a:lnTo>
                  <a:pt x="303357" y="138281"/>
                </a:lnTo>
                <a:lnTo>
                  <a:pt x="260217" y="126853"/>
                </a:lnTo>
                <a:lnTo>
                  <a:pt x="216125" y="117881"/>
                </a:lnTo>
                <a:lnTo>
                  <a:pt x="172493" y="115932"/>
                </a:lnTo>
                <a:lnTo>
                  <a:pt x="287512" y="115932"/>
                </a:lnTo>
                <a:lnTo>
                  <a:pt x="310224" y="122704"/>
                </a:lnTo>
                <a:lnTo>
                  <a:pt x="337683" y="122704"/>
                </a:lnTo>
                <a:lnTo>
                  <a:pt x="336686" y="147471"/>
                </a:lnTo>
                <a:lnTo>
                  <a:pt x="348521" y="159929"/>
                </a:lnTo>
                <a:lnTo>
                  <a:pt x="326053" y="159929"/>
                </a:lnTo>
                <a:lnTo>
                  <a:pt x="320717" y="164188"/>
                </a:lnTo>
                <a:lnTo>
                  <a:pt x="317931" y="169786"/>
                </a:lnTo>
                <a:lnTo>
                  <a:pt x="317777" y="176015"/>
                </a:lnTo>
                <a:lnTo>
                  <a:pt x="320334" y="182168"/>
                </a:lnTo>
                <a:lnTo>
                  <a:pt x="369649" y="182168"/>
                </a:lnTo>
                <a:lnTo>
                  <a:pt x="369860" y="182391"/>
                </a:lnTo>
                <a:lnTo>
                  <a:pt x="369947" y="182623"/>
                </a:lnTo>
                <a:lnTo>
                  <a:pt x="345029" y="182623"/>
                </a:lnTo>
                <a:lnTo>
                  <a:pt x="339745" y="192226"/>
                </a:lnTo>
                <a:lnTo>
                  <a:pt x="333629" y="201468"/>
                </a:lnTo>
                <a:lnTo>
                  <a:pt x="327721" y="211179"/>
                </a:lnTo>
                <a:lnTo>
                  <a:pt x="323058" y="222189"/>
                </a:lnTo>
                <a:lnTo>
                  <a:pt x="384722" y="222189"/>
                </a:lnTo>
                <a:lnTo>
                  <a:pt x="385715" y="224849"/>
                </a:lnTo>
                <a:lnTo>
                  <a:pt x="363064" y="224849"/>
                </a:lnTo>
                <a:lnTo>
                  <a:pt x="351226" y="229540"/>
                </a:lnTo>
                <a:lnTo>
                  <a:pt x="342218" y="237856"/>
                </a:lnTo>
                <a:lnTo>
                  <a:pt x="335696" y="250788"/>
                </a:lnTo>
                <a:lnTo>
                  <a:pt x="331312" y="269329"/>
                </a:lnTo>
                <a:lnTo>
                  <a:pt x="360121" y="269329"/>
                </a:lnTo>
                <a:lnTo>
                  <a:pt x="358861" y="270474"/>
                </a:lnTo>
                <a:lnTo>
                  <a:pt x="350723" y="282346"/>
                </a:lnTo>
                <a:lnTo>
                  <a:pt x="350607" y="294374"/>
                </a:lnTo>
                <a:lnTo>
                  <a:pt x="362850" y="305597"/>
                </a:lnTo>
                <a:lnTo>
                  <a:pt x="384724" y="305597"/>
                </a:lnTo>
                <a:lnTo>
                  <a:pt x="382957" y="320023"/>
                </a:lnTo>
                <a:lnTo>
                  <a:pt x="423116" y="330603"/>
                </a:lnTo>
                <a:lnTo>
                  <a:pt x="522028" y="330603"/>
                </a:lnTo>
                <a:lnTo>
                  <a:pt x="503878" y="339621"/>
                </a:lnTo>
                <a:lnTo>
                  <a:pt x="500597" y="340439"/>
                </a:lnTo>
                <a:lnTo>
                  <a:pt x="380017" y="340439"/>
                </a:lnTo>
                <a:lnTo>
                  <a:pt x="355062" y="371623"/>
                </a:lnTo>
                <a:lnTo>
                  <a:pt x="323622" y="398370"/>
                </a:lnTo>
                <a:lnTo>
                  <a:pt x="303943" y="410096"/>
                </a:lnTo>
                <a:close/>
              </a:path>
              <a:path w="634364" h="410210">
                <a:moveTo>
                  <a:pt x="369649" y="182168"/>
                </a:moveTo>
                <a:lnTo>
                  <a:pt x="320334" y="182168"/>
                </a:lnTo>
                <a:lnTo>
                  <a:pt x="326133" y="176865"/>
                </a:lnTo>
                <a:lnTo>
                  <a:pt x="330187" y="170651"/>
                </a:lnTo>
                <a:lnTo>
                  <a:pt x="330744" y="164636"/>
                </a:lnTo>
                <a:lnTo>
                  <a:pt x="326053" y="159929"/>
                </a:lnTo>
                <a:lnTo>
                  <a:pt x="348521" y="159929"/>
                </a:lnTo>
                <a:lnTo>
                  <a:pt x="369649" y="182168"/>
                </a:lnTo>
                <a:close/>
              </a:path>
              <a:path w="634364" h="410210">
                <a:moveTo>
                  <a:pt x="384722" y="222189"/>
                </a:moveTo>
                <a:lnTo>
                  <a:pt x="323058" y="222189"/>
                </a:lnTo>
                <a:lnTo>
                  <a:pt x="338144" y="212713"/>
                </a:lnTo>
                <a:lnTo>
                  <a:pt x="351318" y="201952"/>
                </a:lnTo>
                <a:lnTo>
                  <a:pt x="355855" y="191418"/>
                </a:lnTo>
                <a:lnTo>
                  <a:pt x="345029" y="182623"/>
                </a:lnTo>
                <a:lnTo>
                  <a:pt x="369947" y="182623"/>
                </a:lnTo>
                <a:lnTo>
                  <a:pt x="384722" y="222189"/>
                </a:lnTo>
                <a:close/>
              </a:path>
              <a:path w="634364" h="410210">
                <a:moveTo>
                  <a:pt x="360121" y="269329"/>
                </a:moveTo>
                <a:lnTo>
                  <a:pt x="331312" y="269329"/>
                </a:lnTo>
                <a:lnTo>
                  <a:pt x="341158" y="256694"/>
                </a:lnTo>
                <a:lnTo>
                  <a:pt x="350729" y="245974"/>
                </a:lnTo>
                <a:lnTo>
                  <a:pt x="358529" y="235811"/>
                </a:lnTo>
                <a:lnTo>
                  <a:pt x="363064" y="224849"/>
                </a:lnTo>
                <a:lnTo>
                  <a:pt x="385715" y="224849"/>
                </a:lnTo>
                <a:lnTo>
                  <a:pt x="385838" y="225180"/>
                </a:lnTo>
                <a:lnTo>
                  <a:pt x="388017" y="259720"/>
                </a:lnTo>
                <a:lnTo>
                  <a:pt x="370686" y="259720"/>
                </a:lnTo>
                <a:lnTo>
                  <a:pt x="360121" y="269329"/>
                </a:lnTo>
                <a:close/>
              </a:path>
              <a:path w="634364" h="410210">
                <a:moveTo>
                  <a:pt x="384724" y="305597"/>
                </a:moveTo>
                <a:lnTo>
                  <a:pt x="362850" y="305597"/>
                </a:lnTo>
                <a:lnTo>
                  <a:pt x="367268" y="295003"/>
                </a:lnTo>
                <a:lnTo>
                  <a:pt x="370552" y="284126"/>
                </a:lnTo>
                <a:lnTo>
                  <a:pt x="371944" y="272515"/>
                </a:lnTo>
                <a:lnTo>
                  <a:pt x="370686" y="259720"/>
                </a:lnTo>
                <a:lnTo>
                  <a:pt x="388017" y="259720"/>
                </a:lnTo>
                <a:lnTo>
                  <a:pt x="388696" y="270474"/>
                </a:lnTo>
                <a:lnTo>
                  <a:pt x="388776" y="272515"/>
                </a:lnTo>
                <a:lnTo>
                  <a:pt x="384724" y="305597"/>
                </a:lnTo>
                <a:close/>
              </a:path>
              <a:path w="634364" h="410210">
                <a:moveTo>
                  <a:pt x="423273" y="350005"/>
                </a:moveTo>
                <a:lnTo>
                  <a:pt x="380017" y="340439"/>
                </a:lnTo>
                <a:lnTo>
                  <a:pt x="500597" y="340439"/>
                </a:lnTo>
                <a:lnTo>
                  <a:pt x="464858" y="349352"/>
                </a:lnTo>
                <a:lnTo>
                  <a:pt x="423273" y="350005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8699699" y="4024544"/>
            <a:ext cx="304800" cy="577850"/>
          </a:xfrm>
          <a:custGeom>
            <a:avLst/>
            <a:gdLst/>
            <a:ahLst/>
            <a:cxnLst/>
            <a:rect l="l" t="t" r="r" b="b"/>
            <a:pathLst>
              <a:path w="304800" h="577850">
                <a:moveTo>
                  <a:pt x="24260" y="577328"/>
                </a:moveTo>
                <a:lnTo>
                  <a:pt x="3248" y="567778"/>
                </a:lnTo>
                <a:lnTo>
                  <a:pt x="0" y="520013"/>
                </a:lnTo>
                <a:lnTo>
                  <a:pt x="4991" y="474988"/>
                </a:lnTo>
                <a:lnTo>
                  <a:pt x="16600" y="432059"/>
                </a:lnTo>
                <a:lnTo>
                  <a:pt x="33202" y="390581"/>
                </a:lnTo>
                <a:lnTo>
                  <a:pt x="53176" y="349907"/>
                </a:lnTo>
                <a:lnTo>
                  <a:pt x="74897" y="309392"/>
                </a:lnTo>
                <a:lnTo>
                  <a:pt x="96743" y="268392"/>
                </a:lnTo>
                <a:lnTo>
                  <a:pt x="117090" y="226260"/>
                </a:lnTo>
                <a:lnTo>
                  <a:pt x="141906" y="178657"/>
                </a:lnTo>
                <a:lnTo>
                  <a:pt x="161727" y="126735"/>
                </a:lnTo>
                <a:lnTo>
                  <a:pt x="183989" y="77427"/>
                </a:lnTo>
                <a:lnTo>
                  <a:pt x="216122" y="37666"/>
                </a:lnTo>
                <a:lnTo>
                  <a:pt x="229552" y="28570"/>
                </a:lnTo>
                <a:lnTo>
                  <a:pt x="236868" y="12868"/>
                </a:lnTo>
                <a:lnTo>
                  <a:pt x="245516" y="149"/>
                </a:lnTo>
                <a:lnTo>
                  <a:pt x="262942" y="0"/>
                </a:lnTo>
                <a:lnTo>
                  <a:pt x="271157" y="3352"/>
                </a:lnTo>
                <a:lnTo>
                  <a:pt x="278816" y="7811"/>
                </a:lnTo>
                <a:lnTo>
                  <a:pt x="285310" y="14200"/>
                </a:lnTo>
                <a:lnTo>
                  <a:pt x="289078" y="21500"/>
                </a:lnTo>
                <a:lnTo>
                  <a:pt x="259744" y="21500"/>
                </a:lnTo>
                <a:lnTo>
                  <a:pt x="254837" y="24439"/>
                </a:lnTo>
                <a:lnTo>
                  <a:pt x="252867" y="29709"/>
                </a:lnTo>
                <a:lnTo>
                  <a:pt x="254218" y="35720"/>
                </a:lnTo>
                <a:lnTo>
                  <a:pt x="259275" y="40881"/>
                </a:lnTo>
                <a:lnTo>
                  <a:pt x="283474" y="40881"/>
                </a:lnTo>
                <a:lnTo>
                  <a:pt x="281807" y="45343"/>
                </a:lnTo>
                <a:lnTo>
                  <a:pt x="284189" y="59104"/>
                </a:lnTo>
                <a:lnTo>
                  <a:pt x="230528" y="59104"/>
                </a:lnTo>
                <a:lnTo>
                  <a:pt x="216768" y="64010"/>
                </a:lnTo>
                <a:lnTo>
                  <a:pt x="207006" y="74910"/>
                </a:lnTo>
                <a:lnTo>
                  <a:pt x="186551" y="123464"/>
                </a:lnTo>
                <a:lnTo>
                  <a:pt x="161028" y="172143"/>
                </a:lnTo>
                <a:lnTo>
                  <a:pt x="138770" y="220909"/>
                </a:lnTo>
                <a:lnTo>
                  <a:pt x="128109" y="269727"/>
                </a:lnTo>
                <a:lnTo>
                  <a:pt x="138195" y="273273"/>
                </a:lnTo>
                <a:lnTo>
                  <a:pt x="148735" y="276691"/>
                </a:lnTo>
                <a:lnTo>
                  <a:pt x="171405" y="283541"/>
                </a:lnTo>
                <a:lnTo>
                  <a:pt x="198738" y="283541"/>
                </a:lnTo>
                <a:lnTo>
                  <a:pt x="197370" y="286370"/>
                </a:lnTo>
                <a:lnTo>
                  <a:pt x="111743" y="286370"/>
                </a:lnTo>
                <a:lnTo>
                  <a:pt x="88836" y="326969"/>
                </a:lnTo>
                <a:lnTo>
                  <a:pt x="65304" y="367212"/>
                </a:lnTo>
                <a:lnTo>
                  <a:pt x="44100" y="408394"/>
                </a:lnTo>
                <a:lnTo>
                  <a:pt x="28174" y="451809"/>
                </a:lnTo>
                <a:lnTo>
                  <a:pt x="42369" y="462027"/>
                </a:lnTo>
                <a:lnTo>
                  <a:pt x="57176" y="470684"/>
                </a:lnTo>
                <a:lnTo>
                  <a:pt x="72808" y="477184"/>
                </a:lnTo>
                <a:lnTo>
                  <a:pt x="85891" y="480125"/>
                </a:lnTo>
                <a:lnTo>
                  <a:pt x="28304" y="480125"/>
                </a:lnTo>
                <a:lnTo>
                  <a:pt x="22717" y="498029"/>
                </a:lnTo>
                <a:lnTo>
                  <a:pt x="20493" y="517993"/>
                </a:lnTo>
                <a:lnTo>
                  <a:pt x="25001" y="534698"/>
                </a:lnTo>
                <a:lnTo>
                  <a:pt x="39610" y="542823"/>
                </a:lnTo>
                <a:lnTo>
                  <a:pt x="66810" y="542823"/>
                </a:lnTo>
                <a:lnTo>
                  <a:pt x="58075" y="552775"/>
                </a:lnTo>
                <a:lnTo>
                  <a:pt x="24260" y="577328"/>
                </a:lnTo>
                <a:close/>
              </a:path>
              <a:path w="304800" h="577850">
                <a:moveTo>
                  <a:pt x="283474" y="40881"/>
                </a:moveTo>
                <a:lnTo>
                  <a:pt x="259275" y="40881"/>
                </a:lnTo>
                <a:lnTo>
                  <a:pt x="261437" y="35555"/>
                </a:lnTo>
                <a:lnTo>
                  <a:pt x="263713" y="30058"/>
                </a:lnTo>
                <a:lnTo>
                  <a:pt x="263887" y="25128"/>
                </a:lnTo>
                <a:lnTo>
                  <a:pt x="259744" y="21500"/>
                </a:lnTo>
                <a:lnTo>
                  <a:pt x="289078" y="21500"/>
                </a:lnTo>
                <a:lnTo>
                  <a:pt x="290028" y="23340"/>
                </a:lnTo>
                <a:lnTo>
                  <a:pt x="283474" y="40881"/>
                </a:lnTo>
                <a:close/>
              </a:path>
              <a:path w="304800" h="577850">
                <a:moveTo>
                  <a:pt x="198738" y="283541"/>
                </a:moveTo>
                <a:lnTo>
                  <a:pt x="171405" y="283541"/>
                </a:lnTo>
                <a:lnTo>
                  <a:pt x="194128" y="249588"/>
                </a:lnTo>
                <a:lnTo>
                  <a:pt x="219985" y="204051"/>
                </a:lnTo>
                <a:lnTo>
                  <a:pt x="243084" y="154057"/>
                </a:lnTo>
                <a:lnTo>
                  <a:pt x="257532" y="106730"/>
                </a:lnTo>
                <a:lnTo>
                  <a:pt x="257435" y="69196"/>
                </a:lnTo>
                <a:lnTo>
                  <a:pt x="245134" y="60673"/>
                </a:lnTo>
                <a:lnTo>
                  <a:pt x="230528" y="59104"/>
                </a:lnTo>
                <a:lnTo>
                  <a:pt x="284189" y="59104"/>
                </a:lnTo>
                <a:lnTo>
                  <a:pt x="285356" y="65850"/>
                </a:lnTo>
                <a:lnTo>
                  <a:pt x="294896" y="86418"/>
                </a:lnTo>
                <a:lnTo>
                  <a:pt x="304647" y="108604"/>
                </a:lnTo>
                <a:lnTo>
                  <a:pt x="287412" y="153397"/>
                </a:lnTo>
                <a:lnTo>
                  <a:pt x="276840" y="185638"/>
                </a:lnTo>
                <a:lnTo>
                  <a:pt x="253858" y="185638"/>
                </a:lnTo>
                <a:lnTo>
                  <a:pt x="229461" y="224838"/>
                </a:lnTo>
                <a:lnTo>
                  <a:pt x="207032" y="266387"/>
                </a:lnTo>
                <a:lnTo>
                  <a:pt x="198738" y="283541"/>
                </a:lnTo>
                <a:close/>
              </a:path>
              <a:path w="304800" h="577850">
                <a:moveTo>
                  <a:pt x="211493" y="332635"/>
                </a:moveTo>
                <a:lnTo>
                  <a:pt x="206915" y="305697"/>
                </a:lnTo>
                <a:lnTo>
                  <a:pt x="221883" y="264238"/>
                </a:lnTo>
                <a:lnTo>
                  <a:pt x="242247" y="220228"/>
                </a:lnTo>
                <a:lnTo>
                  <a:pt x="253858" y="185638"/>
                </a:lnTo>
                <a:lnTo>
                  <a:pt x="276840" y="185638"/>
                </a:lnTo>
                <a:lnTo>
                  <a:pt x="271715" y="201265"/>
                </a:lnTo>
                <a:lnTo>
                  <a:pt x="255320" y="249141"/>
                </a:lnTo>
                <a:lnTo>
                  <a:pt x="235992" y="293953"/>
                </a:lnTo>
                <a:lnTo>
                  <a:pt x="211493" y="332635"/>
                </a:lnTo>
                <a:close/>
              </a:path>
              <a:path w="304800" h="577850">
                <a:moveTo>
                  <a:pt x="111103" y="480931"/>
                </a:moveTo>
                <a:lnTo>
                  <a:pt x="89478" y="480931"/>
                </a:lnTo>
                <a:lnTo>
                  <a:pt x="100023" y="452393"/>
                </a:lnTo>
                <a:lnTo>
                  <a:pt x="118691" y="418382"/>
                </a:lnTo>
                <a:lnTo>
                  <a:pt x="139135" y="382329"/>
                </a:lnTo>
                <a:lnTo>
                  <a:pt x="155009" y="347669"/>
                </a:lnTo>
                <a:lnTo>
                  <a:pt x="159966" y="317833"/>
                </a:lnTo>
                <a:lnTo>
                  <a:pt x="147659" y="296256"/>
                </a:lnTo>
                <a:lnTo>
                  <a:pt x="111743" y="286370"/>
                </a:lnTo>
                <a:lnTo>
                  <a:pt x="197370" y="286370"/>
                </a:lnTo>
                <a:lnTo>
                  <a:pt x="186115" y="309646"/>
                </a:lnTo>
                <a:lnTo>
                  <a:pt x="166251" y="353976"/>
                </a:lnTo>
                <a:lnTo>
                  <a:pt x="127851" y="443293"/>
                </a:lnTo>
                <a:lnTo>
                  <a:pt x="111103" y="480931"/>
                </a:lnTo>
                <a:close/>
              </a:path>
              <a:path w="304800" h="577850">
                <a:moveTo>
                  <a:pt x="66810" y="542823"/>
                </a:moveTo>
                <a:lnTo>
                  <a:pt x="39610" y="542823"/>
                </a:lnTo>
                <a:lnTo>
                  <a:pt x="49241" y="534822"/>
                </a:lnTo>
                <a:lnTo>
                  <a:pt x="58135" y="525898"/>
                </a:lnTo>
                <a:lnTo>
                  <a:pt x="66291" y="515866"/>
                </a:lnTo>
                <a:lnTo>
                  <a:pt x="73710" y="504541"/>
                </a:lnTo>
                <a:lnTo>
                  <a:pt x="63447" y="495655"/>
                </a:lnTo>
                <a:lnTo>
                  <a:pt x="52770" y="488587"/>
                </a:lnTo>
                <a:lnTo>
                  <a:pt x="41212" y="483391"/>
                </a:lnTo>
                <a:lnTo>
                  <a:pt x="28304" y="480125"/>
                </a:lnTo>
                <a:lnTo>
                  <a:pt x="85891" y="480125"/>
                </a:lnTo>
                <a:lnTo>
                  <a:pt x="89478" y="480931"/>
                </a:lnTo>
                <a:lnTo>
                  <a:pt x="111103" y="480931"/>
                </a:lnTo>
                <a:lnTo>
                  <a:pt x="108401" y="487003"/>
                </a:lnTo>
                <a:lnTo>
                  <a:pt x="90765" y="515530"/>
                </a:lnTo>
                <a:lnTo>
                  <a:pt x="66810" y="542823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3027381" y="538638"/>
            <a:ext cx="490220" cy="260350"/>
          </a:xfrm>
          <a:custGeom>
            <a:avLst/>
            <a:gdLst/>
            <a:ahLst/>
            <a:cxnLst/>
            <a:rect l="l" t="t" r="r" b="b"/>
            <a:pathLst>
              <a:path w="490220" h="260350">
                <a:moveTo>
                  <a:pt x="24760" y="260058"/>
                </a:moveTo>
                <a:lnTo>
                  <a:pt x="0" y="254538"/>
                </a:lnTo>
                <a:lnTo>
                  <a:pt x="23556" y="214809"/>
                </a:lnTo>
                <a:lnTo>
                  <a:pt x="56656" y="182269"/>
                </a:lnTo>
                <a:lnTo>
                  <a:pt x="96742" y="155324"/>
                </a:lnTo>
                <a:lnTo>
                  <a:pt x="141255" y="132379"/>
                </a:lnTo>
                <a:lnTo>
                  <a:pt x="187636" y="111840"/>
                </a:lnTo>
                <a:lnTo>
                  <a:pt x="233326" y="92112"/>
                </a:lnTo>
                <a:lnTo>
                  <a:pt x="275768" y="71602"/>
                </a:lnTo>
                <a:lnTo>
                  <a:pt x="314092" y="54943"/>
                </a:lnTo>
                <a:lnTo>
                  <a:pt x="352227" y="37977"/>
                </a:lnTo>
                <a:lnTo>
                  <a:pt x="390113" y="20553"/>
                </a:lnTo>
                <a:lnTo>
                  <a:pt x="427691" y="2520"/>
                </a:lnTo>
                <a:lnTo>
                  <a:pt x="453231" y="0"/>
                </a:lnTo>
                <a:lnTo>
                  <a:pt x="470710" y="18245"/>
                </a:lnTo>
                <a:lnTo>
                  <a:pt x="472201" y="21806"/>
                </a:lnTo>
                <a:lnTo>
                  <a:pt x="444440" y="21806"/>
                </a:lnTo>
                <a:lnTo>
                  <a:pt x="425805" y="27526"/>
                </a:lnTo>
                <a:lnTo>
                  <a:pt x="429163" y="41661"/>
                </a:lnTo>
                <a:lnTo>
                  <a:pt x="431299" y="46530"/>
                </a:lnTo>
                <a:lnTo>
                  <a:pt x="383055" y="46530"/>
                </a:lnTo>
                <a:lnTo>
                  <a:pt x="337550" y="64145"/>
                </a:lnTo>
                <a:lnTo>
                  <a:pt x="289897" y="87811"/>
                </a:lnTo>
                <a:lnTo>
                  <a:pt x="254673" y="103384"/>
                </a:lnTo>
                <a:lnTo>
                  <a:pt x="217427" y="121495"/>
                </a:lnTo>
                <a:lnTo>
                  <a:pt x="162008" y="143765"/>
                </a:lnTo>
                <a:lnTo>
                  <a:pt x="115535" y="168301"/>
                </a:lnTo>
                <a:lnTo>
                  <a:pt x="105360" y="192646"/>
                </a:lnTo>
                <a:lnTo>
                  <a:pt x="104356" y="193141"/>
                </a:lnTo>
                <a:lnTo>
                  <a:pt x="105122" y="193414"/>
                </a:lnTo>
                <a:lnTo>
                  <a:pt x="105115" y="194049"/>
                </a:lnTo>
                <a:lnTo>
                  <a:pt x="80258" y="194049"/>
                </a:lnTo>
                <a:lnTo>
                  <a:pt x="53485" y="216314"/>
                </a:lnTo>
                <a:lnTo>
                  <a:pt x="47917" y="231829"/>
                </a:lnTo>
                <a:lnTo>
                  <a:pt x="62518" y="238791"/>
                </a:lnTo>
                <a:lnTo>
                  <a:pt x="155352" y="238791"/>
                </a:lnTo>
                <a:lnTo>
                  <a:pt x="123048" y="255354"/>
                </a:lnTo>
                <a:lnTo>
                  <a:pt x="88060" y="255354"/>
                </a:lnTo>
                <a:lnTo>
                  <a:pt x="55644" y="258144"/>
                </a:lnTo>
                <a:lnTo>
                  <a:pt x="24760" y="260058"/>
                </a:lnTo>
                <a:close/>
              </a:path>
              <a:path w="490220" h="260350">
                <a:moveTo>
                  <a:pt x="484590" y="81590"/>
                </a:moveTo>
                <a:lnTo>
                  <a:pt x="449555" y="81590"/>
                </a:lnTo>
                <a:lnTo>
                  <a:pt x="458565" y="76211"/>
                </a:lnTo>
                <a:lnTo>
                  <a:pt x="463943" y="72439"/>
                </a:lnTo>
                <a:lnTo>
                  <a:pt x="469252" y="69436"/>
                </a:lnTo>
                <a:lnTo>
                  <a:pt x="466255" y="49342"/>
                </a:lnTo>
                <a:lnTo>
                  <a:pt x="457954" y="31272"/>
                </a:lnTo>
                <a:lnTo>
                  <a:pt x="444440" y="21806"/>
                </a:lnTo>
                <a:lnTo>
                  <a:pt x="472201" y="21806"/>
                </a:lnTo>
                <a:lnTo>
                  <a:pt x="482256" y="45828"/>
                </a:lnTo>
                <a:lnTo>
                  <a:pt x="489997" y="71322"/>
                </a:lnTo>
                <a:lnTo>
                  <a:pt x="484590" y="81590"/>
                </a:lnTo>
                <a:close/>
              </a:path>
              <a:path w="490220" h="260350">
                <a:moveTo>
                  <a:pt x="123696" y="200027"/>
                </a:moveTo>
                <a:lnTo>
                  <a:pt x="105122" y="193414"/>
                </a:lnTo>
                <a:lnTo>
                  <a:pt x="105153" y="193141"/>
                </a:lnTo>
                <a:lnTo>
                  <a:pt x="105360" y="192646"/>
                </a:lnTo>
                <a:lnTo>
                  <a:pt x="147861" y="171673"/>
                </a:lnTo>
                <a:lnTo>
                  <a:pt x="191889" y="151011"/>
                </a:lnTo>
                <a:lnTo>
                  <a:pt x="324815" y="90811"/>
                </a:lnTo>
                <a:lnTo>
                  <a:pt x="368638" y="70321"/>
                </a:lnTo>
                <a:lnTo>
                  <a:pt x="411836" y="49110"/>
                </a:lnTo>
                <a:lnTo>
                  <a:pt x="383055" y="46530"/>
                </a:lnTo>
                <a:lnTo>
                  <a:pt x="431299" y="46530"/>
                </a:lnTo>
                <a:lnTo>
                  <a:pt x="434903" y="54742"/>
                </a:lnTo>
                <a:lnTo>
                  <a:pt x="442032" y="67730"/>
                </a:lnTo>
                <a:lnTo>
                  <a:pt x="445271" y="73697"/>
                </a:lnTo>
                <a:lnTo>
                  <a:pt x="422383" y="73697"/>
                </a:lnTo>
                <a:lnTo>
                  <a:pt x="391239" y="79211"/>
                </a:lnTo>
                <a:lnTo>
                  <a:pt x="349343" y="96338"/>
                </a:lnTo>
                <a:lnTo>
                  <a:pt x="300841" y="120619"/>
                </a:lnTo>
                <a:lnTo>
                  <a:pt x="249879" y="147589"/>
                </a:lnTo>
                <a:lnTo>
                  <a:pt x="200604" y="172789"/>
                </a:lnTo>
                <a:lnTo>
                  <a:pt x="157161" y="191756"/>
                </a:lnTo>
                <a:lnTo>
                  <a:pt x="123696" y="200027"/>
                </a:lnTo>
                <a:close/>
              </a:path>
              <a:path w="490220" h="260350">
                <a:moveTo>
                  <a:pt x="176516" y="228345"/>
                </a:moveTo>
                <a:lnTo>
                  <a:pt x="116649" y="228345"/>
                </a:lnTo>
                <a:lnTo>
                  <a:pt x="138619" y="220835"/>
                </a:lnTo>
                <a:lnTo>
                  <a:pt x="181148" y="204122"/>
                </a:lnTo>
                <a:lnTo>
                  <a:pt x="236278" y="181120"/>
                </a:lnTo>
                <a:lnTo>
                  <a:pt x="296050" y="154740"/>
                </a:lnTo>
                <a:lnTo>
                  <a:pt x="352506" y="127896"/>
                </a:lnTo>
                <a:lnTo>
                  <a:pt x="397685" y="103499"/>
                </a:lnTo>
                <a:lnTo>
                  <a:pt x="423631" y="84462"/>
                </a:lnTo>
                <a:lnTo>
                  <a:pt x="422383" y="73697"/>
                </a:lnTo>
                <a:lnTo>
                  <a:pt x="445271" y="73697"/>
                </a:lnTo>
                <a:lnTo>
                  <a:pt x="449555" y="81590"/>
                </a:lnTo>
                <a:lnTo>
                  <a:pt x="484590" y="81590"/>
                </a:lnTo>
                <a:lnTo>
                  <a:pt x="480825" y="88742"/>
                </a:lnTo>
                <a:lnTo>
                  <a:pt x="461508" y="100301"/>
                </a:lnTo>
                <a:lnTo>
                  <a:pt x="438537" y="108913"/>
                </a:lnTo>
                <a:lnTo>
                  <a:pt x="418401" y="117493"/>
                </a:lnTo>
                <a:lnTo>
                  <a:pt x="245162" y="195557"/>
                </a:lnTo>
                <a:lnTo>
                  <a:pt x="202087" y="215840"/>
                </a:lnTo>
                <a:lnTo>
                  <a:pt x="176516" y="228345"/>
                </a:lnTo>
                <a:close/>
              </a:path>
              <a:path w="490220" h="260350">
                <a:moveTo>
                  <a:pt x="155352" y="238791"/>
                </a:moveTo>
                <a:lnTo>
                  <a:pt x="62518" y="238791"/>
                </a:lnTo>
                <a:lnTo>
                  <a:pt x="96253" y="235400"/>
                </a:lnTo>
                <a:lnTo>
                  <a:pt x="93715" y="224577"/>
                </a:lnTo>
                <a:lnTo>
                  <a:pt x="89722" y="214567"/>
                </a:lnTo>
                <a:lnTo>
                  <a:pt x="84996" y="204635"/>
                </a:lnTo>
                <a:lnTo>
                  <a:pt x="80258" y="194049"/>
                </a:lnTo>
                <a:lnTo>
                  <a:pt x="105115" y="194049"/>
                </a:lnTo>
                <a:lnTo>
                  <a:pt x="105029" y="202777"/>
                </a:lnTo>
                <a:lnTo>
                  <a:pt x="106722" y="211852"/>
                </a:lnTo>
                <a:lnTo>
                  <a:pt x="110497" y="220390"/>
                </a:lnTo>
                <a:lnTo>
                  <a:pt x="116649" y="228345"/>
                </a:lnTo>
                <a:lnTo>
                  <a:pt x="176516" y="228345"/>
                </a:lnTo>
                <a:lnTo>
                  <a:pt x="159449" y="236691"/>
                </a:lnTo>
                <a:lnTo>
                  <a:pt x="155352" y="238791"/>
                </a:lnTo>
                <a:close/>
              </a:path>
              <a:path w="490220" h="260350">
                <a:moveTo>
                  <a:pt x="117417" y="258240"/>
                </a:moveTo>
                <a:lnTo>
                  <a:pt x="88060" y="255354"/>
                </a:lnTo>
                <a:lnTo>
                  <a:pt x="123048" y="255354"/>
                </a:lnTo>
                <a:lnTo>
                  <a:pt x="117417" y="258240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6457100" y="162164"/>
            <a:ext cx="562610" cy="394970"/>
          </a:xfrm>
          <a:custGeom>
            <a:avLst/>
            <a:gdLst/>
            <a:ahLst/>
            <a:cxnLst/>
            <a:rect l="l" t="t" r="r" b="b"/>
            <a:pathLst>
              <a:path w="562609" h="394970">
                <a:moveTo>
                  <a:pt x="6262" y="394579"/>
                </a:moveTo>
                <a:lnTo>
                  <a:pt x="0" y="378342"/>
                </a:lnTo>
                <a:lnTo>
                  <a:pt x="35955" y="346574"/>
                </a:lnTo>
                <a:lnTo>
                  <a:pt x="71363" y="312571"/>
                </a:lnTo>
                <a:lnTo>
                  <a:pt x="142259" y="242113"/>
                </a:lnTo>
                <a:lnTo>
                  <a:pt x="178608" y="207782"/>
                </a:lnTo>
                <a:lnTo>
                  <a:pt x="216133" y="175466"/>
                </a:lnTo>
                <a:lnTo>
                  <a:pt x="255263" y="146228"/>
                </a:lnTo>
                <a:lnTo>
                  <a:pt x="296430" y="121129"/>
                </a:lnTo>
                <a:lnTo>
                  <a:pt x="340064" y="101232"/>
                </a:lnTo>
                <a:lnTo>
                  <a:pt x="386596" y="87599"/>
                </a:lnTo>
                <a:lnTo>
                  <a:pt x="410572" y="54580"/>
                </a:lnTo>
                <a:lnTo>
                  <a:pt x="445130" y="36927"/>
                </a:lnTo>
                <a:lnTo>
                  <a:pt x="526066" y="17253"/>
                </a:lnTo>
                <a:lnTo>
                  <a:pt x="562481" y="0"/>
                </a:lnTo>
                <a:lnTo>
                  <a:pt x="558230" y="38118"/>
                </a:lnTo>
                <a:lnTo>
                  <a:pt x="556090" y="41224"/>
                </a:lnTo>
                <a:lnTo>
                  <a:pt x="523703" y="41224"/>
                </a:lnTo>
                <a:lnTo>
                  <a:pt x="485706" y="48344"/>
                </a:lnTo>
                <a:lnTo>
                  <a:pt x="442646" y="60308"/>
                </a:lnTo>
                <a:lnTo>
                  <a:pt x="410620" y="81615"/>
                </a:lnTo>
                <a:lnTo>
                  <a:pt x="406270" y="112863"/>
                </a:lnTo>
                <a:lnTo>
                  <a:pt x="373356" y="112863"/>
                </a:lnTo>
                <a:lnTo>
                  <a:pt x="361131" y="114777"/>
                </a:lnTo>
                <a:lnTo>
                  <a:pt x="345290" y="124906"/>
                </a:lnTo>
                <a:lnTo>
                  <a:pt x="346388" y="130352"/>
                </a:lnTo>
                <a:lnTo>
                  <a:pt x="324248" y="130352"/>
                </a:lnTo>
                <a:lnTo>
                  <a:pt x="283126" y="154030"/>
                </a:lnTo>
                <a:lnTo>
                  <a:pt x="244080" y="180819"/>
                </a:lnTo>
                <a:lnTo>
                  <a:pt x="206886" y="210209"/>
                </a:lnTo>
                <a:lnTo>
                  <a:pt x="171316" y="241686"/>
                </a:lnTo>
                <a:lnTo>
                  <a:pt x="137146" y="274737"/>
                </a:lnTo>
                <a:lnTo>
                  <a:pt x="104149" y="308850"/>
                </a:lnTo>
                <a:lnTo>
                  <a:pt x="72100" y="343512"/>
                </a:lnTo>
                <a:lnTo>
                  <a:pt x="125684" y="343512"/>
                </a:lnTo>
                <a:lnTo>
                  <a:pt x="120102" y="346893"/>
                </a:lnTo>
                <a:lnTo>
                  <a:pt x="73592" y="372689"/>
                </a:lnTo>
                <a:lnTo>
                  <a:pt x="33219" y="390640"/>
                </a:lnTo>
                <a:lnTo>
                  <a:pt x="6262" y="394579"/>
                </a:lnTo>
                <a:close/>
              </a:path>
              <a:path w="562609" h="394970">
                <a:moveTo>
                  <a:pt x="468650" y="116765"/>
                </a:moveTo>
                <a:lnTo>
                  <a:pt x="405726" y="116765"/>
                </a:lnTo>
                <a:lnTo>
                  <a:pt x="441829" y="108089"/>
                </a:lnTo>
                <a:lnTo>
                  <a:pt x="474048" y="93660"/>
                </a:lnTo>
                <a:lnTo>
                  <a:pt x="502369" y="73150"/>
                </a:lnTo>
                <a:lnTo>
                  <a:pt x="526782" y="46231"/>
                </a:lnTo>
                <a:lnTo>
                  <a:pt x="525793" y="44816"/>
                </a:lnTo>
                <a:lnTo>
                  <a:pt x="524692" y="42638"/>
                </a:lnTo>
                <a:lnTo>
                  <a:pt x="523703" y="41224"/>
                </a:lnTo>
                <a:lnTo>
                  <a:pt x="556090" y="41224"/>
                </a:lnTo>
                <a:lnTo>
                  <a:pt x="534518" y="72519"/>
                </a:lnTo>
                <a:lnTo>
                  <a:pt x="498638" y="101243"/>
                </a:lnTo>
                <a:lnTo>
                  <a:pt x="468650" y="116765"/>
                </a:lnTo>
                <a:close/>
              </a:path>
              <a:path w="562609" h="394970">
                <a:moveTo>
                  <a:pt x="400448" y="159278"/>
                </a:moveTo>
                <a:lnTo>
                  <a:pt x="371430" y="159278"/>
                </a:lnTo>
                <a:lnTo>
                  <a:pt x="378999" y="154436"/>
                </a:lnTo>
                <a:lnTo>
                  <a:pt x="384958" y="148845"/>
                </a:lnTo>
                <a:lnTo>
                  <a:pt x="389419" y="142524"/>
                </a:lnTo>
                <a:lnTo>
                  <a:pt x="392496" y="135493"/>
                </a:lnTo>
                <a:lnTo>
                  <a:pt x="383350" y="119617"/>
                </a:lnTo>
                <a:lnTo>
                  <a:pt x="373356" y="112863"/>
                </a:lnTo>
                <a:lnTo>
                  <a:pt x="406270" y="112863"/>
                </a:lnTo>
                <a:lnTo>
                  <a:pt x="405726" y="116765"/>
                </a:lnTo>
                <a:lnTo>
                  <a:pt x="468650" y="116765"/>
                </a:lnTo>
                <a:lnTo>
                  <a:pt x="457888" y="122335"/>
                </a:lnTo>
                <a:lnTo>
                  <a:pt x="419560" y="133838"/>
                </a:lnTo>
                <a:lnTo>
                  <a:pt x="400448" y="159278"/>
                </a:lnTo>
                <a:close/>
              </a:path>
              <a:path w="562609" h="394970">
                <a:moveTo>
                  <a:pt x="125684" y="343512"/>
                </a:moveTo>
                <a:lnTo>
                  <a:pt x="72100" y="343512"/>
                </a:lnTo>
                <a:lnTo>
                  <a:pt x="121364" y="322961"/>
                </a:lnTo>
                <a:lnTo>
                  <a:pt x="168173" y="296312"/>
                </a:lnTo>
                <a:lnTo>
                  <a:pt x="213890" y="266828"/>
                </a:lnTo>
                <a:lnTo>
                  <a:pt x="259875" y="237773"/>
                </a:lnTo>
                <a:lnTo>
                  <a:pt x="307492" y="212409"/>
                </a:lnTo>
                <a:lnTo>
                  <a:pt x="321238" y="204113"/>
                </a:lnTo>
                <a:lnTo>
                  <a:pt x="335493" y="195304"/>
                </a:lnTo>
                <a:lnTo>
                  <a:pt x="348228" y="185110"/>
                </a:lnTo>
                <a:lnTo>
                  <a:pt x="357411" y="172661"/>
                </a:lnTo>
                <a:lnTo>
                  <a:pt x="349356" y="162195"/>
                </a:lnTo>
                <a:lnTo>
                  <a:pt x="324248" y="130352"/>
                </a:lnTo>
                <a:lnTo>
                  <a:pt x="346388" y="130352"/>
                </a:lnTo>
                <a:lnTo>
                  <a:pt x="347544" y="136087"/>
                </a:lnTo>
                <a:lnTo>
                  <a:pt x="353093" y="145064"/>
                </a:lnTo>
                <a:lnTo>
                  <a:pt x="361276" y="152554"/>
                </a:lnTo>
                <a:lnTo>
                  <a:pt x="371430" y="159278"/>
                </a:lnTo>
                <a:lnTo>
                  <a:pt x="400448" y="159278"/>
                </a:lnTo>
                <a:lnTo>
                  <a:pt x="388773" y="174819"/>
                </a:lnTo>
                <a:lnTo>
                  <a:pt x="351247" y="206683"/>
                </a:lnTo>
                <a:lnTo>
                  <a:pt x="309526" y="233081"/>
                </a:lnTo>
                <a:lnTo>
                  <a:pt x="266150" y="257663"/>
                </a:lnTo>
                <a:lnTo>
                  <a:pt x="223664" y="284079"/>
                </a:lnTo>
                <a:lnTo>
                  <a:pt x="202417" y="296423"/>
                </a:lnTo>
                <a:lnTo>
                  <a:pt x="165470" y="319415"/>
                </a:lnTo>
                <a:lnTo>
                  <a:pt x="125684" y="343512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5490284" y="4629522"/>
            <a:ext cx="352425" cy="316230"/>
          </a:xfrm>
          <a:custGeom>
            <a:avLst/>
            <a:gdLst/>
            <a:ahLst/>
            <a:cxnLst/>
            <a:rect l="l" t="t" r="r" b="b"/>
            <a:pathLst>
              <a:path w="352425" h="316229">
                <a:moveTo>
                  <a:pt x="73799" y="88478"/>
                </a:moveTo>
                <a:lnTo>
                  <a:pt x="36943" y="82868"/>
                </a:lnTo>
                <a:lnTo>
                  <a:pt x="0" y="67897"/>
                </a:lnTo>
                <a:lnTo>
                  <a:pt x="22427" y="50173"/>
                </a:lnTo>
                <a:lnTo>
                  <a:pt x="47595" y="35595"/>
                </a:lnTo>
                <a:lnTo>
                  <a:pt x="74828" y="24820"/>
                </a:lnTo>
                <a:lnTo>
                  <a:pt x="103450" y="18502"/>
                </a:lnTo>
                <a:lnTo>
                  <a:pt x="98561" y="0"/>
                </a:lnTo>
                <a:lnTo>
                  <a:pt x="118782" y="1213"/>
                </a:lnTo>
                <a:lnTo>
                  <a:pt x="139154" y="23064"/>
                </a:lnTo>
                <a:lnTo>
                  <a:pt x="147983" y="38454"/>
                </a:lnTo>
                <a:lnTo>
                  <a:pt x="79313" y="38454"/>
                </a:lnTo>
                <a:lnTo>
                  <a:pt x="68573" y="42485"/>
                </a:lnTo>
                <a:lnTo>
                  <a:pt x="58133" y="47656"/>
                </a:lnTo>
                <a:lnTo>
                  <a:pt x="47993" y="54763"/>
                </a:lnTo>
                <a:lnTo>
                  <a:pt x="38151" y="64601"/>
                </a:lnTo>
                <a:lnTo>
                  <a:pt x="54392" y="71620"/>
                </a:lnTo>
                <a:lnTo>
                  <a:pt x="75836" y="73447"/>
                </a:lnTo>
                <a:lnTo>
                  <a:pt x="114730" y="73447"/>
                </a:lnTo>
                <a:lnTo>
                  <a:pt x="108053" y="79823"/>
                </a:lnTo>
                <a:lnTo>
                  <a:pt x="73799" y="88478"/>
                </a:lnTo>
                <a:close/>
              </a:path>
              <a:path w="352425" h="316229">
                <a:moveTo>
                  <a:pt x="76977" y="63186"/>
                </a:moveTo>
                <a:lnTo>
                  <a:pt x="71875" y="57386"/>
                </a:lnTo>
                <a:lnTo>
                  <a:pt x="72863" y="52565"/>
                </a:lnTo>
                <a:lnTo>
                  <a:pt x="76702" y="48900"/>
                </a:lnTo>
                <a:lnTo>
                  <a:pt x="79986" y="44745"/>
                </a:lnTo>
                <a:lnTo>
                  <a:pt x="79313" y="38454"/>
                </a:lnTo>
                <a:lnTo>
                  <a:pt x="147983" y="38454"/>
                </a:lnTo>
                <a:lnTo>
                  <a:pt x="155756" y="52003"/>
                </a:lnTo>
                <a:lnTo>
                  <a:pt x="137188" y="52003"/>
                </a:lnTo>
                <a:lnTo>
                  <a:pt x="134875" y="54211"/>
                </a:lnTo>
                <a:lnTo>
                  <a:pt x="101011" y="54211"/>
                </a:lnTo>
                <a:lnTo>
                  <a:pt x="93271" y="57697"/>
                </a:lnTo>
                <a:lnTo>
                  <a:pt x="84685" y="61989"/>
                </a:lnTo>
                <a:lnTo>
                  <a:pt x="76977" y="63186"/>
                </a:lnTo>
                <a:close/>
              </a:path>
              <a:path w="352425" h="316229">
                <a:moveTo>
                  <a:pt x="212832" y="76158"/>
                </a:moveTo>
                <a:lnTo>
                  <a:pt x="165627" y="76158"/>
                </a:lnTo>
                <a:lnTo>
                  <a:pt x="203707" y="55237"/>
                </a:lnTo>
                <a:lnTo>
                  <a:pt x="239429" y="46830"/>
                </a:lnTo>
                <a:lnTo>
                  <a:pt x="271857" y="49305"/>
                </a:lnTo>
                <a:lnTo>
                  <a:pt x="300014" y="61014"/>
                </a:lnTo>
                <a:lnTo>
                  <a:pt x="267176" y="61014"/>
                </a:lnTo>
                <a:lnTo>
                  <a:pt x="231710" y="65265"/>
                </a:lnTo>
                <a:lnTo>
                  <a:pt x="212832" y="76158"/>
                </a:lnTo>
                <a:close/>
              </a:path>
              <a:path w="352425" h="316229">
                <a:moveTo>
                  <a:pt x="119876" y="316086"/>
                </a:moveTo>
                <a:lnTo>
                  <a:pt x="75661" y="300704"/>
                </a:lnTo>
                <a:lnTo>
                  <a:pt x="43313" y="271402"/>
                </a:lnTo>
                <a:lnTo>
                  <a:pt x="24563" y="229656"/>
                </a:lnTo>
                <a:lnTo>
                  <a:pt x="20964" y="183715"/>
                </a:lnTo>
                <a:lnTo>
                  <a:pt x="34074" y="141830"/>
                </a:lnTo>
                <a:lnTo>
                  <a:pt x="65447" y="112247"/>
                </a:lnTo>
                <a:lnTo>
                  <a:pt x="99800" y="108250"/>
                </a:lnTo>
                <a:lnTo>
                  <a:pt x="129706" y="103678"/>
                </a:lnTo>
                <a:lnTo>
                  <a:pt x="145418" y="88330"/>
                </a:lnTo>
                <a:lnTo>
                  <a:pt x="137188" y="52003"/>
                </a:lnTo>
                <a:lnTo>
                  <a:pt x="155756" y="52003"/>
                </a:lnTo>
                <a:lnTo>
                  <a:pt x="155997" y="52422"/>
                </a:lnTo>
                <a:lnTo>
                  <a:pt x="165627" y="76158"/>
                </a:lnTo>
                <a:lnTo>
                  <a:pt x="212832" y="76158"/>
                </a:lnTo>
                <a:lnTo>
                  <a:pt x="196618" y="85514"/>
                </a:lnTo>
                <a:lnTo>
                  <a:pt x="160957" y="108547"/>
                </a:lnTo>
                <a:lnTo>
                  <a:pt x="123788" y="121147"/>
                </a:lnTo>
                <a:lnTo>
                  <a:pt x="80986" y="124700"/>
                </a:lnTo>
                <a:lnTo>
                  <a:pt x="53108" y="149017"/>
                </a:lnTo>
                <a:lnTo>
                  <a:pt x="41075" y="186749"/>
                </a:lnTo>
                <a:lnTo>
                  <a:pt x="45810" y="230547"/>
                </a:lnTo>
                <a:lnTo>
                  <a:pt x="64583" y="271325"/>
                </a:lnTo>
                <a:lnTo>
                  <a:pt x="100319" y="297441"/>
                </a:lnTo>
                <a:lnTo>
                  <a:pt x="144015" y="305123"/>
                </a:lnTo>
                <a:lnTo>
                  <a:pt x="203215" y="305123"/>
                </a:lnTo>
                <a:lnTo>
                  <a:pt x="166085" y="314978"/>
                </a:lnTo>
                <a:lnTo>
                  <a:pt x="119876" y="316086"/>
                </a:lnTo>
                <a:close/>
              </a:path>
              <a:path w="352425" h="316229">
                <a:moveTo>
                  <a:pt x="114730" y="73447"/>
                </a:moveTo>
                <a:lnTo>
                  <a:pt x="75836" y="73447"/>
                </a:lnTo>
                <a:lnTo>
                  <a:pt x="94153" y="68253"/>
                </a:lnTo>
                <a:lnTo>
                  <a:pt x="101011" y="54211"/>
                </a:lnTo>
                <a:lnTo>
                  <a:pt x="134875" y="54211"/>
                </a:lnTo>
                <a:lnTo>
                  <a:pt x="114730" y="73447"/>
                </a:lnTo>
                <a:close/>
              </a:path>
              <a:path w="352425" h="316229">
                <a:moveTo>
                  <a:pt x="268795" y="279344"/>
                </a:moveTo>
                <a:lnTo>
                  <a:pt x="224977" y="279344"/>
                </a:lnTo>
                <a:lnTo>
                  <a:pt x="266941" y="267770"/>
                </a:lnTo>
                <a:lnTo>
                  <a:pt x="300237" y="242007"/>
                </a:lnTo>
                <a:lnTo>
                  <a:pt x="322727" y="206501"/>
                </a:lnTo>
                <a:lnTo>
                  <a:pt x="332270" y="165696"/>
                </a:lnTo>
                <a:lnTo>
                  <a:pt x="326726" y="124041"/>
                </a:lnTo>
                <a:lnTo>
                  <a:pt x="303955" y="85979"/>
                </a:lnTo>
                <a:lnTo>
                  <a:pt x="267176" y="61014"/>
                </a:lnTo>
                <a:lnTo>
                  <a:pt x="300014" y="61014"/>
                </a:lnTo>
                <a:lnTo>
                  <a:pt x="340018" y="105708"/>
                </a:lnTo>
                <a:lnTo>
                  <a:pt x="351830" y="167807"/>
                </a:lnTo>
                <a:lnTo>
                  <a:pt x="344839" y="201312"/>
                </a:lnTo>
                <a:lnTo>
                  <a:pt x="328002" y="234278"/>
                </a:lnTo>
                <a:lnTo>
                  <a:pt x="300384" y="265072"/>
                </a:lnTo>
                <a:lnTo>
                  <a:pt x="268795" y="279344"/>
                </a:lnTo>
                <a:close/>
              </a:path>
              <a:path w="352425" h="316229">
                <a:moveTo>
                  <a:pt x="203215" y="305123"/>
                </a:moveTo>
                <a:lnTo>
                  <a:pt x="144015" y="305123"/>
                </a:lnTo>
                <a:lnTo>
                  <a:pt x="186667" y="290599"/>
                </a:lnTo>
                <a:lnTo>
                  <a:pt x="195119" y="284928"/>
                </a:lnTo>
                <a:lnTo>
                  <a:pt x="204325" y="280914"/>
                </a:lnTo>
                <a:lnTo>
                  <a:pt x="214281" y="278928"/>
                </a:lnTo>
                <a:lnTo>
                  <a:pt x="224977" y="279344"/>
                </a:lnTo>
                <a:lnTo>
                  <a:pt x="268795" y="279344"/>
                </a:lnTo>
                <a:lnTo>
                  <a:pt x="257969" y="284235"/>
                </a:lnTo>
                <a:lnTo>
                  <a:pt x="212659" y="302616"/>
                </a:lnTo>
                <a:lnTo>
                  <a:pt x="203215" y="305123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1635736" y="4517433"/>
            <a:ext cx="555625" cy="627380"/>
          </a:xfrm>
          <a:custGeom>
            <a:avLst/>
            <a:gdLst/>
            <a:ahLst/>
            <a:cxnLst/>
            <a:rect l="l" t="t" r="r" b="b"/>
            <a:pathLst>
              <a:path w="555625" h="627379">
                <a:moveTo>
                  <a:pt x="128754" y="562609"/>
                </a:moveTo>
                <a:lnTo>
                  <a:pt x="111327" y="520699"/>
                </a:lnTo>
                <a:lnTo>
                  <a:pt x="94445" y="467359"/>
                </a:lnTo>
                <a:lnTo>
                  <a:pt x="72705" y="394969"/>
                </a:lnTo>
                <a:lnTo>
                  <a:pt x="46549" y="302259"/>
                </a:lnTo>
                <a:lnTo>
                  <a:pt x="31953" y="248919"/>
                </a:lnTo>
                <a:lnTo>
                  <a:pt x="16418" y="190499"/>
                </a:lnTo>
                <a:lnTo>
                  <a:pt x="0" y="128269"/>
                </a:lnTo>
                <a:lnTo>
                  <a:pt x="39835" y="105409"/>
                </a:lnTo>
                <a:lnTo>
                  <a:pt x="81762" y="83819"/>
                </a:lnTo>
                <a:lnTo>
                  <a:pt x="125265" y="63499"/>
                </a:lnTo>
                <a:lnTo>
                  <a:pt x="169829" y="44449"/>
                </a:lnTo>
                <a:lnTo>
                  <a:pt x="214937" y="26669"/>
                </a:lnTo>
                <a:lnTo>
                  <a:pt x="260074" y="11429"/>
                </a:lnTo>
                <a:lnTo>
                  <a:pt x="304723" y="0"/>
                </a:lnTo>
                <a:lnTo>
                  <a:pt x="322045" y="0"/>
                </a:lnTo>
                <a:lnTo>
                  <a:pt x="340229" y="17779"/>
                </a:lnTo>
                <a:lnTo>
                  <a:pt x="313461" y="17779"/>
                </a:lnTo>
                <a:lnTo>
                  <a:pt x="261354" y="27939"/>
                </a:lnTo>
                <a:lnTo>
                  <a:pt x="210794" y="44449"/>
                </a:lnTo>
                <a:lnTo>
                  <a:pt x="161509" y="64769"/>
                </a:lnTo>
                <a:lnTo>
                  <a:pt x="113225" y="87629"/>
                </a:lnTo>
                <a:lnTo>
                  <a:pt x="65668" y="111759"/>
                </a:lnTo>
                <a:lnTo>
                  <a:pt x="18567" y="137159"/>
                </a:lnTo>
                <a:lnTo>
                  <a:pt x="56429" y="269239"/>
                </a:lnTo>
                <a:lnTo>
                  <a:pt x="72187" y="326389"/>
                </a:lnTo>
                <a:lnTo>
                  <a:pt x="85904" y="375919"/>
                </a:lnTo>
                <a:lnTo>
                  <a:pt x="97634" y="420369"/>
                </a:lnTo>
                <a:lnTo>
                  <a:pt x="107432" y="458469"/>
                </a:lnTo>
                <a:lnTo>
                  <a:pt x="121456" y="516889"/>
                </a:lnTo>
                <a:lnTo>
                  <a:pt x="129385" y="560069"/>
                </a:lnTo>
                <a:lnTo>
                  <a:pt x="128754" y="562609"/>
                </a:lnTo>
                <a:close/>
              </a:path>
              <a:path w="555625" h="627379">
                <a:moveTo>
                  <a:pt x="399297" y="22859"/>
                </a:moveTo>
                <a:lnTo>
                  <a:pt x="345425" y="22859"/>
                </a:lnTo>
                <a:lnTo>
                  <a:pt x="361518" y="21589"/>
                </a:lnTo>
                <a:lnTo>
                  <a:pt x="389667" y="15239"/>
                </a:lnTo>
                <a:lnTo>
                  <a:pt x="399297" y="22859"/>
                </a:lnTo>
                <a:close/>
              </a:path>
              <a:path w="555625" h="627379">
                <a:moveTo>
                  <a:pt x="127079" y="599439"/>
                </a:moveTo>
                <a:lnTo>
                  <a:pt x="111950" y="594359"/>
                </a:lnTo>
                <a:lnTo>
                  <a:pt x="107581" y="590549"/>
                </a:lnTo>
                <a:lnTo>
                  <a:pt x="110312" y="582929"/>
                </a:lnTo>
                <a:lnTo>
                  <a:pt x="115773" y="582929"/>
                </a:lnTo>
                <a:lnTo>
                  <a:pt x="163294" y="576579"/>
                </a:lnTo>
                <a:lnTo>
                  <a:pt x="210368" y="565149"/>
                </a:lnTo>
                <a:lnTo>
                  <a:pt x="256904" y="551179"/>
                </a:lnTo>
                <a:lnTo>
                  <a:pt x="302812" y="534669"/>
                </a:lnTo>
                <a:lnTo>
                  <a:pt x="392390" y="494029"/>
                </a:lnTo>
                <a:lnTo>
                  <a:pt x="435880" y="472439"/>
                </a:lnTo>
                <a:lnTo>
                  <a:pt x="478384" y="450849"/>
                </a:lnTo>
                <a:lnTo>
                  <a:pt x="463410" y="401319"/>
                </a:lnTo>
                <a:lnTo>
                  <a:pt x="448288" y="353059"/>
                </a:lnTo>
                <a:lnTo>
                  <a:pt x="432872" y="304799"/>
                </a:lnTo>
                <a:lnTo>
                  <a:pt x="417015" y="256539"/>
                </a:lnTo>
                <a:lnTo>
                  <a:pt x="400569" y="208279"/>
                </a:lnTo>
                <a:lnTo>
                  <a:pt x="383387" y="161289"/>
                </a:lnTo>
                <a:lnTo>
                  <a:pt x="365322" y="113029"/>
                </a:lnTo>
                <a:lnTo>
                  <a:pt x="346227" y="66039"/>
                </a:lnTo>
                <a:lnTo>
                  <a:pt x="342566" y="53339"/>
                </a:lnTo>
                <a:lnTo>
                  <a:pt x="337831" y="44449"/>
                </a:lnTo>
                <a:lnTo>
                  <a:pt x="329102" y="34289"/>
                </a:lnTo>
                <a:lnTo>
                  <a:pt x="313461" y="17779"/>
                </a:lnTo>
                <a:lnTo>
                  <a:pt x="340229" y="17779"/>
                </a:lnTo>
                <a:lnTo>
                  <a:pt x="345425" y="22859"/>
                </a:lnTo>
                <a:lnTo>
                  <a:pt x="399297" y="22859"/>
                </a:lnTo>
                <a:lnTo>
                  <a:pt x="407322" y="29209"/>
                </a:lnTo>
                <a:lnTo>
                  <a:pt x="411315" y="38099"/>
                </a:lnTo>
                <a:lnTo>
                  <a:pt x="371278" y="38099"/>
                </a:lnTo>
                <a:lnTo>
                  <a:pt x="359879" y="50799"/>
                </a:lnTo>
                <a:lnTo>
                  <a:pt x="375756" y="96519"/>
                </a:lnTo>
                <a:lnTo>
                  <a:pt x="393178" y="142239"/>
                </a:lnTo>
                <a:lnTo>
                  <a:pt x="411073" y="186689"/>
                </a:lnTo>
                <a:lnTo>
                  <a:pt x="428365" y="231139"/>
                </a:lnTo>
                <a:lnTo>
                  <a:pt x="443979" y="276859"/>
                </a:lnTo>
                <a:lnTo>
                  <a:pt x="457853" y="320039"/>
                </a:lnTo>
                <a:lnTo>
                  <a:pt x="467734" y="365759"/>
                </a:lnTo>
                <a:lnTo>
                  <a:pt x="481302" y="410209"/>
                </a:lnTo>
                <a:lnTo>
                  <a:pt x="506234" y="447039"/>
                </a:lnTo>
                <a:lnTo>
                  <a:pt x="502992" y="458469"/>
                </a:lnTo>
                <a:lnTo>
                  <a:pt x="492992" y="467359"/>
                </a:lnTo>
                <a:lnTo>
                  <a:pt x="481968" y="473709"/>
                </a:lnTo>
                <a:lnTo>
                  <a:pt x="475653" y="474979"/>
                </a:lnTo>
                <a:lnTo>
                  <a:pt x="339264" y="532129"/>
                </a:lnTo>
                <a:lnTo>
                  <a:pt x="202057" y="585469"/>
                </a:lnTo>
                <a:lnTo>
                  <a:pt x="203088" y="589279"/>
                </a:lnTo>
                <a:lnTo>
                  <a:pt x="175844" y="589279"/>
                </a:lnTo>
                <a:lnTo>
                  <a:pt x="160408" y="593089"/>
                </a:lnTo>
                <a:lnTo>
                  <a:pt x="143692" y="598169"/>
                </a:lnTo>
                <a:lnTo>
                  <a:pt x="127079" y="599439"/>
                </a:lnTo>
                <a:close/>
              </a:path>
              <a:path w="555625" h="627379">
                <a:moveTo>
                  <a:pt x="272825" y="619759"/>
                </a:moveTo>
                <a:lnTo>
                  <a:pt x="211340" y="619759"/>
                </a:lnTo>
                <a:lnTo>
                  <a:pt x="257580" y="607059"/>
                </a:lnTo>
                <a:lnTo>
                  <a:pt x="302351" y="591819"/>
                </a:lnTo>
                <a:lnTo>
                  <a:pt x="434149" y="538479"/>
                </a:lnTo>
                <a:lnTo>
                  <a:pt x="463724" y="527049"/>
                </a:lnTo>
                <a:lnTo>
                  <a:pt x="498725" y="516889"/>
                </a:lnTo>
                <a:lnTo>
                  <a:pt x="526150" y="500379"/>
                </a:lnTo>
                <a:lnTo>
                  <a:pt x="532994" y="472439"/>
                </a:lnTo>
                <a:lnTo>
                  <a:pt x="528226" y="457199"/>
                </a:lnTo>
                <a:lnTo>
                  <a:pt x="520289" y="429259"/>
                </a:lnTo>
                <a:lnTo>
                  <a:pt x="509658" y="389889"/>
                </a:lnTo>
                <a:lnTo>
                  <a:pt x="496810" y="342899"/>
                </a:lnTo>
                <a:lnTo>
                  <a:pt x="482220" y="292099"/>
                </a:lnTo>
                <a:lnTo>
                  <a:pt x="466364" y="238759"/>
                </a:lnTo>
                <a:lnTo>
                  <a:pt x="449717" y="186689"/>
                </a:lnTo>
                <a:lnTo>
                  <a:pt x="432755" y="137159"/>
                </a:lnTo>
                <a:lnTo>
                  <a:pt x="415955" y="95249"/>
                </a:lnTo>
                <a:lnTo>
                  <a:pt x="384741" y="43179"/>
                </a:lnTo>
                <a:lnTo>
                  <a:pt x="371278" y="38099"/>
                </a:lnTo>
                <a:lnTo>
                  <a:pt x="411315" y="38099"/>
                </a:lnTo>
                <a:lnTo>
                  <a:pt x="418730" y="54609"/>
                </a:lnTo>
                <a:lnTo>
                  <a:pt x="428142" y="81279"/>
                </a:lnTo>
                <a:lnTo>
                  <a:pt x="444423" y="129539"/>
                </a:lnTo>
                <a:lnTo>
                  <a:pt x="461497" y="176529"/>
                </a:lnTo>
                <a:lnTo>
                  <a:pt x="478753" y="223519"/>
                </a:lnTo>
                <a:lnTo>
                  <a:pt x="495578" y="271779"/>
                </a:lnTo>
                <a:lnTo>
                  <a:pt x="511363" y="320039"/>
                </a:lnTo>
                <a:lnTo>
                  <a:pt x="525494" y="368299"/>
                </a:lnTo>
                <a:lnTo>
                  <a:pt x="537362" y="416559"/>
                </a:lnTo>
                <a:lnTo>
                  <a:pt x="543770" y="443229"/>
                </a:lnTo>
                <a:lnTo>
                  <a:pt x="553404" y="469899"/>
                </a:lnTo>
                <a:lnTo>
                  <a:pt x="539546" y="513079"/>
                </a:lnTo>
                <a:lnTo>
                  <a:pt x="487530" y="537209"/>
                </a:lnTo>
                <a:lnTo>
                  <a:pt x="460294" y="546099"/>
                </a:lnTo>
                <a:lnTo>
                  <a:pt x="433057" y="556259"/>
                </a:lnTo>
                <a:lnTo>
                  <a:pt x="387665" y="571499"/>
                </a:lnTo>
                <a:lnTo>
                  <a:pt x="342797" y="593089"/>
                </a:lnTo>
                <a:lnTo>
                  <a:pt x="297799" y="612139"/>
                </a:lnTo>
                <a:lnTo>
                  <a:pt x="272825" y="619759"/>
                </a:lnTo>
                <a:close/>
              </a:path>
              <a:path w="555625" h="627379">
                <a:moveTo>
                  <a:pt x="154000" y="154939"/>
                </a:moveTo>
                <a:lnTo>
                  <a:pt x="144221" y="149859"/>
                </a:lnTo>
                <a:lnTo>
                  <a:pt x="126507" y="142239"/>
                </a:lnTo>
                <a:lnTo>
                  <a:pt x="117958" y="138429"/>
                </a:lnTo>
                <a:lnTo>
                  <a:pt x="121422" y="129539"/>
                </a:lnTo>
                <a:lnTo>
                  <a:pt x="123145" y="123189"/>
                </a:lnTo>
                <a:lnTo>
                  <a:pt x="123640" y="115569"/>
                </a:lnTo>
                <a:lnTo>
                  <a:pt x="123419" y="104139"/>
                </a:lnTo>
                <a:lnTo>
                  <a:pt x="133112" y="104139"/>
                </a:lnTo>
                <a:lnTo>
                  <a:pt x="140348" y="111759"/>
                </a:lnTo>
                <a:lnTo>
                  <a:pt x="149222" y="119379"/>
                </a:lnTo>
                <a:lnTo>
                  <a:pt x="163830" y="119379"/>
                </a:lnTo>
                <a:lnTo>
                  <a:pt x="158147" y="128269"/>
                </a:lnTo>
                <a:lnTo>
                  <a:pt x="154819" y="135889"/>
                </a:lnTo>
                <a:lnTo>
                  <a:pt x="153539" y="143509"/>
                </a:lnTo>
                <a:lnTo>
                  <a:pt x="154000" y="154939"/>
                </a:lnTo>
                <a:close/>
              </a:path>
              <a:path w="555625" h="627379">
                <a:moveTo>
                  <a:pt x="89560" y="236219"/>
                </a:moveTo>
                <a:lnTo>
                  <a:pt x="72554" y="228599"/>
                </a:lnTo>
                <a:lnTo>
                  <a:pt x="66556" y="190499"/>
                </a:lnTo>
                <a:lnTo>
                  <a:pt x="69056" y="148589"/>
                </a:lnTo>
                <a:lnTo>
                  <a:pt x="77546" y="121919"/>
                </a:lnTo>
                <a:lnTo>
                  <a:pt x="100345" y="140969"/>
                </a:lnTo>
                <a:lnTo>
                  <a:pt x="114872" y="158749"/>
                </a:lnTo>
                <a:lnTo>
                  <a:pt x="89560" y="158749"/>
                </a:lnTo>
                <a:lnTo>
                  <a:pt x="87350" y="170179"/>
                </a:lnTo>
                <a:lnTo>
                  <a:pt x="87035" y="179069"/>
                </a:lnTo>
                <a:lnTo>
                  <a:pt x="88255" y="189229"/>
                </a:lnTo>
                <a:lnTo>
                  <a:pt x="90653" y="198119"/>
                </a:lnTo>
                <a:lnTo>
                  <a:pt x="98759" y="199389"/>
                </a:lnTo>
                <a:lnTo>
                  <a:pt x="143416" y="199389"/>
                </a:lnTo>
                <a:lnTo>
                  <a:pt x="147999" y="207009"/>
                </a:lnTo>
                <a:lnTo>
                  <a:pt x="130517" y="207009"/>
                </a:lnTo>
                <a:lnTo>
                  <a:pt x="101642" y="217169"/>
                </a:lnTo>
                <a:lnTo>
                  <a:pt x="91198" y="219709"/>
                </a:lnTo>
                <a:lnTo>
                  <a:pt x="89560" y="236219"/>
                </a:lnTo>
                <a:close/>
              </a:path>
              <a:path w="555625" h="627379">
                <a:moveTo>
                  <a:pt x="260075" y="160019"/>
                </a:moveTo>
                <a:lnTo>
                  <a:pt x="250419" y="157479"/>
                </a:lnTo>
                <a:lnTo>
                  <a:pt x="261997" y="144779"/>
                </a:lnTo>
                <a:lnTo>
                  <a:pt x="287598" y="133349"/>
                </a:lnTo>
                <a:lnTo>
                  <a:pt x="320015" y="129539"/>
                </a:lnTo>
                <a:lnTo>
                  <a:pt x="316909" y="137159"/>
                </a:lnTo>
                <a:lnTo>
                  <a:pt x="311960" y="142239"/>
                </a:lnTo>
                <a:lnTo>
                  <a:pt x="305577" y="144779"/>
                </a:lnTo>
                <a:lnTo>
                  <a:pt x="260075" y="160019"/>
                </a:lnTo>
                <a:close/>
              </a:path>
              <a:path w="555625" h="627379">
                <a:moveTo>
                  <a:pt x="143416" y="199389"/>
                </a:moveTo>
                <a:lnTo>
                  <a:pt x="98759" y="199389"/>
                </a:lnTo>
                <a:lnTo>
                  <a:pt x="105943" y="198119"/>
                </a:lnTo>
                <a:lnTo>
                  <a:pt x="112309" y="194309"/>
                </a:lnTo>
                <a:lnTo>
                  <a:pt x="89560" y="158749"/>
                </a:lnTo>
                <a:lnTo>
                  <a:pt x="114872" y="158749"/>
                </a:lnTo>
                <a:lnTo>
                  <a:pt x="121097" y="166369"/>
                </a:lnTo>
                <a:lnTo>
                  <a:pt x="139596" y="193039"/>
                </a:lnTo>
                <a:lnTo>
                  <a:pt x="143416" y="199389"/>
                </a:lnTo>
                <a:close/>
              </a:path>
              <a:path w="555625" h="627379">
                <a:moveTo>
                  <a:pt x="262127" y="194309"/>
                </a:moveTo>
                <a:lnTo>
                  <a:pt x="257418" y="182879"/>
                </a:lnTo>
                <a:lnTo>
                  <a:pt x="271548" y="175259"/>
                </a:lnTo>
                <a:lnTo>
                  <a:pt x="292846" y="171449"/>
                </a:lnTo>
                <a:lnTo>
                  <a:pt x="309638" y="167639"/>
                </a:lnTo>
                <a:lnTo>
                  <a:pt x="304135" y="180339"/>
                </a:lnTo>
                <a:lnTo>
                  <a:pt x="291822" y="187959"/>
                </a:lnTo>
                <a:lnTo>
                  <a:pt x="276540" y="190499"/>
                </a:lnTo>
                <a:lnTo>
                  <a:pt x="262127" y="194309"/>
                </a:lnTo>
                <a:close/>
              </a:path>
              <a:path w="555625" h="627379">
                <a:moveTo>
                  <a:pt x="96114" y="288289"/>
                </a:moveTo>
                <a:lnTo>
                  <a:pt x="172770" y="253999"/>
                </a:lnTo>
                <a:lnTo>
                  <a:pt x="231751" y="229869"/>
                </a:lnTo>
                <a:lnTo>
                  <a:pt x="288138" y="209549"/>
                </a:lnTo>
                <a:lnTo>
                  <a:pt x="329659" y="200659"/>
                </a:lnTo>
                <a:lnTo>
                  <a:pt x="344042" y="209549"/>
                </a:lnTo>
                <a:lnTo>
                  <a:pt x="296501" y="224789"/>
                </a:lnTo>
                <a:lnTo>
                  <a:pt x="244583" y="247649"/>
                </a:lnTo>
                <a:lnTo>
                  <a:pt x="191642" y="269239"/>
                </a:lnTo>
                <a:lnTo>
                  <a:pt x="141034" y="285749"/>
                </a:lnTo>
                <a:lnTo>
                  <a:pt x="96114" y="288289"/>
                </a:lnTo>
                <a:close/>
              </a:path>
              <a:path w="555625" h="627379">
                <a:moveTo>
                  <a:pt x="148027" y="223519"/>
                </a:moveTo>
                <a:lnTo>
                  <a:pt x="141849" y="219709"/>
                </a:lnTo>
                <a:lnTo>
                  <a:pt x="136286" y="213359"/>
                </a:lnTo>
                <a:lnTo>
                  <a:pt x="130517" y="207009"/>
                </a:lnTo>
                <a:lnTo>
                  <a:pt x="147999" y="207009"/>
                </a:lnTo>
                <a:lnTo>
                  <a:pt x="155638" y="219709"/>
                </a:lnTo>
                <a:lnTo>
                  <a:pt x="148027" y="223519"/>
                </a:lnTo>
                <a:close/>
              </a:path>
              <a:path w="555625" h="627379">
                <a:moveTo>
                  <a:pt x="133248" y="341629"/>
                </a:moveTo>
                <a:lnTo>
                  <a:pt x="129357" y="334009"/>
                </a:lnTo>
                <a:lnTo>
                  <a:pt x="131200" y="327659"/>
                </a:lnTo>
                <a:lnTo>
                  <a:pt x="136934" y="322579"/>
                </a:lnTo>
                <a:lnTo>
                  <a:pt x="207177" y="293369"/>
                </a:lnTo>
                <a:lnTo>
                  <a:pt x="257768" y="274319"/>
                </a:lnTo>
                <a:lnTo>
                  <a:pt x="325474" y="250189"/>
                </a:lnTo>
                <a:lnTo>
                  <a:pt x="352102" y="245109"/>
                </a:lnTo>
                <a:lnTo>
                  <a:pt x="351347" y="248919"/>
                </a:lnTo>
                <a:lnTo>
                  <a:pt x="299208" y="275589"/>
                </a:lnTo>
                <a:lnTo>
                  <a:pt x="228226" y="306069"/>
                </a:lnTo>
                <a:lnTo>
                  <a:pt x="183470" y="322579"/>
                </a:lnTo>
                <a:lnTo>
                  <a:pt x="133248" y="341629"/>
                </a:lnTo>
                <a:close/>
              </a:path>
              <a:path w="555625" h="627379">
                <a:moveTo>
                  <a:pt x="174135" y="455929"/>
                </a:moveTo>
                <a:lnTo>
                  <a:pt x="155638" y="447039"/>
                </a:lnTo>
                <a:lnTo>
                  <a:pt x="169427" y="440689"/>
                </a:lnTo>
                <a:lnTo>
                  <a:pt x="194004" y="431799"/>
                </a:lnTo>
                <a:lnTo>
                  <a:pt x="226298" y="419099"/>
                </a:lnTo>
                <a:lnTo>
                  <a:pt x="263240" y="405129"/>
                </a:lnTo>
                <a:lnTo>
                  <a:pt x="301759" y="389889"/>
                </a:lnTo>
                <a:lnTo>
                  <a:pt x="371251" y="365759"/>
                </a:lnTo>
                <a:lnTo>
                  <a:pt x="396084" y="358139"/>
                </a:lnTo>
                <a:lnTo>
                  <a:pt x="410214" y="354329"/>
                </a:lnTo>
                <a:lnTo>
                  <a:pt x="410573" y="358139"/>
                </a:lnTo>
                <a:lnTo>
                  <a:pt x="394090" y="368299"/>
                </a:lnTo>
                <a:lnTo>
                  <a:pt x="357695" y="387349"/>
                </a:lnTo>
                <a:lnTo>
                  <a:pt x="324256" y="398779"/>
                </a:lnTo>
                <a:lnTo>
                  <a:pt x="218033" y="443229"/>
                </a:lnTo>
                <a:lnTo>
                  <a:pt x="174135" y="455929"/>
                </a:lnTo>
                <a:close/>
              </a:path>
              <a:path w="555625" h="627379">
                <a:moveTo>
                  <a:pt x="149042" y="406399"/>
                </a:moveTo>
                <a:lnTo>
                  <a:pt x="142737" y="405129"/>
                </a:lnTo>
                <a:lnTo>
                  <a:pt x="138376" y="400049"/>
                </a:lnTo>
                <a:lnTo>
                  <a:pt x="136524" y="392429"/>
                </a:lnTo>
                <a:lnTo>
                  <a:pt x="159503" y="384809"/>
                </a:lnTo>
                <a:lnTo>
                  <a:pt x="181509" y="375919"/>
                </a:lnTo>
                <a:lnTo>
                  <a:pt x="203413" y="368299"/>
                </a:lnTo>
                <a:lnTo>
                  <a:pt x="226085" y="364489"/>
                </a:lnTo>
                <a:lnTo>
                  <a:pt x="227305" y="378459"/>
                </a:lnTo>
                <a:lnTo>
                  <a:pt x="205538" y="389889"/>
                </a:lnTo>
                <a:lnTo>
                  <a:pt x="176705" y="397509"/>
                </a:lnTo>
                <a:lnTo>
                  <a:pt x="156730" y="405129"/>
                </a:lnTo>
                <a:lnTo>
                  <a:pt x="149042" y="406399"/>
                </a:lnTo>
                <a:close/>
              </a:path>
              <a:path w="555625" h="627379">
                <a:moveTo>
                  <a:pt x="168884" y="499109"/>
                </a:moveTo>
                <a:lnTo>
                  <a:pt x="170094" y="494029"/>
                </a:lnTo>
                <a:lnTo>
                  <a:pt x="192773" y="477519"/>
                </a:lnTo>
                <a:lnTo>
                  <a:pt x="244209" y="459739"/>
                </a:lnTo>
                <a:lnTo>
                  <a:pt x="295440" y="436879"/>
                </a:lnTo>
                <a:lnTo>
                  <a:pt x="346671" y="416559"/>
                </a:lnTo>
                <a:lnTo>
                  <a:pt x="398106" y="408939"/>
                </a:lnTo>
                <a:lnTo>
                  <a:pt x="387757" y="416559"/>
                </a:lnTo>
                <a:lnTo>
                  <a:pt x="363278" y="429259"/>
                </a:lnTo>
                <a:lnTo>
                  <a:pt x="329121" y="444499"/>
                </a:lnTo>
                <a:lnTo>
                  <a:pt x="289734" y="459739"/>
                </a:lnTo>
                <a:lnTo>
                  <a:pt x="249567" y="476249"/>
                </a:lnTo>
                <a:lnTo>
                  <a:pt x="213070" y="488949"/>
                </a:lnTo>
                <a:lnTo>
                  <a:pt x="184693" y="496569"/>
                </a:lnTo>
                <a:lnTo>
                  <a:pt x="168884" y="499109"/>
                </a:lnTo>
                <a:close/>
              </a:path>
              <a:path w="555625" h="627379">
                <a:moveTo>
                  <a:pt x="204787" y="627379"/>
                </a:moveTo>
                <a:lnTo>
                  <a:pt x="193200" y="622299"/>
                </a:lnTo>
                <a:lnTo>
                  <a:pt x="188677" y="610869"/>
                </a:lnTo>
                <a:lnTo>
                  <a:pt x="184974" y="599439"/>
                </a:lnTo>
                <a:lnTo>
                  <a:pt x="175844" y="589279"/>
                </a:lnTo>
                <a:lnTo>
                  <a:pt x="203088" y="589279"/>
                </a:lnTo>
                <a:lnTo>
                  <a:pt x="211340" y="619759"/>
                </a:lnTo>
                <a:lnTo>
                  <a:pt x="272825" y="619759"/>
                </a:lnTo>
                <a:lnTo>
                  <a:pt x="252014" y="626109"/>
                </a:lnTo>
                <a:lnTo>
                  <a:pt x="204787" y="627379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7829614" y="4544565"/>
            <a:ext cx="768350" cy="599440"/>
          </a:xfrm>
          <a:custGeom>
            <a:avLst/>
            <a:gdLst/>
            <a:ahLst/>
            <a:cxnLst/>
            <a:rect l="l" t="t" r="r" b="b"/>
            <a:pathLst>
              <a:path w="768350" h="599439">
                <a:moveTo>
                  <a:pt x="282079" y="117059"/>
                </a:moveTo>
                <a:lnTo>
                  <a:pt x="230972" y="117059"/>
                </a:lnTo>
                <a:lnTo>
                  <a:pt x="289651" y="95021"/>
                </a:lnTo>
                <a:lnTo>
                  <a:pt x="347076" y="72805"/>
                </a:lnTo>
                <a:lnTo>
                  <a:pt x="462304" y="27731"/>
                </a:lnTo>
                <a:lnTo>
                  <a:pt x="518131" y="8406"/>
                </a:lnTo>
                <a:lnTo>
                  <a:pt x="558762" y="0"/>
                </a:lnTo>
                <a:lnTo>
                  <a:pt x="574583" y="213"/>
                </a:lnTo>
                <a:lnTo>
                  <a:pt x="588049" y="3542"/>
                </a:lnTo>
                <a:lnTo>
                  <a:pt x="599642" y="10115"/>
                </a:lnTo>
                <a:lnTo>
                  <a:pt x="606700" y="16998"/>
                </a:lnTo>
                <a:lnTo>
                  <a:pt x="554464" y="16998"/>
                </a:lnTo>
                <a:lnTo>
                  <a:pt x="531486" y="21496"/>
                </a:lnTo>
                <a:lnTo>
                  <a:pt x="502571" y="31668"/>
                </a:lnTo>
                <a:lnTo>
                  <a:pt x="421153" y="65616"/>
                </a:lnTo>
                <a:lnTo>
                  <a:pt x="365760" y="87685"/>
                </a:lnTo>
                <a:lnTo>
                  <a:pt x="317194" y="103956"/>
                </a:lnTo>
                <a:lnTo>
                  <a:pt x="282079" y="117059"/>
                </a:lnTo>
                <a:close/>
              </a:path>
              <a:path w="768350" h="599439">
                <a:moveTo>
                  <a:pt x="691715" y="217740"/>
                </a:moveTo>
                <a:lnTo>
                  <a:pt x="662946" y="217740"/>
                </a:lnTo>
                <a:lnTo>
                  <a:pt x="670435" y="216108"/>
                </a:lnTo>
                <a:lnTo>
                  <a:pt x="647887" y="155165"/>
                </a:lnTo>
                <a:lnTo>
                  <a:pt x="630868" y="109503"/>
                </a:lnTo>
                <a:lnTo>
                  <a:pt x="615894" y="72805"/>
                </a:lnTo>
                <a:lnTo>
                  <a:pt x="588389" y="28440"/>
                </a:lnTo>
                <a:lnTo>
                  <a:pt x="554464" y="16998"/>
                </a:lnTo>
                <a:lnTo>
                  <a:pt x="606700" y="16998"/>
                </a:lnTo>
                <a:lnTo>
                  <a:pt x="627995" y="50591"/>
                </a:lnTo>
                <a:lnTo>
                  <a:pt x="646359" y="96158"/>
                </a:lnTo>
                <a:lnTo>
                  <a:pt x="668785" y="157793"/>
                </a:lnTo>
                <a:lnTo>
                  <a:pt x="682726" y="194957"/>
                </a:lnTo>
                <a:lnTo>
                  <a:pt x="691715" y="217740"/>
                </a:lnTo>
                <a:close/>
              </a:path>
              <a:path w="768350" h="599439">
                <a:moveTo>
                  <a:pt x="233438" y="598934"/>
                </a:moveTo>
                <a:lnTo>
                  <a:pt x="232450" y="598934"/>
                </a:lnTo>
                <a:lnTo>
                  <a:pt x="213440" y="596447"/>
                </a:lnTo>
                <a:lnTo>
                  <a:pt x="201603" y="577445"/>
                </a:lnTo>
                <a:lnTo>
                  <a:pt x="193644" y="552395"/>
                </a:lnTo>
                <a:lnTo>
                  <a:pt x="185514" y="531663"/>
                </a:lnTo>
                <a:lnTo>
                  <a:pt x="166783" y="484700"/>
                </a:lnTo>
                <a:lnTo>
                  <a:pt x="146867" y="438765"/>
                </a:lnTo>
                <a:lnTo>
                  <a:pt x="126222" y="393361"/>
                </a:lnTo>
                <a:lnTo>
                  <a:pt x="105303" y="347990"/>
                </a:lnTo>
                <a:lnTo>
                  <a:pt x="84563" y="302155"/>
                </a:lnTo>
                <a:lnTo>
                  <a:pt x="64458" y="255359"/>
                </a:lnTo>
                <a:lnTo>
                  <a:pt x="313449" y="155165"/>
                </a:lnTo>
                <a:lnTo>
                  <a:pt x="388873" y="123607"/>
                </a:lnTo>
                <a:lnTo>
                  <a:pt x="480747" y="83745"/>
                </a:lnTo>
                <a:lnTo>
                  <a:pt x="526463" y="63213"/>
                </a:lnTo>
                <a:lnTo>
                  <a:pt x="547560" y="72823"/>
                </a:lnTo>
                <a:lnTo>
                  <a:pt x="557158" y="89220"/>
                </a:lnTo>
                <a:lnTo>
                  <a:pt x="528986" y="89220"/>
                </a:lnTo>
                <a:lnTo>
                  <a:pt x="479600" y="105542"/>
                </a:lnTo>
                <a:lnTo>
                  <a:pt x="430450" y="123307"/>
                </a:lnTo>
                <a:lnTo>
                  <a:pt x="381517" y="142221"/>
                </a:lnTo>
                <a:lnTo>
                  <a:pt x="332779" y="161992"/>
                </a:lnTo>
                <a:lnTo>
                  <a:pt x="139367" y="243761"/>
                </a:lnTo>
                <a:lnTo>
                  <a:pt x="91295" y="263406"/>
                </a:lnTo>
                <a:lnTo>
                  <a:pt x="109041" y="309107"/>
                </a:lnTo>
                <a:lnTo>
                  <a:pt x="127581" y="354833"/>
                </a:lnTo>
                <a:lnTo>
                  <a:pt x="146826" y="400452"/>
                </a:lnTo>
                <a:lnTo>
                  <a:pt x="166687" y="445830"/>
                </a:lnTo>
                <a:lnTo>
                  <a:pt x="187076" y="490834"/>
                </a:lnTo>
                <a:lnTo>
                  <a:pt x="207902" y="535330"/>
                </a:lnTo>
                <a:lnTo>
                  <a:pt x="229078" y="579187"/>
                </a:lnTo>
                <a:lnTo>
                  <a:pt x="280367" y="579187"/>
                </a:lnTo>
                <a:lnTo>
                  <a:pt x="233438" y="598934"/>
                </a:lnTo>
                <a:close/>
              </a:path>
              <a:path w="768350" h="599439">
                <a:moveTo>
                  <a:pt x="280367" y="579187"/>
                </a:moveTo>
                <a:lnTo>
                  <a:pt x="229078" y="579187"/>
                </a:lnTo>
                <a:lnTo>
                  <a:pt x="278844" y="560640"/>
                </a:lnTo>
                <a:lnTo>
                  <a:pt x="428865" y="508673"/>
                </a:lnTo>
                <a:lnTo>
                  <a:pt x="478250" y="490331"/>
                </a:lnTo>
                <a:lnTo>
                  <a:pt x="526894" y="470357"/>
                </a:lnTo>
                <a:lnTo>
                  <a:pt x="574537" y="448078"/>
                </a:lnTo>
                <a:lnTo>
                  <a:pt x="620919" y="422819"/>
                </a:lnTo>
                <a:lnTo>
                  <a:pt x="665784" y="393908"/>
                </a:lnTo>
                <a:lnTo>
                  <a:pt x="649761" y="348809"/>
                </a:lnTo>
                <a:lnTo>
                  <a:pt x="632955" y="303921"/>
                </a:lnTo>
                <a:lnTo>
                  <a:pt x="615130" y="259431"/>
                </a:lnTo>
                <a:lnTo>
                  <a:pt x="595993" y="215400"/>
                </a:lnTo>
                <a:lnTo>
                  <a:pt x="575494" y="172400"/>
                </a:lnTo>
                <a:lnTo>
                  <a:pt x="553216" y="130234"/>
                </a:lnTo>
                <a:lnTo>
                  <a:pt x="528986" y="89220"/>
                </a:lnTo>
                <a:lnTo>
                  <a:pt x="557158" y="89220"/>
                </a:lnTo>
                <a:lnTo>
                  <a:pt x="568165" y="108024"/>
                </a:lnTo>
                <a:lnTo>
                  <a:pt x="588234" y="155191"/>
                </a:lnTo>
                <a:lnTo>
                  <a:pt x="606830" y="198639"/>
                </a:lnTo>
                <a:lnTo>
                  <a:pt x="624305" y="225684"/>
                </a:lnTo>
                <a:lnTo>
                  <a:pt x="694849" y="225684"/>
                </a:lnTo>
                <a:lnTo>
                  <a:pt x="699127" y="236524"/>
                </a:lnTo>
                <a:lnTo>
                  <a:pt x="700051" y="238727"/>
                </a:lnTo>
                <a:lnTo>
                  <a:pt x="674807" y="238727"/>
                </a:lnTo>
                <a:lnTo>
                  <a:pt x="662282" y="254121"/>
                </a:lnTo>
                <a:lnTo>
                  <a:pt x="640676" y="254121"/>
                </a:lnTo>
                <a:lnTo>
                  <a:pt x="629107" y="255575"/>
                </a:lnTo>
                <a:lnTo>
                  <a:pt x="645768" y="293985"/>
                </a:lnTo>
                <a:lnTo>
                  <a:pt x="671054" y="342133"/>
                </a:lnTo>
                <a:lnTo>
                  <a:pt x="686137" y="387517"/>
                </a:lnTo>
                <a:lnTo>
                  <a:pt x="625907" y="444148"/>
                </a:lnTo>
                <a:lnTo>
                  <a:pt x="578326" y="467409"/>
                </a:lnTo>
                <a:lnTo>
                  <a:pt x="529729" y="488137"/>
                </a:lnTo>
                <a:lnTo>
                  <a:pt x="480429" y="507032"/>
                </a:lnTo>
                <a:lnTo>
                  <a:pt x="331076" y="559885"/>
                </a:lnTo>
                <a:lnTo>
                  <a:pt x="281778" y="578593"/>
                </a:lnTo>
                <a:lnTo>
                  <a:pt x="280367" y="579187"/>
                </a:lnTo>
                <a:close/>
              </a:path>
              <a:path w="768350" h="599439">
                <a:moveTo>
                  <a:pt x="168138" y="164127"/>
                </a:moveTo>
                <a:lnTo>
                  <a:pt x="126995" y="164127"/>
                </a:lnTo>
                <a:lnTo>
                  <a:pt x="128424" y="154694"/>
                </a:lnTo>
                <a:lnTo>
                  <a:pt x="129278" y="148659"/>
                </a:lnTo>
                <a:lnTo>
                  <a:pt x="130420" y="140924"/>
                </a:lnTo>
                <a:lnTo>
                  <a:pt x="154929" y="129007"/>
                </a:lnTo>
                <a:lnTo>
                  <a:pt x="180421" y="114986"/>
                </a:lnTo>
                <a:lnTo>
                  <a:pt x="206050" y="107968"/>
                </a:lnTo>
                <a:lnTo>
                  <a:pt x="230972" y="117059"/>
                </a:lnTo>
                <a:lnTo>
                  <a:pt x="282079" y="117059"/>
                </a:lnTo>
                <a:lnTo>
                  <a:pt x="269234" y="121852"/>
                </a:lnTo>
                <a:lnTo>
                  <a:pt x="221774" y="141044"/>
                </a:lnTo>
                <a:lnTo>
                  <a:pt x="174709" y="161205"/>
                </a:lnTo>
                <a:lnTo>
                  <a:pt x="168138" y="164127"/>
                </a:lnTo>
                <a:close/>
              </a:path>
              <a:path w="768350" h="599439">
                <a:moveTo>
                  <a:pt x="156700" y="598934"/>
                </a:moveTo>
                <a:lnTo>
                  <a:pt x="137110" y="598934"/>
                </a:lnTo>
                <a:lnTo>
                  <a:pt x="130096" y="581710"/>
                </a:lnTo>
                <a:lnTo>
                  <a:pt x="110048" y="534855"/>
                </a:lnTo>
                <a:lnTo>
                  <a:pt x="89625" y="488134"/>
                </a:lnTo>
                <a:lnTo>
                  <a:pt x="69302" y="441390"/>
                </a:lnTo>
                <a:lnTo>
                  <a:pt x="49549" y="394449"/>
                </a:lnTo>
                <a:lnTo>
                  <a:pt x="30836" y="347149"/>
                </a:lnTo>
                <a:lnTo>
                  <a:pt x="13637" y="299324"/>
                </a:lnTo>
                <a:lnTo>
                  <a:pt x="1420" y="269833"/>
                </a:lnTo>
                <a:lnTo>
                  <a:pt x="0" y="240584"/>
                </a:lnTo>
                <a:lnTo>
                  <a:pt x="11618" y="215400"/>
                </a:lnTo>
                <a:lnTo>
                  <a:pt x="38521" y="198101"/>
                </a:lnTo>
                <a:lnTo>
                  <a:pt x="39077" y="192247"/>
                </a:lnTo>
                <a:lnTo>
                  <a:pt x="83047" y="158620"/>
                </a:lnTo>
                <a:lnTo>
                  <a:pt x="104450" y="155165"/>
                </a:lnTo>
                <a:lnTo>
                  <a:pt x="126995" y="164127"/>
                </a:lnTo>
                <a:lnTo>
                  <a:pt x="168138" y="164127"/>
                </a:lnTo>
                <a:lnTo>
                  <a:pt x="34819" y="224231"/>
                </a:lnTo>
                <a:lnTo>
                  <a:pt x="19619" y="258713"/>
                </a:lnTo>
                <a:lnTo>
                  <a:pt x="28810" y="299324"/>
                </a:lnTo>
                <a:lnTo>
                  <a:pt x="28903" y="299672"/>
                </a:lnTo>
                <a:lnTo>
                  <a:pt x="47999" y="341770"/>
                </a:lnTo>
                <a:lnTo>
                  <a:pt x="62403" y="380035"/>
                </a:lnTo>
                <a:lnTo>
                  <a:pt x="81764" y="425282"/>
                </a:lnTo>
                <a:lnTo>
                  <a:pt x="101240" y="470495"/>
                </a:lnTo>
                <a:lnTo>
                  <a:pt x="140310" y="560887"/>
                </a:lnTo>
                <a:lnTo>
                  <a:pt x="156700" y="598934"/>
                </a:lnTo>
                <a:close/>
              </a:path>
              <a:path w="768350" h="599439">
                <a:moveTo>
                  <a:pt x="694849" y="225684"/>
                </a:moveTo>
                <a:lnTo>
                  <a:pt x="624305" y="225684"/>
                </a:lnTo>
                <a:lnTo>
                  <a:pt x="630441" y="214978"/>
                </a:lnTo>
                <a:lnTo>
                  <a:pt x="638748" y="206569"/>
                </a:lnTo>
                <a:lnTo>
                  <a:pt x="648838" y="203506"/>
                </a:lnTo>
                <a:lnTo>
                  <a:pt x="660329" y="208835"/>
                </a:lnTo>
                <a:lnTo>
                  <a:pt x="663348" y="211362"/>
                </a:lnTo>
                <a:lnTo>
                  <a:pt x="662946" y="217740"/>
                </a:lnTo>
                <a:lnTo>
                  <a:pt x="691715" y="217740"/>
                </a:lnTo>
                <a:lnTo>
                  <a:pt x="694849" y="225684"/>
                </a:lnTo>
                <a:close/>
              </a:path>
              <a:path w="768350" h="599439">
                <a:moveTo>
                  <a:pt x="399912" y="598934"/>
                </a:moveTo>
                <a:lnTo>
                  <a:pt x="358403" y="598934"/>
                </a:lnTo>
                <a:lnTo>
                  <a:pt x="371840" y="593186"/>
                </a:lnTo>
                <a:lnTo>
                  <a:pt x="553846" y="518497"/>
                </a:lnTo>
                <a:lnTo>
                  <a:pt x="599170" y="499365"/>
                </a:lnTo>
                <a:lnTo>
                  <a:pt x="644229" y="479600"/>
                </a:lnTo>
                <a:lnTo>
                  <a:pt x="688927" y="458978"/>
                </a:lnTo>
                <a:lnTo>
                  <a:pt x="733168" y="437276"/>
                </a:lnTo>
                <a:lnTo>
                  <a:pt x="746550" y="410308"/>
                </a:lnTo>
                <a:lnTo>
                  <a:pt x="738384" y="365798"/>
                </a:lnTo>
                <a:lnTo>
                  <a:pt x="717691" y="314916"/>
                </a:lnTo>
                <a:lnTo>
                  <a:pt x="693492" y="268836"/>
                </a:lnTo>
                <a:lnTo>
                  <a:pt x="674807" y="238727"/>
                </a:lnTo>
                <a:lnTo>
                  <a:pt x="700051" y="238727"/>
                </a:lnTo>
                <a:lnTo>
                  <a:pt x="718469" y="282624"/>
                </a:lnTo>
                <a:lnTo>
                  <a:pt x="741235" y="333383"/>
                </a:lnTo>
                <a:lnTo>
                  <a:pt x="767905" y="388932"/>
                </a:lnTo>
                <a:lnTo>
                  <a:pt x="767353" y="432740"/>
                </a:lnTo>
                <a:lnTo>
                  <a:pt x="738304" y="459101"/>
                </a:lnTo>
                <a:lnTo>
                  <a:pt x="696278" y="476896"/>
                </a:lnTo>
                <a:lnTo>
                  <a:pt x="656801" y="495010"/>
                </a:lnTo>
                <a:lnTo>
                  <a:pt x="613318" y="512080"/>
                </a:lnTo>
                <a:lnTo>
                  <a:pt x="526840" y="548618"/>
                </a:lnTo>
                <a:lnTo>
                  <a:pt x="483256" y="566456"/>
                </a:lnTo>
                <a:lnTo>
                  <a:pt x="439049" y="582919"/>
                </a:lnTo>
                <a:lnTo>
                  <a:pt x="399912" y="598934"/>
                </a:lnTo>
                <a:close/>
              </a:path>
              <a:path w="768350" h="599439">
                <a:moveTo>
                  <a:pt x="649875" y="258221"/>
                </a:moveTo>
                <a:lnTo>
                  <a:pt x="640676" y="254121"/>
                </a:lnTo>
                <a:lnTo>
                  <a:pt x="662282" y="254121"/>
                </a:lnTo>
                <a:lnTo>
                  <a:pt x="660115" y="256785"/>
                </a:lnTo>
                <a:lnTo>
                  <a:pt x="649875" y="258221"/>
                </a:lnTo>
                <a:close/>
              </a:path>
              <a:path w="768350" h="599439">
                <a:moveTo>
                  <a:pt x="348069" y="430574"/>
                </a:moveTo>
                <a:lnTo>
                  <a:pt x="339607" y="423393"/>
                </a:lnTo>
                <a:lnTo>
                  <a:pt x="330348" y="406023"/>
                </a:lnTo>
                <a:lnTo>
                  <a:pt x="318612" y="377519"/>
                </a:lnTo>
                <a:lnTo>
                  <a:pt x="302719" y="336941"/>
                </a:lnTo>
                <a:lnTo>
                  <a:pt x="280988" y="283344"/>
                </a:lnTo>
                <a:lnTo>
                  <a:pt x="323926" y="278272"/>
                </a:lnTo>
                <a:lnTo>
                  <a:pt x="368321" y="281790"/>
                </a:lnTo>
                <a:lnTo>
                  <a:pt x="413184" y="287624"/>
                </a:lnTo>
                <a:lnTo>
                  <a:pt x="457524" y="289504"/>
                </a:lnTo>
                <a:lnTo>
                  <a:pt x="490738" y="289504"/>
                </a:lnTo>
                <a:lnTo>
                  <a:pt x="491700" y="296586"/>
                </a:lnTo>
                <a:lnTo>
                  <a:pt x="490109" y="298219"/>
                </a:lnTo>
                <a:lnTo>
                  <a:pt x="343804" y="298219"/>
                </a:lnTo>
                <a:lnTo>
                  <a:pt x="310074" y="300974"/>
                </a:lnTo>
                <a:lnTo>
                  <a:pt x="318220" y="329473"/>
                </a:lnTo>
                <a:lnTo>
                  <a:pt x="330733" y="357222"/>
                </a:lnTo>
                <a:lnTo>
                  <a:pt x="343861" y="380522"/>
                </a:lnTo>
                <a:lnTo>
                  <a:pt x="353846" y="395675"/>
                </a:lnTo>
                <a:lnTo>
                  <a:pt x="389806" y="395675"/>
                </a:lnTo>
                <a:lnTo>
                  <a:pt x="369326" y="418137"/>
                </a:lnTo>
                <a:lnTo>
                  <a:pt x="357416" y="428507"/>
                </a:lnTo>
                <a:lnTo>
                  <a:pt x="348069" y="430574"/>
                </a:lnTo>
                <a:close/>
              </a:path>
              <a:path w="768350" h="599439">
                <a:moveTo>
                  <a:pt x="490738" y="289504"/>
                </a:moveTo>
                <a:lnTo>
                  <a:pt x="457524" y="289504"/>
                </a:lnTo>
                <a:lnTo>
                  <a:pt x="477465" y="285368"/>
                </a:lnTo>
                <a:lnTo>
                  <a:pt x="490485" y="287642"/>
                </a:lnTo>
                <a:lnTo>
                  <a:pt x="490738" y="289504"/>
                </a:lnTo>
                <a:close/>
              </a:path>
              <a:path w="768350" h="599439">
                <a:moveTo>
                  <a:pt x="420136" y="301837"/>
                </a:moveTo>
                <a:lnTo>
                  <a:pt x="381545" y="299672"/>
                </a:lnTo>
                <a:lnTo>
                  <a:pt x="343804" y="298219"/>
                </a:lnTo>
                <a:lnTo>
                  <a:pt x="490109" y="298219"/>
                </a:lnTo>
                <a:lnTo>
                  <a:pt x="487191" y="301213"/>
                </a:lnTo>
                <a:lnTo>
                  <a:pt x="456413" y="301213"/>
                </a:lnTo>
                <a:lnTo>
                  <a:pt x="420136" y="301837"/>
                </a:lnTo>
                <a:close/>
              </a:path>
              <a:path w="768350" h="599439">
                <a:moveTo>
                  <a:pt x="389806" y="395675"/>
                </a:moveTo>
                <a:lnTo>
                  <a:pt x="353846" y="395675"/>
                </a:lnTo>
                <a:lnTo>
                  <a:pt x="381504" y="376376"/>
                </a:lnTo>
                <a:lnTo>
                  <a:pt x="411299" y="353460"/>
                </a:lnTo>
                <a:lnTo>
                  <a:pt x="438010" y="328036"/>
                </a:lnTo>
                <a:lnTo>
                  <a:pt x="456413" y="301213"/>
                </a:lnTo>
                <a:lnTo>
                  <a:pt x="487191" y="301213"/>
                </a:lnTo>
                <a:lnTo>
                  <a:pt x="476225" y="312464"/>
                </a:lnTo>
                <a:lnTo>
                  <a:pt x="437251" y="346625"/>
                </a:lnTo>
                <a:lnTo>
                  <a:pt x="407451" y="376376"/>
                </a:lnTo>
                <a:lnTo>
                  <a:pt x="389806" y="395675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4737949" y="4231189"/>
            <a:ext cx="716280" cy="669290"/>
          </a:xfrm>
          <a:custGeom>
            <a:avLst/>
            <a:gdLst/>
            <a:ahLst/>
            <a:cxnLst/>
            <a:rect l="l" t="t" r="r" b="b"/>
            <a:pathLst>
              <a:path w="716279" h="669289">
                <a:moveTo>
                  <a:pt x="345481" y="669289"/>
                </a:moveTo>
                <a:lnTo>
                  <a:pt x="302106" y="640079"/>
                </a:lnTo>
                <a:lnTo>
                  <a:pt x="217806" y="579119"/>
                </a:lnTo>
                <a:lnTo>
                  <a:pt x="175966" y="547369"/>
                </a:lnTo>
                <a:lnTo>
                  <a:pt x="133722" y="516889"/>
                </a:lnTo>
                <a:lnTo>
                  <a:pt x="90619" y="486409"/>
                </a:lnTo>
                <a:lnTo>
                  <a:pt x="46197" y="459739"/>
                </a:lnTo>
                <a:lnTo>
                  <a:pt x="0" y="435609"/>
                </a:lnTo>
                <a:lnTo>
                  <a:pt x="29595" y="397509"/>
                </a:lnTo>
                <a:lnTo>
                  <a:pt x="60625" y="359409"/>
                </a:lnTo>
                <a:lnTo>
                  <a:pt x="92886" y="322579"/>
                </a:lnTo>
                <a:lnTo>
                  <a:pt x="126172" y="287019"/>
                </a:lnTo>
                <a:lnTo>
                  <a:pt x="160281" y="250189"/>
                </a:lnTo>
                <a:lnTo>
                  <a:pt x="195009" y="215899"/>
                </a:lnTo>
                <a:lnTo>
                  <a:pt x="265501" y="144779"/>
                </a:lnTo>
                <a:lnTo>
                  <a:pt x="300859" y="110489"/>
                </a:lnTo>
                <a:lnTo>
                  <a:pt x="336018" y="74929"/>
                </a:lnTo>
                <a:lnTo>
                  <a:pt x="370775" y="39369"/>
                </a:lnTo>
                <a:lnTo>
                  <a:pt x="404926" y="3809"/>
                </a:lnTo>
                <a:lnTo>
                  <a:pt x="435876" y="1269"/>
                </a:lnTo>
                <a:lnTo>
                  <a:pt x="463871" y="0"/>
                </a:lnTo>
                <a:lnTo>
                  <a:pt x="483907" y="10159"/>
                </a:lnTo>
                <a:lnTo>
                  <a:pt x="485126" y="16509"/>
                </a:lnTo>
                <a:lnTo>
                  <a:pt x="453370" y="16509"/>
                </a:lnTo>
                <a:lnTo>
                  <a:pt x="443856" y="20319"/>
                </a:lnTo>
                <a:lnTo>
                  <a:pt x="450127" y="25399"/>
                </a:lnTo>
                <a:lnTo>
                  <a:pt x="456614" y="30479"/>
                </a:lnTo>
                <a:lnTo>
                  <a:pt x="460727" y="33019"/>
                </a:lnTo>
                <a:lnTo>
                  <a:pt x="403923" y="33019"/>
                </a:lnTo>
                <a:lnTo>
                  <a:pt x="297004" y="135889"/>
                </a:lnTo>
                <a:lnTo>
                  <a:pt x="226931" y="207009"/>
                </a:lnTo>
                <a:lnTo>
                  <a:pt x="192454" y="242569"/>
                </a:lnTo>
                <a:lnTo>
                  <a:pt x="158439" y="279399"/>
                </a:lnTo>
                <a:lnTo>
                  <a:pt x="124950" y="314959"/>
                </a:lnTo>
                <a:lnTo>
                  <a:pt x="92055" y="353059"/>
                </a:lnTo>
                <a:lnTo>
                  <a:pt x="59818" y="389889"/>
                </a:lnTo>
                <a:lnTo>
                  <a:pt x="82456" y="406399"/>
                </a:lnTo>
                <a:lnTo>
                  <a:pt x="53228" y="406399"/>
                </a:lnTo>
                <a:lnTo>
                  <a:pt x="47574" y="412749"/>
                </a:lnTo>
                <a:lnTo>
                  <a:pt x="71629" y="434339"/>
                </a:lnTo>
                <a:lnTo>
                  <a:pt x="98109" y="453389"/>
                </a:lnTo>
                <a:lnTo>
                  <a:pt x="125987" y="472439"/>
                </a:lnTo>
                <a:lnTo>
                  <a:pt x="154236" y="487679"/>
                </a:lnTo>
                <a:lnTo>
                  <a:pt x="191957" y="487679"/>
                </a:lnTo>
                <a:lnTo>
                  <a:pt x="195426" y="490219"/>
                </a:lnTo>
                <a:lnTo>
                  <a:pt x="156945" y="490219"/>
                </a:lnTo>
                <a:lnTo>
                  <a:pt x="158627" y="491489"/>
                </a:lnTo>
                <a:lnTo>
                  <a:pt x="160494" y="492759"/>
                </a:lnTo>
                <a:lnTo>
                  <a:pt x="162177" y="495299"/>
                </a:lnTo>
                <a:lnTo>
                  <a:pt x="202364" y="495299"/>
                </a:lnTo>
                <a:lnTo>
                  <a:pt x="216241" y="505459"/>
                </a:lnTo>
                <a:lnTo>
                  <a:pt x="183121" y="505459"/>
                </a:lnTo>
                <a:lnTo>
                  <a:pt x="189400" y="515619"/>
                </a:lnTo>
                <a:lnTo>
                  <a:pt x="196816" y="523239"/>
                </a:lnTo>
                <a:lnTo>
                  <a:pt x="206160" y="528319"/>
                </a:lnTo>
                <a:lnTo>
                  <a:pt x="218224" y="530859"/>
                </a:lnTo>
                <a:lnTo>
                  <a:pt x="250892" y="530859"/>
                </a:lnTo>
                <a:lnTo>
                  <a:pt x="339088" y="595629"/>
                </a:lnTo>
                <a:lnTo>
                  <a:pt x="417975" y="595629"/>
                </a:lnTo>
                <a:lnTo>
                  <a:pt x="415654" y="598169"/>
                </a:lnTo>
                <a:lnTo>
                  <a:pt x="381220" y="633729"/>
                </a:lnTo>
                <a:lnTo>
                  <a:pt x="345481" y="669289"/>
                </a:lnTo>
                <a:close/>
              </a:path>
              <a:path w="716279" h="669289">
                <a:moveTo>
                  <a:pt x="488539" y="34289"/>
                </a:moveTo>
                <a:lnTo>
                  <a:pt x="462783" y="34289"/>
                </a:lnTo>
                <a:lnTo>
                  <a:pt x="468101" y="30479"/>
                </a:lnTo>
                <a:lnTo>
                  <a:pt x="466917" y="21589"/>
                </a:lnTo>
                <a:lnTo>
                  <a:pt x="461532" y="16509"/>
                </a:lnTo>
                <a:lnTo>
                  <a:pt x="485126" y="16509"/>
                </a:lnTo>
                <a:lnTo>
                  <a:pt x="488539" y="34289"/>
                </a:lnTo>
                <a:close/>
              </a:path>
              <a:path w="716279" h="669289">
                <a:moveTo>
                  <a:pt x="435325" y="67309"/>
                </a:moveTo>
                <a:lnTo>
                  <a:pt x="418755" y="55879"/>
                </a:lnTo>
                <a:lnTo>
                  <a:pt x="403923" y="33019"/>
                </a:lnTo>
                <a:lnTo>
                  <a:pt x="460727" y="33019"/>
                </a:lnTo>
                <a:lnTo>
                  <a:pt x="462783" y="34289"/>
                </a:lnTo>
                <a:lnTo>
                  <a:pt x="488539" y="34289"/>
                </a:lnTo>
                <a:lnTo>
                  <a:pt x="490733" y="45719"/>
                </a:lnTo>
                <a:lnTo>
                  <a:pt x="434833" y="45719"/>
                </a:lnTo>
                <a:lnTo>
                  <a:pt x="443922" y="64769"/>
                </a:lnTo>
                <a:lnTo>
                  <a:pt x="435325" y="67309"/>
                </a:lnTo>
                <a:close/>
              </a:path>
              <a:path w="716279" h="669289">
                <a:moveTo>
                  <a:pt x="494422" y="114299"/>
                </a:moveTo>
                <a:lnTo>
                  <a:pt x="474534" y="100329"/>
                </a:lnTo>
                <a:lnTo>
                  <a:pt x="470055" y="64769"/>
                </a:lnTo>
                <a:lnTo>
                  <a:pt x="462208" y="58419"/>
                </a:lnTo>
                <a:lnTo>
                  <a:pt x="454180" y="52069"/>
                </a:lnTo>
                <a:lnTo>
                  <a:pt x="445285" y="48259"/>
                </a:lnTo>
                <a:lnTo>
                  <a:pt x="434833" y="45719"/>
                </a:lnTo>
                <a:lnTo>
                  <a:pt x="490733" y="45719"/>
                </a:lnTo>
                <a:lnTo>
                  <a:pt x="490977" y="46989"/>
                </a:lnTo>
                <a:lnTo>
                  <a:pt x="528834" y="49529"/>
                </a:lnTo>
                <a:lnTo>
                  <a:pt x="541421" y="69849"/>
                </a:lnTo>
                <a:lnTo>
                  <a:pt x="545983" y="82549"/>
                </a:lnTo>
                <a:lnTo>
                  <a:pt x="500843" y="82549"/>
                </a:lnTo>
                <a:lnTo>
                  <a:pt x="488526" y="86359"/>
                </a:lnTo>
                <a:lnTo>
                  <a:pt x="506744" y="109219"/>
                </a:lnTo>
                <a:lnTo>
                  <a:pt x="494422" y="114299"/>
                </a:lnTo>
                <a:close/>
              </a:path>
              <a:path w="716279" h="669289">
                <a:moveTo>
                  <a:pt x="560868" y="168909"/>
                </a:moveTo>
                <a:lnTo>
                  <a:pt x="545425" y="167639"/>
                </a:lnTo>
                <a:lnTo>
                  <a:pt x="531749" y="148589"/>
                </a:lnTo>
                <a:lnTo>
                  <a:pt x="535292" y="105409"/>
                </a:lnTo>
                <a:lnTo>
                  <a:pt x="524892" y="96519"/>
                </a:lnTo>
                <a:lnTo>
                  <a:pt x="513187" y="87629"/>
                </a:lnTo>
                <a:lnTo>
                  <a:pt x="500843" y="82549"/>
                </a:lnTo>
                <a:lnTo>
                  <a:pt x="545983" y="82549"/>
                </a:lnTo>
                <a:lnTo>
                  <a:pt x="548264" y="88899"/>
                </a:lnTo>
                <a:lnTo>
                  <a:pt x="568888" y="91439"/>
                </a:lnTo>
                <a:lnTo>
                  <a:pt x="587541" y="91439"/>
                </a:lnTo>
                <a:lnTo>
                  <a:pt x="594839" y="106679"/>
                </a:lnTo>
                <a:lnTo>
                  <a:pt x="600725" y="124459"/>
                </a:lnTo>
                <a:lnTo>
                  <a:pt x="552592" y="124459"/>
                </a:lnTo>
                <a:lnTo>
                  <a:pt x="547694" y="137159"/>
                </a:lnTo>
                <a:lnTo>
                  <a:pt x="547814" y="143509"/>
                </a:lnTo>
                <a:lnTo>
                  <a:pt x="552830" y="148589"/>
                </a:lnTo>
                <a:lnTo>
                  <a:pt x="562620" y="153669"/>
                </a:lnTo>
                <a:lnTo>
                  <a:pt x="560868" y="168909"/>
                </a:lnTo>
                <a:close/>
              </a:path>
              <a:path w="716279" h="669289">
                <a:moveTo>
                  <a:pt x="574791" y="237489"/>
                </a:moveTo>
                <a:lnTo>
                  <a:pt x="568395" y="237489"/>
                </a:lnTo>
                <a:lnTo>
                  <a:pt x="562990" y="234949"/>
                </a:lnTo>
                <a:lnTo>
                  <a:pt x="538564" y="213359"/>
                </a:lnTo>
                <a:lnTo>
                  <a:pt x="511265" y="195579"/>
                </a:lnTo>
                <a:lnTo>
                  <a:pt x="483072" y="179069"/>
                </a:lnTo>
                <a:lnTo>
                  <a:pt x="455959" y="160019"/>
                </a:lnTo>
                <a:lnTo>
                  <a:pt x="435158" y="146049"/>
                </a:lnTo>
                <a:lnTo>
                  <a:pt x="402367" y="125729"/>
                </a:lnTo>
                <a:lnTo>
                  <a:pt x="380623" y="107949"/>
                </a:lnTo>
                <a:lnTo>
                  <a:pt x="392961" y="97789"/>
                </a:lnTo>
                <a:lnTo>
                  <a:pt x="435690" y="125729"/>
                </a:lnTo>
                <a:lnTo>
                  <a:pt x="519757" y="184149"/>
                </a:lnTo>
                <a:lnTo>
                  <a:pt x="564099" y="209549"/>
                </a:lnTo>
                <a:lnTo>
                  <a:pt x="570887" y="212089"/>
                </a:lnTo>
                <a:lnTo>
                  <a:pt x="577407" y="217169"/>
                </a:lnTo>
                <a:lnTo>
                  <a:pt x="582413" y="222249"/>
                </a:lnTo>
                <a:lnTo>
                  <a:pt x="584660" y="228599"/>
                </a:lnTo>
                <a:lnTo>
                  <a:pt x="580704" y="234949"/>
                </a:lnTo>
                <a:lnTo>
                  <a:pt x="574791" y="237489"/>
                </a:lnTo>
                <a:close/>
              </a:path>
              <a:path w="716279" h="669289">
                <a:moveTo>
                  <a:pt x="417975" y="595629"/>
                </a:moveTo>
                <a:lnTo>
                  <a:pt x="339088" y="595629"/>
                </a:lnTo>
                <a:lnTo>
                  <a:pt x="373330" y="556259"/>
                </a:lnTo>
                <a:lnTo>
                  <a:pt x="408582" y="518159"/>
                </a:lnTo>
                <a:lnTo>
                  <a:pt x="444445" y="480059"/>
                </a:lnTo>
                <a:lnTo>
                  <a:pt x="516405" y="406399"/>
                </a:lnTo>
                <a:lnTo>
                  <a:pt x="551704" y="368299"/>
                </a:lnTo>
                <a:lnTo>
                  <a:pt x="586016" y="328929"/>
                </a:lnTo>
                <a:lnTo>
                  <a:pt x="618942" y="289559"/>
                </a:lnTo>
                <a:lnTo>
                  <a:pt x="650084" y="246379"/>
                </a:lnTo>
                <a:lnTo>
                  <a:pt x="626081" y="204469"/>
                </a:lnTo>
                <a:lnTo>
                  <a:pt x="605764" y="196849"/>
                </a:lnTo>
                <a:lnTo>
                  <a:pt x="594671" y="184149"/>
                </a:lnTo>
                <a:lnTo>
                  <a:pt x="591090" y="167639"/>
                </a:lnTo>
                <a:lnTo>
                  <a:pt x="593310" y="146049"/>
                </a:lnTo>
                <a:lnTo>
                  <a:pt x="583325" y="139699"/>
                </a:lnTo>
                <a:lnTo>
                  <a:pt x="573504" y="133349"/>
                </a:lnTo>
                <a:lnTo>
                  <a:pt x="563407" y="128269"/>
                </a:lnTo>
                <a:lnTo>
                  <a:pt x="552592" y="124459"/>
                </a:lnTo>
                <a:lnTo>
                  <a:pt x="600725" y="124459"/>
                </a:lnTo>
                <a:lnTo>
                  <a:pt x="615138" y="133349"/>
                </a:lnTo>
                <a:lnTo>
                  <a:pt x="645081" y="133349"/>
                </a:lnTo>
                <a:lnTo>
                  <a:pt x="654868" y="142239"/>
                </a:lnTo>
                <a:lnTo>
                  <a:pt x="663876" y="157479"/>
                </a:lnTo>
                <a:lnTo>
                  <a:pt x="677757" y="158749"/>
                </a:lnTo>
                <a:lnTo>
                  <a:pt x="689891" y="162559"/>
                </a:lnTo>
                <a:lnTo>
                  <a:pt x="691944" y="165099"/>
                </a:lnTo>
                <a:lnTo>
                  <a:pt x="615904" y="165099"/>
                </a:lnTo>
                <a:lnTo>
                  <a:pt x="608849" y="166369"/>
                </a:lnTo>
                <a:lnTo>
                  <a:pt x="607064" y="173989"/>
                </a:lnTo>
                <a:lnTo>
                  <a:pt x="611787" y="179069"/>
                </a:lnTo>
                <a:lnTo>
                  <a:pt x="620349" y="180339"/>
                </a:lnTo>
                <a:lnTo>
                  <a:pt x="696514" y="180339"/>
                </a:lnTo>
                <a:lnTo>
                  <a:pt x="696112" y="186689"/>
                </a:lnTo>
                <a:lnTo>
                  <a:pt x="698667" y="195579"/>
                </a:lnTo>
                <a:lnTo>
                  <a:pt x="659180" y="195579"/>
                </a:lnTo>
                <a:lnTo>
                  <a:pt x="648347" y="198119"/>
                </a:lnTo>
                <a:lnTo>
                  <a:pt x="648170" y="213359"/>
                </a:lnTo>
                <a:lnTo>
                  <a:pt x="661761" y="233679"/>
                </a:lnTo>
                <a:lnTo>
                  <a:pt x="711540" y="233679"/>
                </a:lnTo>
                <a:lnTo>
                  <a:pt x="712661" y="241299"/>
                </a:lnTo>
                <a:lnTo>
                  <a:pt x="711539" y="250189"/>
                </a:lnTo>
                <a:lnTo>
                  <a:pt x="715692" y="260349"/>
                </a:lnTo>
                <a:lnTo>
                  <a:pt x="715399" y="262889"/>
                </a:lnTo>
                <a:lnTo>
                  <a:pt x="691065" y="262889"/>
                </a:lnTo>
                <a:lnTo>
                  <a:pt x="655504" y="295909"/>
                </a:lnTo>
                <a:lnTo>
                  <a:pt x="622747" y="330199"/>
                </a:lnTo>
                <a:lnTo>
                  <a:pt x="591708" y="365759"/>
                </a:lnTo>
                <a:lnTo>
                  <a:pt x="561300" y="402589"/>
                </a:lnTo>
                <a:lnTo>
                  <a:pt x="530436" y="438149"/>
                </a:lnTo>
                <a:lnTo>
                  <a:pt x="498030" y="473709"/>
                </a:lnTo>
                <a:lnTo>
                  <a:pt x="497333" y="473709"/>
                </a:lnTo>
                <a:lnTo>
                  <a:pt x="497662" y="474979"/>
                </a:lnTo>
                <a:lnTo>
                  <a:pt x="531092" y="474979"/>
                </a:lnTo>
                <a:lnTo>
                  <a:pt x="516338" y="490219"/>
                </a:lnTo>
                <a:lnTo>
                  <a:pt x="449305" y="561339"/>
                </a:lnTo>
                <a:lnTo>
                  <a:pt x="417975" y="595629"/>
                </a:lnTo>
                <a:close/>
              </a:path>
              <a:path w="716279" h="669289">
                <a:moveTo>
                  <a:pt x="645081" y="133349"/>
                </a:moveTo>
                <a:lnTo>
                  <a:pt x="615138" y="133349"/>
                </a:lnTo>
                <a:lnTo>
                  <a:pt x="632506" y="129539"/>
                </a:lnTo>
                <a:lnTo>
                  <a:pt x="645081" y="133349"/>
                </a:lnTo>
                <a:close/>
              </a:path>
              <a:path w="716279" h="669289">
                <a:moveTo>
                  <a:pt x="540184" y="281939"/>
                </a:moveTo>
                <a:lnTo>
                  <a:pt x="513343" y="261619"/>
                </a:lnTo>
                <a:lnTo>
                  <a:pt x="487439" y="240029"/>
                </a:lnTo>
                <a:lnTo>
                  <a:pt x="460805" y="218439"/>
                </a:lnTo>
                <a:lnTo>
                  <a:pt x="431774" y="200659"/>
                </a:lnTo>
                <a:lnTo>
                  <a:pt x="408840" y="185419"/>
                </a:lnTo>
                <a:lnTo>
                  <a:pt x="375995" y="168909"/>
                </a:lnTo>
                <a:lnTo>
                  <a:pt x="351618" y="149859"/>
                </a:lnTo>
                <a:lnTo>
                  <a:pt x="354090" y="130809"/>
                </a:lnTo>
                <a:lnTo>
                  <a:pt x="373832" y="143509"/>
                </a:lnTo>
                <a:lnTo>
                  <a:pt x="411174" y="166369"/>
                </a:lnTo>
                <a:lnTo>
                  <a:pt x="456926" y="196849"/>
                </a:lnTo>
                <a:lnTo>
                  <a:pt x="501895" y="228599"/>
                </a:lnTo>
                <a:lnTo>
                  <a:pt x="536889" y="256539"/>
                </a:lnTo>
                <a:lnTo>
                  <a:pt x="552716" y="276859"/>
                </a:lnTo>
                <a:lnTo>
                  <a:pt x="540184" y="281939"/>
                </a:lnTo>
                <a:close/>
              </a:path>
              <a:path w="716279" h="669289">
                <a:moveTo>
                  <a:pt x="696514" y="180339"/>
                </a:moveTo>
                <a:lnTo>
                  <a:pt x="630081" y="180339"/>
                </a:lnTo>
                <a:lnTo>
                  <a:pt x="625062" y="172719"/>
                </a:lnTo>
                <a:lnTo>
                  <a:pt x="620822" y="167639"/>
                </a:lnTo>
                <a:lnTo>
                  <a:pt x="615904" y="165099"/>
                </a:lnTo>
                <a:lnTo>
                  <a:pt x="691944" y="165099"/>
                </a:lnTo>
                <a:lnTo>
                  <a:pt x="697077" y="171449"/>
                </a:lnTo>
                <a:lnTo>
                  <a:pt x="696514" y="180339"/>
                </a:lnTo>
                <a:close/>
              </a:path>
              <a:path w="716279" h="669289">
                <a:moveTo>
                  <a:pt x="515497" y="336549"/>
                </a:moveTo>
                <a:lnTo>
                  <a:pt x="510554" y="334009"/>
                </a:lnTo>
                <a:lnTo>
                  <a:pt x="507372" y="330199"/>
                </a:lnTo>
                <a:lnTo>
                  <a:pt x="489769" y="311149"/>
                </a:lnTo>
                <a:lnTo>
                  <a:pt x="470490" y="293369"/>
                </a:lnTo>
                <a:lnTo>
                  <a:pt x="450046" y="278129"/>
                </a:lnTo>
                <a:lnTo>
                  <a:pt x="400356" y="242569"/>
                </a:lnTo>
                <a:lnTo>
                  <a:pt x="359289" y="219709"/>
                </a:lnTo>
                <a:lnTo>
                  <a:pt x="326011" y="195579"/>
                </a:lnTo>
                <a:lnTo>
                  <a:pt x="320779" y="171449"/>
                </a:lnTo>
                <a:lnTo>
                  <a:pt x="349003" y="190499"/>
                </a:lnTo>
                <a:lnTo>
                  <a:pt x="391402" y="218439"/>
                </a:lnTo>
                <a:lnTo>
                  <a:pt x="438798" y="248919"/>
                </a:lnTo>
                <a:lnTo>
                  <a:pt x="482016" y="280669"/>
                </a:lnTo>
                <a:lnTo>
                  <a:pt x="511878" y="308609"/>
                </a:lnTo>
                <a:lnTo>
                  <a:pt x="519206" y="332739"/>
                </a:lnTo>
                <a:lnTo>
                  <a:pt x="515497" y="336549"/>
                </a:lnTo>
                <a:close/>
              </a:path>
              <a:path w="716279" h="669289">
                <a:moveTo>
                  <a:pt x="711540" y="233679"/>
                </a:moveTo>
                <a:lnTo>
                  <a:pt x="661761" y="233679"/>
                </a:lnTo>
                <a:lnTo>
                  <a:pt x="667784" y="226059"/>
                </a:lnTo>
                <a:lnTo>
                  <a:pt x="672414" y="219709"/>
                </a:lnTo>
                <a:lnTo>
                  <a:pt x="677556" y="213359"/>
                </a:lnTo>
                <a:lnTo>
                  <a:pt x="659180" y="195579"/>
                </a:lnTo>
                <a:lnTo>
                  <a:pt x="698667" y="195579"/>
                </a:lnTo>
                <a:lnTo>
                  <a:pt x="701390" y="204469"/>
                </a:lnTo>
                <a:lnTo>
                  <a:pt x="702430" y="213359"/>
                </a:lnTo>
                <a:lnTo>
                  <a:pt x="699933" y="222249"/>
                </a:lnTo>
                <a:lnTo>
                  <a:pt x="707517" y="227329"/>
                </a:lnTo>
                <a:lnTo>
                  <a:pt x="711540" y="233679"/>
                </a:lnTo>
                <a:close/>
              </a:path>
              <a:path w="716279" h="669289">
                <a:moveTo>
                  <a:pt x="481181" y="387349"/>
                </a:moveTo>
                <a:lnTo>
                  <a:pt x="474836" y="386079"/>
                </a:lnTo>
                <a:lnTo>
                  <a:pt x="469615" y="380999"/>
                </a:lnTo>
                <a:lnTo>
                  <a:pt x="464634" y="374649"/>
                </a:lnTo>
                <a:lnTo>
                  <a:pt x="432857" y="341629"/>
                </a:lnTo>
                <a:lnTo>
                  <a:pt x="396082" y="313689"/>
                </a:lnTo>
                <a:lnTo>
                  <a:pt x="317928" y="262889"/>
                </a:lnTo>
                <a:lnTo>
                  <a:pt x="281746" y="234949"/>
                </a:lnTo>
                <a:lnTo>
                  <a:pt x="284723" y="219709"/>
                </a:lnTo>
                <a:lnTo>
                  <a:pt x="305302" y="229869"/>
                </a:lnTo>
                <a:lnTo>
                  <a:pt x="330702" y="248919"/>
                </a:lnTo>
                <a:lnTo>
                  <a:pt x="348142" y="262889"/>
                </a:lnTo>
                <a:lnTo>
                  <a:pt x="386939" y="289559"/>
                </a:lnTo>
                <a:lnTo>
                  <a:pt x="428006" y="316229"/>
                </a:lnTo>
                <a:lnTo>
                  <a:pt x="464489" y="346709"/>
                </a:lnTo>
                <a:lnTo>
                  <a:pt x="489535" y="386079"/>
                </a:lnTo>
                <a:lnTo>
                  <a:pt x="481181" y="387349"/>
                </a:lnTo>
                <a:close/>
              </a:path>
              <a:path w="716279" h="669289">
                <a:moveTo>
                  <a:pt x="531092" y="474979"/>
                </a:moveTo>
                <a:lnTo>
                  <a:pt x="497990" y="474979"/>
                </a:lnTo>
                <a:lnTo>
                  <a:pt x="497333" y="473709"/>
                </a:lnTo>
                <a:lnTo>
                  <a:pt x="498030" y="473709"/>
                </a:lnTo>
                <a:lnTo>
                  <a:pt x="512980" y="469899"/>
                </a:lnTo>
                <a:lnTo>
                  <a:pt x="526273" y="457199"/>
                </a:lnTo>
                <a:lnTo>
                  <a:pt x="538796" y="441959"/>
                </a:lnTo>
                <a:lnTo>
                  <a:pt x="551432" y="429259"/>
                </a:lnTo>
                <a:lnTo>
                  <a:pt x="588720" y="389889"/>
                </a:lnTo>
                <a:lnTo>
                  <a:pt x="626534" y="350519"/>
                </a:lnTo>
                <a:lnTo>
                  <a:pt x="661705" y="308609"/>
                </a:lnTo>
                <a:lnTo>
                  <a:pt x="691065" y="262889"/>
                </a:lnTo>
                <a:lnTo>
                  <a:pt x="715399" y="262889"/>
                </a:lnTo>
                <a:lnTo>
                  <a:pt x="646080" y="353059"/>
                </a:lnTo>
                <a:lnTo>
                  <a:pt x="616522" y="386079"/>
                </a:lnTo>
                <a:lnTo>
                  <a:pt x="586487" y="419099"/>
                </a:lnTo>
                <a:lnTo>
                  <a:pt x="550763" y="454659"/>
                </a:lnTo>
                <a:lnTo>
                  <a:pt x="531092" y="474979"/>
                </a:lnTo>
                <a:close/>
              </a:path>
              <a:path w="716279" h="669289">
                <a:moveTo>
                  <a:pt x="421595" y="402589"/>
                </a:moveTo>
                <a:lnTo>
                  <a:pt x="384471" y="373379"/>
                </a:lnTo>
                <a:lnTo>
                  <a:pt x="346021" y="345439"/>
                </a:lnTo>
                <a:lnTo>
                  <a:pt x="306035" y="318769"/>
                </a:lnTo>
                <a:lnTo>
                  <a:pt x="264302" y="295909"/>
                </a:lnTo>
                <a:lnTo>
                  <a:pt x="255878" y="290829"/>
                </a:lnTo>
                <a:lnTo>
                  <a:pt x="249140" y="287019"/>
                </a:lnTo>
                <a:lnTo>
                  <a:pt x="246687" y="280669"/>
                </a:lnTo>
                <a:lnTo>
                  <a:pt x="251118" y="269239"/>
                </a:lnTo>
                <a:lnTo>
                  <a:pt x="306504" y="299719"/>
                </a:lnTo>
                <a:lnTo>
                  <a:pt x="350038" y="326389"/>
                </a:lnTo>
                <a:lnTo>
                  <a:pt x="392236" y="354329"/>
                </a:lnTo>
                <a:lnTo>
                  <a:pt x="424177" y="379729"/>
                </a:lnTo>
                <a:lnTo>
                  <a:pt x="436937" y="397509"/>
                </a:lnTo>
                <a:lnTo>
                  <a:pt x="421595" y="402589"/>
                </a:lnTo>
                <a:close/>
              </a:path>
              <a:path w="716279" h="669289">
                <a:moveTo>
                  <a:pt x="394554" y="462279"/>
                </a:moveTo>
                <a:lnTo>
                  <a:pt x="365252" y="439419"/>
                </a:lnTo>
                <a:lnTo>
                  <a:pt x="336883" y="414019"/>
                </a:lnTo>
                <a:lnTo>
                  <a:pt x="307585" y="391159"/>
                </a:lnTo>
                <a:lnTo>
                  <a:pt x="275494" y="370839"/>
                </a:lnTo>
                <a:lnTo>
                  <a:pt x="252407" y="356869"/>
                </a:lnTo>
                <a:lnTo>
                  <a:pt x="217916" y="334009"/>
                </a:lnTo>
                <a:lnTo>
                  <a:pt x="197911" y="314959"/>
                </a:lnTo>
                <a:lnTo>
                  <a:pt x="218281" y="311149"/>
                </a:lnTo>
                <a:lnTo>
                  <a:pt x="236572" y="322579"/>
                </a:lnTo>
                <a:lnTo>
                  <a:pt x="270849" y="345439"/>
                </a:lnTo>
                <a:lnTo>
                  <a:pt x="312898" y="374649"/>
                </a:lnTo>
                <a:lnTo>
                  <a:pt x="354506" y="405129"/>
                </a:lnTo>
                <a:lnTo>
                  <a:pt x="387460" y="431799"/>
                </a:lnTo>
                <a:lnTo>
                  <a:pt x="403547" y="453389"/>
                </a:lnTo>
                <a:lnTo>
                  <a:pt x="394554" y="462279"/>
                </a:lnTo>
                <a:close/>
              </a:path>
              <a:path w="716279" h="669289">
                <a:moveTo>
                  <a:pt x="271632" y="441959"/>
                </a:moveTo>
                <a:lnTo>
                  <a:pt x="244416" y="422909"/>
                </a:lnTo>
                <a:lnTo>
                  <a:pt x="217941" y="402589"/>
                </a:lnTo>
                <a:lnTo>
                  <a:pt x="190867" y="383539"/>
                </a:lnTo>
                <a:lnTo>
                  <a:pt x="161853" y="367029"/>
                </a:lnTo>
                <a:lnTo>
                  <a:pt x="155589" y="359409"/>
                </a:lnTo>
                <a:lnTo>
                  <a:pt x="156491" y="353059"/>
                </a:lnTo>
                <a:lnTo>
                  <a:pt x="163132" y="349249"/>
                </a:lnTo>
                <a:lnTo>
                  <a:pt x="174083" y="351789"/>
                </a:lnTo>
                <a:lnTo>
                  <a:pt x="199385" y="369569"/>
                </a:lnTo>
                <a:lnTo>
                  <a:pt x="240081" y="394969"/>
                </a:lnTo>
                <a:lnTo>
                  <a:pt x="272165" y="422909"/>
                </a:lnTo>
                <a:lnTo>
                  <a:pt x="271632" y="441959"/>
                </a:lnTo>
                <a:close/>
              </a:path>
              <a:path w="716279" h="669289">
                <a:moveTo>
                  <a:pt x="191957" y="487679"/>
                </a:moveTo>
                <a:lnTo>
                  <a:pt x="154236" y="487679"/>
                </a:lnTo>
                <a:lnTo>
                  <a:pt x="137390" y="464819"/>
                </a:lnTo>
                <a:lnTo>
                  <a:pt x="112371" y="448309"/>
                </a:lnTo>
                <a:lnTo>
                  <a:pt x="85192" y="431799"/>
                </a:lnTo>
                <a:lnTo>
                  <a:pt x="61866" y="412749"/>
                </a:lnTo>
                <a:lnTo>
                  <a:pt x="58645" y="410209"/>
                </a:lnTo>
                <a:lnTo>
                  <a:pt x="53228" y="406399"/>
                </a:lnTo>
                <a:lnTo>
                  <a:pt x="82456" y="406399"/>
                </a:lnTo>
                <a:lnTo>
                  <a:pt x="99870" y="419099"/>
                </a:lnTo>
                <a:lnTo>
                  <a:pt x="139868" y="449579"/>
                </a:lnTo>
                <a:lnTo>
                  <a:pt x="191957" y="487679"/>
                </a:lnTo>
                <a:close/>
              </a:path>
              <a:path w="716279" h="669289">
                <a:moveTo>
                  <a:pt x="202364" y="495299"/>
                </a:moveTo>
                <a:lnTo>
                  <a:pt x="162177" y="495299"/>
                </a:lnTo>
                <a:lnTo>
                  <a:pt x="162913" y="492759"/>
                </a:lnTo>
                <a:lnTo>
                  <a:pt x="163795" y="491489"/>
                </a:lnTo>
                <a:lnTo>
                  <a:pt x="161744" y="491489"/>
                </a:lnTo>
                <a:lnTo>
                  <a:pt x="158995" y="490219"/>
                </a:lnTo>
                <a:lnTo>
                  <a:pt x="195426" y="490219"/>
                </a:lnTo>
                <a:lnTo>
                  <a:pt x="202364" y="495299"/>
                </a:lnTo>
                <a:close/>
              </a:path>
              <a:path w="716279" h="669289">
                <a:moveTo>
                  <a:pt x="250892" y="530859"/>
                </a:moveTo>
                <a:lnTo>
                  <a:pt x="218224" y="530859"/>
                </a:lnTo>
                <a:lnTo>
                  <a:pt x="211776" y="520699"/>
                </a:lnTo>
                <a:lnTo>
                  <a:pt x="203774" y="513079"/>
                </a:lnTo>
                <a:lnTo>
                  <a:pt x="194221" y="507999"/>
                </a:lnTo>
                <a:lnTo>
                  <a:pt x="183121" y="505459"/>
                </a:lnTo>
                <a:lnTo>
                  <a:pt x="216241" y="505459"/>
                </a:lnTo>
                <a:lnTo>
                  <a:pt x="250892" y="530859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bg 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764" y="122092"/>
            <a:ext cx="1159267" cy="1127995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7934769" y="3052719"/>
            <a:ext cx="715645" cy="572770"/>
          </a:xfrm>
          <a:custGeom>
            <a:avLst/>
            <a:gdLst/>
            <a:ahLst/>
            <a:cxnLst/>
            <a:rect l="l" t="t" r="r" b="b"/>
            <a:pathLst>
              <a:path w="715645" h="572770">
                <a:moveTo>
                  <a:pt x="375145" y="74929"/>
                </a:moveTo>
                <a:lnTo>
                  <a:pt x="333132" y="74929"/>
                </a:lnTo>
                <a:lnTo>
                  <a:pt x="366112" y="55879"/>
                </a:lnTo>
                <a:lnTo>
                  <a:pt x="404308" y="29209"/>
                </a:lnTo>
                <a:lnTo>
                  <a:pt x="448298" y="7619"/>
                </a:lnTo>
                <a:lnTo>
                  <a:pt x="498657" y="1269"/>
                </a:lnTo>
                <a:lnTo>
                  <a:pt x="556000" y="0"/>
                </a:lnTo>
                <a:lnTo>
                  <a:pt x="598880" y="6349"/>
                </a:lnTo>
                <a:lnTo>
                  <a:pt x="617797" y="16509"/>
                </a:lnTo>
                <a:lnTo>
                  <a:pt x="534357" y="16509"/>
                </a:lnTo>
                <a:lnTo>
                  <a:pt x="490574" y="20319"/>
                </a:lnTo>
                <a:lnTo>
                  <a:pt x="447717" y="31749"/>
                </a:lnTo>
                <a:lnTo>
                  <a:pt x="407946" y="50799"/>
                </a:lnTo>
                <a:lnTo>
                  <a:pt x="375145" y="74929"/>
                </a:lnTo>
                <a:close/>
              </a:path>
              <a:path w="715645" h="572770">
                <a:moveTo>
                  <a:pt x="715027" y="433069"/>
                </a:moveTo>
                <a:lnTo>
                  <a:pt x="691430" y="433069"/>
                </a:lnTo>
                <a:lnTo>
                  <a:pt x="689229" y="379729"/>
                </a:lnTo>
                <a:lnTo>
                  <a:pt x="680372" y="326389"/>
                </a:lnTo>
                <a:lnTo>
                  <a:pt x="670081" y="273049"/>
                </a:lnTo>
                <a:lnTo>
                  <a:pt x="663579" y="218439"/>
                </a:lnTo>
                <a:lnTo>
                  <a:pt x="656462" y="171449"/>
                </a:lnTo>
                <a:lnTo>
                  <a:pt x="652111" y="121919"/>
                </a:lnTo>
                <a:lnTo>
                  <a:pt x="641615" y="74929"/>
                </a:lnTo>
                <a:lnTo>
                  <a:pt x="616069" y="38099"/>
                </a:lnTo>
                <a:lnTo>
                  <a:pt x="576909" y="22859"/>
                </a:lnTo>
                <a:lnTo>
                  <a:pt x="534357" y="16509"/>
                </a:lnTo>
                <a:lnTo>
                  <a:pt x="617797" y="16509"/>
                </a:lnTo>
                <a:lnTo>
                  <a:pt x="650543" y="46989"/>
                </a:lnTo>
                <a:lnTo>
                  <a:pt x="672236" y="113029"/>
                </a:lnTo>
                <a:lnTo>
                  <a:pt x="677652" y="153669"/>
                </a:lnTo>
                <a:lnTo>
                  <a:pt x="682548" y="198119"/>
                </a:lnTo>
                <a:lnTo>
                  <a:pt x="689246" y="245109"/>
                </a:lnTo>
                <a:lnTo>
                  <a:pt x="696413" y="293369"/>
                </a:lnTo>
                <a:lnTo>
                  <a:pt x="704400" y="341629"/>
                </a:lnTo>
                <a:lnTo>
                  <a:pt x="711363" y="389889"/>
                </a:lnTo>
                <a:lnTo>
                  <a:pt x="715027" y="433069"/>
                </a:lnTo>
                <a:close/>
              </a:path>
              <a:path w="715645" h="572770">
                <a:moveTo>
                  <a:pt x="82870" y="551179"/>
                </a:moveTo>
                <a:lnTo>
                  <a:pt x="59676" y="488949"/>
                </a:lnTo>
                <a:lnTo>
                  <a:pt x="50394" y="438149"/>
                </a:lnTo>
                <a:lnTo>
                  <a:pt x="41957" y="386079"/>
                </a:lnTo>
                <a:lnTo>
                  <a:pt x="34199" y="334009"/>
                </a:lnTo>
                <a:lnTo>
                  <a:pt x="26952" y="281939"/>
                </a:lnTo>
                <a:lnTo>
                  <a:pt x="20051" y="229869"/>
                </a:lnTo>
                <a:lnTo>
                  <a:pt x="13330" y="177799"/>
                </a:lnTo>
                <a:lnTo>
                  <a:pt x="6621" y="124459"/>
                </a:lnTo>
                <a:lnTo>
                  <a:pt x="725" y="102869"/>
                </a:lnTo>
                <a:lnTo>
                  <a:pt x="32287" y="62229"/>
                </a:lnTo>
                <a:lnTo>
                  <a:pt x="77123" y="53339"/>
                </a:lnTo>
                <a:lnTo>
                  <a:pt x="123567" y="45719"/>
                </a:lnTo>
                <a:lnTo>
                  <a:pt x="170587" y="43179"/>
                </a:lnTo>
                <a:lnTo>
                  <a:pt x="217152" y="45719"/>
                </a:lnTo>
                <a:lnTo>
                  <a:pt x="262231" y="54609"/>
                </a:lnTo>
                <a:lnTo>
                  <a:pt x="280471" y="62229"/>
                </a:lnTo>
                <a:lnTo>
                  <a:pt x="176084" y="62229"/>
                </a:lnTo>
                <a:lnTo>
                  <a:pt x="126034" y="66039"/>
                </a:lnTo>
                <a:lnTo>
                  <a:pt x="78868" y="73659"/>
                </a:lnTo>
                <a:lnTo>
                  <a:pt x="38294" y="82549"/>
                </a:lnTo>
                <a:lnTo>
                  <a:pt x="23422" y="106679"/>
                </a:lnTo>
                <a:lnTo>
                  <a:pt x="26622" y="156209"/>
                </a:lnTo>
                <a:lnTo>
                  <a:pt x="36067" y="210819"/>
                </a:lnTo>
                <a:lnTo>
                  <a:pt x="39933" y="250189"/>
                </a:lnTo>
                <a:lnTo>
                  <a:pt x="50071" y="295909"/>
                </a:lnTo>
                <a:lnTo>
                  <a:pt x="56053" y="341629"/>
                </a:lnTo>
                <a:lnTo>
                  <a:pt x="60548" y="387349"/>
                </a:lnTo>
                <a:lnTo>
                  <a:pt x="66226" y="433069"/>
                </a:lnTo>
                <a:lnTo>
                  <a:pt x="75758" y="477519"/>
                </a:lnTo>
                <a:lnTo>
                  <a:pt x="91812" y="519429"/>
                </a:lnTo>
                <a:lnTo>
                  <a:pt x="144515" y="519429"/>
                </a:lnTo>
                <a:lnTo>
                  <a:pt x="141101" y="520699"/>
                </a:lnTo>
                <a:lnTo>
                  <a:pt x="127309" y="543559"/>
                </a:lnTo>
                <a:lnTo>
                  <a:pt x="196131" y="543559"/>
                </a:lnTo>
                <a:lnTo>
                  <a:pt x="187118" y="546099"/>
                </a:lnTo>
                <a:lnTo>
                  <a:pt x="102734" y="546099"/>
                </a:lnTo>
                <a:lnTo>
                  <a:pt x="93237" y="549909"/>
                </a:lnTo>
                <a:lnTo>
                  <a:pt x="82870" y="551179"/>
                </a:lnTo>
                <a:close/>
              </a:path>
              <a:path w="715645" h="572770">
                <a:moveTo>
                  <a:pt x="394352" y="121919"/>
                </a:moveTo>
                <a:lnTo>
                  <a:pt x="391075" y="116839"/>
                </a:lnTo>
                <a:lnTo>
                  <a:pt x="388890" y="113029"/>
                </a:lnTo>
                <a:lnTo>
                  <a:pt x="385614" y="107949"/>
                </a:lnTo>
                <a:lnTo>
                  <a:pt x="412621" y="91439"/>
                </a:lnTo>
                <a:lnTo>
                  <a:pt x="458407" y="74929"/>
                </a:lnTo>
                <a:lnTo>
                  <a:pt x="512719" y="62229"/>
                </a:lnTo>
                <a:lnTo>
                  <a:pt x="565302" y="55879"/>
                </a:lnTo>
                <a:lnTo>
                  <a:pt x="605900" y="59689"/>
                </a:lnTo>
                <a:lnTo>
                  <a:pt x="620588" y="74929"/>
                </a:lnTo>
                <a:lnTo>
                  <a:pt x="576758" y="74929"/>
                </a:lnTo>
                <a:lnTo>
                  <a:pt x="529178" y="77469"/>
                </a:lnTo>
                <a:lnTo>
                  <a:pt x="482357" y="85089"/>
                </a:lnTo>
                <a:lnTo>
                  <a:pt x="437136" y="100329"/>
                </a:lnTo>
                <a:lnTo>
                  <a:pt x="394352" y="121919"/>
                </a:lnTo>
                <a:close/>
              </a:path>
              <a:path w="715645" h="572770">
                <a:moveTo>
                  <a:pt x="474134" y="502919"/>
                </a:moveTo>
                <a:lnTo>
                  <a:pt x="371415" y="502919"/>
                </a:lnTo>
                <a:lnTo>
                  <a:pt x="371326" y="448309"/>
                </a:lnTo>
                <a:lnTo>
                  <a:pt x="368562" y="394969"/>
                </a:lnTo>
                <a:lnTo>
                  <a:pt x="363592" y="341629"/>
                </a:lnTo>
                <a:lnTo>
                  <a:pt x="356883" y="289559"/>
                </a:lnTo>
                <a:lnTo>
                  <a:pt x="348903" y="236219"/>
                </a:lnTo>
                <a:lnTo>
                  <a:pt x="340121" y="182879"/>
                </a:lnTo>
                <a:lnTo>
                  <a:pt x="331005" y="130809"/>
                </a:lnTo>
                <a:lnTo>
                  <a:pt x="306479" y="95249"/>
                </a:lnTo>
                <a:lnTo>
                  <a:pt x="270013" y="74929"/>
                </a:lnTo>
                <a:lnTo>
                  <a:pt x="225312" y="63499"/>
                </a:lnTo>
                <a:lnTo>
                  <a:pt x="176084" y="62229"/>
                </a:lnTo>
                <a:lnTo>
                  <a:pt x="280471" y="62229"/>
                </a:lnTo>
                <a:lnTo>
                  <a:pt x="304791" y="72389"/>
                </a:lnTo>
                <a:lnTo>
                  <a:pt x="333132" y="74929"/>
                </a:lnTo>
                <a:lnTo>
                  <a:pt x="375145" y="74929"/>
                </a:lnTo>
                <a:lnTo>
                  <a:pt x="373419" y="76199"/>
                </a:lnTo>
                <a:lnTo>
                  <a:pt x="346295" y="109219"/>
                </a:lnTo>
                <a:lnTo>
                  <a:pt x="356858" y="157479"/>
                </a:lnTo>
                <a:lnTo>
                  <a:pt x="365161" y="205739"/>
                </a:lnTo>
                <a:lnTo>
                  <a:pt x="371762" y="253999"/>
                </a:lnTo>
                <a:lnTo>
                  <a:pt x="377218" y="302259"/>
                </a:lnTo>
                <a:lnTo>
                  <a:pt x="382085" y="350519"/>
                </a:lnTo>
                <a:lnTo>
                  <a:pt x="386920" y="398779"/>
                </a:lnTo>
                <a:lnTo>
                  <a:pt x="392279" y="448309"/>
                </a:lnTo>
                <a:lnTo>
                  <a:pt x="398721" y="495299"/>
                </a:lnTo>
                <a:lnTo>
                  <a:pt x="507191" y="495299"/>
                </a:lnTo>
                <a:lnTo>
                  <a:pt x="481344" y="500379"/>
                </a:lnTo>
                <a:lnTo>
                  <a:pt x="474134" y="502919"/>
                </a:lnTo>
                <a:close/>
              </a:path>
              <a:path w="715645" h="572770">
                <a:moveTo>
                  <a:pt x="624260" y="78739"/>
                </a:moveTo>
                <a:lnTo>
                  <a:pt x="576758" y="74929"/>
                </a:lnTo>
                <a:lnTo>
                  <a:pt x="620588" y="74929"/>
                </a:lnTo>
                <a:lnTo>
                  <a:pt x="624260" y="78739"/>
                </a:lnTo>
                <a:close/>
              </a:path>
              <a:path w="715645" h="572770">
                <a:moveTo>
                  <a:pt x="103775" y="288289"/>
                </a:moveTo>
                <a:lnTo>
                  <a:pt x="91266" y="279399"/>
                </a:lnTo>
                <a:lnTo>
                  <a:pt x="83237" y="241299"/>
                </a:lnTo>
                <a:lnTo>
                  <a:pt x="77819" y="203199"/>
                </a:lnTo>
                <a:lnTo>
                  <a:pt x="73527" y="165099"/>
                </a:lnTo>
                <a:lnTo>
                  <a:pt x="68876" y="126999"/>
                </a:lnTo>
                <a:lnTo>
                  <a:pt x="104779" y="116839"/>
                </a:lnTo>
                <a:lnTo>
                  <a:pt x="148734" y="107949"/>
                </a:lnTo>
                <a:lnTo>
                  <a:pt x="195689" y="102869"/>
                </a:lnTo>
                <a:lnTo>
                  <a:pt x="240590" y="104139"/>
                </a:lnTo>
                <a:lnTo>
                  <a:pt x="278384" y="115569"/>
                </a:lnTo>
                <a:lnTo>
                  <a:pt x="283781" y="120649"/>
                </a:lnTo>
                <a:lnTo>
                  <a:pt x="186629" y="120649"/>
                </a:lnTo>
                <a:lnTo>
                  <a:pt x="136157" y="128269"/>
                </a:lnTo>
                <a:lnTo>
                  <a:pt x="89628" y="147319"/>
                </a:lnTo>
                <a:lnTo>
                  <a:pt x="107649" y="264159"/>
                </a:lnTo>
                <a:lnTo>
                  <a:pt x="320435" y="264159"/>
                </a:lnTo>
                <a:lnTo>
                  <a:pt x="318289" y="266699"/>
                </a:lnTo>
                <a:lnTo>
                  <a:pt x="234003" y="266699"/>
                </a:lnTo>
                <a:lnTo>
                  <a:pt x="191979" y="271779"/>
                </a:lnTo>
                <a:lnTo>
                  <a:pt x="154614" y="276859"/>
                </a:lnTo>
                <a:lnTo>
                  <a:pt x="138418" y="280669"/>
                </a:lnTo>
                <a:lnTo>
                  <a:pt x="120482" y="287019"/>
                </a:lnTo>
                <a:lnTo>
                  <a:pt x="103775" y="288289"/>
                </a:lnTo>
                <a:close/>
              </a:path>
              <a:path w="715645" h="572770">
                <a:moveTo>
                  <a:pt x="409097" y="163829"/>
                </a:moveTo>
                <a:lnTo>
                  <a:pt x="434392" y="132079"/>
                </a:lnTo>
                <a:lnTo>
                  <a:pt x="483213" y="121919"/>
                </a:lnTo>
                <a:lnTo>
                  <a:pt x="532559" y="116839"/>
                </a:lnTo>
                <a:lnTo>
                  <a:pt x="564735" y="114299"/>
                </a:lnTo>
                <a:lnTo>
                  <a:pt x="581971" y="116839"/>
                </a:lnTo>
                <a:lnTo>
                  <a:pt x="607194" y="116839"/>
                </a:lnTo>
                <a:lnTo>
                  <a:pt x="630164" y="121919"/>
                </a:lnTo>
                <a:lnTo>
                  <a:pt x="636277" y="130809"/>
                </a:lnTo>
                <a:lnTo>
                  <a:pt x="540973" y="130809"/>
                </a:lnTo>
                <a:lnTo>
                  <a:pt x="495878" y="137159"/>
                </a:lnTo>
                <a:lnTo>
                  <a:pt x="451596" y="149859"/>
                </a:lnTo>
                <a:lnTo>
                  <a:pt x="409097" y="163829"/>
                </a:lnTo>
                <a:close/>
              </a:path>
              <a:path w="715645" h="572770">
                <a:moveTo>
                  <a:pt x="320435" y="264159"/>
                </a:moveTo>
                <a:lnTo>
                  <a:pt x="107649" y="264159"/>
                </a:lnTo>
                <a:lnTo>
                  <a:pt x="156644" y="257809"/>
                </a:lnTo>
                <a:lnTo>
                  <a:pt x="205537" y="252729"/>
                </a:lnTo>
                <a:lnTo>
                  <a:pt x="254635" y="248919"/>
                </a:lnTo>
                <a:lnTo>
                  <a:pt x="304245" y="248919"/>
                </a:lnTo>
                <a:lnTo>
                  <a:pt x="304339" y="232409"/>
                </a:lnTo>
                <a:lnTo>
                  <a:pt x="295107" y="180339"/>
                </a:lnTo>
                <a:lnTo>
                  <a:pt x="285678" y="140969"/>
                </a:lnTo>
                <a:lnTo>
                  <a:pt x="237613" y="124459"/>
                </a:lnTo>
                <a:lnTo>
                  <a:pt x="186629" y="120649"/>
                </a:lnTo>
                <a:lnTo>
                  <a:pt x="283781" y="120649"/>
                </a:lnTo>
                <a:lnTo>
                  <a:pt x="304017" y="139699"/>
                </a:lnTo>
                <a:lnTo>
                  <a:pt x="312437" y="179069"/>
                </a:lnTo>
                <a:lnTo>
                  <a:pt x="317232" y="205739"/>
                </a:lnTo>
                <a:lnTo>
                  <a:pt x="324997" y="232409"/>
                </a:lnTo>
                <a:lnTo>
                  <a:pt x="325799" y="257809"/>
                </a:lnTo>
                <a:lnTo>
                  <a:pt x="320435" y="264159"/>
                </a:lnTo>
                <a:close/>
              </a:path>
              <a:path w="715645" h="572770">
                <a:moveTo>
                  <a:pt x="633544" y="144779"/>
                </a:moveTo>
                <a:lnTo>
                  <a:pt x="629721" y="142239"/>
                </a:lnTo>
                <a:lnTo>
                  <a:pt x="585911" y="132079"/>
                </a:lnTo>
                <a:lnTo>
                  <a:pt x="540973" y="130809"/>
                </a:lnTo>
                <a:lnTo>
                  <a:pt x="636277" y="130809"/>
                </a:lnTo>
                <a:lnTo>
                  <a:pt x="640643" y="137159"/>
                </a:lnTo>
                <a:lnTo>
                  <a:pt x="639550" y="142239"/>
                </a:lnTo>
                <a:lnTo>
                  <a:pt x="633544" y="144779"/>
                </a:lnTo>
                <a:close/>
              </a:path>
              <a:path w="715645" h="572770">
                <a:moveTo>
                  <a:pt x="418380" y="215899"/>
                </a:moveTo>
                <a:lnTo>
                  <a:pt x="411281" y="210819"/>
                </a:lnTo>
                <a:lnTo>
                  <a:pt x="411281" y="204469"/>
                </a:lnTo>
                <a:lnTo>
                  <a:pt x="428382" y="189229"/>
                </a:lnTo>
                <a:lnTo>
                  <a:pt x="469815" y="179069"/>
                </a:lnTo>
                <a:lnTo>
                  <a:pt x="522412" y="175259"/>
                </a:lnTo>
                <a:lnTo>
                  <a:pt x="573007" y="176529"/>
                </a:lnTo>
                <a:lnTo>
                  <a:pt x="608433" y="185419"/>
                </a:lnTo>
                <a:lnTo>
                  <a:pt x="611705" y="193039"/>
                </a:lnTo>
                <a:lnTo>
                  <a:pt x="518317" y="193039"/>
                </a:lnTo>
                <a:lnTo>
                  <a:pt x="470072" y="198119"/>
                </a:lnTo>
                <a:lnTo>
                  <a:pt x="424387" y="213359"/>
                </a:lnTo>
                <a:lnTo>
                  <a:pt x="418380" y="215899"/>
                </a:lnTo>
                <a:close/>
              </a:path>
              <a:path w="715645" h="572770">
                <a:moveTo>
                  <a:pt x="615523" y="201929"/>
                </a:moveTo>
                <a:lnTo>
                  <a:pt x="567380" y="195579"/>
                </a:lnTo>
                <a:lnTo>
                  <a:pt x="518317" y="193039"/>
                </a:lnTo>
                <a:lnTo>
                  <a:pt x="611705" y="193039"/>
                </a:lnTo>
                <a:lnTo>
                  <a:pt x="615523" y="201929"/>
                </a:lnTo>
                <a:close/>
              </a:path>
              <a:path w="715645" h="572770">
                <a:moveTo>
                  <a:pt x="431760" y="252729"/>
                </a:moveTo>
                <a:lnTo>
                  <a:pt x="421162" y="251459"/>
                </a:lnTo>
                <a:lnTo>
                  <a:pt x="414558" y="245109"/>
                </a:lnTo>
                <a:lnTo>
                  <a:pt x="451309" y="227329"/>
                </a:lnTo>
                <a:lnTo>
                  <a:pt x="512787" y="219709"/>
                </a:lnTo>
                <a:lnTo>
                  <a:pt x="576212" y="220979"/>
                </a:lnTo>
                <a:lnTo>
                  <a:pt x="618799" y="233679"/>
                </a:lnTo>
                <a:lnTo>
                  <a:pt x="577056" y="236219"/>
                </a:lnTo>
                <a:lnTo>
                  <a:pt x="535928" y="237489"/>
                </a:lnTo>
                <a:lnTo>
                  <a:pt x="495005" y="240029"/>
                </a:lnTo>
                <a:lnTo>
                  <a:pt x="453876" y="248919"/>
                </a:lnTo>
                <a:lnTo>
                  <a:pt x="443586" y="250189"/>
                </a:lnTo>
                <a:lnTo>
                  <a:pt x="431760" y="252729"/>
                </a:lnTo>
                <a:close/>
              </a:path>
              <a:path w="715645" h="572770">
                <a:moveTo>
                  <a:pt x="453112" y="379729"/>
                </a:moveTo>
                <a:lnTo>
                  <a:pt x="432028" y="378459"/>
                </a:lnTo>
                <a:lnTo>
                  <a:pt x="430755" y="373379"/>
                </a:lnTo>
                <a:lnTo>
                  <a:pt x="449659" y="364489"/>
                </a:lnTo>
                <a:lnTo>
                  <a:pt x="489101" y="355599"/>
                </a:lnTo>
                <a:lnTo>
                  <a:pt x="549444" y="346709"/>
                </a:lnTo>
                <a:lnTo>
                  <a:pt x="549765" y="334009"/>
                </a:lnTo>
                <a:lnTo>
                  <a:pt x="549871" y="323849"/>
                </a:lnTo>
                <a:lnTo>
                  <a:pt x="548079" y="304799"/>
                </a:lnTo>
                <a:lnTo>
                  <a:pt x="545758" y="283209"/>
                </a:lnTo>
                <a:lnTo>
                  <a:pt x="545075" y="262889"/>
                </a:lnTo>
                <a:lnTo>
                  <a:pt x="595549" y="251459"/>
                </a:lnTo>
                <a:lnTo>
                  <a:pt x="625029" y="257809"/>
                </a:lnTo>
                <a:lnTo>
                  <a:pt x="637050" y="274319"/>
                </a:lnTo>
                <a:lnTo>
                  <a:pt x="594429" y="274319"/>
                </a:lnTo>
                <a:lnTo>
                  <a:pt x="581570" y="275589"/>
                </a:lnTo>
                <a:lnTo>
                  <a:pt x="568558" y="280669"/>
                </a:lnTo>
                <a:lnTo>
                  <a:pt x="566749" y="309879"/>
                </a:lnTo>
                <a:lnTo>
                  <a:pt x="568011" y="334009"/>
                </a:lnTo>
                <a:lnTo>
                  <a:pt x="572551" y="356869"/>
                </a:lnTo>
                <a:lnTo>
                  <a:pt x="574910" y="363219"/>
                </a:lnTo>
                <a:lnTo>
                  <a:pt x="553267" y="363219"/>
                </a:lnTo>
                <a:lnTo>
                  <a:pt x="493646" y="375919"/>
                </a:lnTo>
                <a:lnTo>
                  <a:pt x="453112" y="379729"/>
                </a:lnTo>
                <a:close/>
              </a:path>
              <a:path w="715645" h="572770">
                <a:moveTo>
                  <a:pt x="418380" y="294639"/>
                </a:moveTo>
                <a:lnTo>
                  <a:pt x="413408" y="279399"/>
                </a:lnTo>
                <a:lnTo>
                  <a:pt x="437323" y="267969"/>
                </a:lnTo>
                <a:lnTo>
                  <a:pt x="473663" y="260349"/>
                </a:lnTo>
                <a:lnTo>
                  <a:pt x="505966" y="262889"/>
                </a:lnTo>
                <a:lnTo>
                  <a:pt x="517770" y="276859"/>
                </a:lnTo>
                <a:lnTo>
                  <a:pt x="494331" y="280669"/>
                </a:lnTo>
                <a:lnTo>
                  <a:pt x="469099" y="283209"/>
                </a:lnTo>
                <a:lnTo>
                  <a:pt x="443356" y="288289"/>
                </a:lnTo>
                <a:lnTo>
                  <a:pt x="418380" y="294639"/>
                </a:lnTo>
                <a:close/>
              </a:path>
              <a:path w="715645" h="572770">
                <a:moveTo>
                  <a:pt x="309706" y="276859"/>
                </a:moveTo>
                <a:lnTo>
                  <a:pt x="275106" y="267969"/>
                </a:lnTo>
                <a:lnTo>
                  <a:pt x="234003" y="266699"/>
                </a:lnTo>
                <a:lnTo>
                  <a:pt x="318289" y="266699"/>
                </a:lnTo>
                <a:lnTo>
                  <a:pt x="309706" y="276859"/>
                </a:lnTo>
                <a:close/>
              </a:path>
              <a:path w="715645" h="572770">
                <a:moveTo>
                  <a:pt x="658100" y="378459"/>
                </a:moveTo>
                <a:lnTo>
                  <a:pt x="593593" y="378459"/>
                </a:lnTo>
                <a:lnTo>
                  <a:pt x="606512" y="377189"/>
                </a:lnTo>
                <a:lnTo>
                  <a:pt x="632451" y="372109"/>
                </a:lnTo>
                <a:lnTo>
                  <a:pt x="630412" y="346709"/>
                </a:lnTo>
                <a:lnTo>
                  <a:pt x="629653" y="322579"/>
                </a:lnTo>
                <a:lnTo>
                  <a:pt x="627153" y="298449"/>
                </a:lnTo>
                <a:lnTo>
                  <a:pt x="619891" y="276859"/>
                </a:lnTo>
                <a:lnTo>
                  <a:pt x="607186" y="274319"/>
                </a:lnTo>
                <a:lnTo>
                  <a:pt x="637050" y="274319"/>
                </a:lnTo>
                <a:lnTo>
                  <a:pt x="639824" y="278129"/>
                </a:lnTo>
                <a:lnTo>
                  <a:pt x="646245" y="307339"/>
                </a:lnTo>
                <a:lnTo>
                  <a:pt x="650604" y="344169"/>
                </a:lnTo>
                <a:lnTo>
                  <a:pt x="658100" y="378459"/>
                </a:lnTo>
                <a:close/>
              </a:path>
              <a:path w="715645" h="572770">
                <a:moveTo>
                  <a:pt x="250181" y="308609"/>
                </a:moveTo>
                <a:lnTo>
                  <a:pt x="240923" y="294639"/>
                </a:lnTo>
                <a:lnTo>
                  <a:pt x="261308" y="285749"/>
                </a:lnTo>
                <a:lnTo>
                  <a:pt x="291420" y="283209"/>
                </a:lnTo>
                <a:lnTo>
                  <a:pt x="311344" y="290829"/>
                </a:lnTo>
                <a:lnTo>
                  <a:pt x="301020" y="299719"/>
                </a:lnTo>
                <a:lnTo>
                  <a:pt x="284449" y="303529"/>
                </a:lnTo>
                <a:lnTo>
                  <a:pt x="266035" y="303529"/>
                </a:lnTo>
                <a:lnTo>
                  <a:pt x="250181" y="308609"/>
                </a:lnTo>
                <a:close/>
              </a:path>
              <a:path w="715645" h="572770">
                <a:moveTo>
                  <a:pt x="111472" y="332739"/>
                </a:moveTo>
                <a:lnTo>
                  <a:pt x="109561" y="313689"/>
                </a:lnTo>
                <a:lnTo>
                  <a:pt x="129766" y="304799"/>
                </a:lnTo>
                <a:lnTo>
                  <a:pt x="158163" y="299719"/>
                </a:lnTo>
                <a:lnTo>
                  <a:pt x="180826" y="298449"/>
                </a:lnTo>
                <a:lnTo>
                  <a:pt x="189019" y="298449"/>
                </a:lnTo>
                <a:lnTo>
                  <a:pt x="190657" y="300989"/>
                </a:lnTo>
                <a:lnTo>
                  <a:pt x="195025" y="316229"/>
                </a:lnTo>
                <a:lnTo>
                  <a:pt x="172601" y="317499"/>
                </a:lnTo>
                <a:lnTo>
                  <a:pt x="151610" y="321309"/>
                </a:lnTo>
                <a:lnTo>
                  <a:pt x="131439" y="327659"/>
                </a:lnTo>
                <a:lnTo>
                  <a:pt x="111472" y="332739"/>
                </a:lnTo>
                <a:close/>
              </a:path>
              <a:path w="715645" h="572770">
                <a:moveTo>
                  <a:pt x="432033" y="334009"/>
                </a:moveTo>
                <a:lnTo>
                  <a:pt x="427860" y="320039"/>
                </a:lnTo>
                <a:lnTo>
                  <a:pt x="445344" y="312419"/>
                </a:lnTo>
                <a:lnTo>
                  <a:pt x="470507" y="307339"/>
                </a:lnTo>
                <a:lnTo>
                  <a:pt x="489373" y="304799"/>
                </a:lnTo>
                <a:lnTo>
                  <a:pt x="489919" y="304799"/>
                </a:lnTo>
                <a:lnTo>
                  <a:pt x="489919" y="306069"/>
                </a:lnTo>
                <a:lnTo>
                  <a:pt x="517659" y="314959"/>
                </a:lnTo>
                <a:lnTo>
                  <a:pt x="498862" y="323849"/>
                </a:lnTo>
                <a:lnTo>
                  <a:pt x="461121" y="331469"/>
                </a:lnTo>
                <a:lnTo>
                  <a:pt x="432033" y="334009"/>
                </a:lnTo>
                <a:close/>
              </a:path>
              <a:path w="715645" h="572770">
                <a:moveTo>
                  <a:pt x="264977" y="344169"/>
                </a:moveTo>
                <a:lnTo>
                  <a:pt x="247450" y="344169"/>
                </a:lnTo>
                <a:lnTo>
                  <a:pt x="246529" y="330199"/>
                </a:lnTo>
                <a:lnTo>
                  <a:pt x="274073" y="322579"/>
                </a:lnTo>
                <a:lnTo>
                  <a:pt x="307966" y="323849"/>
                </a:lnTo>
                <a:lnTo>
                  <a:pt x="326090" y="336549"/>
                </a:lnTo>
                <a:lnTo>
                  <a:pt x="322266" y="339089"/>
                </a:lnTo>
                <a:lnTo>
                  <a:pt x="321174" y="340359"/>
                </a:lnTo>
                <a:lnTo>
                  <a:pt x="299825" y="340359"/>
                </a:lnTo>
                <a:lnTo>
                  <a:pt x="282401" y="341629"/>
                </a:lnTo>
                <a:lnTo>
                  <a:pt x="264977" y="344169"/>
                </a:lnTo>
                <a:close/>
              </a:path>
              <a:path w="715645" h="572770">
                <a:moveTo>
                  <a:pt x="318990" y="342899"/>
                </a:moveTo>
                <a:lnTo>
                  <a:pt x="317351" y="342899"/>
                </a:lnTo>
                <a:lnTo>
                  <a:pt x="299825" y="340359"/>
                </a:lnTo>
                <a:lnTo>
                  <a:pt x="321174" y="340359"/>
                </a:lnTo>
                <a:lnTo>
                  <a:pt x="318990" y="342899"/>
                </a:lnTo>
                <a:close/>
              </a:path>
              <a:path w="715645" h="572770">
                <a:moveTo>
                  <a:pt x="122940" y="370839"/>
                </a:moveTo>
                <a:lnTo>
                  <a:pt x="119288" y="353059"/>
                </a:lnTo>
                <a:lnTo>
                  <a:pt x="148607" y="342899"/>
                </a:lnTo>
                <a:lnTo>
                  <a:pt x="186527" y="344169"/>
                </a:lnTo>
                <a:lnTo>
                  <a:pt x="208678" y="360679"/>
                </a:lnTo>
                <a:lnTo>
                  <a:pt x="186450" y="360679"/>
                </a:lnTo>
                <a:lnTo>
                  <a:pt x="165194" y="361949"/>
                </a:lnTo>
                <a:lnTo>
                  <a:pt x="144246" y="364489"/>
                </a:lnTo>
                <a:lnTo>
                  <a:pt x="122940" y="370839"/>
                </a:lnTo>
                <a:close/>
              </a:path>
              <a:path w="715645" h="572770">
                <a:moveTo>
                  <a:pt x="293596" y="384809"/>
                </a:moveTo>
                <a:lnTo>
                  <a:pt x="255642" y="384809"/>
                </a:lnTo>
                <a:lnTo>
                  <a:pt x="252784" y="368299"/>
                </a:lnTo>
                <a:lnTo>
                  <a:pt x="271274" y="363219"/>
                </a:lnTo>
                <a:lnTo>
                  <a:pt x="297649" y="364489"/>
                </a:lnTo>
                <a:lnTo>
                  <a:pt x="318444" y="367029"/>
                </a:lnTo>
                <a:lnTo>
                  <a:pt x="310474" y="380999"/>
                </a:lnTo>
                <a:lnTo>
                  <a:pt x="293596" y="384809"/>
                </a:lnTo>
                <a:close/>
              </a:path>
              <a:path w="715645" h="572770">
                <a:moveTo>
                  <a:pt x="588712" y="401319"/>
                </a:moveTo>
                <a:lnTo>
                  <a:pt x="564189" y="401319"/>
                </a:lnTo>
                <a:lnTo>
                  <a:pt x="561407" y="392429"/>
                </a:lnTo>
                <a:lnTo>
                  <a:pt x="556049" y="373379"/>
                </a:lnTo>
                <a:lnTo>
                  <a:pt x="553267" y="363219"/>
                </a:lnTo>
                <a:lnTo>
                  <a:pt x="574910" y="363219"/>
                </a:lnTo>
                <a:lnTo>
                  <a:pt x="580572" y="378459"/>
                </a:lnTo>
                <a:lnTo>
                  <a:pt x="658100" y="378459"/>
                </a:lnTo>
                <a:lnTo>
                  <a:pt x="659210" y="383539"/>
                </a:lnTo>
                <a:lnTo>
                  <a:pt x="638373" y="394969"/>
                </a:lnTo>
                <a:lnTo>
                  <a:pt x="614157" y="398779"/>
                </a:lnTo>
                <a:lnTo>
                  <a:pt x="588712" y="401319"/>
                </a:lnTo>
                <a:close/>
              </a:path>
              <a:path w="715645" h="572770">
                <a:moveTo>
                  <a:pt x="141918" y="403859"/>
                </a:moveTo>
                <a:lnTo>
                  <a:pt x="127309" y="394969"/>
                </a:lnTo>
                <a:lnTo>
                  <a:pt x="134238" y="384809"/>
                </a:lnTo>
                <a:lnTo>
                  <a:pt x="147924" y="380999"/>
                </a:lnTo>
                <a:lnTo>
                  <a:pt x="163863" y="379729"/>
                </a:lnTo>
                <a:lnTo>
                  <a:pt x="177550" y="378459"/>
                </a:lnTo>
                <a:lnTo>
                  <a:pt x="177550" y="377189"/>
                </a:lnTo>
                <a:lnTo>
                  <a:pt x="201998" y="380999"/>
                </a:lnTo>
                <a:lnTo>
                  <a:pt x="194230" y="391159"/>
                </a:lnTo>
                <a:lnTo>
                  <a:pt x="169215" y="400049"/>
                </a:lnTo>
                <a:lnTo>
                  <a:pt x="141918" y="403859"/>
                </a:lnTo>
                <a:close/>
              </a:path>
              <a:path w="715645" h="572770">
                <a:moveTo>
                  <a:pt x="477973" y="414019"/>
                </a:moveTo>
                <a:lnTo>
                  <a:pt x="461206" y="414019"/>
                </a:lnTo>
                <a:lnTo>
                  <a:pt x="452784" y="398779"/>
                </a:lnTo>
                <a:lnTo>
                  <a:pt x="474492" y="392429"/>
                </a:lnTo>
                <a:lnTo>
                  <a:pt x="503981" y="384809"/>
                </a:lnTo>
                <a:lnTo>
                  <a:pt x="523436" y="384809"/>
                </a:lnTo>
                <a:lnTo>
                  <a:pt x="515040" y="401319"/>
                </a:lnTo>
                <a:lnTo>
                  <a:pt x="497710" y="406399"/>
                </a:lnTo>
                <a:lnTo>
                  <a:pt x="477973" y="414019"/>
                </a:lnTo>
                <a:close/>
              </a:path>
              <a:path w="715645" h="572770">
                <a:moveTo>
                  <a:pt x="258919" y="436879"/>
                </a:moveTo>
                <a:lnTo>
                  <a:pt x="247425" y="426719"/>
                </a:lnTo>
                <a:lnTo>
                  <a:pt x="253799" y="420369"/>
                </a:lnTo>
                <a:lnTo>
                  <a:pt x="269286" y="417829"/>
                </a:lnTo>
                <a:lnTo>
                  <a:pt x="285132" y="416559"/>
                </a:lnTo>
                <a:lnTo>
                  <a:pt x="307300" y="424179"/>
                </a:lnTo>
                <a:lnTo>
                  <a:pt x="300696" y="430529"/>
                </a:lnTo>
                <a:lnTo>
                  <a:pt x="279756" y="435609"/>
                </a:lnTo>
                <a:lnTo>
                  <a:pt x="258919" y="436879"/>
                </a:lnTo>
                <a:close/>
              </a:path>
              <a:path w="715645" h="572770">
                <a:moveTo>
                  <a:pt x="152430" y="445769"/>
                </a:moveTo>
                <a:lnTo>
                  <a:pt x="145885" y="433069"/>
                </a:lnTo>
                <a:lnTo>
                  <a:pt x="161099" y="425449"/>
                </a:lnTo>
                <a:lnTo>
                  <a:pt x="185221" y="424179"/>
                </a:lnTo>
                <a:lnTo>
                  <a:pt x="205401" y="426719"/>
                </a:lnTo>
                <a:lnTo>
                  <a:pt x="195589" y="438149"/>
                </a:lnTo>
                <a:lnTo>
                  <a:pt x="182192" y="441959"/>
                </a:lnTo>
                <a:lnTo>
                  <a:pt x="167157" y="443229"/>
                </a:lnTo>
                <a:lnTo>
                  <a:pt x="152430" y="445769"/>
                </a:lnTo>
                <a:close/>
              </a:path>
              <a:path w="715645" h="572770">
                <a:moveTo>
                  <a:pt x="507191" y="495299"/>
                </a:moveTo>
                <a:lnTo>
                  <a:pt x="398721" y="495299"/>
                </a:lnTo>
                <a:lnTo>
                  <a:pt x="443840" y="464819"/>
                </a:lnTo>
                <a:lnTo>
                  <a:pt x="489535" y="443229"/>
                </a:lnTo>
                <a:lnTo>
                  <a:pt x="536474" y="430529"/>
                </a:lnTo>
                <a:lnTo>
                  <a:pt x="585325" y="425449"/>
                </a:lnTo>
                <a:lnTo>
                  <a:pt x="636754" y="426719"/>
                </a:lnTo>
                <a:lnTo>
                  <a:pt x="691430" y="433069"/>
                </a:lnTo>
                <a:lnTo>
                  <a:pt x="715027" y="433069"/>
                </a:lnTo>
                <a:lnTo>
                  <a:pt x="715458" y="438149"/>
                </a:lnTo>
                <a:lnTo>
                  <a:pt x="714636" y="443229"/>
                </a:lnTo>
                <a:lnTo>
                  <a:pt x="617302" y="443229"/>
                </a:lnTo>
                <a:lnTo>
                  <a:pt x="570879" y="444499"/>
                </a:lnTo>
                <a:lnTo>
                  <a:pt x="522908" y="452119"/>
                </a:lnTo>
                <a:lnTo>
                  <a:pt x="485101" y="466089"/>
                </a:lnTo>
                <a:lnTo>
                  <a:pt x="469168" y="481329"/>
                </a:lnTo>
                <a:lnTo>
                  <a:pt x="675081" y="481329"/>
                </a:lnTo>
                <a:lnTo>
                  <a:pt x="673622" y="485139"/>
                </a:lnTo>
                <a:lnTo>
                  <a:pt x="671002" y="487679"/>
                </a:lnTo>
                <a:lnTo>
                  <a:pt x="572947" y="487679"/>
                </a:lnTo>
                <a:lnTo>
                  <a:pt x="526576" y="491489"/>
                </a:lnTo>
                <a:lnTo>
                  <a:pt x="507191" y="495299"/>
                </a:lnTo>
                <a:close/>
              </a:path>
              <a:path w="715645" h="572770">
                <a:moveTo>
                  <a:pt x="675081" y="481329"/>
                </a:moveTo>
                <a:lnTo>
                  <a:pt x="469168" y="481329"/>
                </a:lnTo>
                <a:lnTo>
                  <a:pt x="516132" y="474979"/>
                </a:lnTo>
                <a:lnTo>
                  <a:pt x="563097" y="471169"/>
                </a:lnTo>
                <a:lnTo>
                  <a:pt x="610471" y="469899"/>
                </a:lnTo>
                <a:lnTo>
                  <a:pt x="658664" y="469899"/>
                </a:lnTo>
                <a:lnTo>
                  <a:pt x="650468" y="450849"/>
                </a:lnTo>
                <a:lnTo>
                  <a:pt x="617302" y="443229"/>
                </a:lnTo>
                <a:lnTo>
                  <a:pt x="714636" y="443229"/>
                </a:lnTo>
                <a:lnTo>
                  <a:pt x="713402" y="450849"/>
                </a:lnTo>
                <a:lnTo>
                  <a:pt x="705151" y="455929"/>
                </a:lnTo>
                <a:lnTo>
                  <a:pt x="693726" y="455929"/>
                </a:lnTo>
                <a:lnTo>
                  <a:pt x="682147" y="457199"/>
                </a:lnTo>
                <a:lnTo>
                  <a:pt x="678896" y="466089"/>
                </a:lnTo>
                <a:lnTo>
                  <a:pt x="677027" y="476249"/>
                </a:lnTo>
                <a:lnTo>
                  <a:pt x="675081" y="481329"/>
                </a:lnTo>
                <a:close/>
              </a:path>
              <a:path w="715645" h="572770">
                <a:moveTo>
                  <a:pt x="144515" y="519429"/>
                </a:moveTo>
                <a:lnTo>
                  <a:pt x="91812" y="519429"/>
                </a:lnTo>
                <a:lnTo>
                  <a:pt x="136908" y="501649"/>
                </a:lnTo>
                <a:lnTo>
                  <a:pt x="184083" y="485139"/>
                </a:lnTo>
                <a:lnTo>
                  <a:pt x="232228" y="474979"/>
                </a:lnTo>
                <a:lnTo>
                  <a:pt x="280237" y="472439"/>
                </a:lnTo>
                <a:lnTo>
                  <a:pt x="327002" y="481329"/>
                </a:lnTo>
                <a:lnTo>
                  <a:pt x="353127" y="494029"/>
                </a:lnTo>
                <a:lnTo>
                  <a:pt x="297552" y="494029"/>
                </a:lnTo>
                <a:lnTo>
                  <a:pt x="243340" y="495299"/>
                </a:lnTo>
                <a:lnTo>
                  <a:pt x="185484" y="504189"/>
                </a:lnTo>
                <a:lnTo>
                  <a:pt x="144515" y="519429"/>
                </a:lnTo>
                <a:close/>
              </a:path>
              <a:path w="715645" h="572770">
                <a:moveTo>
                  <a:pt x="665763" y="492759"/>
                </a:moveTo>
                <a:lnTo>
                  <a:pt x="619620" y="488949"/>
                </a:lnTo>
                <a:lnTo>
                  <a:pt x="572947" y="487679"/>
                </a:lnTo>
                <a:lnTo>
                  <a:pt x="671002" y="487679"/>
                </a:lnTo>
                <a:lnTo>
                  <a:pt x="665763" y="492759"/>
                </a:lnTo>
                <a:close/>
              </a:path>
              <a:path w="715645" h="572770">
                <a:moveTo>
                  <a:pt x="196131" y="543559"/>
                </a:moveTo>
                <a:lnTo>
                  <a:pt x="127309" y="543559"/>
                </a:lnTo>
                <a:lnTo>
                  <a:pt x="175229" y="527049"/>
                </a:lnTo>
                <a:lnTo>
                  <a:pt x="223968" y="518159"/>
                </a:lnTo>
                <a:lnTo>
                  <a:pt x="323905" y="510539"/>
                </a:lnTo>
                <a:lnTo>
                  <a:pt x="331005" y="510539"/>
                </a:lnTo>
                <a:lnTo>
                  <a:pt x="331005" y="502919"/>
                </a:lnTo>
                <a:lnTo>
                  <a:pt x="297552" y="494029"/>
                </a:lnTo>
                <a:lnTo>
                  <a:pt x="353127" y="494029"/>
                </a:lnTo>
                <a:lnTo>
                  <a:pt x="371415" y="502919"/>
                </a:lnTo>
                <a:lnTo>
                  <a:pt x="474134" y="502919"/>
                </a:lnTo>
                <a:lnTo>
                  <a:pt x="438083" y="515619"/>
                </a:lnTo>
                <a:lnTo>
                  <a:pt x="413361" y="529589"/>
                </a:lnTo>
                <a:lnTo>
                  <a:pt x="304185" y="529589"/>
                </a:lnTo>
                <a:lnTo>
                  <a:pt x="256530" y="532129"/>
                </a:lnTo>
                <a:lnTo>
                  <a:pt x="209649" y="539749"/>
                </a:lnTo>
                <a:lnTo>
                  <a:pt x="196131" y="543559"/>
                </a:lnTo>
                <a:close/>
              </a:path>
              <a:path w="715645" h="572770">
                <a:moveTo>
                  <a:pt x="397629" y="538479"/>
                </a:moveTo>
                <a:lnTo>
                  <a:pt x="351567" y="532129"/>
                </a:lnTo>
                <a:lnTo>
                  <a:pt x="304185" y="529589"/>
                </a:lnTo>
                <a:lnTo>
                  <a:pt x="413361" y="529589"/>
                </a:lnTo>
                <a:lnTo>
                  <a:pt x="397629" y="538479"/>
                </a:lnTo>
                <a:close/>
              </a:path>
              <a:path w="715645" h="572770">
                <a:moveTo>
                  <a:pt x="122394" y="572769"/>
                </a:moveTo>
                <a:lnTo>
                  <a:pt x="113793" y="568959"/>
                </a:lnTo>
                <a:lnTo>
                  <a:pt x="109697" y="561339"/>
                </a:lnTo>
                <a:lnTo>
                  <a:pt x="107035" y="553719"/>
                </a:lnTo>
                <a:lnTo>
                  <a:pt x="102734" y="546099"/>
                </a:lnTo>
                <a:lnTo>
                  <a:pt x="187118" y="546099"/>
                </a:lnTo>
                <a:lnTo>
                  <a:pt x="164588" y="552449"/>
                </a:lnTo>
                <a:lnTo>
                  <a:pt x="122394" y="572769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2001942" y="0"/>
            <a:ext cx="471170" cy="354330"/>
          </a:xfrm>
          <a:custGeom>
            <a:avLst/>
            <a:gdLst/>
            <a:ahLst/>
            <a:cxnLst/>
            <a:rect l="l" t="t" r="r" b="b"/>
            <a:pathLst>
              <a:path w="471169" h="354330">
                <a:moveTo>
                  <a:pt x="344859" y="122656"/>
                </a:moveTo>
                <a:lnTo>
                  <a:pt x="199864" y="122656"/>
                </a:lnTo>
                <a:lnTo>
                  <a:pt x="176561" y="78700"/>
                </a:lnTo>
                <a:lnTo>
                  <a:pt x="145271" y="39660"/>
                </a:lnTo>
                <a:lnTo>
                  <a:pt x="109894" y="3561"/>
                </a:lnTo>
                <a:lnTo>
                  <a:pt x="106290" y="0"/>
                </a:lnTo>
                <a:lnTo>
                  <a:pt x="131518" y="0"/>
                </a:lnTo>
                <a:lnTo>
                  <a:pt x="131696" y="234"/>
                </a:lnTo>
                <a:lnTo>
                  <a:pt x="162114" y="34379"/>
                </a:lnTo>
                <a:lnTo>
                  <a:pt x="192365" y="68801"/>
                </a:lnTo>
                <a:lnTo>
                  <a:pt x="219412" y="106017"/>
                </a:lnTo>
                <a:lnTo>
                  <a:pt x="229146" y="116728"/>
                </a:lnTo>
                <a:lnTo>
                  <a:pt x="240114" y="122018"/>
                </a:lnTo>
                <a:lnTo>
                  <a:pt x="253088" y="122238"/>
                </a:lnTo>
                <a:lnTo>
                  <a:pt x="344989" y="122238"/>
                </a:lnTo>
                <a:lnTo>
                  <a:pt x="344859" y="122656"/>
                </a:lnTo>
                <a:close/>
              </a:path>
              <a:path w="471169" h="354330">
                <a:moveTo>
                  <a:pt x="344989" y="122238"/>
                </a:moveTo>
                <a:lnTo>
                  <a:pt x="253088" y="122238"/>
                </a:lnTo>
                <a:lnTo>
                  <a:pt x="268839" y="117741"/>
                </a:lnTo>
                <a:lnTo>
                  <a:pt x="248931" y="85779"/>
                </a:lnTo>
                <a:lnTo>
                  <a:pt x="225044" y="55858"/>
                </a:lnTo>
                <a:lnTo>
                  <a:pt x="200635" y="26114"/>
                </a:lnTo>
                <a:lnTo>
                  <a:pt x="182793" y="0"/>
                </a:lnTo>
                <a:lnTo>
                  <a:pt x="203719" y="0"/>
                </a:lnTo>
                <a:lnTo>
                  <a:pt x="209372" y="7573"/>
                </a:lnTo>
                <a:lnTo>
                  <a:pt x="234268" y="41731"/>
                </a:lnTo>
                <a:lnTo>
                  <a:pt x="254353" y="64499"/>
                </a:lnTo>
                <a:lnTo>
                  <a:pt x="274412" y="93004"/>
                </a:lnTo>
                <a:lnTo>
                  <a:pt x="296640" y="114419"/>
                </a:lnTo>
                <a:lnTo>
                  <a:pt x="323230" y="115915"/>
                </a:lnTo>
                <a:lnTo>
                  <a:pt x="354367" y="115915"/>
                </a:lnTo>
                <a:lnTo>
                  <a:pt x="345789" y="119666"/>
                </a:lnTo>
                <a:lnTo>
                  <a:pt x="344989" y="122238"/>
                </a:lnTo>
                <a:close/>
              </a:path>
              <a:path w="471169" h="354330">
                <a:moveTo>
                  <a:pt x="354367" y="115915"/>
                </a:moveTo>
                <a:lnTo>
                  <a:pt x="323230" y="115915"/>
                </a:lnTo>
                <a:lnTo>
                  <a:pt x="353437" y="98106"/>
                </a:lnTo>
                <a:lnTo>
                  <a:pt x="386631" y="86966"/>
                </a:lnTo>
                <a:lnTo>
                  <a:pt x="419783" y="88100"/>
                </a:lnTo>
                <a:lnTo>
                  <a:pt x="446664" y="105091"/>
                </a:lnTo>
                <a:lnTo>
                  <a:pt x="379120" y="105091"/>
                </a:lnTo>
                <a:lnTo>
                  <a:pt x="354367" y="115915"/>
                </a:lnTo>
                <a:close/>
              </a:path>
              <a:path w="471169" h="354330">
                <a:moveTo>
                  <a:pt x="443244" y="191397"/>
                </a:moveTo>
                <a:lnTo>
                  <a:pt x="398975" y="191397"/>
                </a:lnTo>
                <a:lnTo>
                  <a:pt x="436387" y="183133"/>
                </a:lnTo>
                <a:lnTo>
                  <a:pt x="455431" y="150032"/>
                </a:lnTo>
                <a:lnTo>
                  <a:pt x="444917" y="123704"/>
                </a:lnTo>
                <a:lnTo>
                  <a:pt x="415821" y="107580"/>
                </a:lnTo>
                <a:lnTo>
                  <a:pt x="379120" y="105091"/>
                </a:lnTo>
                <a:lnTo>
                  <a:pt x="446664" y="105091"/>
                </a:lnTo>
                <a:lnTo>
                  <a:pt x="449862" y="107112"/>
                </a:lnTo>
                <a:lnTo>
                  <a:pt x="465935" y="121124"/>
                </a:lnTo>
                <a:lnTo>
                  <a:pt x="470954" y="140556"/>
                </a:lnTo>
                <a:lnTo>
                  <a:pt x="471015" y="141622"/>
                </a:lnTo>
                <a:lnTo>
                  <a:pt x="467330" y="162949"/>
                </a:lnTo>
                <a:lnTo>
                  <a:pt x="456591" y="182433"/>
                </a:lnTo>
                <a:lnTo>
                  <a:pt x="443244" y="191397"/>
                </a:lnTo>
                <a:close/>
              </a:path>
              <a:path w="471169" h="354330">
                <a:moveTo>
                  <a:pt x="333897" y="354285"/>
                </a:moveTo>
                <a:lnTo>
                  <a:pt x="283314" y="334672"/>
                </a:lnTo>
                <a:lnTo>
                  <a:pt x="261481" y="307405"/>
                </a:lnTo>
                <a:lnTo>
                  <a:pt x="258052" y="277184"/>
                </a:lnTo>
                <a:lnTo>
                  <a:pt x="262685" y="248709"/>
                </a:lnTo>
                <a:lnTo>
                  <a:pt x="265034" y="226680"/>
                </a:lnTo>
                <a:lnTo>
                  <a:pt x="254755" y="215798"/>
                </a:lnTo>
                <a:lnTo>
                  <a:pt x="217954" y="210292"/>
                </a:lnTo>
                <a:lnTo>
                  <a:pt x="171381" y="207132"/>
                </a:lnTo>
                <a:lnTo>
                  <a:pt x="120981" y="203190"/>
                </a:lnTo>
                <a:lnTo>
                  <a:pt x="72698" y="195338"/>
                </a:lnTo>
                <a:lnTo>
                  <a:pt x="32477" y="180448"/>
                </a:lnTo>
                <a:lnTo>
                  <a:pt x="6262" y="155393"/>
                </a:lnTo>
                <a:lnTo>
                  <a:pt x="0" y="117045"/>
                </a:lnTo>
                <a:lnTo>
                  <a:pt x="18342" y="105455"/>
                </a:lnTo>
                <a:lnTo>
                  <a:pt x="60806" y="106592"/>
                </a:lnTo>
                <a:lnTo>
                  <a:pt x="164873" y="121562"/>
                </a:lnTo>
                <a:lnTo>
                  <a:pt x="182394" y="122110"/>
                </a:lnTo>
                <a:lnTo>
                  <a:pt x="41354" y="122110"/>
                </a:lnTo>
                <a:lnTo>
                  <a:pt x="16177" y="132682"/>
                </a:lnTo>
                <a:lnTo>
                  <a:pt x="52417" y="165700"/>
                </a:lnTo>
                <a:lnTo>
                  <a:pt x="89419" y="178241"/>
                </a:lnTo>
                <a:lnTo>
                  <a:pt x="133514" y="187391"/>
                </a:lnTo>
                <a:lnTo>
                  <a:pt x="180582" y="192591"/>
                </a:lnTo>
                <a:lnTo>
                  <a:pt x="226502" y="193282"/>
                </a:lnTo>
                <a:lnTo>
                  <a:pt x="316568" y="193282"/>
                </a:lnTo>
                <a:lnTo>
                  <a:pt x="315909" y="193635"/>
                </a:lnTo>
                <a:lnTo>
                  <a:pt x="315581" y="200370"/>
                </a:lnTo>
                <a:lnTo>
                  <a:pt x="290564" y="200370"/>
                </a:lnTo>
                <a:lnTo>
                  <a:pt x="282463" y="203690"/>
                </a:lnTo>
                <a:lnTo>
                  <a:pt x="280590" y="210574"/>
                </a:lnTo>
                <a:lnTo>
                  <a:pt x="284771" y="217146"/>
                </a:lnTo>
                <a:lnTo>
                  <a:pt x="291651" y="220883"/>
                </a:lnTo>
                <a:lnTo>
                  <a:pt x="340811" y="220883"/>
                </a:lnTo>
                <a:lnTo>
                  <a:pt x="360806" y="229888"/>
                </a:lnTo>
                <a:lnTo>
                  <a:pt x="362281" y="231657"/>
                </a:lnTo>
                <a:lnTo>
                  <a:pt x="335137" y="231657"/>
                </a:lnTo>
                <a:lnTo>
                  <a:pt x="329726" y="231779"/>
                </a:lnTo>
                <a:lnTo>
                  <a:pt x="321041" y="234689"/>
                </a:lnTo>
                <a:lnTo>
                  <a:pt x="325146" y="237946"/>
                </a:lnTo>
                <a:lnTo>
                  <a:pt x="303731" y="237946"/>
                </a:lnTo>
                <a:lnTo>
                  <a:pt x="277589" y="256622"/>
                </a:lnTo>
                <a:lnTo>
                  <a:pt x="276032" y="292094"/>
                </a:lnTo>
                <a:lnTo>
                  <a:pt x="293297" y="322978"/>
                </a:lnTo>
                <a:lnTo>
                  <a:pt x="323621" y="327886"/>
                </a:lnTo>
                <a:lnTo>
                  <a:pt x="324297" y="327886"/>
                </a:lnTo>
                <a:lnTo>
                  <a:pt x="360626" y="327948"/>
                </a:lnTo>
                <a:lnTo>
                  <a:pt x="359993" y="328486"/>
                </a:lnTo>
                <a:lnTo>
                  <a:pt x="357560" y="329840"/>
                </a:lnTo>
                <a:lnTo>
                  <a:pt x="355064" y="331964"/>
                </a:lnTo>
                <a:lnTo>
                  <a:pt x="358419" y="338433"/>
                </a:lnTo>
                <a:lnTo>
                  <a:pt x="380948" y="338433"/>
                </a:lnTo>
                <a:lnTo>
                  <a:pt x="372746" y="347939"/>
                </a:lnTo>
                <a:lnTo>
                  <a:pt x="333897" y="354285"/>
                </a:lnTo>
                <a:close/>
              </a:path>
              <a:path w="471169" h="354330">
                <a:moveTo>
                  <a:pt x="403607" y="171586"/>
                </a:moveTo>
                <a:lnTo>
                  <a:pt x="388775" y="168643"/>
                </a:lnTo>
                <a:lnTo>
                  <a:pt x="374604" y="164265"/>
                </a:lnTo>
                <a:lnTo>
                  <a:pt x="360880" y="158833"/>
                </a:lnTo>
                <a:lnTo>
                  <a:pt x="347392" y="152729"/>
                </a:lnTo>
                <a:lnTo>
                  <a:pt x="354841" y="131092"/>
                </a:lnTo>
                <a:lnTo>
                  <a:pt x="371699" y="122089"/>
                </a:lnTo>
                <a:lnTo>
                  <a:pt x="393372" y="120956"/>
                </a:lnTo>
                <a:lnTo>
                  <a:pt x="415269" y="122929"/>
                </a:lnTo>
                <a:lnTo>
                  <a:pt x="432440" y="135546"/>
                </a:lnTo>
                <a:lnTo>
                  <a:pt x="432540" y="136395"/>
                </a:lnTo>
                <a:lnTo>
                  <a:pt x="399027" y="136395"/>
                </a:lnTo>
                <a:lnTo>
                  <a:pt x="385769" y="137369"/>
                </a:lnTo>
                <a:lnTo>
                  <a:pt x="373082" y="141622"/>
                </a:lnTo>
                <a:lnTo>
                  <a:pt x="384489" y="148544"/>
                </a:lnTo>
                <a:lnTo>
                  <a:pt x="396323" y="153758"/>
                </a:lnTo>
                <a:lnTo>
                  <a:pt x="407327" y="154837"/>
                </a:lnTo>
                <a:lnTo>
                  <a:pt x="432121" y="154837"/>
                </a:lnTo>
                <a:lnTo>
                  <a:pt x="423800" y="165896"/>
                </a:lnTo>
                <a:lnTo>
                  <a:pt x="403607" y="171586"/>
                </a:lnTo>
                <a:close/>
              </a:path>
              <a:path w="471169" h="354330">
                <a:moveTo>
                  <a:pt x="206631" y="146894"/>
                </a:moveTo>
                <a:lnTo>
                  <a:pt x="151125" y="138457"/>
                </a:lnTo>
                <a:lnTo>
                  <a:pt x="91185" y="127115"/>
                </a:lnTo>
                <a:lnTo>
                  <a:pt x="41354" y="122110"/>
                </a:lnTo>
                <a:lnTo>
                  <a:pt x="182394" y="122110"/>
                </a:lnTo>
                <a:lnTo>
                  <a:pt x="199864" y="122656"/>
                </a:lnTo>
                <a:lnTo>
                  <a:pt x="344859" y="122656"/>
                </a:lnTo>
                <a:lnTo>
                  <a:pt x="339540" y="139766"/>
                </a:lnTo>
                <a:lnTo>
                  <a:pt x="316275" y="139766"/>
                </a:lnTo>
                <a:lnTo>
                  <a:pt x="303243" y="140425"/>
                </a:lnTo>
                <a:lnTo>
                  <a:pt x="289962" y="140556"/>
                </a:lnTo>
                <a:lnTo>
                  <a:pt x="276490" y="141252"/>
                </a:lnTo>
                <a:lnTo>
                  <a:pt x="265331" y="143185"/>
                </a:lnTo>
                <a:lnTo>
                  <a:pt x="243158" y="143185"/>
                </a:lnTo>
                <a:lnTo>
                  <a:pt x="206631" y="146894"/>
                </a:lnTo>
                <a:close/>
              </a:path>
              <a:path w="471169" h="354330">
                <a:moveTo>
                  <a:pt x="432121" y="154837"/>
                </a:moveTo>
                <a:lnTo>
                  <a:pt x="407327" y="154837"/>
                </a:lnTo>
                <a:lnTo>
                  <a:pt x="416243" y="149354"/>
                </a:lnTo>
                <a:lnTo>
                  <a:pt x="410103" y="139967"/>
                </a:lnTo>
                <a:lnTo>
                  <a:pt x="399027" y="136395"/>
                </a:lnTo>
                <a:lnTo>
                  <a:pt x="432540" y="136395"/>
                </a:lnTo>
                <a:lnTo>
                  <a:pt x="434348" y="151876"/>
                </a:lnTo>
                <a:lnTo>
                  <a:pt x="432121" y="154837"/>
                </a:lnTo>
                <a:close/>
              </a:path>
              <a:path w="471169" h="354330">
                <a:moveTo>
                  <a:pt x="316568" y="193282"/>
                </a:moveTo>
                <a:lnTo>
                  <a:pt x="226502" y="193282"/>
                </a:lnTo>
                <a:lnTo>
                  <a:pt x="267152" y="188904"/>
                </a:lnTo>
                <a:lnTo>
                  <a:pt x="298412" y="178898"/>
                </a:lnTo>
                <a:lnTo>
                  <a:pt x="316160" y="162705"/>
                </a:lnTo>
                <a:lnTo>
                  <a:pt x="316275" y="139766"/>
                </a:lnTo>
                <a:lnTo>
                  <a:pt x="339540" y="139766"/>
                </a:lnTo>
                <a:lnTo>
                  <a:pt x="334797" y="155022"/>
                </a:lnTo>
                <a:lnTo>
                  <a:pt x="358818" y="180480"/>
                </a:lnTo>
                <a:lnTo>
                  <a:pt x="392197" y="189555"/>
                </a:lnTo>
                <a:lnTo>
                  <a:pt x="323508" y="189555"/>
                </a:lnTo>
                <a:lnTo>
                  <a:pt x="316568" y="193282"/>
                </a:lnTo>
                <a:close/>
              </a:path>
              <a:path w="471169" h="354330">
                <a:moveTo>
                  <a:pt x="256613" y="183983"/>
                </a:moveTo>
                <a:lnTo>
                  <a:pt x="240104" y="183706"/>
                </a:lnTo>
                <a:lnTo>
                  <a:pt x="232360" y="171358"/>
                </a:lnTo>
                <a:lnTo>
                  <a:pt x="246636" y="148114"/>
                </a:lnTo>
                <a:lnTo>
                  <a:pt x="243158" y="143185"/>
                </a:lnTo>
                <a:lnTo>
                  <a:pt x="265331" y="143185"/>
                </a:lnTo>
                <a:lnTo>
                  <a:pt x="262884" y="143609"/>
                </a:lnTo>
                <a:lnTo>
                  <a:pt x="268626" y="171010"/>
                </a:lnTo>
                <a:lnTo>
                  <a:pt x="256613" y="183983"/>
                </a:lnTo>
                <a:close/>
              </a:path>
              <a:path w="471169" h="354330">
                <a:moveTo>
                  <a:pt x="392404" y="205508"/>
                </a:moveTo>
                <a:lnTo>
                  <a:pt x="357623" y="198285"/>
                </a:lnTo>
                <a:lnTo>
                  <a:pt x="323508" y="189555"/>
                </a:lnTo>
                <a:lnTo>
                  <a:pt x="392197" y="189555"/>
                </a:lnTo>
                <a:lnTo>
                  <a:pt x="398975" y="191397"/>
                </a:lnTo>
                <a:lnTo>
                  <a:pt x="443244" y="191397"/>
                </a:lnTo>
                <a:lnTo>
                  <a:pt x="426007" y="202973"/>
                </a:lnTo>
                <a:lnTo>
                  <a:pt x="392404" y="205508"/>
                </a:lnTo>
                <a:close/>
              </a:path>
              <a:path w="471169" h="354330">
                <a:moveTo>
                  <a:pt x="340811" y="220883"/>
                </a:moveTo>
                <a:lnTo>
                  <a:pt x="291651" y="220883"/>
                </a:lnTo>
                <a:lnTo>
                  <a:pt x="297871" y="219265"/>
                </a:lnTo>
                <a:lnTo>
                  <a:pt x="301573" y="211329"/>
                </a:lnTo>
                <a:lnTo>
                  <a:pt x="298036" y="203973"/>
                </a:lnTo>
                <a:lnTo>
                  <a:pt x="290564" y="200370"/>
                </a:lnTo>
                <a:lnTo>
                  <a:pt x="315581" y="200370"/>
                </a:lnTo>
                <a:lnTo>
                  <a:pt x="315528" y="201457"/>
                </a:lnTo>
                <a:lnTo>
                  <a:pt x="319990" y="209595"/>
                </a:lnTo>
                <a:lnTo>
                  <a:pt x="326916" y="214626"/>
                </a:lnTo>
                <a:lnTo>
                  <a:pt x="340811" y="220883"/>
                </a:lnTo>
                <a:close/>
              </a:path>
              <a:path w="471169" h="354330">
                <a:moveTo>
                  <a:pt x="371595" y="242829"/>
                </a:moveTo>
                <a:lnTo>
                  <a:pt x="345184" y="242829"/>
                </a:lnTo>
                <a:lnTo>
                  <a:pt x="339534" y="235086"/>
                </a:lnTo>
                <a:lnTo>
                  <a:pt x="335137" y="231657"/>
                </a:lnTo>
                <a:lnTo>
                  <a:pt x="362281" y="231657"/>
                </a:lnTo>
                <a:lnTo>
                  <a:pt x="371595" y="242829"/>
                </a:lnTo>
                <a:close/>
              </a:path>
              <a:path w="471169" h="354330">
                <a:moveTo>
                  <a:pt x="323916" y="327635"/>
                </a:moveTo>
                <a:lnTo>
                  <a:pt x="304879" y="315070"/>
                </a:lnTo>
                <a:lnTo>
                  <a:pt x="293613" y="296317"/>
                </a:lnTo>
                <a:lnTo>
                  <a:pt x="291206" y="275806"/>
                </a:lnTo>
                <a:lnTo>
                  <a:pt x="298271" y="257655"/>
                </a:lnTo>
                <a:lnTo>
                  <a:pt x="302262" y="251389"/>
                </a:lnTo>
                <a:lnTo>
                  <a:pt x="306607" y="245539"/>
                </a:lnTo>
                <a:lnTo>
                  <a:pt x="303731" y="237946"/>
                </a:lnTo>
                <a:lnTo>
                  <a:pt x="325146" y="237946"/>
                </a:lnTo>
                <a:lnTo>
                  <a:pt x="326220" y="238798"/>
                </a:lnTo>
                <a:lnTo>
                  <a:pt x="332037" y="241288"/>
                </a:lnTo>
                <a:lnTo>
                  <a:pt x="338392" y="242513"/>
                </a:lnTo>
                <a:lnTo>
                  <a:pt x="345184" y="242829"/>
                </a:lnTo>
                <a:lnTo>
                  <a:pt x="371595" y="242829"/>
                </a:lnTo>
                <a:lnTo>
                  <a:pt x="379341" y="252121"/>
                </a:lnTo>
                <a:lnTo>
                  <a:pt x="359547" y="252121"/>
                </a:lnTo>
                <a:lnTo>
                  <a:pt x="363736" y="259673"/>
                </a:lnTo>
                <a:lnTo>
                  <a:pt x="326000" y="259673"/>
                </a:lnTo>
                <a:lnTo>
                  <a:pt x="312026" y="273920"/>
                </a:lnTo>
                <a:lnTo>
                  <a:pt x="311807" y="296902"/>
                </a:lnTo>
                <a:lnTo>
                  <a:pt x="328045" y="316231"/>
                </a:lnTo>
                <a:lnTo>
                  <a:pt x="393526" y="316231"/>
                </a:lnTo>
                <a:lnTo>
                  <a:pt x="392675" y="324843"/>
                </a:lnTo>
                <a:lnTo>
                  <a:pt x="391670" y="326008"/>
                </a:lnTo>
                <a:lnTo>
                  <a:pt x="362905" y="326008"/>
                </a:lnTo>
                <a:lnTo>
                  <a:pt x="361114" y="327532"/>
                </a:lnTo>
                <a:lnTo>
                  <a:pt x="324037" y="327532"/>
                </a:lnTo>
                <a:close/>
              </a:path>
              <a:path w="471169" h="354330">
                <a:moveTo>
                  <a:pt x="395584" y="295387"/>
                </a:moveTo>
                <a:lnTo>
                  <a:pt x="382028" y="295387"/>
                </a:lnTo>
                <a:lnTo>
                  <a:pt x="381792" y="287865"/>
                </a:lnTo>
                <a:lnTo>
                  <a:pt x="381266" y="275953"/>
                </a:lnTo>
                <a:lnTo>
                  <a:pt x="380568" y="275953"/>
                </a:lnTo>
                <a:lnTo>
                  <a:pt x="376461" y="270808"/>
                </a:lnTo>
                <a:lnTo>
                  <a:pt x="372509" y="264400"/>
                </a:lnTo>
                <a:lnTo>
                  <a:pt x="367401" y="257899"/>
                </a:lnTo>
                <a:lnTo>
                  <a:pt x="359547" y="252121"/>
                </a:lnTo>
                <a:lnTo>
                  <a:pt x="379341" y="252121"/>
                </a:lnTo>
                <a:lnTo>
                  <a:pt x="384520" y="258334"/>
                </a:lnTo>
                <a:lnTo>
                  <a:pt x="390377" y="275953"/>
                </a:lnTo>
                <a:lnTo>
                  <a:pt x="381266" y="275953"/>
                </a:lnTo>
                <a:lnTo>
                  <a:pt x="380831" y="276282"/>
                </a:lnTo>
                <a:lnTo>
                  <a:pt x="390487" y="276282"/>
                </a:lnTo>
                <a:lnTo>
                  <a:pt x="395871" y="292480"/>
                </a:lnTo>
                <a:lnTo>
                  <a:pt x="395584" y="295387"/>
                </a:lnTo>
                <a:close/>
              </a:path>
              <a:path w="471169" h="354330">
                <a:moveTo>
                  <a:pt x="393526" y="316231"/>
                </a:moveTo>
                <a:lnTo>
                  <a:pt x="328045" y="316231"/>
                </a:lnTo>
                <a:lnTo>
                  <a:pt x="347032" y="315536"/>
                </a:lnTo>
                <a:lnTo>
                  <a:pt x="356179" y="303043"/>
                </a:lnTo>
                <a:lnTo>
                  <a:pt x="357005" y="284723"/>
                </a:lnTo>
                <a:lnTo>
                  <a:pt x="351026" y="266547"/>
                </a:lnTo>
                <a:lnTo>
                  <a:pt x="326000" y="259673"/>
                </a:lnTo>
                <a:lnTo>
                  <a:pt x="363736" y="259673"/>
                </a:lnTo>
                <a:lnTo>
                  <a:pt x="364243" y="260587"/>
                </a:lnTo>
                <a:lnTo>
                  <a:pt x="369701" y="266789"/>
                </a:lnTo>
                <a:lnTo>
                  <a:pt x="375408" y="271704"/>
                </a:lnTo>
                <a:lnTo>
                  <a:pt x="380822" y="276282"/>
                </a:lnTo>
                <a:lnTo>
                  <a:pt x="375967" y="279970"/>
                </a:lnTo>
                <a:lnTo>
                  <a:pt x="374280" y="283334"/>
                </a:lnTo>
                <a:lnTo>
                  <a:pt x="376276" y="287865"/>
                </a:lnTo>
                <a:lnTo>
                  <a:pt x="382028" y="295387"/>
                </a:lnTo>
                <a:lnTo>
                  <a:pt x="395584" y="295387"/>
                </a:lnTo>
                <a:lnTo>
                  <a:pt x="393526" y="316231"/>
                </a:lnTo>
                <a:close/>
              </a:path>
              <a:path w="471169" h="354330">
                <a:moveTo>
                  <a:pt x="380948" y="338433"/>
                </a:moveTo>
                <a:lnTo>
                  <a:pt x="358419" y="338433"/>
                </a:lnTo>
                <a:lnTo>
                  <a:pt x="367383" y="332955"/>
                </a:lnTo>
                <a:lnTo>
                  <a:pt x="362905" y="326008"/>
                </a:lnTo>
                <a:lnTo>
                  <a:pt x="391670" y="326008"/>
                </a:lnTo>
                <a:lnTo>
                  <a:pt x="380948" y="338433"/>
                </a:lnTo>
                <a:close/>
              </a:path>
              <a:path w="471169" h="354330">
                <a:moveTo>
                  <a:pt x="360626" y="327948"/>
                </a:moveTo>
                <a:lnTo>
                  <a:pt x="324391" y="327948"/>
                </a:lnTo>
                <a:lnTo>
                  <a:pt x="324037" y="327532"/>
                </a:lnTo>
                <a:lnTo>
                  <a:pt x="361114" y="327532"/>
                </a:lnTo>
                <a:lnTo>
                  <a:pt x="360626" y="327948"/>
                </a:lnTo>
                <a:close/>
              </a:path>
              <a:path w="471169" h="354330">
                <a:moveTo>
                  <a:pt x="324297" y="327886"/>
                </a:moveTo>
                <a:lnTo>
                  <a:pt x="323621" y="327886"/>
                </a:lnTo>
                <a:lnTo>
                  <a:pt x="323916" y="327635"/>
                </a:lnTo>
                <a:lnTo>
                  <a:pt x="324297" y="327886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6116075" y="4567490"/>
            <a:ext cx="709930" cy="417830"/>
          </a:xfrm>
          <a:custGeom>
            <a:avLst/>
            <a:gdLst/>
            <a:ahLst/>
            <a:cxnLst/>
            <a:rect l="l" t="t" r="r" b="b"/>
            <a:pathLst>
              <a:path w="709929" h="417829">
                <a:moveTo>
                  <a:pt x="385761" y="71540"/>
                </a:moveTo>
                <a:lnTo>
                  <a:pt x="354325" y="71540"/>
                </a:lnTo>
                <a:lnTo>
                  <a:pt x="382611" y="50225"/>
                </a:lnTo>
                <a:lnTo>
                  <a:pt x="411460" y="23073"/>
                </a:lnTo>
                <a:lnTo>
                  <a:pt x="441641" y="2270"/>
                </a:lnTo>
                <a:lnTo>
                  <a:pt x="473921" y="0"/>
                </a:lnTo>
                <a:lnTo>
                  <a:pt x="496335" y="16930"/>
                </a:lnTo>
                <a:lnTo>
                  <a:pt x="456991" y="16930"/>
                </a:lnTo>
                <a:lnTo>
                  <a:pt x="406519" y="51684"/>
                </a:lnTo>
                <a:lnTo>
                  <a:pt x="385761" y="71540"/>
                </a:lnTo>
                <a:close/>
              </a:path>
              <a:path w="709929" h="417829">
                <a:moveTo>
                  <a:pt x="6459" y="293256"/>
                </a:moveTo>
                <a:lnTo>
                  <a:pt x="0" y="282036"/>
                </a:lnTo>
                <a:lnTo>
                  <a:pt x="19497" y="266156"/>
                </a:lnTo>
                <a:lnTo>
                  <a:pt x="47176" y="250114"/>
                </a:lnTo>
                <a:lnTo>
                  <a:pt x="64891" y="238646"/>
                </a:lnTo>
                <a:lnTo>
                  <a:pt x="71336" y="200768"/>
                </a:lnTo>
                <a:lnTo>
                  <a:pt x="72742" y="173437"/>
                </a:lnTo>
                <a:lnTo>
                  <a:pt x="71212" y="153898"/>
                </a:lnTo>
                <a:lnTo>
                  <a:pt x="68850" y="139396"/>
                </a:lnTo>
                <a:lnTo>
                  <a:pt x="67758" y="127174"/>
                </a:lnTo>
                <a:lnTo>
                  <a:pt x="93149" y="76634"/>
                </a:lnTo>
                <a:lnTo>
                  <a:pt x="118179" y="45977"/>
                </a:lnTo>
                <a:lnTo>
                  <a:pt x="154998" y="3823"/>
                </a:lnTo>
                <a:lnTo>
                  <a:pt x="206570" y="15095"/>
                </a:lnTo>
                <a:lnTo>
                  <a:pt x="221828" y="20752"/>
                </a:lnTo>
                <a:lnTo>
                  <a:pt x="170835" y="20752"/>
                </a:lnTo>
                <a:lnTo>
                  <a:pt x="133237" y="57712"/>
                </a:lnTo>
                <a:lnTo>
                  <a:pt x="107409" y="94410"/>
                </a:lnTo>
                <a:lnTo>
                  <a:pt x="93062" y="133598"/>
                </a:lnTo>
                <a:lnTo>
                  <a:pt x="89907" y="178029"/>
                </a:lnTo>
                <a:lnTo>
                  <a:pt x="97657" y="230455"/>
                </a:lnTo>
                <a:lnTo>
                  <a:pt x="135586" y="245029"/>
                </a:lnTo>
                <a:lnTo>
                  <a:pt x="150503" y="252324"/>
                </a:lnTo>
                <a:lnTo>
                  <a:pt x="82409" y="252324"/>
                </a:lnTo>
                <a:lnTo>
                  <a:pt x="57041" y="264927"/>
                </a:lnTo>
                <a:lnTo>
                  <a:pt x="32185" y="281728"/>
                </a:lnTo>
                <a:lnTo>
                  <a:pt x="6459" y="293256"/>
                </a:lnTo>
                <a:close/>
              </a:path>
              <a:path w="709929" h="417829">
                <a:moveTo>
                  <a:pt x="666891" y="73724"/>
                </a:moveTo>
                <a:lnTo>
                  <a:pt x="619183" y="73724"/>
                </a:lnTo>
                <a:lnTo>
                  <a:pt x="645942" y="64918"/>
                </a:lnTo>
                <a:lnTo>
                  <a:pt x="666967" y="44235"/>
                </a:lnTo>
                <a:lnTo>
                  <a:pt x="686763" y="22732"/>
                </a:lnTo>
                <a:lnTo>
                  <a:pt x="709836" y="11469"/>
                </a:lnTo>
                <a:lnTo>
                  <a:pt x="708437" y="28611"/>
                </a:lnTo>
                <a:lnTo>
                  <a:pt x="694955" y="45395"/>
                </a:lnTo>
                <a:lnTo>
                  <a:pt x="677582" y="61462"/>
                </a:lnTo>
                <a:lnTo>
                  <a:pt x="666891" y="73724"/>
                </a:lnTo>
                <a:close/>
              </a:path>
              <a:path w="709929" h="417829">
                <a:moveTo>
                  <a:pt x="506544" y="300901"/>
                </a:moveTo>
                <a:lnTo>
                  <a:pt x="471736" y="300901"/>
                </a:lnTo>
                <a:lnTo>
                  <a:pt x="499998" y="282036"/>
                </a:lnTo>
                <a:lnTo>
                  <a:pt x="522728" y="264723"/>
                </a:lnTo>
                <a:lnTo>
                  <a:pt x="542157" y="247145"/>
                </a:lnTo>
                <a:lnTo>
                  <a:pt x="560204" y="227724"/>
                </a:lnTo>
                <a:lnTo>
                  <a:pt x="556262" y="192893"/>
                </a:lnTo>
                <a:lnTo>
                  <a:pt x="555699" y="157960"/>
                </a:lnTo>
                <a:lnTo>
                  <a:pt x="556979" y="122822"/>
                </a:lnTo>
                <a:lnTo>
                  <a:pt x="558566" y="87376"/>
                </a:lnTo>
                <a:lnTo>
                  <a:pt x="533633" y="68690"/>
                </a:lnTo>
                <a:lnTo>
                  <a:pt x="509417" y="49696"/>
                </a:lnTo>
                <a:lnTo>
                  <a:pt x="484382" y="31930"/>
                </a:lnTo>
                <a:lnTo>
                  <a:pt x="456991" y="16930"/>
                </a:lnTo>
                <a:lnTo>
                  <a:pt x="496335" y="16930"/>
                </a:lnTo>
                <a:lnTo>
                  <a:pt x="507676" y="25496"/>
                </a:lnTo>
                <a:lnTo>
                  <a:pt x="541637" y="52836"/>
                </a:lnTo>
                <a:lnTo>
                  <a:pt x="578055" y="72188"/>
                </a:lnTo>
                <a:lnTo>
                  <a:pt x="619183" y="73724"/>
                </a:lnTo>
                <a:lnTo>
                  <a:pt x="666891" y="73724"/>
                </a:lnTo>
                <a:lnTo>
                  <a:pt x="664510" y="76455"/>
                </a:lnTo>
                <a:lnTo>
                  <a:pt x="647461" y="87377"/>
                </a:lnTo>
                <a:lnTo>
                  <a:pt x="627648" y="90926"/>
                </a:lnTo>
                <a:lnTo>
                  <a:pt x="606606" y="91199"/>
                </a:lnTo>
                <a:lnTo>
                  <a:pt x="585871" y="92291"/>
                </a:lnTo>
                <a:lnTo>
                  <a:pt x="577022" y="124392"/>
                </a:lnTo>
                <a:lnTo>
                  <a:pt x="574898" y="157960"/>
                </a:lnTo>
                <a:lnTo>
                  <a:pt x="574934" y="158828"/>
                </a:lnTo>
                <a:lnTo>
                  <a:pt x="577961" y="192279"/>
                </a:lnTo>
                <a:lnTo>
                  <a:pt x="584779" y="224994"/>
                </a:lnTo>
                <a:lnTo>
                  <a:pt x="557032" y="256991"/>
                </a:lnTo>
                <a:lnTo>
                  <a:pt x="524673" y="283588"/>
                </a:lnTo>
                <a:lnTo>
                  <a:pt x="506544" y="300901"/>
                </a:lnTo>
                <a:close/>
              </a:path>
              <a:path w="709929" h="417829">
                <a:moveTo>
                  <a:pt x="282335" y="283426"/>
                </a:moveTo>
                <a:lnTo>
                  <a:pt x="249473" y="283426"/>
                </a:lnTo>
                <a:lnTo>
                  <a:pt x="299942" y="259790"/>
                </a:lnTo>
                <a:lnTo>
                  <a:pt x="329204" y="239415"/>
                </a:lnTo>
                <a:lnTo>
                  <a:pt x="342447" y="217826"/>
                </a:lnTo>
                <a:lnTo>
                  <a:pt x="344706" y="192279"/>
                </a:lnTo>
                <a:lnTo>
                  <a:pt x="344817" y="190069"/>
                </a:lnTo>
                <a:lnTo>
                  <a:pt x="341628" y="153108"/>
                </a:lnTo>
                <a:lnTo>
                  <a:pt x="337941" y="101029"/>
                </a:lnTo>
                <a:lnTo>
                  <a:pt x="306916" y="70209"/>
                </a:lnTo>
                <a:lnTo>
                  <a:pt x="262989" y="51471"/>
                </a:lnTo>
                <a:lnTo>
                  <a:pt x="214762" y="37443"/>
                </a:lnTo>
                <a:lnTo>
                  <a:pt x="170835" y="20752"/>
                </a:lnTo>
                <a:lnTo>
                  <a:pt x="221828" y="20752"/>
                </a:lnTo>
                <a:lnTo>
                  <a:pt x="255890" y="33381"/>
                </a:lnTo>
                <a:lnTo>
                  <a:pt x="304595" y="53817"/>
                </a:lnTo>
                <a:lnTo>
                  <a:pt x="354325" y="71540"/>
                </a:lnTo>
                <a:lnTo>
                  <a:pt x="385761" y="71540"/>
                </a:lnTo>
                <a:lnTo>
                  <a:pt x="374709" y="82112"/>
                </a:lnTo>
                <a:lnTo>
                  <a:pt x="359126" y="115424"/>
                </a:lnTo>
                <a:lnTo>
                  <a:pt x="357330" y="158828"/>
                </a:lnTo>
                <a:lnTo>
                  <a:pt x="366885" y="219533"/>
                </a:lnTo>
                <a:lnTo>
                  <a:pt x="392365" y="219533"/>
                </a:lnTo>
                <a:lnTo>
                  <a:pt x="394599" y="219738"/>
                </a:lnTo>
                <a:lnTo>
                  <a:pt x="404054" y="223910"/>
                </a:lnTo>
                <a:lnTo>
                  <a:pt x="416580" y="232639"/>
                </a:lnTo>
                <a:lnTo>
                  <a:pt x="423170" y="237554"/>
                </a:lnTo>
                <a:lnTo>
                  <a:pt x="369615" y="237554"/>
                </a:lnTo>
                <a:lnTo>
                  <a:pt x="393405" y="255592"/>
                </a:lnTo>
                <a:lnTo>
                  <a:pt x="399804" y="259713"/>
                </a:lnTo>
                <a:lnTo>
                  <a:pt x="338164" y="259713"/>
                </a:lnTo>
                <a:lnTo>
                  <a:pt x="297954" y="273046"/>
                </a:lnTo>
                <a:lnTo>
                  <a:pt x="282335" y="283426"/>
                </a:lnTo>
                <a:close/>
              </a:path>
              <a:path w="709929" h="417829">
                <a:moveTo>
                  <a:pt x="116771" y="128334"/>
                </a:moveTo>
                <a:lnTo>
                  <a:pt x="111233" y="107804"/>
                </a:lnTo>
                <a:lnTo>
                  <a:pt x="127352" y="82462"/>
                </a:lnTo>
                <a:lnTo>
                  <a:pt x="170289" y="38228"/>
                </a:lnTo>
                <a:lnTo>
                  <a:pt x="182738" y="49696"/>
                </a:lnTo>
                <a:lnTo>
                  <a:pt x="164623" y="76318"/>
                </a:lnTo>
                <a:lnTo>
                  <a:pt x="135961" y="106422"/>
                </a:lnTo>
                <a:lnTo>
                  <a:pt x="116771" y="128334"/>
                </a:lnTo>
                <a:close/>
              </a:path>
              <a:path w="709929" h="417829">
                <a:moveTo>
                  <a:pt x="328658" y="222809"/>
                </a:moveTo>
                <a:lnTo>
                  <a:pt x="309783" y="211034"/>
                </a:lnTo>
                <a:lnTo>
                  <a:pt x="305039" y="171203"/>
                </a:lnTo>
                <a:lnTo>
                  <a:pt x="307462" y="124819"/>
                </a:lnTo>
                <a:lnTo>
                  <a:pt x="310091" y="93383"/>
                </a:lnTo>
                <a:lnTo>
                  <a:pt x="328658" y="109229"/>
                </a:lnTo>
                <a:lnTo>
                  <a:pt x="330433" y="146833"/>
                </a:lnTo>
                <a:lnTo>
                  <a:pt x="326678" y="190069"/>
                </a:lnTo>
                <a:lnTo>
                  <a:pt x="328658" y="222809"/>
                </a:lnTo>
                <a:close/>
              </a:path>
              <a:path w="709929" h="417829">
                <a:moveTo>
                  <a:pt x="384164" y="199822"/>
                </a:moveTo>
                <a:lnTo>
                  <a:pt x="377261" y="190589"/>
                </a:lnTo>
                <a:lnTo>
                  <a:pt x="374880" y="168507"/>
                </a:lnTo>
                <a:lnTo>
                  <a:pt x="369274" y="137208"/>
                </a:lnTo>
                <a:lnTo>
                  <a:pt x="368890" y="111030"/>
                </a:lnTo>
                <a:lnTo>
                  <a:pt x="382176" y="104306"/>
                </a:lnTo>
                <a:lnTo>
                  <a:pt x="389309" y="123180"/>
                </a:lnTo>
                <a:lnTo>
                  <a:pt x="392142" y="143488"/>
                </a:lnTo>
                <a:lnTo>
                  <a:pt x="393541" y="164820"/>
                </a:lnTo>
                <a:lnTo>
                  <a:pt x="396374" y="186767"/>
                </a:lnTo>
                <a:lnTo>
                  <a:pt x="396536" y="193508"/>
                </a:lnTo>
                <a:lnTo>
                  <a:pt x="391528" y="199327"/>
                </a:lnTo>
                <a:lnTo>
                  <a:pt x="384164" y="199822"/>
                </a:lnTo>
                <a:close/>
              </a:path>
              <a:path w="709929" h="417829">
                <a:moveTo>
                  <a:pt x="230360" y="270866"/>
                </a:moveTo>
                <a:lnTo>
                  <a:pt x="202867" y="259159"/>
                </a:lnTo>
                <a:lnTo>
                  <a:pt x="165647" y="244380"/>
                </a:lnTo>
                <a:lnTo>
                  <a:pt x="132523" y="227554"/>
                </a:lnTo>
                <a:lnTo>
                  <a:pt x="117317" y="209703"/>
                </a:lnTo>
                <a:lnTo>
                  <a:pt x="135646" y="208474"/>
                </a:lnTo>
                <a:lnTo>
                  <a:pt x="153769" y="215847"/>
                </a:lnTo>
                <a:lnTo>
                  <a:pt x="171688" y="226291"/>
                </a:lnTo>
                <a:lnTo>
                  <a:pt x="189402" y="234277"/>
                </a:lnTo>
                <a:lnTo>
                  <a:pt x="204480" y="241377"/>
                </a:lnTo>
                <a:lnTo>
                  <a:pt x="224830" y="250114"/>
                </a:lnTo>
                <a:lnTo>
                  <a:pt x="237706" y="260081"/>
                </a:lnTo>
                <a:lnTo>
                  <a:pt x="230360" y="270866"/>
                </a:lnTo>
                <a:close/>
              </a:path>
              <a:path w="709929" h="417829">
                <a:moveTo>
                  <a:pt x="392365" y="219533"/>
                </a:moveTo>
                <a:lnTo>
                  <a:pt x="366885" y="219533"/>
                </a:lnTo>
                <a:lnTo>
                  <a:pt x="383711" y="218739"/>
                </a:lnTo>
                <a:lnTo>
                  <a:pt x="392365" y="219533"/>
                </a:lnTo>
                <a:close/>
              </a:path>
              <a:path w="709929" h="417829">
                <a:moveTo>
                  <a:pt x="482658" y="280150"/>
                </a:moveTo>
                <a:lnTo>
                  <a:pt x="456471" y="276489"/>
                </a:lnTo>
                <a:lnTo>
                  <a:pt x="409649" y="250114"/>
                </a:lnTo>
                <a:lnTo>
                  <a:pt x="388123" y="237836"/>
                </a:lnTo>
                <a:lnTo>
                  <a:pt x="369615" y="237554"/>
                </a:lnTo>
                <a:lnTo>
                  <a:pt x="423170" y="237554"/>
                </a:lnTo>
                <a:lnTo>
                  <a:pt x="433432" y="245208"/>
                </a:lnTo>
                <a:lnTo>
                  <a:pt x="455558" y="254551"/>
                </a:lnTo>
                <a:lnTo>
                  <a:pt x="474714" y="264816"/>
                </a:lnTo>
                <a:lnTo>
                  <a:pt x="482658" y="280150"/>
                </a:lnTo>
                <a:close/>
              </a:path>
              <a:path w="709929" h="417829">
                <a:moveTo>
                  <a:pt x="239439" y="309708"/>
                </a:moveTo>
                <a:lnTo>
                  <a:pt x="233218" y="308249"/>
                </a:lnTo>
                <a:lnTo>
                  <a:pt x="226537" y="304178"/>
                </a:lnTo>
                <a:lnTo>
                  <a:pt x="198524" y="288640"/>
                </a:lnTo>
                <a:lnTo>
                  <a:pt x="169538" y="275303"/>
                </a:lnTo>
                <a:lnTo>
                  <a:pt x="139835" y="263707"/>
                </a:lnTo>
                <a:lnTo>
                  <a:pt x="109672" y="253391"/>
                </a:lnTo>
                <a:lnTo>
                  <a:pt x="82409" y="252324"/>
                </a:lnTo>
                <a:lnTo>
                  <a:pt x="150503" y="252324"/>
                </a:lnTo>
                <a:lnTo>
                  <a:pt x="174180" y="263904"/>
                </a:lnTo>
                <a:lnTo>
                  <a:pt x="212466" y="279297"/>
                </a:lnTo>
                <a:lnTo>
                  <a:pt x="249473" y="283426"/>
                </a:lnTo>
                <a:lnTo>
                  <a:pt x="282335" y="283426"/>
                </a:lnTo>
                <a:lnTo>
                  <a:pt x="251112" y="304178"/>
                </a:lnTo>
                <a:lnTo>
                  <a:pt x="245352" y="308402"/>
                </a:lnTo>
                <a:lnTo>
                  <a:pt x="239439" y="309708"/>
                </a:lnTo>
                <a:close/>
              </a:path>
              <a:path w="709929" h="417829">
                <a:moveTo>
                  <a:pt x="487027" y="417221"/>
                </a:moveTo>
                <a:lnTo>
                  <a:pt x="468673" y="400932"/>
                </a:lnTo>
                <a:lnTo>
                  <a:pt x="462657" y="374557"/>
                </a:lnTo>
                <a:lnTo>
                  <a:pt x="461454" y="344803"/>
                </a:lnTo>
                <a:lnTo>
                  <a:pt x="457537" y="318377"/>
                </a:lnTo>
                <a:lnTo>
                  <a:pt x="414103" y="283191"/>
                </a:lnTo>
                <a:lnTo>
                  <a:pt x="375596" y="263365"/>
                </a:lnTo>
                <a:lnTo>
                  <a:pt x="338164" y="259713"/>
                </a:lnTo>
                <a:lnTo>
                  <a:pt x="399804" y="259713"/>
                </a:lnTo>
                <a:lnTo>
                  <a:pt x="419037" y="272095"/>
                </a:lnTo>
                <a:lnTo>
                  <a:pt x="445489" y="287164"/>
                </a:lnTo>
                <a:lnTo>
                  <a:pt x="471736" y="300901"/>
                </a:lnTo>
                <a:lnTo>
                  <a:pt x="506544" y="300901"/>
                </a:lnTo>
                <a:lnTo>
                  <a:pt x="496192" y="310788"/>
                </a:lnTo>
                <a:lnTo>
                  <a:pt x="480085" y="344594"/>
                </a:lnTo>
                <a:lnTo>
                  <a:pt x="484843" y="391008"/>
                </a:lnTo>
                <a:lnTo>
                  <a:pt x="594641" y="391008"/>
                </a:lnTo>
                <a:lnTo>
                  <a:pt x="575802" y="398099"/>
                </a:lnTo>
                <a:lnTo>
                  <a:pt x="545186" y="401862"/>
                </a:lnTo>
                <a:lnTo>
                  <a:pt x="514571" y="405932"/>
                </a:lnTo>
                <a:lnTo>
                  <a:pt x="487027" y="417221"/>
                </a:lnTo>
                <a:close/>
              </a:path>
              <a:path w="709929" h="417829">
                <a:moveTo>
                  <a:pt x="594641" y="391008"/>
                </a:moveTo>
                <a:lnTo>
                  <a:pt x="484843" y="391008"/>
                </a:lnTo>
                <a:lnTo>
                  <a:pt x="511797" y="388338"/>
                </a:lnTo>
                <a:lnTo>
                  <a:pt x="537882" y="386435"/>
                </a:lnTo>
                <a:lnTo>
                  <a:pt x="563250" y="383406"/>
                </a:lnTo>
                <a:lnTo>
                  <a:pt x="588055" y="377356"/>
                </a:lnTo>
                <a:lnTo>
                  <a:pt x="595701" y="374625"/>
                </a:lnTo>
                <a:lnTo>
                  <a:pt x="597886" y="376264"/>
                </a:lnTo>
                <a:lnTo>
                  <a:pt x="603346" y="387731"/>
                </a:lnTo>
                <a:lnTo>
                  <a:pt x="594641" y="391008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869556" y="1547977"/>
            <a:ext cx="514350" cy="695960"/>
          </a:xfrm>
          <a:custGeom>
            <a:avLst/>
            <a:gdLst/>
            <a:ahLst/>
            <a:cxnLst/>
            <a:rect l="l" t="t" r="r" b="b"/>
            <a:pathLst>
              <a:path w="514350" h="695960">
                <a:moveTo>
                  <a:pt x="394525" y="261797"/>
                </a:moveTo>
                <a:lnTo>
                  <a:pt x="374561" y="233591"/>
                </a:lnTo>
                <a:lnTo>
                  <a:pt x="373240" y="231140"/>
                </a:lnTo>
                <a:lnTo>
                  <a:pt x="373240" y="270992"/>
                </a:lnTo>
                <a:lnTo>
                  <a:pt x="332130" y="308000"/>
                </a:lnTo>
                <a:lnTo>
                  <a:pt x="289737" y="344538"/>
                </a:lnTo>
                <a:lnTo>
                  <a:pt x="245427" y="378015"/>
                </a:lnTo>
                <a:lnTo>
                  <a:pt x="198602" y="405828"/>
                </a:lnTo>
                <a:lnTo>
                  <a:pt x="210578" y="377634"/>
                </a:lnTo>
                <a:lnTo>
                  <a:pt x="235458" y="329120"/>
                </a:lnTo>
                <a:lnTo>
                  <a:pt x="266369" y="272846"/>
                </a:lnTo>
                <a:lnTo>
                  <a:pt x="296443" y="221399"/>
                </a:lnTo>
                <a:lnTo>
                  <a:pt x="318808" y="187312"/>
                </a:lnTo>
                <a:lnTo>
                  <a:pt x="334416" y="207010"/>
                </a:lnTo>
                <a:lnTo>
                  <a:pt x="348246" y="227660"/>
                </a:lnTo>
                <a:lnTo>
                  <a:pt x="360959" y="249059"/>
                </a:lnTo>
                <a:lnTo>
                  <a:pt x="373240" y="270992"/>
                </a:lnTo>
                <a:lnTo>
                  <a:pt x="373240" y="231140"/>
                </a:lnTo>
                <a:lnTo>
                  <a:pt x="357098" y="201129"/>
                </a:lnTo>
                <a:lnTo>
                  <a:pt x="345376" y="187312"/>
                </a:lnTo>
                <a:lnTo>
                  <a:pt x="335673" y="175856"/>
                </a:lnTo>
                <a:lnTo>
                  <a:pt x="303809" y="169240"/>
                </a:lnTo>
                <a:lnTo>
                  <a:pt x="295363" y="185953"/>
                </a:lnTo>
                <a:lnTo>
                  <a:pt x="277456" y="217627"/>
                </a:lnTo>
                <a:lnTo>
                  <a:pt x="253542" y="259448"/>
                </a:lnTo>
                <a:lnTo>
                  <a:pt x="227037" y="306552"/>
                </a:lnTo>
                <a:lnTo>
                  <a:pt x="201396" y="354126"/>
                </a:lnTo>
                <a:lnTo>
                  <a:pt x="180035" y="397319"/>
                </a:lnTo>
                <a:lnTo>
                  <a:pt x="163969" y="451192"/>
                </a:lnTo>
                <a:lnTo>
                  <a:pt x="176123" y="452208"/>
                </a:lnTo>
                <a:lnTo>
                  <a:pt x="211175" y="422744"/>
                </a:lnTo>
                <a:lnTo>
                  <a:pt x="234276" y="405828"/>
                </a:lnTo>
                <a:lnTo>
                  <a:pt x="248018" y="395770"/>
                </a:lnTo>
                <a:lnTo>
                  <a:pt x="284403" y="368388"/>
                </a:lnTo>
                <a:lnTo>
                  <a:pt x="318084" y="337667"/>
                </a:lnTo>
                <a:lnTo>
                  <a:pt x="340334" y="322745"/>
                </a:lnTo>
                <a:lnTo>
                  <a:pt x="370166" y="303377"/>
                </a:lnTo>
                <a:lnTo>
                  <a:pt x="393077" y="282194"/>
                </a:lnTo>
                <a:lnTo>
                  <a:pt x="394525" y="261797"/>
                </a:lnTo>
                <a:close/>
              </a:path>
              <a:path w="514350" h="695960">
                <a:moveTo>
                  <a:pt x="513740" y="307962"/>
                </a:moveTo>
                <a:lnTo>
                  <a:pt x="511175" y="297332"/>
                </a:lnTo>
                <a:lnTo>
                  <a:pt x="507199" y="280898"/>
                </a:lnTo>
                <a:lnTo>
                  <a:pt x="491299" y="256425"/>
                </a:lnTo>
                <a:lnTo>
                  <a:pt x="482053" y="245262"/>
                </a:lnTo>
                <a:lnTo>
                  <a:pt x="482053" y="281406"/>
                </a:lnTo>
                <a:lnTo>
                  <a:pt x="481914" y="290322"/>
                </a:lnTo>
                <a:lnTo>
                  <a:pt x="477621" y="296786"/>
                </a:lnTo>
                <a:lnTo>
                  <a:pt x="469099" y="297332"/>
                </a:lnTo>
                <a:lnTo>
                  <a:pt x="464248" y="295605"/>
                </a:lnTo>
                <a:lnTo>
                  <a:pt x="459232" y="291922"/>
                </a:lnTo>
                <a:lnTo>
                  <a:pt x="452818" y="297002"/>
                </a:lnTo>
                <a:lnTo>
                  <a:pt x="456031" y="302818"/>
                </a:lnTo>
                <a:lnTo>
                  <a:pt x="459663" y="308292"/>
                </a:lnTo>
                <a:lnTo>
                  <a:pt x="463892" y="315391"/>
                </a:lnTo>
                <a:lnTo>
                  <a:pt x="458736" y="320167"/>
                </a:lnTo>
                <a:lnTo>
                  <a:pt x="453961" y="323964"/>
                </a:lnTo>
                <a:lnTo>
                  <a:pt x="450443" y="327444"/>
                </a:lnTo>
                <a:lnTo>
                  <a:pt x="442315" y="326351"/>
                </a:lnTo>
                <a:lnTo>
                  <a:pt x="435102" y="322795"/>
                </a:lnTo>
                <a:lnTo>
                  <a:pt x="427837" y="320167"/>
                </a:lnTo>
                <a:lnTo>
                  <a:pt x="419595" y="321919"/>
                </a:lnTo>
                <a:lnTo>
                  <a:pt x="423786" y="333032"/>
                </a:lnTo>
                <a:lnTo>
                  <a:pt x="427113" y="340525"/>
                </a:lnTo>
                <a:lnTo>
                  <a:pt x="424967" y="346862"/>
                </a:lnTo>
                <a:lnTo>
                  <a:pt x="412699" y="354545"/>
                </a:lnTo>
                <a:lnTo>
                  <a:pt x="398957" y="348195"/>
                </a:lnTo>
                <a:lnTo>
                  <a:pt x="392455" y="345313"/>
                </a:lnTo>
                <a:lnTo>
                  <a:pt x="385724" y="342480"/>
                </a:lnTo>
                <a:lnTo>
                  <a:pt x="390296" y="356374"/>
                </a:lnTo>
                <a:lnTo>
                  <a:pt x="394970" y="367118"/>
                </a:lnTo>
                <a:lnTo>
                  <a:pt x="392899" y="376275"/>
                </a:lnTo>
                <a:lnTo>
                  <a:pt x="377240" y="385419"/>
                </a:lnTo>
                <a:lnTo>
                  <a:pt x="368541" y="382231"/>
                </a:lnTo>
                <a:lnTo>
                  <a:pt x="361340" y="376339"/>
                </a:lnTo>
                <a:lnTo>
                  <a:pt x="353568" y="372338"/>
                </a:lnTo>
                <a:lnTo>
                  <a:pt x="343090" y="374853"/>
                </a:lnTo>
                <a:lnTo>
                  <a:pt x="347294" y="381317"/>
                </a:lnTo>
                <a:lnTo>
                  <a:pt x="351485" y="387540"/>
                </a:lnTo>
                <a:lnTo>
                  <a:pt x="355638" y="393522"/>
                </a:lnTo>
                <a:lnTo>
                  <a:pt x="359689" y="399326"/>
                </a:lnTo>
                <a:lnTo>
                  <a:pt x="349885" y="413169"/>
                </a:lnTo>
                <a:lnTo>
                  <a:pt x="337108" y="413029"/>
                </a:lnTo>
                <a:lnTo>
                  <a:pt x="322376" y="407123"/>
                </a:lnTo>
                <a:lnTo>
                  <a:pt x="306705" y="403669"/>
                </a:lnTo>
                <a:lnTo>
                  <a:pt x="307860" y="410921"/>
                </a:lnTo>
                <a:lnTo>
                  <a:pt x="312127" y="416013"/>
                </a:lnTo>
                <a:lnTo>
                  <a:pt x="316826" y="420649"/>
                </a:lnTo>
                <a:lnTo>
                  <a:pt x="319214" y="426504"/>
                </a:lnTo>
                <a:lnTo>
                  <a:pt x="310921" y="437896"/>
                </a:lnTo>
                <a:lnTo>
                  <a:pt x="300570" y="440664"/>
                </a:lnTo>
                <a:lnTo>
                  <a:pt x="289166" y="438645"/>
                </a:lnTo>
                <a:lnTo>
                  <a:pt x="277723" y="435686"/>
                </a:lnTo>
                <a:lnTo>
                  <a:pt x="273253" y="444106"/>
                </a:lnTo>
                <a:lnTo>
                  <a:pt x="282524" y="447903"/>
                </a:lnTo>
                <a:lnTo>
                  <a:pt x="282244" y="453707"/>
                </a:lnTo>
                <a:lnTo>
                  <a:pt x="269430" y="465886"/>
                </a:lnTo>
                <a:lnTo>
                  <a:pt x="257416" y="462483"/>
                </a:lnTo>
                <a:lnTo>
                  <a:pt x="244182" y="455739"/>
                </a:lnTo>
                <a:lnTo>
                  <a:pt x="227723" y="457873"/>
                </a:lnTo>
                <a:lnTo>
                  <a:pt x="232778" y="463600"/>
                </a:lnTo>
                <a:lnTo>
                  <a:pt x="237261" y="468604"/>
                </a:lnTo>
                <a:lnTo>
                  <a:pt x="245287" y="477405"/>
                </a:lnTo>
                <a:lnTo>
                  <a:pt x="236232" y="489013"/>
                </a:lnTo>
                <a:lnTo>
                  <a:pt x="225348" y="492150"/>
                </a:lnTo>
                <a:lnTo>
                  <a:pt x="213614" y="490728"/>
                </a:lnTo>
                <a:lnTo>
                  <a:pt x="201993" y="488708"/>
                </a:lnTo>
                <a:lnTo>
                  <a:pt x="200367" y="494601"/>
                </a:lnTo>
                <a:lnTo>
                  <a:pt x="202577" y="499567"/>
                </a:lnTo>
                <a:lnTo>
                  <a:pt x="205486" y="504748"/>
                </a:lnTo>
                <a:lnTo>
                  <a:pt x="205968" y="511327"/>
                </a:lnTo>
                <a:lnTo>
                  <a:pt x="202463" y="514807"/>
                </a:lnTo>
                <a:lnTo>
                  <a:pt x="196380" y="520319"/>
                </a:lnTo>
                <a:lnTo>
                  <a:pt x="192430" y="524141"/>
                </a:lnTo>
                <a:lnTo>
                  <a:pt x="184086" y="523113"/>
                </a:lnTo>
                <a:lnTo>
                  <a:pt x="177139" y="519010"/>
                </a:lnTo>
                <a:lnTo>
                  <a:pt x="170180" y="515708"/>
                </a:lnTo>
                <a:lnTo>
                  <a:pt x="161759" y="517080"/>
                </a:lnTo>
                <a:lnTo>
                  <a:pt x="164884" y="523659"/>
                </a:lnTo>
                <a:lnTo>
                  <a:pt x="170459" y="535978"/>
                </a:lnTo>
                <a:lnTo>
                  <a:pt x="163499" y="548043"/>
                </a:lnTo>
                <a:lnTo>
                  <a:pt x="153428" y="548678"/>
                </a:lnTo>
                <a:lnTo>
                  <a:pt x="141541" y="544868"/>
                </a:lnTo>
                <a:lnTo>
                  <a:pt x="129146" y="543623"/>
                </a:lnTo>
                <a:lnTo>
                  <a:pt x="133096" y="561746"/>
                </a:lnTo>
                <a:lnTo>
                  <a:pt x="129159" y="571563"/>
                </a:lnTo>
                <a:lnTo>
                  <a:pt x="118046" y="574636"/>
                </a:lnTo>
                <a:lnTo>
                  <a:pt x="100520" y="572566"/>
                </a:lnTo>
                <a:lnTo>
                  <a:pt x="95961" y="578256"/>
                </a:lnTo>
                <a:lnTo>
                  <a:pt x="100215" y="581863"/>
                </a:lnTo>
                <a:lnTo>
                  <a:pt x="101307" y="585876"/>
                </a:lnTo>
                <a:lnTo>
                  <a:pt x="97434" y="597598"/>
                </a:lnTo>
                <a:lnTo>
                  <a:pt x="88696" y="594029"/>
                </a:lnTo>
                <a:lnTo>
                  <a:pt x="77368" y="587692"/>
                </a:lnTo>
                <a:lnTo>
                  <a:pt x="65709" y="591070"/>
                </a:lnTo>
                <a:lnTo>
                  <a:pt x="56807" y="631825"/>
                </a:lnTo>
                <a:lnTo>
                  <a:pt x="31254" y="643445"/>
                </a:lnTo>
                <a:lnTo>
                  <a:pt x="46253" y="592162"/>
                </a:lnTo>
                <a:lnTo>
                  <a:pt x="65671" y="542417"/>
                </a:lnTo>
                <a:lnTo>
                  <a:pt x="88036" y="493712"/>
                </a:lnTo>
                <a:lnTo>
                  <a:pt x="135674" y="397357"/>
                </a:lnTo>
                <a:lnTo>
                  <a:pt x="157975" y="348703"/>
                </a:lnTo>
                <a:lnTo>
                  <a:pt x="178231" y="303898"/>
                </a:lnTo>
                <a:lnTo>
                  <a:pt x="196659" y="258140"/>
                </a:lnTo>
                <a:lnTo>
                  <a:pt x="214147" y="211912"/>
                </a:lnTo>
                <a:lnTo>
                  <a:pt x="231533" y="165709"/>
                </a:lnTo>
                <a:lnTo>
                  <a:pt x="249707" y="120040"/>
                </a:lnTo>
                <a:lnTo>
                  <a:pt x="269544" y="75387"/>
                </a:lnTo>
                <a:lnTo>
                  <a:pt x="291884" y="32258"/>
                </a:lnTo>
                <a:lnTo>
                  <a:pt x="324853" y="70002"/>
                </a:lnTo>
                <a:lnTo>
                  <a:pt x="356400" y="109639"/>
                </a:lnTo>
                <a:lnTo>
                  <a:pt x="387007" y="150495"/>
                </a:lnTo>
                <a:lnTo>
                  <a:pt x="447357" y="233083"/>
                </a:lnTo>
                <a:lnTo>
                  <a:pt x="478091" y="273507"/>
                </a:lnTo>
                <a:lnTo>
                  <a:pt x="482053" y="281406"/>
                </a:lnTo>
                <a:lnTo>
                  <a:pt x="482053" y="245262"/>
                </a:lnTo>
                <a:lnTo>
                  <a:pt x="471982" y="233095"/>
                </a:lnTo>
                <a:lnTo>
                  <a:pt x="455206" y="209423"/>
                </a:lnTo>
                <a:lnTo>
                  <a:pt x="422173" y="169062"/>
                </a:lnTo>
                <a:lnTo>
                  <a:pt x="391312" y="126949"/>
                </a:lnTo>
                <a:lnTo>
                  <a:pt x="360946" y="84543"/>
                </a:lnTo>
                <a:lnTo>
                  <a:pt x="329425" y="43294"/>
                </a:lnTo>
                <a:lnTo>
                  <a:pt x="319620" y="32258"/>
                </a:lnTo>
                <a:lnTo>
                  <a:pt x="295084" y="4635"/>
                </a:lnTo>
                <a:lnTo>
                  <a:pt x="288315" y="215"/>
                </a:lnTo>
                <a:lnTo>
                  <a:pt x="253517" y="57912"/>
                </a:lnTo>
                <a:lnTo>
                  <a:pt x="216395" y="152057"/>
                </a:lnTo>
                <a:lnTo>
                  <a:pt x="197675" y="199059"/>
                </a:lnTo>
                <a:lnTo>
                  <a:pt x="178663" y="245935"/>
                </a:lnTo>
                <a:lnTo>
                  <a:pt x="159207" y="292595"/>
                </a:lnTo>
                <a:lnTo>
                  <a:pt x="139166" y="338975"/>
                </a:lnTo>
                <a:lnTo>
                  <a:pt x="118402" y="385013"/>
                </a:lnTo>
                <a:lnTo>
                  <a:pt x="96774" y="430631"/>
                </a:lnTo>
                <a:lnTo>
                  <a:pt x="85344" y="455739"/>
                </a:lnTo>
                <a:lnTo>
                  <a:pt x="64973" y="497878"/>
                </a:lnTo>
                <a:lnTo>
                  <a:pt x="41059" y="549071"/>
                </a:lnTo>
                <a:lnTo>
                  <a:pt x="18783" y="601967"/>
                </a:lnTo>
                <a:lnTo>
                  <a:pt x="3352" y="649008"/>
                </a:lnTo>
                <a:lnTo>
                  <a:pt x="0" y="682688"/>
                </a:lnTo>
                <a:lnTo>
                  <a:pt x="13944" y="695464"/>
                </a:lnTo>
                <a:lnTo>
                  <a:pt x="48196" y="661809"/>
                </a:lnTo>
                <a:lnTo>
                  <a:pt x="69011" y="643445"/>
                </a:lnTo>
                <a:lnTo>
                  <a:pt x="121856" y="599668"/>
                </a:lnTo>
                <a:lnTo>
                  <a:pt x="155194" y="574636"/>
                </a:lnTo>
                <a:lnTo>
                  <a:pt x="191414" y="548678"/>
                </a:lnTo>
                <a:lnTo>
                  <a:pt x="199593" y="542848"/>
                </a:lnTo>
                <a:lnTo>
                  <a:pt x="222084" y="524141"/>
                </a:lnTo>
                <a:lnTo>
                  <a:pt x="237388" y="511403"/>
                </a:lnTo>
                <a:lnTo>
                  <a:pt x="263105" y="492150"/>
                </a:lnTo>
                <a:lnTo>
                  <a:pt x="276758" y="481926"/>
                </a:lnTo>
                <a:lnTo>
                  <a:pt x="299542" y="465886"/>
                </a:lnTo>
                <a:lnTo>
                  <a:pt x="317030" y="453567"/>
                </a:lnTo>
                <a:lnTo>
                  <a:pt x="335610" y="440664"/>
                </a:lnTo>
                <a:lnTo>
                  <a:pt x="357530" y="425450"/>
                </a:lnTo>
                <a:lnTo>
                  <a:pt x="374688" y="413169"/>
                </a:lnTo>
                <a:lnTo>
                  <a:pt x="397611" y="396735"/>
                </a:lnTo>
                <a:lnTo>
                  <a:pt x="412216" y="385419"/>
                </a:lnTo>
                <a:lnTo>
                  <a:pt x="436587" y="366547"/>
                </a:lnTo>
                <a:lnTo>
                  <a:pt x="450316" y="354545"/>
                </a:lnTo>
                <a:lnTo>
                  <a:pt x="473786" y="334035"/>
                </a:lnTo>
                <a:lnTo>
                  <a:pt x="480568" y="327444"/>
                </a:lnTo>
                <a:lnTo>
                  <a:pt x="484670" y="323443"/>
                </a:lnTo>
                <a:lnTo>
                  <a:pt x="492950" y="316674"/>
                </a:lnTo>
                <a:lnTo>
                  <a:pt x="501650" y="312064"/>
                </a:lnTo>
                <a:lnTo>
                  <a:pt x="513740" y="307962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7937730" y="1407747"/>
            <a:ext cx="709930" cy="518159"/>
          </a:xfrm>
          <a:custGeom>
            <a:avLst/>
            <a:gdLst/>
            <a:ahLst/>
            <a:cxnLst/>
            <a:rect l="l" t="t" r="r" b="b"/>
            <a:pathLst>
              <a:path w="709929" h="518160">
                <a:moveTo>
                  <a:pt x="82112" y="518098"/>
                </a:moveTo>
                <a:lnTo>
                  <a:pt x="57810" y="502574"/>
                </a:lnTo>
                <a:lnTo>
                  <a:pt x="35577" y="467329"/>
                </a:lnTo>
                <a:lnTo>
                  <a:pt x="16117" y="426873"/>
                </a:lnTo>
                <a:lnTo>
                  <a:pt x="0" y="395433"/>
                </a:lnTo>
                <a:lnTo>
                  <a:pt x="40590" y="367528"/>
                </a:lnTo>
                <a:lnTo>
                  <a:pt x="82193" y="339930"/>
                </a:lnTo>
                <a:lnTo>
                  <a:pt x="122976" y="313668"/>
                </a:lnTo>
                <a:lnTo>
                  <a:pt x="164632" y="287498"/>
                </a:lnTo>
                <a:lnTo>
                  <a:pt x="206507" y="261692"/>
                </a:lnTo>
                <a:lnTo>
                  <a:pt x="276021" y="219557"/>
                </a:lnTo>
                <a:lnTo>
                  <a:pt x="315683" y="195658"/>
                </a:lnTo>
                <a:lnTo>
                  <a:pt x="374804" y="159956"/>
                </a:lnTo>
                <a:lnTo>
                  <a:pt x="458470" y="108477"/>
                </a:lnTo>
                <a:lnTo>
                  <a:pt x="499942" y="82209"/>
                </a:lnTo>
                <a:lnTo>
                  <a:pt x="541080" y="55445"/>
                </a:lnTo>
                <a:lnTo>
                  <a:pt x="581817" y="28077"/>
                </a:lnTo>
                <a:lnTo>
                  <a:pt x="622083" y="0"/>
                </a:lnTo>
                <a:lnTo>
                  <a:pt x="648060" y="19536"/>
                </a:lnTo>
                <a:lnTo>
                  <a:pt x="652327" y="25417"/>
                </a:lnTo>
                <a:lnTo>
                  <a:pt x="630175" y="25417"/>
                </a:lnTo>
                <a:lnTo>
                  <a:pt x="586542" y="48308"/>
                </a:lnTo>
                <a:lnTo>
                  <a:pt x="543239" y="72222"/>
                </a:lnTo>
                <a:lnTo>
                  <a:pt x="500235" y="96995"/>
                </a:lnTo>
                <a:lnTo>
                  <a:pt x="457500" y="122467"/>
                </a:lnTo>
                <a:lnTo>
                  <a:pt x="415002" y="148474"/>
                </a:lnTo>
                <a:lnTo>
                  <a:pt x="339728" y="195681"/>
                </a:lnTo>
                <a:lnTo>
                  <a:pt x="246762" y="254623"/>
                </a:lnTo>
                <a:lnTo>
                  <a:pt x="157900" y="306833"/>
                </a:lnTo>
                <a:lnTo>
                  <a:pt x="114237" y="334087"/>
                </a:lnTo>
                <a:lnTo>
                  <a:pt x="71835" y="363134"/>
                </a:lnTo>
                <a:lnTo>
                  <a:pt x="31258" y="394743"/>
                </a:lnTo>
                <a:lnTo>
                  <a:pt x="29739" y="417859"/>
                </a:lnTo>
                <a:lnTo>
                  <a:pt x="43515" y="446061"/>
                </a:lnTo>
                <a:lnTo>
                  <a:pt x="63278" y="473719"/>
                </a:lnTo>
                <a:lnTo>
                  <a:pt x="79717" y="495198"/>
                </a:lnTo>
                <a:lnTo>
                  <a:pt x="119652" y="495198"/>
                </a:lnTo>
                <a:lnTo>
                  <a:pt x="82112" y="518098"/>
                </a:lnTo>
                <a:close/>
              </a:path>
              <a:path w="709929" h="518160">
                <a:moveTo>
                  <a:pt x="650626" y="181857"/>
                </a:moveTo>
                <a:lnTo>
                  <a:pt x="620680" y="181857"/>
                </a:lnTo>
                <a:lnTo>
                  <a:pt x="638432" y="167966"/>
                </a:lnTo>
                <a:lnTo>
                  <a:pt x="657095" y="155445"/>
                </a:lnTo>
                <a:lnTo>
                  <a:pt x="675655" y="142514"/>
                </a:lnTo>
                <a:lnTo>
                  <a:pt x="693096" y="127395"/>
                </a:lnTo>
                <a:lnTo>
                  <a:pt x="680850" y="100811"/>
                </a:lnTo>
                <a:lnTo>
                  <a:pt x="666062" y="74258"/>
                </a:lnTo>
                <a:lnTo>
                  <a:pt x="649060" y="48778"/>
                </a:lnTo>
                <a:lnTo>
                  <a:pt x="630175" y="25417"/>
                </a:lnTo>
                <a:lnTo>
                  <a:pt x="652327" y="25417"/>
                </a:lnTo>
                <a:lnTo>
                  <a:pt x="683576" y="68479"/>
                </a:lnTo>
                <a:lnTo>
                  <a:pt x="709713" y="119444"/>
                </a:lnTo>
                <a:lnTo>
                  <a:pt x="707554" y="145046"/>
                </a:lnTo>
                <a:lnTo>
                  <a:pt x="650626" y="181857"/>
                </a:lnTo>
                <a:close/>
              </a:path>
              <a:path w="709929" h="518160">
                <a:moveTo>
                  <a:pt x="617820" y="123758"/>
                </a:moveTo>
                <a:lnTo>
                  <a:pt x="602174" y="110564"/>
                </a:lnTo>
                <a:lnTo>
                  <a:pt x="599981" y="86868"/>
                </a:lnTo>
                <a:lnTo>
                  <a:pt x="612003" y="70467"/>
                </a:lnTo>
                <a:lnTo>
                  <a:pt x="630887" y="67470"/>
                </a:lnTo>
                <a:lnTo>
                  <a:pt x="649277" y="83984"/>
                </a:lnTo>
                <a:lnTo>
                  <a:pt x="648514" y="91565"/>
                </a:lnTo>
                <a:lnTo>
                  <a:pt x="625494" y="91565"/>
                </a:lnTo>
                <a:lnTo>
                  <a:pt x="620016" y="92283"/>
                </a:lnTo>
                <a:lnTo>
                  <a:pt x="617098" y="95811"/>
                </a:lnTo>
                <a:lnTo>
                  <a:pt x="617566" y="102284"/>
                </a:lnTo>
                <a:lnTo>
                  <a:pt x="621578" y="106570"/>
                </a:lnTo>
                <a:lnTo>
                  <a:pt x="645134" y="106570"/>
                </a:lnTo>
                <a:lnTo>
                  <a:pt x="634817" y="119363"/>
                </a:lnTo>
                <a:lnTo>
                  <a:pt x="617820" y="123758"/>
                </a:lnTo>
                <a:close/>
              </a:path>
              <a:path w="709929" h="518160">
                <a:moveTo>
                  <a:pt x="645134" y="106570"/>
                </a:moveTo>
                <a:lnTo>
                  <a:pt x="621578" y="106570"/>
                </a:lnTo>
                <a:lnTo>
                  <a:pt x="625616" y="104854"/>
                </a:lnTo>
                <a:lnTo>
                  <a:pt x="629413" y="99661"/>
                </a:lnTo>
                <a:lnTo>
                  <a:pt x="632701" y="93522"/>
                </a:lnTo>
                <a:lnTo>
                  <a:pt x="625494" y="91565"/>
                </a:lnTo>
                <a:lnTo>
                  <a:pt x="648514" y="91565"/>
                </a:lnTo>
                <a:lnTo>
                  <a:pt x="647269" y="103923"/>
                </a:lnTo>
                <a:lnTo>
                  <a:pt x="645134" y="106570"/>
                </a:lnTo>
                <a:close/>
              </a:path>
              <a:path w="709929" h="518160">
                <a:moveTo>
                  <a:pt x="619228" y="201891"/>
                </a:moveTo>
                <a:lnTo>
                  <a:pt x="579979" y="201891"/>
                </a:lnTo>
                <a:lnTo>
                  <a:pt x="591153" y="195658"/>
                </a:lnTo>
                <a:lnTo>
                  <a:pt x="594412" y="189088"/>
                </a:lnTo>
                <a:lnTo>
                  <a:pt x="593815" y="180755"/>
                </a:lnTo>
                <a:lnTo>
                  <a:pt x="593421" y="169232"/>
                </a:lnTo>
                <a:lnTo>
                  <a:pt x="600156" y="172402"/>
                </a:lnTo>
                <a:lnTo>
                  <a:pt x="620680" y="181857"/>
                </a:lnTo>
                <a:lnTo>
                  <a:pt x="650626" y="181857"/>
                </a:lnTo>
                <a:lnTo>
                  <a:pt x="625630" y="197868"/>
                </a:lnTo>
                <a:lnTo>
                  <a:pt x="619228" y="201891"/>
                </a:lnTo>
                <a:close/>
              </a:path>
              <a:path w="709929" h="518160">
                <a:moveTo>
                  <a:pt x="600755" y="213500"/>
                </a:moveTo>
                <a:lnTo>
                  <a:pt x="559554" y="213500"/>
                </a:lnTo>
                <a:lnTo>
                  <a:pt x="560751" y="207690"/>
                </a:lnTo>
                <a:lnTo>
                  <a:pt x="559022" y="201891"/>
                </a:lnTo>
                <a:lnTo>
                  <a:pt x="557819" y="195681"/>
                </a:lnTo>
                <a:lnTo>
                  <a:pt x="560785" y="189269"/>
                </a:lnTo>
                <a:lnTo>
                  <a:pt x="567515" y="193711"/>
                </a:lnTo>
                <a:lnTo>
                  <a:pt x="573988" y="197672"/>
                </a:lnTo>
                <a:lnTo>
                  <a:pt x="579979" y="201891"/>
                </a:lnTo>
                <a:lnTo>
                  <a:pt x="619228" y="201891"/>
                </a:lnTo>
                <a:lnTo>
                  <a:pt x="600755" y="213500"/>
                </a:lnTo>
                <a:close/>
              </a:path>
              <a:path w="709929" h="518160">
                <a:moveTo>
                  <a:pt x="561881" y="237572"/>
                </a:moveTo>
                <a:lnTo>
                  <a:pt x="521327" y="237572"/>
                </a:lnTo>
                <a:lnTo>
                  <a:pt x="538944" y="227068"/>
                </a:lnTo>
                <a:lnTo>
                  <a:pt x="536764" y="219557"/>
                </a:lnTo>
                <a:lnTo>
                  <a:pt x="535066" y="211788"/>
                </a:lnTo>
                <a:lnTo>
                  <a:pt x="533403" y="205240"/>
                </a:lnTo>
                <a:lnTo>
                  <a:pt x="541923" y="203099"/>
                </a:lnTo>
                <a:lnTo>
                  <a:pt x="547700" y="207317"/>
                </a:lnTo>
                <a:lnTo>
                  <a:pt x="552867" y="212562"/>
                </a:lnTo>
                <a:lnTo>
                  <a:pt x="559554" y="213500"/>
                </a:lnTo>
                <a:lnTo>
                  <a:pt x="600755" y="213500"/>
                </a:lnTo>
                <a:lnTo>
                  <a:pt x="584360" y="223802"/>
                </a:lnTo>
                <a:lnTo>
                  <a:pt x="561881" y="237572"/>
                </a:lnTo>
                <a:close/>
              </a:path>
              <a:path w="709929" h="518160">
                <a:moveTo>
                  <a:pt x="521190" y="262080"/>
                </a:moveTo>
                <a:lnTo>
                  <a:pt x="487695" y="262080"/>
                </a:lnTo>
                <a:lnTo>
                  <a:pt x="501112" y="248795"/>
                </a:lnTo>
                <a:lnTo>
                  <a:pt x="493291" y="234726"/>
                </a:lnTo>
                <a:lnTo>
                  <a:pt x="480033" y="219627"/>
                </a:lnTo>
                <a:lnTo>
                  <a:pt x="477138" y="203257"/>
                </a:lnTo>
                <a:lnTo>
                  <a:pt x="494645" y="207464"/>
                </a:lnTo>
                <a:lnTo>
                  <a:pt x="507968" y="224970"/>
                </a:lnTo>
                <a:lnTo>
                  <a:pt x="521327" y="237572"/>
                </a:lnTo>
                <a:lnTo>
                  <a:pt x="561881" y="237572"/>
                </a:lnTo>
                <a:lnTo>
                  <a:pt x="542815" y="249251"/>
                </a:lnTo>
                <a:lnTo>
                  <a:pt x="521190" y="262080"/>
                </a:lnTo>
                <a:close/>
              </a:path>
              <a:path w="709929" h="518160">
                <a:moveTo>
                  <a:pt x="497341" y="276146"/>
                </a:moveTo>
                <a:lnTo>
                  <a:pt x="457710" y="276146"/>
                </a:lnTo>
                <a:lnTo>
                  <a:pt x="467124" y="268804"/>
                </a:lnTo>
                <a:lnTo>
                  <a:pt x="465475" y="262695"/>
                </a:lnTo>
                <a:lnTo>
                  <a:pt x="462546" y="256692"/>
                </a:lnTo>
                <a:lnTo>
                  <a:pt x="460789" y="250059"/>
                </a:lnTo>
                <a:lnTo>
                  <a:pt x="462658" y="242057"/>
                </a:lnTo>
                <a:lnTo>
                  <a:pt x="469321" y="247543"/>
                </a:lnTo>
                <a:lnTo>
                  <a:pt x="475745" y="252693"/>
                </a:lnTo>
                <a:lnTo>
                  <a:pt x="487695" y="262080"/>
                </a:lnTo>
                <a:lnTo>
                  <a:pt x="521190" y="262080"/>
                </a:lnTo>
                <a:lnTo>
                  <a:pt x="500943" y="274091"/>
                </a:lnTo>
                <a:lnTo>
                  <a:pt x="497341" y="276146"/>
                </a:lnTo>
                <a:close/>
              </a:path>
              <a:path w="709929" h="518160">
                <a:moveTo>
                  <a:pt x="464326" y="294983"/>
                </a:moveTo>
                <a:lnTo>
                  <a:pt x="423217" y="294983"/>
                </a:lnTo>
                <a:lnTo>
                  <a:pt x="432505" y="293117"/>
                </a:lnTo>
                <a:lnTo>
                  <a:pt x="433788" y="281776"/>
                </a:lnTo>
                <a:lnTo>
                  <a:pt x="431939" y="277188"/>
                </a:lnTo>
                <a:lnTo>
                  <a:pt x="425986" y="274189"/>
                </a:lnTo>
                <a:lnTo>
                  <a:pt x="431131" y="266460"/>
                </a:lnTo>
                <a:lnTo>
                  <a:pt x="441040" y="271062"/>
                </a:lnTo>
                <a:lnTo>
                  <a:pt x="449457" y="275595"/>
                </a:lnTo>
                <a:lnTo>
                  <a:pt x="457710" y="276146"/>
                </a:lnTo>
                <a:lnTo>
                  <a:pt x="497341" y="276146"/>
                </a:lnTo>
                <a:lnTo>
                  <a:pt x="464326" y="294983"/>
                </a:lnTo>
                <a:close/>
              </a:path>
              <a:path w="709929" h="518160">
                <a:moveTo>
                  <a:pt x="380102" y="339968"/>
                </a:moveTo>
                <a:lnTo>
                  <a:pt x="342909" y="339968"/>
                </a:lnTo>
                <a:lnTo>
                  <a:pt x="362609" y="327587"/>
                </a:lnTo>
                <a:lnTo>
                  <a:pt x="360446" y="313478"/>
                </a:lnTo>
                <a:lnTo>
                  <a:pt x="350168" y="297687"/>
                </a:lnTo>
                <a:lnTo>
                  <a:pt x="345523" y="280261"/>
                </a:lnTo>
                <a:lnTo>
                  <a:pt x="361484" y="286512"/>
                </a:lnTo>
                <a:lnTo>
                  <a:pt x="375141" y="305341"/>
                </a:lnTo>
                <a:lnTo>
                  <a:pt x="389015" y="317656"/>
                </a:lnTo>
                <a:lnTo>
                  <a:pt x="422968" y="317656"/>
                </a:lnTo>
                <a:lnTo>
                  <a:pt x="416005" y="321448"/>
                </a:lnTo>
                <a:lnTo>
                  <a:pt x="380102" y="339968"/>
                </a:lnTo>
                <a:close/>
              </a:path>
              <a:path w="709929" h="518160">
                <a:moveTo>
                  <a:pt x="422968" y="317656"/>
                </a:moveTo>
                <a:lnTo>
                  <a:pt x="389015" y="317656"/>
                </a:lnTo>
                <a:lnTo>
                  <a:pt x="405628" y="304367"/>
                </a:lnTo>
                <a:lnTo>
                  <a:pt x="402301" y="299335"/>
                </a:lnTo>
                <a:lnTo>
                  <a:pt x="399158" y="292342"/>
                </a:lnTo>
                <a:lnTo>
                  <a:pt x="397977" y="285535"/>
                </a:lnTo>
                <a:lnTo>
                  <a:pt x="399420" y="284759"/>
                </a:lnTo>
                <a:lnTo>
                  <a:pt x="401085" y="283243"/>
                </a:lnTo>
                <a:lnTo>
                  <a:pt x="402529" y="282466"/>
                </a:lnTo>
                <a:lnTo>
                  <a:pt x="411400" y="290418"/>
                </a:lnTo>
                <a:lnTo>
                  <a:pt x="423217" y="294983"/>
                </a:lnTo>
                <a:lnTo>
                  <a:pt x="464326" y="294983"/>
                </a:lnTo>
                <a:lnTo>
                  <a:pt x="458690" y="298199"/>
                </a:lnTo>
                <a:lnTo>
                  <a:pt x="422968" y="317656"/>
                </a:lnTo>
                <a:close/>
              </a:path>
              <a:path w="709929" h="518160">
                <a:moveTo>
                  <a:pt x="358456" y="351612"/>
                </a:moveTo>
                <a:lnTo>
                  <a:pt x="321264" y="351612"/>
                </a:lnTo>
                <a:lnTo>
                  <a:pt x="322135" y="345771"/>
                </a:lnTo>
                <a:lnTo>
                  <a:pt x="319794" y="340231"/>
                </a:lnTo>
                <a:lnTo>
                  <a:pt x="317760" y="334397"/>
                </a:lnTo>
                <a:lnTo>
                  <a:pt x="319572" y="327714"/>
                </a:lnTo>
                <a:lnTo>
                  <a:pt x="342909" y="339968"/>
                </a:lnTo>
                <a:lnTo>
                  <a:pt x="380102" y="339968"/>
                </a:lnTo>
                <a:lnTo>
                  <a:pt x="372836" y="343716"/>
                </a:lnTo>
                <a:lnTo>
                  <a:pt x="358456" y="351612"/>
                </a:lnTo>
                <a:close/>
              </a:path>
              <a:path w="709929" h="518160">
                <a:moveTo>
                  <a:pt x="344597" y="359222"/>
                </a:moveTo>
                <a:lnTo>
                  <a:pt x="295588" y="359222"/>
                </a:lnTo>
                <a:lnTo>
                  <a:pt x="293032" y="353174"/>
                </a:lnTo>
                <a:lnTo>
                  <a:pt x="290137" y="346495"/>
                </a:lnTo>
                <a:lnTo>
                  <a:pt x="289738" y="340565"/>
                </a:lnTo>
                <a:lnTo>
                  <a:pt x="294672" y="336767"/>
                </a:lnTo>
                <a:lnTo>
                  <a:pt x="301636" y="339930"/>
                </a:lnTo>
                <a:lnTo>
                  <a:pt x="307204" y="345782"/>
                </a:lnTo>
                <a:lnTo>
                  <a:pt x="313134" y="350820"/>
                </a:lnTo>
                <a:lnTo>
                  <a:pt x="321264" y="351612"/>
                </a:lnTo>
                <a:lnTo>
                  <a:pt x="358456" y="351612"/>
                </a:lnTo>
                <a:lnTo>
                  <a:pt x="344597" y="359222"/>
                </a:lnTo>
                <a:close/>
              </a:path>
              <a:path w="709929" h="518160">
                <a:moveTo>
                  <a:pt x="286851" y="392274"/>
                </a:moveTo>
                <a:lnTo>
                  <a:pt x="244525" y="392274"/>
                </a:lnTo>
                <a:lnTo>
                  <a:pt x="253698" y="388987"/>
                </a:lnTo>
                <a:lnTo>
                  <a:pt x="262215" y="385238"/>
                </a:lnTo>
                <a:lnTo>
                  <a:pt x="269880" y="380553"/>
                </a:lnTo>
                <a:lnTo>
                  <a:pt x="276494" y="374456"/>
                </a:lnTo>
                <a:lnTo>
                  <a:pt x="273094" y="366982"/>
                </a:lnTo>
                <a:lnTo>
                  <a:pt x="270210" y="360470"/>
                </a:lnTo>
                <a:lnTo>
                  <a:pt x="267587" y="354439"/>
                </a:lnTo>
                <a:lnTo>
                  <a:pt x="274715" y="350740"/>
                </a:lnTo>
                <a:lnTo>
                  <a:pt x="281130" y="353820"/>
                </a:lnTo>
                <a:lnTo>
                  <a:pt x="287774" y="358406"/>
                </a:lnTo>
                <a:lnTo>
                  <a:pt x="295588" y="359222"/>
                </a:lnTo>
                <a:lnTo>
                  <a:pt x="344597" y="359222"/>
                </a:lnTo>
                <a:lnTo>
                  <a:pt x="330237" y="367108"/>
                </a:lnTo>
                <a:lnTo>
                  <a:pt x="288298" y="391403"/>
                </a:lnTo>
                <a:lnTo>
                  <a:pt x="286851" y="392274"/>
                </a:lnTo>
                <a:close/>
              </a:path>
              <a:path w="709929" h="518160">
                <a:moveTo>
                  <a:pt x="248277" y="415496"/>
                </a:moveTo>
                <a:lnTo>
                  <a:pt x="208563" y="415496"/>
                </a:lnTo>
                <a:lnTo>
                  <a:pt x="217181" y="413341"/>
                </a:lnTo>
                <a:lnTo>
                  <a:pt x="224322" y="403142"/>
                </a:lnTo>
                <a:lnTo>
                  <a:pt x="209980" y="371348"/>
                </a:lnTo>
                <a:lnTo>
                  <a:pt x="211328" y="357802"/>
                </a:lnTo>
                <a:lnTo>
                  <a:pt x="224223" y="364209"/>
                </a:lnTo>
                <a:lnTo>
                  <a:pt x="244525" y="392274"/>
                </a:lnTo>
                <a:lnTo>
                  <a:pt x="286851" y="392274"/>
                </a:lnTo>
                <a:lnTo>
                  <a:pt x="248277" y="415496"/>
                </a:lnTo>
                <a:close/>
              </a:path>
              <a:path w="709929" h="518160">
                <a:moveTo>
                  <a:pt x="222091" y="431624"/>
                </a:moveTo>
                <a:lnTo>
                  <a:pt x="182042" y="431624"/>
                </a:lnTo>
                <a:lnTo>
                  <a:pt x="188485" y="427948"/>
                </a:lnTo>
                <a:lnTo>
                  <a:pt x="188502" y="426873"/>
                </a:lnTo>
                <a:lnTo>
                  <a:pt x="187338" y="415496"/>
                </a:lnTo>
                <a:lnTo>
                  <a:pt x="187251" y="413782"/>
                </a:lnTo>
                <a:lnTo>
                  <a:pt x="188916" y="412265"/>
                </a:lnTo>
                <a:lnTo>
                  <a:pt x="190063" y="409787"/>
                </a:lnTo>
                <a:lnTo>
                  <a:pt x="199259" y="413136"/>
                </a:lnTo>
                <a:lnTo>
                  <a:pt x="208563" y="415496"/>
                </a:lnTo>
                <a:lnTo>
                  <a:pt x="248277" y="415496"/>
                </a:lnTo>
                <a:lnTo>
                  <a:pt x="246836" y="416364"/>
                </a:lnTo>
                <a:lnTo>
                  <a:pt x="222091" y="431624"/>
                </a:lnTo>
                <a:close/>
              </a:path>
              <a:path w="709929" h="518160">
                <a:moveTo>
                  <a:pt x="193466" y="449354"/>
                </a:moveTo>
                <a:lnTo>
                  <a:pt x="149948" y="449354"/>
                </a:lnTo>
                <a:lnTo>
                  <a:pt x="161187" y="447601"/>
                </a:lnTo>
                <a:lnTo>
                  <a:pt x="160615" y="439352"/>
                </a:lnTo>
                <a:lnTo>
                  <a:pt x="157562" y="429298"/>
                </a:lnTo>
                <a:lnTo>
                  <a:pt x="161353" y="422132"/>
                </a:lnTo>
                <a:lnTo>
                  <a:pt x="171619" y="428839"/>
                </a:lnTo>
                <a:lnTo>
                  <a:pt x="182042" y="431624"/>
                </a:lnTo>
                <a:lnTo>
                  <a:pt x="222091" y="431624"/>
                </a:lnTo>
                <a:lnTo>
                  <a:pt x="193466" y="449354"/>
                </a:lnTo>
                <a:close/>
              </a:path>
              <a:path w="709929" h="518160">
                <a:moveTo>
                  <a:pt x="119652" y="495198"/>
                </a:moveTo>
                <a:lnTo>
                  <a:pt x="79717" y="495198"/>
                </a:lnTo>
                <a:lnTo>
                  <a:pt x="92861" y="489367"/>
                </a:lnTo>
                <a:lnTo>
                  <a:pt x="98387" y="485155"/>
                </a:lnTo>
                <a:lnTo>
                  <a:pt x="102179" y="478153"/>
                </a:lnTo>
                <a:lnTo>
                  <a:pt x="94233" y="464266"/>
                </a:lnTo>
                <a:lnTo>
                  <a:pt x="82256" y="447316"/>
                </a:lnTo>
                <a:lnTo>
                  <a:pt x="77054" y="433233"/>
                </a:lnTo>
                <a:lnTo>
                  <a:pt x="89435" y="427948"/>
                </a:lnTo>
                <a:lnTo>
                  <a:pt x="100620" y="440616"/>
                </a:lnTo>
                <a:lnTo>
                  <a:pt x="113602" y="459758"/>
                </a:lnTo>
                <a:lnTo>
                  <a:pt x="125402" y="470001"/>
                </a:lnTo>
                <a:lnTo>
                  <a:pt x="160309" y="470001"/>
                </a:lnTo>
                <a:lnTo>
                  <a:pt x="123489" y="492857"/>
                </a:lnTo>
                <a:lnTo>
                  <a:pt x="119652" y="495198"/>
                </a:lnTo>
                <a:close/>
              </a:path>
              <a:path w="709929" h="518160">
                <a:moveTo>
                  <a:pt x="160309" y="470001"/>
                </a:moveTo>
                <a:lnTo>
                  <a:pt x="125402" y="470001"/>
                </a:lnTo>
                <a:lnTo>
                  <a:pt x="133039" y="455969"/>
                </a:lnTo>
                <a:lnTo>
                  <a:pt x="132376" y="450124"/>
                </a:lnTo>
                <a:lnTo>
                  <a:pt x="125867" y="444942"/>
                </a:lnTo>
                <a:lnTo>
                  <a:pt x="133232" y="437879"/>
                </a:lnTo>
                <a:lnTo>
                  <a:pt x="140112" y="439140"/>
                </a:lnTo>
                <a:lnTo>
                  <a:pt x="145177" y="445098"/>
                </a:lnTo>
                <a:lnTo>
                  <a:pt x="149948" y="449354"/>
                </a:lnTo>
                <a:lnTo>
                  <a:pt x="193466" y="449354"/>
                </a:lnTo>
                <a:lnTo>
                  <a:pt x="160309" y="470001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573535" y="2390982"/>
            <a:ext cx="665480" cy="520700"/>
          </a:xfrm>
          <a:custGeom>
            <a:avLst/>
            <a:gdLst/>
            <a:ahLst/>
            <a:cxnLst/>
            <a:rect l="l" t="t" r="r" b="b"/>
            <a:pathLst>
              <a:path w="665480" h="520700">
                <a:moveTo>
                  <a:pt x="346998" y="520106"/>
                </a:moveTo>
                <a:lnTo>
                  <a:pt x="313259" y="503615"/>
                </a:lnTo>
                <a:lnTo>
                  <a:pt x="278579" y="474714"/>
                </a:lnTo>
                <a:lnTo>
                  <a:pt x="243762" y="441035"/>
                </a:lnTo>
                <a:lnTo>
                  <a:pt x="209613" y="410208"/>
                </a:lnTo>
                <a:lnTo>
                  <a:pt x="176936" y="389864"/>
                </a:lnTo>
                <a:lnTo>
                  <a:pt x="138632" y="363677"/>
                </a:lnTo>
                <a:lnTo>
                  <a:pt x="104665" y="337984"/>
                </a:lnTo>
                <a:lnTo>
                  <a:pt x="64277" y="307616"/>
                </a:lnTo>
                <a:lnTo>
                  <a:pt x="25666" y="281736"/>
                </a:lnTo>
                <a:lnTo>
                  <a:pt x="17893" y="276753"/>
                </a:lnTo>
                <a:lnTo>
                  <a:pt x="12628" y="272179"/>
                </a:lnTo>
                <a:lnTo>
                  <a:pt x="7466" y="265148"/>
                </a:lnTo>
                <a:lnTo>
                  <a:pt x="0" y="252793"/>
                </a:lnTo>
                <a:lnTo>
                  <a:pt x="48402" y="247117"/>
                </a:lnTo>
                <a:lnTo>
                  <a:pt x="94675" y="235343"/>
                </a:lnTo>
                <a:lnTo>
                  <a:pt x="138952" y="218247"/>
                </a:lnTo>
                <a:lnTo>
                  <a:pt x="181368" y="196606"/>
                </a:lnTo>
                <a:lnTo>
                  <a:pt x="222058" y="171200"/>
                </a:lnTo>
                <a:lnTo>
                  <a:pt x="261157" y="142804"/>
                </a:lnTo>
                <a:lnTo>
                  <a:pt x="298799" y="112197"/>
                </a:lnTo>
                <a:lnTo>
                  <a:pt x="335121" y="80156"/>
                </a:lnTo>
                <a:lnTo>
                  <a:pt x="370255" y="47459"/>
                </a:lnTo>
                <a:lnTo>
                  <a:pt x="401861" y="12236"/>
                </a:lnTo>
                <a:lnTo>
                  <a:pt x="419020" y="0"/>
                </a:lnTo>
                <a:lnTo>
                  <a:pt x="437972" y="6501"/>
                </a:lnTo>
                <a:lnTo>
                  <a:pt x="454666" y="22338"/>
                </a:lnTo>
                <a:lnTo>
                  <a:pt x="424319" y="22338"/>
                </a:lnTo>
                <a:lnTo>
                  <a:pt x="388620" y="58096"/>
                </a:lnTo>
                <a:lnTo>
                  <a:pt x="351708" y="92949"/>
                </a:lnTo>
                <a:lnTo>
                  <a:pt x="313461" y="126401"/>
                </a:lnTo>
                <a:lnTo>
                  <a:pt x="273757" y="157951"/>
                </a:lnTo>
                <a:lnTo>
                  <a:pt x="232476" y="187101"/>
                </a:lnTo>
                <a:lnTo>
                  <a:pt x="189496" y="213352"/>
                </a:lnTo>
                <a:lnTo>
                  <a:pt x="144696" y="236205"/>
                </a:lnTo>
                <a:lnTo>
                  <a:pt x="97885" y="255182"/>
                </a:lnTo>
                <a:lnTo>
                  <a:pt x="49148" y="269722"/>
                </a:lnTo>
                <a:lnTo>
                  <a:pt x="90460" y="306310"/>
                </a:lnTo>
                <a:lnTo>
                  <a:pt x="134157" y="339491"/>
                </a:lnTo>
                <a:lnTo>
                  <a:pt x="178823" y="371362"/>
                </a:lnTo>
                <a:lnTo>
                  <a:pt x="223044" y="404019"/>
                </a:lnTo>
                <a:lnTo>
                  <a:pt x="265404" y="439559"/>
                </a:lnTo>
                <a:lnTo>
                  <a:pt x="286233" y="457520"/>
                </a:lnTo>
                <a:lnTo>
                  <a:pt x="307522" y="477172"/>
                </a:lnTo>
                <a:lnTo>
                  <a:pt x="330143" y="493853"/>
                </a:lnTo>
                <a:lnTo>
                  <a:pt x="354964" y="502907"/>
                </a:lnTo>
                <a:lnTo>
                  <a:pt x="424137" y="502907"/>
                </a:lnTo>
                <a:lnTo>
                  <a:pt x="419004" y="505096"/>
                </a:lnTo>
                <a:lnTo>
                  <a:pt x="378993" y="516560"/>
                </a:lnTo>
                <a:lnTo>
                  <a:pt x="346998" y="520106"/>
                </a:lnTo>
                <a:close/>
              </a:path>
              <a:path w="665480" h="520700">
                <a:moveTo>
                  <a:pt x="424137" y="502907"/>
                </a:moveTo>
                <a:lnTo>
                  <a:pt x="354964" y="502907"/>
                </a:lnTo>
                <a:lnTo>
                  <a:pt x="398665" y="490759"/>
                </a:lnTo>
                <a:lnTo>
                  <a:pt x="441829" y="474023"/>
                </a:lnTo>
                <a:lnTo>
                  <a:pt x="483405" y="452769"/>
                </a:lnTo>
                <a:lnTo>
                  <a:pt x="522344" y="427067"/>
                </a:lnTo>
                <a:lnTo>
                  <a:pt x="557597" y="396988"/>
                </a:lnTo>
                <a:lnTo>
                  <a:pt x="588115" y="362601"/>
                </a:lnTo>
                <a:lnTo>
                  <a:pt x="612847" y="323979"/>
                </a:lnTo>
                <a:lnTo>
                  <a:pt x="630745" y="281190"/>
                </a:lnTo>
                <a:lnTo>
                  <a:pt x="612408" y="261786"/>
                </a:lnTo>
                <a:lnTo>
                  <a:pt x="590129" y="246376"/>
                </a:lnTo>
                <a:lnTo>
                  <a:pt x="568771" y="230351"/>
                </a:lnTo>
                <a:lnTo>
                  <a:pt x="553199" y="209104"/>
                </a:lnTo>
                <a:lnTo>
                  <a:pt x="568635" y="193344"/>
                </a:lnTo>
                <a:lnTo>
                  <a:pt x="605036" y="165715"/>
                </a:lnTo>
                <a:lnTo>
                  <a:pt x="622007" y="149033"/>
                </a:lnTo>
                <a:lnTo>
                  <a:pt x="581107" y="125634"/>
                </a:lnTo>
                <a:lnTo>
                  <a:pt x="540154" y="102864"/>
                </a:lnTo>
                <a:lnTo>
                  <a:pt x="499882" y="79124"/>
                </a:lnTo>
                <a:lnTo>
                  <a:pt x="461026" y="52815"/>
                </a:lnTo>
                <a:lnTo>
                  <a:pt x="424319" y="22338"/>
                </a:lnTo>
                <a:lnTo>
                  <a:pt x="454666" y="22338"/>
                </a:lnTo>
                <a:lnTo>
                  <a:pt x="473088" y="39814"/>
                </a:lnTo>
                <a:lnTo>
                  <a:pt x="511691" y="68276"/>
                </a:lnTo>
                <a:lnTo>
                  <a:pt x="552941" y="92807"/>
                </a:lnTo>
                <a:lnTo>
                  <a:pt x="596000" y="114324"/>
                </a:lnTo>
                <a:lnTo>
                  <a:pt x="640029" y="133743"/>
                </a:lnTo>
                <a:lnTo>
                  <a:pt x="655808" y="169239"/>
                </a:lnTo>
                <a:lnTo>
                  <a:pt x="639483" y="169239"/>
                </a:lnTo>
                <a:lnTo>
                  <a:pt x="622425" y="176782"/>
                </a:lnTo>
                <a:lnTo>
                  <a:pt x="607877" y="187807"/>
                </a:lnTo>
                <a:lnTo>
                  <a:pt x="579958" y="214565"/>
                </a:lnTo>
                <a:lnTo>
                  <a:pt x="593951" y="225360"/>
                </a:lnTo>
                <a:lnTo>
                  <a:pt x="606717" y="237024"/>
                </a:lnTo>
                <a:lnTo>
                  <a:pt x="619891" y="247971"/>
                </a:lnTo>
                <a:lnTo>
                  <a:pt x="635114" y="256615"/>
                </a:lnTo>
                <a:lnTo>
                  <a:pt x="661904" y="256615"/>
                </a:lnTo>
                <a:lnTo>
                  <a:pt x="650020" y="296946"/>
                </a:lnTo>
                <a:lnTo>
                  <a:pt x="630504" y="335912"/>
                </a:lnTo>
                <a:lnTo>
                  <a:pt x="604532" y="372866"/>
                </a:lnTo>
                <a:lnTo>
                  <a:pt x="573282" y="407170"/>
                </a:lnTo>
                <a:lnTo>
                  <a:pt x="537928" y="438184"/>
                </a:lnTo>
                <a:lnTo>
                  <a:pt x="499647" y="465268"/>
                </a:lnTo>
                <a:lnTo>
                  <a:pt x="459613" y="487785"/>
                </a:lnTo>
                <a:lnTo>
                  <a:pt x="424137" y="502907"/>
                </a:lnTo>
                <a:close/>
              </a:path>
              <a:path w="665480" h="520700">
                <a:moveTo>
                  <a:pt x="548830" y="282828"/>
                </a:moveTo>
                <a:lnTo>
                  <a:pt x="533189" y="280336"/>
                </a:lnTo>
                <a:lnTo>
                  <a:pt x="518317" y="271906"/>
                </a:lnTo>
                <a:lnTo>
                  <a:pt x="504366" y="261018"/>
                </a:lnTo>
                <a:lnTo>
                  <a:pt x="491489" y="251154"/>
                </a:lnTo>
                <a:lnTo>
                  <a:pt x="485005" y="238833"/>
                </a:lnTo>
                <a:lnTo>
                  <a:pt x="475243" y="229583"/>
                </a:lnTo>
                <a:lnTo>
                  <a:pt x="465686" y="220743"/>
                </a:lnTo>
                <a:lnTo>
                  <a:pt x="459816" y="209651"/>
                </a:lnTo>
                <a:lnTo>
                  <a:pt x="429234" y="202551"/>
                </a:lnTo>
                <a:lnTo>
                  <a:pt x="419729" y="195060"/>
                </a:lnTo>
                <a:lnTo>
                  <a:pt x="411759" y="177431"/>
                </a:lnTo>
                <a:lnTo>
                  <a:pt x="391673" y="174111"/>
                </a:lnTo>
                <a:lnTo>
                  <a:pt x="378037" y="161935"/>
                </a:lnTo>
                <a:lnTo>
                  <a:pt x="374436" y="144946"/>
                </a:lnTo>
                <a:lnTo>
                  <a:pt x="384454" y="127189"/>
                </a:lnTo>
                <a:lnTo>
                  <a:pt x="395205" y="119843"/>
                </a:lnTo>
                <a:lnTo>
                  <a:pt x="409848" y="117565"/>
                </a:lnTo>
                <a:lnTo>
                  <a:pt x="420394" y="121737"/>
                </a:lnTo>
                <a:lnTo>
                  <a:pt x="418858" y="133743"/>
                </a:lnTo>
                <a:lnTo>
                  <a:pt x="407765" y="136985"/>
                </a:lnTo>
                <a:lnTo>
                  <a:pt x="395649" y="142890"/>
                </a:lnTo>
                <a:lnTo>
                  <a:pt x="389676" y="150638"/>
                </a:lnTo>
                <a:lnTo>
                  <a:pt x="397014" y="159409"/>
                </a:lnTo>
                <a:lnTo>
                  <a:pt x="437423" y="159409"/>
                </a:lnTo>
                <a:lnTo>
                  <a:pt x="443091" y="163326"/>
                </a:lnTo>
                <a:lnTo>
                  <a:pt x="435241" y="184530"/>
                </a:lnTo>
                <a:lnTo>
                  <a:pt x="463331" y="191834"/>
                </a:lnTo>
                <a:lnTo>
                  <a:pt x="475243" y="201596"/>
                </a:lnTo>
                <a:lnTo>
                  <a:pt x="484083" y="211562"/>
                </a:lnTo>
                <a:lnTo>
                  <a:pt x="502958" y="219480"/>
                </a:lnTo>
                <a:lnTo>
                  <a:pt x="504050" y="226034"/>
                </a:lnTo>
                <a:lnTo>
                  <a:pt x="505142" y="232041"/>
                </a:lnTo>
                <a:lnTo>
                  <a:pt x="506780" y="240232"/>
                </a:lnTo>
                <a:lnTo>
                  <a:pt x="517176" y="247331"/>
                </a:lnTo>
                <a:lnTo>
                  <a:pt x="527600" y="255182"/>
                </a:lnTo>
                <a:lnTo>
                  <a:pt x="538958" y="262119"/>
                </a:lnTo>
                <a:lnTo>
                  <a:pt x="552107" y="266445"/>
                </a:lnTo>
                <a:lnTo>
                  <a:pt x="557568" y="269175"/>
                </a:lnTo>
                <a:lnTo>
                  <a:pt x="557022" y="281190"/>
                </a:lnTo>
                <a:lnTo>
                  <a:pt x="548830" y="282828"/>
                </a:lnTo>
                <a:close/>
              </a:path>
              <a:path w="665480" h="520700">
                <a:moveTo>
                  <a:pt x="437423" y="159409"/>
                </a:moveTo>
                <a:lnTo>
                  <a:pt x="397014" y="159409"/>
                </a:lnTo>
                <a:lnTo>
                  <a:pt x="416810" y="158804"/>
                </a:lnTo>
                <a:lnTo>
                  <a:pt x="434559" y="157430"/>
                </a:lnTo>
                <a:lnTo>
                  <a:pt x="437423" y="159409"/>
                </a:lnTo>
                <a:close/>
              </a:path>
              <a:path w="665480" h="520700">
                <a:moveTo>
                  <a:pt x="661904" y="256615"/>
                </a:moveTo>
                <a:lnTo>
                  <a:pt x="635114" y="256615"/>
                </a:lnTo>
                <a:lnTo>
                  <a:pt x="640558" y="234976"/>
                </a:lnTo>
                <a:lnTo>
                  <a:pt x="641677" y="215534"/>
                </a:lnTo>
                <a:lnTo>
                  <a:pt x="641722" y="211562"/>
                </a:lnTo>
                <a:lnTo>
                  <a:pt x="640797" y="191493"/>
                </a:lnTo>
                <a:lnTo>
                  <a:pt x="639483" y="169239"/>
                </a:lnTo>
                <a:lnTo>
                  <a:pt x="655808" y="169239"/>
                </a:lnTo>
                <a:lnTo>
                  <a:pt x="658087" y="174366"/>
                </a:lnTo>
                <a:lnTo>
                  <a:pt x="664987" y="215534"/>
                </a:lnTo>
                <a:lnTo>
                  <a:pt x="661904" y="256615"/>
                </a:lnTo>
                <a:close/>
              </a:path>
              <a:path w="665480" h="520700">
                <a:moveTo>
                  <a:pt x="484390" y="336892"/>
                </a:moveTo>
                <a:lnTo>
                  <a:pt x="466522" y="334981"/>
                </a:lnTo>
                <a:lnTo>
                  <a:pt x="456539" y="324059"/>
                </a:lnTo>
                <a:lnTo>
                  <a:pt x="448604" y="309860"/>
                </a:lnTo>
                <a:lnTo>
                  <a:pt x="436880" y="298119"/>
                </a:lnTo>
                <a:lnTo>
                  <a:pt x="424277" y="287265"/>
                </a:lnTo>
                <a:lnTo>
                  <a:pt x="411008" y="276002"/>
                </a:lnTo>
                <a:lnTo>
                  <a:pt x="400709" y="263100"/>
                </a:lnTo>
                <a:lnTo>
                  <a:pt x="397014" y="247331"/>
                </a:lnTo>
                <a:lnTo>
                  <a:pt x="385930" y="243748"/>
                </a:lnTo>
                <a:lnTo>
                  <a:pt x="374692" y="242417"/>
                </a:lnTo>
                <a:lnTo>
                  <a:pt x="365605" y="239038"/>
                </a:lnTo>
                <a:lnTo>
                  <a:pt x="360972" y="229310"/>
                </a:lnTo>
                <a:lnTo>
                  <a:pt x="324309" y="223172"/>
                </a:lnTo>
                <a:lnTo>
                  <a:pt x="316558" y="206418"/>
                </a:lnTo>
                <a:lnTo>
                  <a:pt x="326921" y="189401"/>
                </a:lnTo>
                <a:lnTo>
                  <a:pt x="344597" y="182477"/>
                </a:lnTo>
                <a:lnTo>
                  <a:pt x="358787" y="195998"/>
                </a:lnTo>
                <a:lnTo>
                  <a:pt x="351688" y="199275"/>
                </a:lnTo>
                <a:lnTo>
                  <a:pt x="347319" y="200367"/>
                </a:lnTo>
                <a:lnTo>
                  <a:pt x="342404" y="205828"/>
                </a:lnTo>
                <a:lnTo>
                  <a:pt x="350033" y="209762"/>
                </a:lnTo>
                <a:lnTo>
                  <a:pt x="375655" y="209762"/>
                </a:lnTo>
                <a:lnTo>
                  <a:pt x="382056" y="218329"/>
                </a:lnTo>
                <a:lnTo>
                  <a:pt x="394215" y="224873"/>
                </a:lnTo>
                <a:lnTo>
                  <a:pt x="405863" y="231725"/>
                </a:lnTo>
                <a:lnTo>
                  <a:pt x="412851" y="244055"/>
                </a:lnTo>
                <a:lnTo>
                  <a:pt x="416333" y="251845"/>
                </a:lnTo>
                <a:lnTo>
                  <a:pt x="422681" y="257639"/>
                </a:lnTo>
                <a:lnTo>
                  <a:pt x="429439" y="263331"/>
                </a:lnTo>
                <a:lnTo>
                  <a:pt x="434149" y="270814"/>
                </a:lnTo>
                <a:lnTo>
                  <a:pt x="438578" y="278528"/>
                </a:lnTo>
                <a:lnTo>
                  <a:pt x="445412" y="284193"/>
                </a:lnTo>
                <a:lnTo>
                  <a:pt x="453578" y="288630"/>
                </a:lnTo>
                <a:lnTo>
                  <a:pt x="462000" y="292658"/>
                </a:lnTo>
                <a:lnTo>
                  <a:pt x="465115" y="305636"/>
                </a:lnTo>
                <a:lnTo>
                  <a:pt x="472171" y="315389"/>
                </a:lnTo>
                <a:lnTo>
                  <a:pt x="479750" y="324861"/>
                </a:lnTo>
                <a:lnTo>
                  <a:pt x="484390" y="336892"/>
                </a:lnTo>
                <a:close/>
              </a:path>
              <a:path w="665480" h="520700">
                <a:moveTo>
                  <a:pt x="375655" y="209762"/>
                </a:moveTo>
                <a:lnTo>
                  <a:pt x="350033" y="209762"/>
                </a:lnTo>
                <a:lnTo>
                  <a:pt x="357558" y="209036"/>
                </a:lnTo>
                <a:lnTo>
                  <a:pt x="365289" y="206980"/>
                </a:lnTo>
                <a:lnTo>
                  <a:pt x="373532" y="206920"/>
                </a:lnTo>
                <a:lnTo>
                  <a:pt x="375655" y="209762"/>
                </a:lnTo>
                <a:close/>
              </a:path>
              <a:path w="665480" h="520700">
                <a:moveTo>
                  <a:pt x="343282" y="287848"/>
                </a:moveTo>
                <a:lnTo>
                  <a:pt x="314007" y="268083"/>
                </a:lnTo>
                <a:lnTo>
                  <a:pt x="304092" y="259175"/>
                </a:lnTo>
                <a:lnTo>
                  <a:pt x="290388" y="250472"/>
                </a:lnTo>
                <a:lnTo>
                  <a:pt x="280985" y="240744"/>
                </a:lnTo>
                <a:lnTo>
                  <a:pt x="283972" y="228764"/>
                </a:lnTo>
                <a:lnTo>
                  <a:pt x="308957" y="240193"/>
                </a:lnTo>
                <a:lnTo>
                  <a:pt x="332605" y="261871"/>
                </a:lnTo>
                <a:lnTo>
                  <a:pt x="346764" y="281766"/>
                </a:lnTo>
                <a:lnTo>
                  <a:pt x="343282" y="287848"/>
                </a:lnTo>
                <a:close/>
              </a:path>
              <a:path w="665480" h="520700">
                <a:moveTo>
                  <a:pt x="220436" y="298358"/>
                </a:moveTo>
                <a:lnTo>
                  <a:pt x="211340" y="292112"/>
                </a:lnTo>
                <a:lnTo>
                  <a:pt x="210205" y="277077"/>
                </a:lnTo>
                <a:lnTo>
                  <a:pt x="216596" y="266445"/>
                </a:lnTo>
                <a:lnTo>
                  <a:pt x="229233" y="259090"/>
                </a:lnTo>
                <a:lnTo>
                  <a:pt x="246837" y="253885"/>
                </a:lnTo>
                <a:lnTo>
                  <a:pt x="248475" y="272452"/>
                </a:lnTo>
                <a:lnTo>
                  <a:pt x="257554" y="275413"/>
                </a:lnTo>
                <a:lnTo>
                  <a:pt x="266223" y="278118"/>
                </a:lnTo>
                <a:lnTo>
                  <a:pt x="272435" y="283587"/>
                </a:lnTo>
                <a:lnTo>
                  <a:pt x="274142" y="294842"/>
                </a:lnTo>
                <a:lnTo>
                  <a:pt x="274801" y="296105"/>
                </a:lnTo>
                <a:lnTo>
                  <a:pt x="241905" y="296105"/>
                </a:lnTo>
                <a:lnTo>
                  <a:pt x="230863" y="297846"/>
                </a:lnTo>
                <a:lnTo>
                  <a:pt x="220436" y="298358"/>
                </a:lnTo>
                <a:close/>
              </a:path>
              <a:path w="665480" h="520700">
                <a:moveTo>
                  <a:pt x="335271" y="380222"/>
                </a:moveTo>
                <a:lnTo>
                  <a:pt x="326294" y="374709"/>
                </a:lnTo>
                <a:lnTo>
                  <a:pt x="317318" y="364897"/>
                </a:lnTo>
                <a:lnTo>
                  <a:pt x="308546" y="357644"/>
                </a:lnTo>
                <a:lnTo>
                  <a:pt x="297081" y="351492"/>
                </a:lnTo>
                <a:lnTo>
                  <a:pt x="290388" y="345903"/>
                </a:lnTo>
                <a:lnTo>
                  <a:pt x="285507" y="337831"/>
                </a:lnTo>
                <a:lnTo>
                  <a:pt x="279603" y="324332"/>
                </a:lnTo>
                <a:lnTo>
                  <a:pt x="267819" y="322856"/>
                </a:lnTo>
                <a:lnTo>
                  <a:pt x="259056" y="318256"/>
                </a:lnTo>
                <a:lnTo>
                  <a:pt x="253876" y="310278"/>
                </a:lnTo>
                <a:lnTo>
                  <a:pt x="252844" y="298665"/>
                </a:lnTo>
                <a:lnTo>
                  <a:pt x="241905" y="296105"/>
                </a:lnTo>
                <a:lnTo>
                  <a:pt x="274801" y="296105"/>
                </a:lnTo>
                <a:lnTo>
                  <a:pt x="278647" y="303469"/>
                </a:lnTo>
                <a:lnTo>
                  <a:pt x="286093" y="309860"/>
                </a:lnTo>
                <a:lnTo>
                  <a:pt x="293187" y="316422"/>
                </a:lnTo>
                <a:lnTo>
                  <a:pt x="297078" y="325970"/>
                </a:lnTo>
                <a:lnTo>
                  <a:pt x="308947" y="338018"/>
                </a:lnTo>
                <a:lnTo>
                  <a:pt x="322813" y="345766"/>
                </a:lnTo>
                <a:lnTo>
                  <a:pt x="335552" y="355767"/>
                </a:lnTo>
                <a:lnTo>
                  <a:pt x="344043" y="374573"/>
                </a:lnTo>
                <a:lnTo>
                  <a:pt x="335271" y="380222"/>
                </a:lnTo>
                <a:close/>
              </a:path>
              <a:path w="665480" h="520700">
                <a:moveTo>
                  <a:pt x="451624" y="401332"/>
                </a:moveTo>
                <a:lnTo>
                  <a:pt x="432664" y="387517"/>
                </a:lnTo>
                <a:lnTo>
                  <a:pt x="419541" y="369453"/>
                </a:lnTo>
                <a:lnTo>
                  <a:pt x="406622" y="351492"/>
                </a:lnTo>
                <a:lnTo>
                  <a:pt x="388277" y="337984"/>
                </a:lnTo>
                <a:lnTo>
                  <a:pt x="378472" y="330910"/>
                </a:lnTo>
                <a:lnTo>
                  <a:pt x="375375" y="318666"/>
                </a:lnTo>
                <a:lnTo>
                  <a:pt x="379138" y="309800"/>
                </a:lnTo>
                <a:lnTo>
                  <a:pt x="416196" y="337575"/>
                </a:lnTo>
                <a:lnTo>
                  <a:pt x="436333" y="368020"/>
                </a:lnTo>
                <a:lnTo>
                  <a:pt x="443177" y="375452"/>
                </a:lnTo>
                <a:lnTo>
                  <a:pt x="451761" y="382423"/>
                </a:lnTo>
                <a:lnTo>
                  <a:pt x="456454" y="390521"/>
                </a:lnTo>
                <a:lnTo>
                  <a:pt x="451624" y="401332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243306" y="3418116"/>
            <a:ext cx="377190" cy="455295"/>
          </a:xfrm>
          <a:custGeom>
            <a:avLst/>
            <a:gdLst/>
            <a:ahLst/>
            <a:cxnLst/>
            <a:rect l="l" t="t" r="r" b="b"/>
            <a:pathLst>
              <a:path w="377190" h="455295">
                <a:moveTo>
                  <a:pt x="376809" y="227723"/>
                </a:moveTo>
                <a:lnTo>
                  <a:pt x="367398" y="206400"/>
                </a:lnTo>
                <a:lnTo>
                  <a:pt x="354418" y="192849"/>
                </a:lnTo>
                <a:lnTo>
                  <a:pt x="354418" y="214071"/>
                </a:lnTo>
                <a:lnTo>
                  <a:pt x="319773" y="228892"/>
                </a:lnTo>
                <a:lnTo>
                  <a:pt x="280822" y="223697"/>
                </a:lnTo>
                <a:lnTo>
                  <a:pt x="241681" y="207543"/>
                </a:lnTo>
                <a:lnTo>
                  <a:pt x="206425" y="189496"/>
                </a:lnTo>
                <a:lnTo>
                  <a:pt x="208064" y="188404"/>
                </a:lnTo>
                <a:lnTo>
                  <a:pt x="207518" y="190042"/>
                </a:lnTo>
                <a:lnTo>
                  <a:pt x="232371" y="190055"/>
                </a:lnTo>
                <a:lnTo>
                  <a:pt x="256870" y="195846"/>
                </a:lnTo>
                <a:lnTo>
                  <a:pt x="280847" y="203796"/>
                </a:lnTo>
                <a:lnTo>
                  <a:pt x="304177" y="210248"/>
                </a:lnTo>
                <a:lnTo>
                  <a:pt x="262255" y="182130"/>
                </a:lnTo>
                <a:lnTo>
                  <a:pt x="232752" y="174472"/>
                </a:lnTo>
                <a:lnTo>
                  <a:pt x="209702" y="160553"/>
                </a:lnTo>
                <a:lnTo>
                  <a:pt x="249199" y="150342"/>
                </a:lnTo>
                <a:lnTo>
                  <a:pt x="288201" y="161518"/>
                </a:lnTo>
                <a:lnTo>
                  <a:pt x="324116" y="185597"/>
                </a:lnTo>
                <a:lnTo>
                  <a:pt x="354418" y="214071"/>
                </a:lnTo>
                <a:lnTo>
                  <a:pt x="354418" y="192849"/>
                </a:lnTo>
                <a:lnTo>
                  <a:pt x="351485" y="189776"/>
                </a:lnTo>
                <a:lnTo>
                  <a:pt x="332803" y="175196"/>
                </a:lnTo>
                <a:lnTo>
                  <a:pt x="315099" y="160007"/>
                </a:lnTo>
                <a:lnTo>
                  <a:pt x="301040" y="150342"/>
                </a:lnTo>
                <a:lnTo>
                  <a:pt x="296849" y="147447"/>
                </a:lnTo>
                <a:lnTo>
                  <a:pt x="290093" y="142798"/>
                </a:lnTo>
                <a:lnTo>
                  <a:pt x="262534" y="135775"/>
                </a:lnTo>
                <a:lnTo>
                  <a:pt x="233540" y="133362"/>
                </a:lnTo>
                <a:lnTo>
                  <a:pt x="204241" y="129971"/>
                </a:lnTo>
                <a:lnTo>
                  <a:pt x="193433" y="92697"/>
                </a:lnTo>
                <a:lnTo>
                  <a:pt x="182295" y="71094"/>
                </a:lnTo>
                <a:lnTo>
                  <a:pt x="182295" y="115506"/>
                </a:lnTo>
                <a:lnTo>
                  <a:pt x="173443" y="144538"/>
                </a:lnTo>
                <a:lnTo>
                  <a:pt x="174929" y="129501"/>
                </a:lnTo>
                <a:lnTo>
                  <a:pt x="168097" y="103479"/>
                </a:lnTo>
                <a:lnTo>
                  <a:pt x="155625" y="82689"/>
                </a:lnTo>
                <a:lnTo>
                  <a:pt x="140449" y="80886"/>
                </a:lnTo>
                <a:lnTo>
                  <a:pt x="146405" y="98272"/>
                </a:lnTo>
                <a:lnTo>
                  <a:pt x="153758" y="115150"/>
                </a:lnTo>
                <a:lnTo>
                  <a:pt x="162636" y="131419"/>
                </a:lnTo>
                <a:lnTo>
                  <a:pt x="172859" y="146456"/>
                </a:lnTo>
                <a:lnTo>
                  <a:pt x="172567" y="147447"/>
                </a:lnTo>
                <a:lnTo>
                  <a:pt x="147281" y="132473"/>
                </a:lnTo>
                <a:lnTo>
                  <a:pt x="130035" y="99326"/>
                </a:lnTo>
                <a:lnTo>
                  <a:pt x="122720" y="60744"/>
                </a:lnTo>
                <a:lnTo>
                  <a:pt x="127241" y="29489"/>
                </a:lnTo>
                <a:lnTo>
                  <a:pt x="152831" y="51003"/>
                </a:lnTo>
                <a:lnTo>
                  <a:pt x="173456" y="81508"/>
                </a:lnTo>
                <a:lnTo>
                  <a:pt x="182295" y="115506"/>
                </a:lnTo>
                <a:lnTo>
                  <a:pt x="182295" y="71094"/>
                </a:lnTo>
                <a:lnTo>
                  <a:pt x="172288" y="51676"/>
                </a:lnTo>
                <a:lnTo>
                  <a:pt x="154139" y="29489"/>
                </a:lnTo>
                <a:lnTo>
                  <a:pt x="144183" y="17322"/>
                </a:lnTo>
                <a:lnTo>
                  <a:pt x="112496" y="0"/>
                </a:lnTo>
                <a:lnTo>
                  <a:pt x="102831" y="42214"/>
                </a:lnTo>
                <a:lnTo>
                  <a:pt x="108940" y="84099"/>
                </a:lnTo>
                <a:lnTo>
                  <a:pt x="125704" y="123952"/>
                </a:lnTo>
                <a:lnTo>
                  <a:pt x="147993" y="160007"/>
                </a:lnTo>
                <a:lnTo>
                  <a:pt x="127457" y="191350"/>
                </a:lnTo>
                <a:lnTo>
                  <a:pt x="116446" y="210870"/>
                </a:lnTo>
                <a:lnTo>
                  <a:pt x="107289" y="238264"/>
                </a:lnTo>
                <a:lnTo>
                  <a:pt x="103174" y="253352"/>
                </a:lnTo>
                <a:lnTo>
                  <a:pt x="103174" y="427164"/>
                </a:lnTo>
                <a:lnTo>
                  <a:pt x="101574" y="432181"/>
                </a:lnTo>
                <a:lnTo>
                  <a:pt x="97104" y="428485"/>
                </a:lnTo>
                <a:lnTo>
                  <a:pt x="96227" y="416090"/>
                </a:lnTo>
                <a:lnTo>
                  <a:pt x="95567" y="415036"/>
                </a:lnTo>
                <a:lnTo>
                  <a:pt x="95491" y="413689"/>
                </a:lnTo>
                <a:lnTo>
                  <a:pt x="90690" y="407492"/>
                </a:lnTo>
                <a:lnTo>
                  <a:pt x="89687" y="400291"/>
                </a:lnTo>
                <a:lnTo>
                  <a:pt x="89687" y="399478"/>
                </a:lnTo>
                <a:lnTo>
                  <a:pt x="91122" y="391845"/>
                </a:lnTo>
                <a:lnTo>
                  <a:pt x="93383" y="383908"/>
                </a:lnTo>
                <a:lnTo>
                  <a:pt x="94107" y="391693"/>
                </a:lnTo>
                <a:lnTo>
                  <a:pt x="94678" y="399478"/>
                </a:lnTo>
                <a:lnTo>
                  <a:pt x="95148" y="407263"/>
                </a:lnTo>
                <a:lnTo>
                  <a:pt x="95491" y="413689"/>
                </a:lnTo>
                <a:lnTo>
                  <a:pt x="96113" y="414489"/>
                </a:lnTo>
                <a:lnTo>
                  <a:pt x="96227" y="416090"/>
                </a:lnTo>
                <a:lnTo>
                  <a:pt x="103174" y="427164"/>
                </a:lnTo>
                <a:lnTo>
                  <a:pt x="103174" y="253352"/>
                </a:lnTo>
                <a:lnTo>
                  <a:pt x="92290" y="293255"/>
                </a:lnTo>
                <a:lnTo>
                  <a:pt x="84023" y="296037"/>
                </a:lnTo>
                <a:lnTo>
                  <a:pt x="59524" y="303631"/>
                </a:lnTo>
                <a:lnTo>
                  <a:pt x="44310" y="296824"/>
                </a:lnTo>
                <a:lnTo>
                  <a:pt x="29959" y="292582"/>
                </a:lnTo>
                <a:lnTo>
                  <a:pt x="15519" y="290576"/>
                </a:lnTo>
                <a:lnTo>
                  <a:pt x="0" y="290525"/>
                </a:lnTo>
                <a:lnTo>
                  <a:pt x="63" y="300113"/>
                </a:lnTo>
                <a:lnTo>
                  <a:pt x="1765" y="309029"/>
                </a:lnTo>
                <a:lnTo>
                  <a:pt x="6134" y="317030"/>
                </a:lnTo>
                <a:lnTo>
                  <a:pt x="14198" y="323837"/>
                </a:lnTo>
                <a:lnTo>
                  <a:pt x="36588" y="308546"/>
                </a:lnTo>
                <a:lnTo>
                  <a:pt x="46215" y="314769"/>
                </a:lnTo>
                <a:lnTo>
                  <a:pt x="55829" y="319811"/>
                </a:lnTo>
                <a:lnTo>
                  <a:pt x="66078" y="321678"/>
                </a:lnTo>
                <a:lnTo>
                  <a:pt x="77546" y="318376"/>
                </a:lnTo>
                <a:lnTo>
                  <a:pt x="87579" y="317512"/>
                </a:lnTo>
                <a:lnTo>
                  <a:pt x="92290" y="323710"/>
                </a:lnTo>
                <a:lnTo>
                  <a:pt x="91668" y="332968"/>
                </a:lnTo>
                <a:lnTo>
                  <a:pt x="85737" y="341312"/>
                </a:lnTo>
                <a:lnTo>
                  <a:pt x="70764" y="372503"/>
                </a:lnTo>
                <a:lnTo>
                  <a:pt x="68732" y="412648"/>
                </a:lnTo>
                <a:lnTo>
                  <a:pt x="81356" y="445528"/>
                </a:lnTo>
                <a:lnTo>
                  <a:pt x="110312" y="454901"/>
                </a:lnTo>
                <a:lnTo>
                  <a:pt x="130060" y="432181"/>
                </a:lnTo>
                <a:lnTo>
                  <a:pt x="131343" y="430695"/>
                </a:lnTo>
                <a:lnTo>
                  <a:pt x="142963" y="400291"/>
                </a:lnTo>
                <a:lnTo>
                  <a:pt x="143052" y="399478"/>
                </a:lnTo>
                <a:lnTo>
                  <a:pt x="142176" y="370801"/>
                </a:lnTo>
                <a:lnTo>
                  <a:pt x="142100" y="368122"/>
                </a:lnTo>
                <a:lnTo>
                  <a:pt x="125056" y="340220"/>
                </a:lnTo>
                <a:lnTo>
                  <a:pt x="124231" y="339483"/>
                </a:lnTo>
                <a:lnTo>
                  <a:pt x="124231" y="385546"/>
                </a:lnTo>
                <a:lnTo>
                  <a:pt x="123583" y="392772"/>
                </a:lnTo>
                <a:lnTo>
                  <a:pt x="120688" y="400291"/>
                </a:lnTo>
                <a:lnTo>
                  <a:pt x="117983" y="392468"/>
                </a:lnTo>
                <a:lnTo>
                  <a:pt x="117068" y="386778"/>
                </a:lnTo>
                <a:lnTo>
                  <a:pt x="117348" y="383908"/>
                </a:lnTo>
                <a:lnTo>
                  <a:pt x="117690" y="380479"/>
                </a:lnTo>
                <a:lnTo>
                  <a:pt x="119595" y="370801"/>
                </a:lnTo>
                <a:lnTo>
                  <a:pt x="122834" y="378333"/>
                </a:lnTo>
                <a:lnTo>
                  <a:pt x="124231" y="385546"/>
                </a:lnTo>
                <a:lnTo>
                  <a:pt x="124231" y="339483"/>
                </a:lnTo>
                <a:lnTo>
                  <a:pt x="119595" y="335305"/>
                </a:lnTo>
                <a:lnTo>
                  <a:pt x="115887" y="327914"/>
                </a:lnTo>
                <a:lnTo>
                  <a:pt x="115773" y="320014"/>
                </a:lnTo>
                <a:lnTo>
                  <a:pt x="158369" y="323291"/>
                </a:lnTo>
                <a:lnTo>
                  <a:pt x="162191" y="327660"/>
                </a:lnTo>
                <a:lnTo>
                  <a:pt x="169291" y="332028"/>
                </a:lnTo>
                <a:lnTo>
                  <a:pt x="175298" y="334213"/>
                </a:lnTo>
                <a:lnTo>
                  <a:pt x="182943" y="330390"/>
                </a:lnTo>
                <a:lnTo>
                  <a:pt x="189496" y="326021"/>
                </a:lnTo>
                <a:lnTo>
                  <a:pt x="195503" y="322745"/>
                </a:lnTo>
                <a:lnTo>
                  <a:pt x="217881" y="327914"/>
                </a:lnTo>
                <a:lnTo>
                  <a:pt x="249224" y="333336"/>
                </a:lnTo>
                <a:lnTo>
                  <a:pt x="271449" y="331279"/>
                </a:lnTo>
                <a:lnTo>
                  <a:pt x="268998" y="322745"/>
                </a:lnTo>
                <a:lnTo>
                  <a:pt x="268211" y="320014"/>
                </a:lnTo>
                <a:lnTo>
                  <a:pt x="267500" y="317512"/>
                </a:lnTo>
                <a:lnTo>
                  <a:pt x="266496" y="314007"/>
                </a:lnTo>
                <a:lnTo>
                  <a:pt x="243738" y="312140"/>
                </a:lnTo>
                <a:lnTo>
                  <a:pt x="225425" y="308546"/>
                </a:lnTo>
                <a:lnTo>
                  <a:pt x="220891" y="307670"/>
                </a:lnTo>
                <a:lnTo>
                  <a:pt x="219329" y="307454"/>
                </a:lnTo>
                <a:lnTo>
                  <a:pt x="198450" y="304723"/>
                </a:lnTo>
                <a:lnTo>
                  <a:pt x="176936" y="307454"/>
                </a:lnTo>
                <a:lnTo>
                  <a:pt x="172681" y="303631"/>
                </a:lnTo>
                <a:lnTo>
                  <a:pt x="171475" y="302539"/>
                </a:lnTo>
                <a:lnTo>
                  <a:pt x="161645" y="294894"/>
                </a:lnTo>
                <a:lnTo>
                  <a:pt x="153454" y="297624"/>
                </a:lnTo>
                <a:lnTo>
                  <a:pt x="145808" y="300901"/>
                </a:lnTo>
                <a:lnTo>
                  <a:pt x="138163" y="303631"/>
                </a:lnTo>
                <a:lnTo>
                  <a:pt x="132537" y="298907"/>
                </a:lnTo>
                <a:lnTo>
                  <a:pt x="122478" y="290576"/>
                </a:lnTo>
                <a:lnTo>
                  <a:pt x="117411" y="286156"/>
                </a:lnTo>
                <a:lnTo>
                  <a:pt x="121881" y="257111"/>
                </a:lnTo>
                <a:lnTo>
                  <a:pt x="130721" y="225818"/>
                </a:lnTo>
                <a:lnTo>
                  <a:pt x="145592" y="197383"/>
                </a:lnTo>
                <a:lnTo>
                  <a:pt x="168198" y="176936"/>
                </a:lnTo>
                <a:lnTo>
                  <a:pt x="203619" y="204393"/>
                </a:lnTo>
                <a:lnTo>
                  <a:pt x="245478" y="228320"/>
                </a:lnTo>
                <a:lnTo>
                  <a:pt x="290474" y="243586"/>
                </a:lnTo>
                <a:lnTo>
                  <a:pt x="335343" y="245097"/>
                </a:lnTo>
                <a:lnTo>
                  <a:pt x="374015" y="228892"/>
                </a:lnTo>
                <a:lnTo>
                  <a:pt x="376809" y="227723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7991606" y="3923953"/>
            <a:ext cx="381635" cy="438784"/>
          </a:xfrm>
          <a:custGeom>
            <a:avLst/>
            <a:gdLst/>
            <a:ahLst/>
            <a:cxnLst/>
            <a:rect l="l" t="t" r="r" b="b"/>
            <a:pathLst>
              <a:path w="381634" h="438785">
                <a:moveTo>
                  <a:pt x="36145" y="438559"/>
                </a:moveTo>
                <a:lnTo>
                  <a:pt x="5000" y="423520"/>
                </a:lnTo>
                <a:lnTo>
                  <a:pt x="12841" y="370824"/>
                </a:lnTo>
                <a:lnTo>
                  <a:pt x="30434" y="278592"/>
                </a:lnTo>
                <a:lnTo>
                  <a:pt x="36472" y="236284"/>
                </a:lnTo>
                <a:lnTo>
                  <a:pt x="38096" y="198540"/>
                </a:lnTo>
                <a:lnTo>
                  <a:pt x="38182" y="192842"/>
                </a:lnTo>
                <a:lnTo>
                  <a:pt x="34039" y="150278"/>
                </a:lnTo>
                <a:lnTo>
                  <a:pt x="21884" y="103599"/>
                </a:lnTo>
                <a:lnTo>
                  <a:pt x="0" y="52345"/>
                </a:lnTo>
                <a:lnTo>
                  <a:pt x="32037" y="26251"/>
                </a:lnTo>
                <a:lnTo>
                  <a:pt x="69048" y="7610"/>
                </a:lnTo>
                <a:lnTo>
                  <a:pt x="108884" y="0"/>
                </a:lnTo>
                <a:lnTo>
                  <a:pt x="149396" y="6997"/>
                </a:lnTo>
                <a:lnTo>
                  <a:pt x="154199" y="22739"/>
                </a:lnTo>
                <a:lnTo>
                  <a:pt x="94973" y="22739"/>
                </a:lnTo>
                <a:lnTo>
                  <a:pt x="71977" y="26050"/>
                </a:lnTo>
                <a:lnTo>
                  <a:pt x="51640" y="36346"/>
                </a:lnTo>
                <a:lnTo>
                  <a:pt x="37101" y="53174"/>
                </a:lnTo>
                <a:lnTo>
                  <a:pt x="115154" y="53174"/>
                </a:lnTo>
                <a:lnTo>
                  <a:pt x="112290" y="54448"/>
                </a:lnTo>
                <a:lnTo>
                  <a:pt x="87067" y="63654"/>
                </a:lnTo>
                <a:lnTo>
                  <a:pt x="61454" y="71049"/>
                </a:lnTo>
                <a:lnTo>
                  <a:pt x="34707" y="76989"/>
                </a:lnTo>
                <a:lnTo>
                  <a:pt x="52063" y="132204"/>
                </a:lnTo>
                <a:lnTo>
                  <a:pt x="62185" y="167559"/>
                </a:lnTo>
                <a:lnTo>
                  <a:pt x="64408" y="203846"/>
                </a:lnTo>
                <a:lnTo>
                  <a:pt x="64467" y="205100"/>
                </a:lnTo>
                <a:lnTo>
                  <a:pt x="58349" y="266441"/>
                </a:lnTo>
                <a:lnTo>
                  <a:pt x="199535" y="266441"/>
                </a:lnTo>
                <a:lnTo>
                  <a:pt x="192304" y="271218"/>
                </a:lnTo>
                <a:lnTo>
                  <a:pt x="174776" y="276443"/>
                </a:lnTo>
                <a:lnTo>
                  <a:pt x="111896" y="276443"/>
                </a:lnTo>
                <a:lnTo>
                  <a:pt x="92921" y="276680"/>
                </a:lnTo>
                <a:lnTo>
                  <a:pt x="47822" y="306079"/>
                </a:lnTo>
                <a:lnTo>
                  <a:pt x="33312" y="369116"/>
                </a:lnTo>
                <a:lnTo>
                  <a:pt x="32434" y="419526"/>
                </a:lnTo>
                <a:lnTo>
                  <a:pt x="94746" y="419526"/>
                </a:lnTo>
                <a:lnTo>
                  <a:pt x="70925" y="430751"/>
                </a:lnTo>
                <a:lnTo>
                  <a:pt x="36145" y="438559"/>
                </a:lnTo>
                <a:close/>
              </a:path>
              <a:path w="381634" h="438785">
                <a:moveTo>
                  <a:pt x="115154" y="53174"/>
                </a:moveTo>
                <a:lnTo>
                  <a:pt x="37101" y="53174"/>
                </a:lnTo>
                <a:lnTo>
                  <a:pt x="59348" y="52865"/>
                </a:lnTo>
                <a:lnTo>
                  <a:pt x="80216" y="48756"/>
                </a:lnTo>
                <a:lnTo>
                  <a:pt x="99624" y="40280"/>
                </a:lnTo>
                <a:lnTo>
                  <a:pt x="117491" y="26871"/>
                </a:lnTo>
                <a:lnTo>
                  <a:pt x="94973" y="22739"/>
                </a:lnTo>
                <a:lnTo>
                  <a:pt x="154199" y="22739"/>
                </a:lnTo>
                <a:lnTo>
                  <a:pt x="160402" y="43073"/>
                </a:lnTo>
                <a:lnTo>
                  <a:pt x="137867" y="43073"/>
                </a:lnTo>
                <a:lnTo>
                  <a:pt x="115154" y="53174"/>
                </a:lnTo>
                <a:close/>
              </a:path>
              <a:path w="381634" h="438785">
                <a:moveTo>
                  <a:pt x="206221" y="262024"/>
                </a:moveTo>
                <a:lnTo>
                  <a:pt x="172539" y="262024"/>
                </a:lnTo>
                <a:lnTo>
                  <a:pt x="202825" y="247317"/>
                </a:lnTo>
                <a:lnTo>
                  <a:pt x="223056" y="205100"/>
                </a:lnTo>
                <a:lnTo>
                  <a:pt x="199249" y="175026"/>
                </a:lnTo>
                <a:lnTo>
                  <a:pt x="179967" y="145269"/>
                </a:lnTo>
                <a:lnTo>
                  <a:pt x="166617" y="110998"/>
                </a:lnTo>
                <a:lnTo>
                  <a:pt x="154337" y="76036"/>
                </a:lnTo>
                <a:lnTo>
                  <a:pt x="137867" y="43073"/>
                </a:lnTo>
                <a:lnTo>
                  <a:pt x="160402" y="43073"/>
                </a:lnTo>
                <a:lnTo>
                  <a:pt x="166086" y="61701"/>
                </a:lnTo>
                <a:lnTo>
                  <a:pt x="186084" y="106318"/>
                </a:lnTo>
                <a:lnTo>
                  <a:pt x="209493" y="143267"/>
                </a:lnTo>
                <a:lnTo>
                  <a:pt x="236473" y="175026"/>
                </a:lnTo>
                <a:lnTo>
                  <a:pt x="266947" y="203846"/>
                </a:lnTo>
                <a:lnTo>
                  <a:pt x="272087" y="208119"/>
                </a:lnTo>
                <a:lnTo>
                  <a:pt x="241384" y="208119"/>
                </a:lnTo>
                <a:lnTo>
                  <a:pt x="227233" y="238694"/>
                </a:lnTo>
                <a:lnTo>
                  <a:pt x="210683" y="259076"/>
                </a:lnTo>
                <a:lnTo>
                  <a:pt x="206221" y="262024"/>
                </a:lnTo>
                <a:close/>
              </a:path>
              <a:path w="381634" h="438785">
                <a:moveTo>
                  <a:pt x="95695" y="133771"/>
                </a:moveTo>
                <a:lnTo>
                  <a:pt x="85898" y="132057"/>
                </a:lnTo>
                <a:lnTo>
                  <a:pt x="79442" y="121297"/>
                </a:lnTo>
                <a:lnTo>
                  <a:pt x="81365" y="110998"/>
                </a:lnTo>
                <a:lnTo>
                  <a:pt x="89457" y="106728"/>
                </a:lnTo>
                <a:lnTo>
                  <a:pt x="99012" y="108442"/>
                </a:lnTo>
                <a:lnTo>
                  <a:pt x="105320" y="116096"/>
                </a:lnTo>
                <a:lnTo>
                  <a:pt x="103835" y="127948"/>
                </a:lnTo>
                <a:lnTo>
                  <a:pt x="95695" y="133771"/>
                </a:lnTo>
                <a:close/>
              </a:path>
              <a:path w="381634" h="438785">
                <a:moveTo>
                  <a:pt x="149936" y="218557"/>
                </a:moveTo>
                <a:lnTo>
                  <a:pt x="132420" y="214623"/>
                </a:lnTo>
                <a:lnTo>
                  <a:pt x="122806" y="201088"/>
                </a:lnTo>
                <a:lnTo>
                  <a:pt x="124159" y="185505"/>
                </a:lnTo>
                <a:lnTo>
                  <a:pt x="139542" y="175426"/>
                </a:lnTo>
                <a:lnTo>
                  <a:pt x="159678" y="177756"/>
                </a:lnTo>
                <a:lnTo>
                  <a:pt x="167747" y="190779"/>
                </a:lnTo>
                <a:lnTo>
                  <a:pt x="145250" y="190779"/>
                </a:lnTo>
                <a:lnTo>
                  <a:pt x="136968" y="191822"/>
                </a:lnTo>
                <a:lnTo>
                  <a:pt x="140773" y="199756"/>
                </a:lnTo>
                <a:lnTo>
                  <a:pt x="147162" y="205100"/>
                </a:lnTo>
                <a:lnTo>
                  <a:pt x="165360" y="205100"/>
                </a:lnTo>
                <a:lnTo>
                  <a:pt x="164834" y="207750"/>
                </a:lnTo>
                <a:lnTo>
                  <a:pt x="149936" y="218557"/>
                </a:lnTo>
                <a:close/>
              </a:path>
              <a:path w="381634" h="438785">
                <a:moveTo>
                  <a:pt x="165360" y="205100"/>
                </a:moveTo>
                <a:lnTo>
                  <a:pt x="147162" y="205100"/>
                </a:lnTo>
                <a:lnTo>
                  <a:pt x="149572" y="198540"/>
                </a:lnTo>
                <a:lnTo>
                  <a:pt x="152845" y="192842"/>
                </a:lnTo>
                <a:lnTo>
                  <a:pt x="145250" y="190779"/>
                </a:lnTo>
                <a:lnTo>
                  <a:pt x="167747" y="190779"/>
                </a:lnTo>
                <a:lnTo>
                  <a:pt x="168095" y="191340"/>
                </a:lnTo>
                <a:lnTo>
                  <a:pt x="165360" y="205100"/>
                </a:lnTo>
                <a:close/>
              </a:path>
              <a:path w="381634" h="438785">
                <a:moveTo>
                  <a:pt x="94746" y="419526"/>
                </a:moveTo>
                <a:lnTo>
                  <a:pt x="32434" y="419526"/>
                </a:lnTo>
                <a:lnTo>
                  <a:pt x="84254" y="402066"/>
                </a:lnTo>
                <a:lnTo>
                  <a:pt x="135193" y="381891"/>
                </a:lnTo>
                <a:lnTo>
                  <a:pt x="185908" y="360878"/>
                </a:lnTo>
                <a:lnTo>
                  <a:pt x="237055" y="340909"/>
                </a:lnTo>
                <a:lnTo>
                  <a:pt x="289290" y="323863"/>
                </a:lnTo>
                <a:lnTo>
                  <a:pt x="304252" y="318492"/>
                </a:lnTo>
                <a:lnTo>
                  <a:pt x="322430" y="309834"/>
                </a:lnTo>
                <a:lnTo>
                  <a:pt x="338310" y="300110"/>
                </a:lnTo>
                <a:lnTo>
                  <a:pt x="346377" y="291542"/>
                </a:lnTo>
                <a:lnTo>
                  <a:pt x="321470" y="268808"/>
                </a:lnTo>
                <a:lnTo>
                  <a:pt x="296079" y="248016"/>
                </a:lnTo>
                <a:lnTo>
                  <a:pt x="269589" y="228131"/>
                </a:lnTo>
                <a:lnTo>
                  <a:pt x="241384" y="208119"/>
                </a:lnTo>
                <a:lnTo>
                  <a:pt x="272087" y="208119"/>
                </a:lnTo>
                <a:lnTo>
                  <a:pt x="301196" y="232317"/>
                </a:lnTo>
                <a:lnTo>
                  <a:pt x="339260" y="262802"/>
                </a:lnTo>
                <a:lnTo>
                  <a:pt x="381241" y="297722"/>
                </a:lnTo>
                <a:lnTo>
                  <a:pt x="337717" y="324947"/>
                </a:lnTo>
                <a:lnTo>
                  <a:pt x="289373" y="344614"/>
                </a:lnTo>
                <a:lnTo>
                  <a:pt x="238816" y="361044"/>
                </a:lnTo>
                <a:lnTo>
                  <a:pt x="188648" y="378559"/>
                </a:lnTo>
                <a:lnTo>
                  <a:pt x="141476" y="401479"/>
                </a:lnTo>
                <a:lnTo>
                  <a:pt x="106862" y="413817"/>
                </a:lnTo>
                <a:lnTo>
                  <a:pt x="94746" y="419526"/>
                </a:lnTo>
                <a:close/>
              </a:path>
              <a:path w="381634" h="438785">
                <a:moveTo>
                  <a:pt x="199535" y="266441"/>
                </a:moveTo>
                <a:lnTo>
                  <a:pt x="58349" y="266441"/>
                </a:lnTo>
                <a:lnTo>
                  <a:pt x="96619" y="259007"/>
                </a:lnTo>
                <a:lnTo>
                  <a:pt x="135910" y="261728"/>
                </a:lnTo>
                <a:lnTo>
                  <a:pt x="206221" y="262024"/>
                </a:lnTo>
                <a:lnTo>
                  <a:pt x="199535" y="266441"/>
                </a:lnTo>
                <a:close/>
              </a:path>
              <a:path w="381634" h="438785">
                <a:moveTo>
                  <a:pt x="152338" y="278592"/>
                </a:moveTo>
                <a:lnTo>
                  <a:pt x="131892" y="277731"/>
                </a:lnTo>
                <a:lnTo>
                  <a:pt x="111896" y="276443"/>
                </a:lnTo>
                <a:lnTo>
                  <a:pt x="174776" y="276443"/>
                </a:lnTo>
                <a:lnTo>
                  <a:pt x="172666" y="277072"/>
                </a:lnTo>
                <a:lnTo>
                  <a:pt x="152338" y="278592"/>
                </a:lnTo>
                <a:close/>
              </a:path>
              <a:path w="381634" h="438785">
                <a:moveTo>
                  <a:pt x="193974" y="344998"/>
                </a:moveTo>
                <a:lnTo>
                  <a:pt x="176441" y="330525"/>
                </a:lnTo>
                <a:lnTo>
                  <a:pt x="178829" y="305938"/>
                </a:lnTo>
                <a:lnTo>
                  <a:pt x="209018" y="290288"/>
                </a:lnTo>
                <a:lnTo>
                  <a:pt x="213791" y="300640"/>
                </a:lnTo>
                <a:lnTo>
                  <a:pt x="218419" y="310232"/>
                </a:lnTo>
                <a:lnTo>
                  <a:pt x="219914" y="314275"/>
                </a:lnTo>
                <a:lnTo>
                  <a:pt x="207832" y="314275"/>
                </a:lnTo>
                <a:lnTo>
                  <a:pt x="197480" y="316010"/>
                </a:lnTo>
                <a:lnTo>
                  <a:pt x="193378" y="320519"/>
                </a:lnTo>
                <a:lnTo>
                  <a:pt x="192074" y="325657"/>
                </a:lnTo>
                <a:lnTo>
                  <a:pt x="194167" y="329335"/>
                </a:lnTo>
                <a:lnTo>
                  <a:pt x="200252" y="329468"/>
                </a:lnTo>
                <a:lnTo>
                  <a:pt x="223422" y="329468"/>
                </a:lnTo>
                <a:lnTo>
                  <a:pt x="223549" y="330309"/>
                </a:lnTo>
                <a:lnTo>
                  <a:pt x="193974" y="344998"/>
                </a:lnTo>
                <a:close/>
              </a:path>
              <a:path w="381634" h="438785">
                <a:moveTo>
                  <a:pt x="101252" y="339445"/>
                </a:moveTo>
                <a:lnTo>
                  <a:pt x="91084" y="327130"/>
                </a:lnTo>
                <a:lnTo>
                  <a:pt x="92658" y="310889"/>
                </a:lnTo>
                <a:lnTo>
                  <a:pt x="108423" y="299181"/>
                </a:lnTo>
                <a:lnTo>
                  <a:pt x="125942" y="300327"/>
                </a:lnTo>
                <a:lnTo>
                  <a:pt x="135074" y="312633"/>
                </a:lnTo>
                <a:lnTo>
                  <a:pt x="116373" y="312633"/>
                </a:lnTo>
                <a:lnTo>
                  <a:pt x="115171" y="319364"/>
                </a:lnTo>
                <a:lnTo>
                  <a:pt x="109998" y="322820"/>
                </a:lnTo>
                <a:lnTo>
                  <a:pt x="114144" y="328338"/>
                </a:lnTo>
                <a:lnTo>
                  <a:pt x="134370" y="328338"/>
                </a:lnTo>
                <a:lnTo>
                  <a:pt x="134342" y="328786"/>
                </a:lnTo>
                <a:lnTo>
                  <a:pt x="120711" y="339376"/>
                </a:lnTo>
                <a:lnTo>
                  <a:pt x="101252" y="339445"/>
                </a:lnTo>
                <a:close/>
              </a:path>
              <a:path w="381634" h="438785">
                <a:moveTo>
                  <a:pt x="134370" y="328338"/>
                </a:moveTo>
                <a:lnTo>
                  <a:pt x="114144" y="328338"/>
                </a:lnTo>
                <a:lnTo>
                  <a:pt x="117590" y="323159"/>
                </a:lnTo>
                <a:lnTo>
                  <a:pt x="122592" y="320911"/>
                </a:lnTo>
                <a:lnTo>
                  <a:pt x="116373" y="312633"/>
                </a:lnTo>
                <a:lnTo>
                  <a:pt x="135074" y="312633"/>
                </a:lnTo>
                <a:lnTo>
                  <a:pt x="135334" y="312983"/>
                </a:lnTo>
                <a:lnTo>
                  <a:pt x="134370" y="328338"/>
                </a:lnTo>
                <a:close/>
              </a:path>
              <a:path w="381634" h="438785">
                <a:moveTo>
                  <a:pt x="223422" y="329468"/>
                </a:moveTo>
                <a:lnTo>
                  <a:pt x="200252" y="329468"/>
                </a:lnTo>
                <a:lnTo>
                  <a:pt x="207842" y="326354"/>
                </a:lnTo>
                <a:lnTo>
                  <a:pt x="207832" y="314275"/>
                </a:lnTo>
                <a:lnTo>
                  <a:pt x="219914" y="314275"/>
                </a:lnTo>
                <a:lnTo>
                  <a:pt x="221978" y="319857"/>
                </a:lnTo>
                <a:lnTo>
                  <a:pt x="223422" y="329468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1" name="bg 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46249" y="1716145"/>
            <a:ext cx="897750" cy="869015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6730167" y="372040"/>
            <a:ext cx="453390" cy="511175"/>
          </a:xfrm>
          <a:custGeom>
            <a:avLst/>
            <a:gdLst/>
            <a:ahLst/>
            <a:cxnLst/>
            <a:rect l="l" t="t" r="r" b="b"/>
            <a:pathLst>
              <a:path w="453390" h="511175">
                <a:moveTo>
                  <a:pt x="220248" y="510629"/>
                </a:moveTo>
                <a:lnTo>
                  <a:pt x="180495" y="505263"/>
                </a:lnTo>
                <a:lnTo>
                  <a:pt x="142987" y="492389"/>
                </a:lnTo>
                <a:lnTo>
                  <a:pt x="108400" y="472717"/>
                </a:lnTo>
                <a:lnTo>
                  <a:pt x="77407" y="446959"/>
                </a:lnTo>
                <a:lnTo>
                  <a:pt x="50685" y="415824"/>
                </a:lnTo>
                <a:lnTo>
                  <a:pt x="28908" y="380025"/>
                </a:lnTo>
                <a:lnTo>
                  <a:pt x="12752" y="340273"/>
                </a:lnTo>
                <a:lnTo>
                  <a:pt x="2890" y="297278"/>
                </a:lnTo>
                <a:lnTo>
                  <a:pt x="0" y="251752"/>
                </a:lnTo>
                <a:lnTo>
                  <a:pt x="8914" y="206888"/>
                </a:lnTo>
                <a:lnTo>
                  <a:pt x="25649" y="163266"/>
                </a:lnTo>
                <a:lnTo>
                  <a:pt x="49321" y="122179"/>
                </a:lnTo>
                <a:lnTo>
                  <a:pt x="79047" y="84918"/>
                </a:lnTo>
                <a:lnTo>
                  <a:pt x="113944" y="52777"/>
                </a:lnTo>
                <a:lnTo>
                  <a:pt x="153129" y="27049"/>
                </a:lnTo>
                <a:lnTo>
                  <a:pt x="195718" y="9025"/>
                </a:lnTo>
                <a:lnTo>
                  <a:pt x="240829" y="0"/>
                </a:lnTo>
                <a:lnTo>
                  <a:pt x="280634" y="1722"/>
                </a:lnTo>
                <a:lnTo>
                  <a:pt x="317974" y="13618"/>
                </a:lnTo>
                <a:lnTo>
                  <a:pt x="273689" y="13618"/>
                </a:lnTo>
                <a:lnTo>
                  <a:pt x="232229" y="14655"/>
                </a:lnTo>
                <a:lnTo>
                  <a:pt x="191338" y="26212"/>
                </a:lnTo>
                <a:lnTo>
                  <a:pt x="152266" y="46371"/>
                </a:lnTo>
                <a:lnTo>
                  <a:pt x="116258" y="73211"/>
                </a:lnTo>
                <a:lnTo>
                  <a:pt x="84564" y="104812"/>
                </a:lnTo>
                <a:lnTo>
                  <a:pt x="58431" y="139255"/>
                </a:lnTo>
                <a:lnTo>
                  <a:pt x="37980" y="175994"/>
                </a:lnTo>
                <a:lnTo>
                  <a:pt x="25561" y="216386"/>
                </a:lnTo>
                <a:lnTo>
                  <a:pt x="20847" y="258908"/>
                </a:lnTo>
                <a:lnTo>
                  <a:pt x="23516" y="302036"/>
                </a:lnTo>
                <a:lnTo>
                  <a:pt x="33243" y="344247"/>
                </a:lnTo>
                <a:lnTo>
                  <a:pt x="49703" y="384017"/>
                </a:lnTo>
                <a:lnTo>
                  <a:pt x="72572" y="419822"/>
                </a:lnTo>
                <a:lnTo>
                  <a:pt x="101525" y="450139"/>
                </a:lnTo>
                <a:lnTo>
                  <a:pt x="136239" y="473444"/>
                </a:lnTo>
                <a:lnTo>
                  <a:pt x="176389" y="488213"/>
                </a:lnTo>
                <a:lnTo>
                  <a:pt x="216861" y="492000"/>
                </a:lnTo>
                <a:lnTo>
                  <a:pt x="311686" y="492000"/>
                </a:lnTo>
                <a:lnTo>
                  <a:pt x="303789" y="495988"/>
                </a:lnTo>
                <a:lnTo>
                  <a:pt x="261571" y="507774"/>
                </a:lnTo>
                <a:lnTo>
                  <a:pt x="220248" y="510629"/>
                </a:lnTo>
                <a:close/>
              </a:path>
              <a:path w="453390" h="511175">
                <a:moveTo>
                  <a:pt x="349341" y="336175"/>
                </a:moveTo>
                <a:lnTo>
                  <a:pt x="326020" y="322745"/>
                </a:lnTo>
                <a:lnTo>
                  <a:pt x="321472" y="287146"/>
                </a:lnTo>
                <a:lnTo>
                  <a:pt x="345339" y="256667"/>
                </a:lnTo>
                <a:lnTo>
                  <a:pt x="378932" y="227826"/>
                </a:lnTo>
                <a:lnTo>
                  <a:pt x="403566" y="197142"/>
                </a:lnTo>
                <a:lnTo>
                  <a:pt x="412842" y="157456"/>
                </a:lnTo>
                <a:lnTo>
                  <a:pt x="403635" y="117206"/>
                </a:lnTo>
                <a:lnTo>
                  <a:pt x="381834" y="80336"/>
                </a:lnTo>
                <a:lnTo>
                  <a:pt x="353326" y="50787"/>
                </a:lnTo>
                <a:lnTo>
                  <a:pt x="314470" y="25022"/>
                </a:lnTo>
                <a:lnTo>
                  <a:pt x="273689" y="13618"/>
                </a:lnTo>
                <a:lnTo>
                  <a:pt x="317974" y="13618"/>
                </a:lnTo>
                <a:lnTo>
                  <a:pt x="353415" y="34527"/>
                </a:lnTo>
                <a:lnTo>
                  <a:pt x="383173" y="61905"/>
                </a:lnTo>
                <a:lnTo>
                  <a:pt x="406366" y="94133"/>
                </a:lnTo>
                <a:lnTo>
                  <a:pt x="421383" y="129360"/>
                </a:lnTo>
                <a:lnTo>
                  <a:pt x="426616" y="165733"/>
                </a:lnTo>
                <a:lnTo>
                  <a:pt x="420457" y="201401"/>
                </a:lnTo>
                <a:lnTo>
                  <a:pt x="401296" y="234514"/>
                </a:lnTo>
                <a:lnTo>
                  <a:pt x="367524" y="263220"/>
                </a:lnTo>
                <a:lnTo>
                  <a:pt x="339468" y="298025"/>
                </a:lnTo>
                <a:lnTo>
                  <a:pt x="344588" y="315987"/>
                </a:lnTo>
                <a:lnTo>
                  <a:pt x="371825" y="316439"/>
                </a:lnTo>
                <a:lnTo>
                  <a:pt x="446207" y="316439"/>
                </a:lnTo>
                <a:lnTo>
                  <a:pt x="446577" y="317284"/>
                </a:lnTo>
                <a:lnTo>
                  <a:pt x="427595" y="317284"/>
                </a:lnTo>
                <a:lnTo>
                  <a:pt x="401510" y="323513"/>
                </a:lnTo>
                <a:lnTo>
                  <a:pt x="374965" y="333120"/>
                </a:lnTo>
                <a:lnTo>
                  <a:pt x="349341" y="336175"/>
                </a:lnTo>
                <a:close/>
              </a:path>
              <a:path w="453390" h="511175">
                <a:moveTo>
                  <a:pt x="167925" y="163830"/>
                </a:moveTo>
                <a:lnTo>
                  <a:pt x="147041" y="154121"/>
                </a:lnTo>
                <a:lnTo>
                  <a:pt x="140205" y="132671"/>
                </a:lnTo>
                <a:lnTo>
                  <a:pt x="154545" y="101574"/>
                </a:lnTo>
                <a:lnTo>
                  <a:pt x="152075" y="68732"/>
                </a:lnTo>
                <a:lnTo>
                  <a:pt x="167914" y="49998"/>
                </a:lnTo>
                <a:lnTo>
                  <a:pt x="193523" y="44643"/>
                </a:lnTo>
                <a:lnTo>
                  <a:pt x="220360" y="51940"/>
                </a:lnTo>
                <a:lnTo>
                  <a:pt x="239886" y="71159"/>
                </a:lnTo>
                <a:lnTo>
                  <a:pt x="240834" y="79013"/>
                </a:lnTo>
                <a:lnTo>
                  <a:pt x="221204" y="79013"/>
                </a:lnTo>
                <a:lnTo>
                  <a:pt x="218439" y="79867"/>
                </a:lnTo>
                <a:lnTo>
                  <a:pt x="218951" y="83382"/>
                </a:lnTo>
                <a:lnTo>
                  <a:pt x="223354" y="87922"/>
                </a:lnTo>
                <a:lnTo>
                  <a:pt x="241910" y="87922"/>
                </a:lnTo>
                <a:lnTo>
                  <a:pt x="243559" y="101574"/>
                </a:lnTo>
                <a:lnTo>
                  <a:pt x="242398" y="103759"/>
                </a:lnTo>
                <a:lnTo>
                  <a:pt x="219531" y="103759"/>
                </a:lnTo>
                <a:lnTo>
                  <a:pt x="210657" y="107138"/>
                </a:lnTo>
                <a:lnTo>
                  <a:pt x="204240" y="111131"/>
                </a:lnTo>
                <a:lnTo>
                  <a:pt x="199871" y="116353"/>
                </a:lnTo>
                <a:lnTo>
                  <a:pt x="197140" y="123418"/>
                </a:lnTo>
                <a:lnTo>
                  <a:pt x="231944" y="123418"/>
                </a:lnTo>
                <a:lnTo>
                  <a:pt x="223313" y="139649"/>
                </a:lnTo>
                <a:lnTo>
                  <a:pt x="195725" y="159703"/>
                </a:lnTo>
                <a:lnTo>
                  <a:pt x="167925" y="163830"/>
                </a:lnTo>
                <a:close/>
              </a:path>
              <a:path w="453390" h="511175">
                <a:moveTo>
                  <a:pt x="333052" y="166697"/>
                </a:moveTo>
                <a:lnTo>
                  <a:pt x="301984" y="159375"/>
                </a:lnTo>
                <a:lnTo>
                  <a:pt x="287247" y="129425"/>
                </a:lnTo>
                <a:lnTo>
                  <a:pt x="298298" y="87265"/>
                </a:lnTo>
                <a:lnTo>
                  <a:pt x="322812" y="69832"/>
                </a:lnTo>
                <a:lnTo>
                  <a:pt x="349068" y="79739"/>
                </a:lnTo>
                <a:lnTo>
                  <a:pt x="365339" y="119595"/>
                </a:lnTo>
                <a:lnTo>
                  <a:pt x="360740" y="152925"/>
                </a:lnTo>
                <a:lnTo>
                  <a:pt x="333052" y="166697"/>
                </a:lnTo>
                <a:close/>
              </a:path>
              <a:path w="453390" h="511175">
                <a:moveTo>
                  <a:pt x="241910" y="87922"/>
                </a:moveTo>
                <a:lnTo>
                  <a:pt x="223354" y="87922"/>
                </a:lnTo>
                <a:lnTo>
                  <a:pt x="223900" y="86829"/>
                </a:lnTo>
                <a:lnTo>
                  <a:pt x="224992" y="85191"/>
                </a:lnTo>
                <a:lnTo>
                  <a:pt x="226630" y="82461"/>
                </a:lnTo>
                <a:lnTo>
                  <a:pt x="221204" y="79013"/>
                </a:lnTo>
                <a:lnTo>
                  <a:pt x="240834" y="79013"/>
                </a:lnTo>
                <a:lnTo>
                  <a:pt x="241910" y="87922"/>
                </a:lnTo>
                <a:close/>
              </a:path>
              <a:path w="453390" h="511175">
                <a:moveTo>
                  <a:pt x="231944" y="123418"/>
                </a:moveTo>
                <a:lnTo>
                  <a:pt x="197140" y="123418"/>
                </a:lnTo>
                <a:lnTo>
                  <a:pt x="205554" y="122804"/>
                </a:lnTo>
                <a:lnTo>
                  <a:pt x="211203" y="118913"/>
                </a:lnTo>
                <a:lnTo>
                  <a:pt x="215419" y="112360"/>
                </a:lnTo>
                <a:lnTo>
                  <a:pt x="219531" y="103759"/>
                </a:lnTo>
                <a:lnTo>
                  <a:pt x="242398" y="103759"/>
                </a:lnTo>
                <a:lnTo>
                  <a:pt x="231944" y="123418"/>
                </a:lnTo>
                <a:close/>
              </a:path>
              <a:path w="453390" h="511175">
                <a:moveTo>
                  <a:pt x="66077" y="297624"/>
                </a:moveTo>
                <a:lnTo>
                  <a:pt x="40223" y="271479"/>
                </a:lnTo>
                <a:lnTo>
                  <a:pt x="34950" y="231000"/>
                </a:lnTo>
                <a:lnTo>
                  <a:pt x="49336" y="195025"/>
                </a:lnTo>
                <a:lnTo>
                  <a:pt x="82460" y="182397"/>
                </a:lnTo>
                <a:lnTo>
                  <a:pt x="102922" y="184308"/>
                </a:lnTo>
                <a:lnTo>
                  <a:pt x="125329" y="187448"/>
                </a:lnTo>
                <a:lnTo>
                  <a:pt x="142821" y="196527"/>
                </a:lnTo>
                <a:lnTo>
                  <a:pt x="148538" y="216255"/>
                </a:lnTo>
                <a:lnTo>
                  <a:pt x="146729" y="227510"/>
                </a:lnTo>
                <a:lnTo>
                  <a:pt x="147583" y="238304"/>
                </a:lnTo>
                <a:lnTo>
                  <a:pt x="150688" y="248586"/>
                </a:lnTo>
                <a:lnTo>
                  <a:pt x="155637" y="258305"/>
                </a:lnTo>
                <a:lnTo>
                  <a:pt x="158752" y="275396"/>
                </a:lnTo>
                <a:lnTo>
                  <a:pt x="151162" y="282495"/>
                </a:lnTo>
                <a:lnTo>
                  <a:pt x="100712" y="282495"/>
                </a:lnTo>
                <a:lnTo>
                  <a:pt x="89082" y="284859"/>
                </a:lnTo>
                <a:lnTo>
                  <a:pt x="77963" y="290601"/>
                </a:lnTo>
                <a:lnTo>
                  <a:pt x="66077" y="297624"/>
                </a:lnTo>
                <a:close/>
              </a:path>
              <a:path w="453390" h="511175">
                <a:moveTo>
                  <a:pt x="130986" y="288485"/>
                </a:moveTo>
                <a:lnTo>
                  <a:pt x="114133" y="285610"/>
                </a:lnTo>
                <a:lnTo>
                  <a:pt x="100712" y="282495"/>
                </a:lnTo>
                <a:lnTo>
                  <a:pt x="151162" y="282495"/>
                </a:lnTo>
                <a:lnTo>
                  <a:pt x="148197" y="285268"/>
                </a:lnTo>
                <a:lnTo>
                  <a:pt x="130986" y="288485"/>
                </a:lnTo>
                <a:close/>
              </a:path>
              <a:path w="453390" h="511175">
                <a:moveTo>
                  <a:pt x="446207" y="316439"/>
                </a:moveTo>
                <a:lnTo>
                  <a:pt x="371825" y="316439"/>
                </a:lnTo>
                <a:lnTo>
                  <a:pt x="410120" y="298716"/>
                </a:lnTo>
                <a:lnTo>
                  <a:pt x="442920" y="308915"/>
                </a:lnTo>
                <a:lnTo>
                  <a:pt x="446207" y="316439"/>
                </a:lnTo>
                <a:close/>
              </a:path>
              <a:path w="453390" h="511175">
                <a:moveTo>
                  <a:pt x="127146" y="415198"/>
                </a:moveTo>
                <a:lnTo>
                  <a:pt x="99730" y="403909"/>
                </a:lnTo>
                <a:lnTo>
                  <a:pt x="86343" y="372653"/>
                </a:lnTo>
                <a:lnTo>
                  <a:pt x="91744" y="332028"/>
                </a:lnTo>
                <a:lnTo>
                  <a:pt x="113212" y="320509"/>
                </a:lnTo>
                <a:lnTo>
                  <a:pt x="139801" y="317284"/>
                </a:lnTo>
                <a:lnTo>
                  <a:pt x="162703" y="325117"/>
                </a:lnTo>
                <a:lnTo>
                  <a:pt x="173112" y="346773"/>
                </a:lnTo>
                <a:lnTo>
                  <a:pt x="173463" y="360766"/>
                </a:lnTo>
                <a:lnTo>
                  <a:pt x="174000" y="372986"/>
                </a:lnTo>
                <a:lnTo>
                  <a:pt x="171807" y="385171"/>
                </a:lnTo>
                <a:lnTo>
                  <a:pt x="163829" y="395922"/>
                </a:lnTo>
                <a:lnTo>
                  <a:pt x="127146" y="415198"/>
                </a:lnTo>
                <a:close/>
              </a:path>
              <a:path w="453390" h="511175">
                <a:moveTo>
                  <a:pt x="311686" y="492000"/>
                </a:moveTo>
                <a:lnTo>
                  <a:pt x="216861" y="492000"/>
                </a:lnTo>
                <a:lnTo>
                  <a:pt x="259951" y="487078"/>
                </a:lnTo>
                <a:lnTo>
                  <a:pt x="303053" y="474207"/>
                </a:lnTo>
                <a:lnTo>
                  <a:pt x="343564" y="454150"/>
                </a:lnTo>
                <a:lnTo>
                  <a:pt x="378878" y="427667"/>
                </a:lnTo>
                <a:lnTo>
                  <a:pt x="406391" y="395521"/>
                </a:lnTo>
                <a:lnTo>
                  <a:pt x="423498" y="358473"/>
                </a:lnTo>
                <a:lnTo>
                  <a:pt x="427595" y="317284"/>
                </a:lnTo>
                <a:lnTo>
                  <a:pt x="446577" y="317284"/>
                </a:lnTo>
                <a:lnTo>
                  <a:pt x="445728" y="363455"/>
                </a:lnTo>
                <a:lnTo>
                  <a:pt x="426168" y="398186"/>
                </a:lnTo>
                <a:lnTo>
                  <a:pt x="399588" y="431484"/>
                </a:lnTo>
                <a:lnTo>
                  <a:pt x="371202" y="458544"/>
                </a:lnTo>
                <a:lnTo>
                  <a:pt x="346226" y="474560"/>
                </a:lnTo>
                <a:lnTo>
                  <a:pt x="311686" y="492000"/>
                </a:lnTo>
                <a:close/>
              </a:path>
              <a:path w="453390" h="511175">
                <a:moveTo>
                  <a:pt x="343186" y="432563"/>
                </a:moveTo>
                <a:lnTo>
                  <a:pt x="313460" y="427050"/>
                </a:lnTo>
                <a:lnTo>
                  <a:pt x="301480" y="403567"/>
                </a:lnTo>
                <a:lnTo>
                  <a:pt x="308545" y="378037"/>
                </a:lnTo>
                <a:lnTo>
                  <a:pt x="327898" y="357627"/>
                </a:lnTo>
                <a:lnTo>
                  <a:pt x="352779" y="349503"/>
                </a:lnTo>
                <a:lnTo>
                  <a:pt x="384392" y="360766"/>
                </a:lnTo>
                <a:lnTo>
                  <a:pt x="385189" y="367525"/>
                </a:lnTo>
                <a:lnTo>
                  <a:pt x="355510" y="367525"/>
                </a:lnTo>
                <a:lnTo>
                  <a:pt x="338922" y="374180"/>
                </a:lnTo>
                <a:lnTo>
                  <a:pt x="325201" y="390871"/>
                </a:lnTo>
                <a:lnTo>
                  <a:pt x="321720" y="407766"/>
                </a:lnTo>
                <a:lnTo>
                  <a:pt x="335850" y="415036"/>
                </a:lnTo>
                <a:lnTo>
                  <a:pt x="370624" y="415036"/>
                </a:lnTo>
                <a:lnTo>
                  <a:pt x="343186" y="432563"/>
                </a:lnTo>
                <a:close/>
              </a:path>
              <a:path w="453390" h="511175">
                <a:moveTo>
                  <a:pt x="370624" y="415036"/>
                </a:moveTo>
                <a:lnTo>
                  <a:pt x="335850" y="415036"/>
                </a:lnTo>
                <a:lnTo>
                  <a:pt x="351132" y="405846"/>
                </a:lnTo>
                <a:lnTo>
                  <a:pt x="365544" y="391075"/>
                </a:lnTo>
                <a:lnTo>
                  <a:pt x="370024" y="376407"/>
                </a:lnTo>
                <a:lnTo>
                  <a:pt x="355510" y="367525"/>
                </a:lnTo>
                <a:lnTo>
                  <a:pt x="385189" y="367525"/>
                </a:lnTo>
                <a:lnTo>
                  <a:pt x="387459" y="386787"/>
                </a:lnTo>
                <a:lnTo>
                  <a:pt x="370788" y="414931"/>
                </a:lnTo>
                <a:lnTo>
                  <a:pt x="370624" y="415036"/>
                </a:lnTo>
                <a:close/>
              </a:path>
              <a:path w="453390" h="511175">
                <a:moveTo>
                  <a:pt x="235914" y="481660"/>
                </a:moveTo>
                <a:lnTo>
                  <a:pt x="200921" y="472111"/>
                </a:lnTo>
                <a:lnTo>
                  <a:pt x="186151" y="446231"/>
                </a:lnTo>
                <a:lnTo>
                  <a:pt x="192986" y="417996"/>
                </a:lnTo>
                <a:lnTo>
                  <a:pt x="222808" y="401383"/>
                </a:lnTo>
                <a:lnTo>
                  <a:pt x="262101" y="408013"/>
                </a:lnTo>
                <a:lnTo>
                  <a:pt x="275029" y="429848"/>
                </a:lnTo>
                <a:lnTo>
                  <a:pt x="265122" y="457520"/>
                </a:lnTo>
                <a:lnTo>
                  <a:pt x="235914" y="481660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7188455" y="4547846"/>
            <a:ext cx="361315" cy="417195"/>
          </a:xfrm>
          <a:custGeom>
            <a:avLst/>
            <a:gdLst/>
            <a:ahLst/>
            <a:cxnLst/>
            <a:rect l="l" t="t" r="r" b="b"/>
            <a:pathLst>
              <a:path w="361315" h="417195">
                <a:moveTo>
                  <a:pt x="254442" y="416811"/>
                </a:moveTo>
                <a:lnTo>
                  <a:pt x="205839" y="412684"/>
                </a:lnTo>
                <a:lnTo>
                  <a:pt x="154574" y="402528"/>
                </a:lnTo>
                <a:lnTo>
                  <a:pt x="104503" y="387385"/>
                </a:lnTo>
                <a:lnTo>
                  <a:pt x="59481" y="368297"/>
                </a:lnTo>
                <a:lnTo>
                  <a:pt x="23361" y="346306"/>
                </a:lnTo>
                <a:lnTo>
                  <a:pt x="0" y="322455"/>
                </a:lnTo>
                <a:lnTo>
                  <a:pt x="27922" y="283995"/>
                </a:lnTo>
                <a:lnTo>
                  <a:pt x="57084" y="246346"/>
                </a:lnTo>
                <a:lnTo>
                  <a:pt x="87178" y="209309"/>
                </a:lnTo>
                <a:lnTo>
                  <a:pt x="117899" y="172686"/>
                </a:lnTo>
                <a:lnTo>
                  <a:pt x="179994" y="99882"/>
                </a:lnTo>
                <a:lnTo>
                  <a:pt x="210755" y="63304"/>
                </a:lnTo>
                <a:lnTo>
                  <a:pt x="240916" y="26342"/>
                </a:lnTo>
                <a:lnTo>
                  <a:pt x="248383" y="17605"/>
                </a:lnTo>
                <a:lnTo>
                  <a:pt x="255359" y="7875"/>
                </a:lnTo>
                <a:lnTo>
                  <a:pt x="263645" y="793"/>
                </a:lnTo>
                <a:lnTo>
                  <a:pt x="275041" y="0"/>
                </a:lnTo>
                <a:lnTo>
                  <a:pt x="287755" y="24001"/>
                </a:lnTo>
                <a:lnTo>
                  <a:pt x="289037" y="34426"/>
                </a:lnTo>
                <a:lnTo>
                  <a:pt x="261477" y="34426"/>
                </a:lnTo>
                <a:lnTo>
                  <a:pt x="226835" y="70943"/>
                </a:lnTo>
                <a:lnTo>
                  <a:pt x="193792" y="108998"/>
                </a:lnTo>
                <a:lnTo>
                  <a:pt x="161714" y="147993"/>
                </a:lnTo>
                <a:lnTo>
                  <a:pt x="129961" y="187335"/>
                </a:lnTo>
                <a:lnTo>
                  <a:pt x="97897" y="226427"/>
                </a:lnTo>
                <a:lnTo>
                  <a:pt x="64884" y="264673"/>
                </a:lnTo>
                <a:lnTo>
                  <a:pt x="58726" y="272629"/>
                </a:lnTo>
                <a:lnTo>
                  <a:pt x="51138" y="280705"/>
                </a:lnTo>
                <a:lnTo>
                  <a:pt x="45999" y="289249"/>
                </a:lnTo>
                <a:lnTo>
                  <a:pt x="47189" y="298608"/>
                </a:lnTo>
                <a:lnTo>
                  <a:pt x="196097" y="298608"/>
                </a:lnTo>
                <a:lnTo>
                  <a:pt x="196170" y="299456"/>
                </a:lnTo>
                <a:lnTo>
                  <a:pt x="219608" y="307974"/>
                </a:lnTo>
                <a:lnTo>
                  <a:pt x="94269" y="307974"/>
                </a:lnTo>
                <a:lnTo>
                  <a:pt x="53081" y="316339"/>
                </a:lnTo>
                <a:lnTo>
                  <a:pt x="64792" y="353806"/>
                </a:lnTo>
                <a:lnTo>
                  <a:pt x="112494" y="373487"/>
                </a:lnTo>
                <a:lnTo>
                  <a:pt x="166475" y="390240"/>
                </a:lnTo>
                <a:lnTo>
                  <a:pt x="220484" y="400755"/>
                </a:lnTo>
                <a:lnTo>
                  <a:pt x="268266" y="401721"/>
                </a:lnTo>
                <a:lnTo>
                  <a:pt x="328219" y="401721"/>
                </a:lnTo>
                <a:lnTo>
                  <a:pt x="328244" y="402805"/>
                </a:lnTo>
                <a:lnTo>
                  <a:pt x="296529" y="413865"/>
                </a:lnTo>
                <a:lnTo>
                  <a:pt x="254442" y="416811"/>
                </a:lnTo>
                <a:close/>
              </a:path>
              <a:path w="361315" h="417195">
                <a:moveTo>
                  <a:pt x="311092" y="39600"/>
                </a:moveTo>
                <a:lnTo>
                  <a:pt x="305662" y="31627"/>
                </a:lnTo>
                <a:lnTo>
                  <a:pt x="302993" y="19691"/>
                </a:lnTo>
                <a:lnTo>
                  <a:pt x="300005" y="8102"/>
                </a:lnTo>
                <a:lnTo>
                  <a:pt x="312403" y="7384"/>
                </a:lnTo>
                <a:lnTo>
                  <a:pt x="319464" y="12632"/>
                </a:lnTo>
                <a:lnTo>
                  <a:pt x="322386" y="23414"/>
                </a:lnTo>
                <a:lnTo>
                  <a:pt x="322363" y="39296"/>
                </a:lnTo>
                <a:lnTo>
                  <a:pt x="311092" y="39600"/>
                </a:lnTo>
                <a:close/>
              </a:path>
              <a:path w="361315" h="417195">
                <a:moveTo>
                  <a:pt x="291630" y="60067"/>
                </a:moveTo>
                <a:lnTo>
                  <a:pt x="268751" y="60067"/>
                </a:lnTo>
                <a:lnTo>
                  <a:pt x="269680" y="52020"/>
                </a:lnTo>
                <a:lnTo>
                  <a:pt x="270335" y="44347"/>
                </a:lnTo>
                <a:lnTo>
                  <a:pt x="268379" y="38124"/>
                </a:lnTo>
                <a:lnTo>
                  <a:pt x="261477" y="34426"/>
                </a:lnTo>
                <a:lnTo>
                  <a:pt x="289037" y="34426"/>
                </a:lnTo>
                <a:lnTo>
                  <a:pt x="291424" y="53839"/>
                </a:lnTo>
                <a:lnTo>
                  <a:pt x="291630" y="60067"/>
                </a:lnTo>
                <a:close/>
              </a:path>
              <a:path w="361315" h="417195">
                <a:moveTo>
                  <a:pt x="255698" y="85959"/>
                </a:moveTo>
                <a:lnTo>
                  <a:pt x="246190" y="82610"/>
                </a:lnTo>
                <a:lnTo>
                  <a:pt x="244406" y="74791"/>
                </a:lnTo>
                <a:lnTo>
                  <a:pt x="247014" y="64894"/>
                </a:lnTo>
                <a:lnTo>
                  <a:pt x="250681" y="55314"/>
                </a:lnTo>
                <a:lnTo>
                  <a:pt x="257451" y="56698"/>
                </a:lnTo>
                <a:lnTo>
                  <a:pt x="263201" y="58756"/>
                </a:lnTo>
                <a:lnTo>
                  <a:pt x="268751" y="60067"/>
                </a:lnTo>
                <a:lnTo>
                  <a:pt x="291630" y="60067"/>
                </a:lnTo>
                <a:lnTo>
                  <a:pt x="291925" y="68948"/>
                </a:lnTo>
                <a:lnTo>
                  <a:pt x="269932" y="68948"/>
                </a:lnTo>
                <a:lnTo>
                  <a:pt x="265060" y="75135"/>
                </a:lnTo>
                <a:lnTo>
                  <a:pt x="260195" y="80356"/>
                </a:lnTo>
                <a:lnTo>
                  <a:pt x="255698" y="85959"/>
                </a:lnTo>
                <a:close/>
              </a:path>
              <a:path w="361315" h="417195">
                <a:moveTo>
                  <a:pt x="326381" y="345442"/>
                </a:moveTo>
                <a:lnTo>
                  <a:pt x="302069" y="345442"/>
                </a:lnTo>
                <a:lnTo>
                  <a:pt x="300608" y="301360"/>
                </a:lnTo>
                <a:lnTo>
                  <a:pt x="300495" y="298608"/>
                </a:lnTo>
                <a:lnTo>
                  <a:pt x="296297" y="252812"/>
                </a:lnTo>
                <a:lnTo>
                  <a:pt x="290245" y="206807"/>
                </a:lnTo>
                <a:lnTo>
                  <a:pt x="283250" y="160888"/>
                </a:lnTo>
                <a:lnTo>
                  <a:pt x="276109" y="114392"/>
                </a:lnTo>
                <a:lnTo>
                  <a:pt x="269932" y="68948"/>
                </a:lnTo>
                <a:lnTo>
                  <a:pt x="291925" y="68948"/>
                </a:lnTo>
                <a:lnTo>
                  <a:pt x="292469" y="85355"/>
                </a:lnTo>
                <a:lnTo>
                  <a:pt x="297310" y="114392"/>
                </a:lnTo>
                <a:lnTo>
                  <a:pt x="303467" y="162294"/>
                </a:lnTo>
                <a:lnTo>
                  <a:pt x="310434" y="210190"/>
                </a:lnTo>
                <a:lnTo>
                  <a:pt x="317324" y="258318"/>
                </a:lnTo>
                <a:lnTo>
                  <a:pt x="323164" y="306183"/>
                </a:lnTo>
                <a:lnTo>
                  <a:pt x="326381" y="345442"/>
                </a:lnTo>
                <a:close/>
              </a:path>
              <a:path w="361315" h="417195">
                <a:moveTo>
                  <a:pt x="332762" y="94490"/>
                </a:moveTo>
                <a:lnTo>
                  <a:pt x="324575" y="94298"/>
                </a:lnTo>
                <a:lnTo>
                  <a:pt x="318505" y="89415"/>
                </a:lnTo>
                <a:lnTo>
                  <a:pt x="315875" y="82260"/>
                </a:lnTo>
                <a:lnTo>
                  <a:pt x="318007" y="75253"/>
                </a:lnTo>
                <a:lnTo>
                  <a:pt x="325042" y="75135"/>
                </a:lnTo>
                <a:lnTo>
                  <a:pt x="331022" y="79611"/>
                </a:lnTo>
                <a:lnTo>
                  <a:pt x="334183" y="86718"/>
                </a:lnTo>
                <a:lnTo>
                  <a:pt x="332762" y="94490"/>
                </a:lnTo>
                <a:close/>
              </a:path>
              <a:path w="361315" h="417195">
                <a:moveTo>
                  <a:pt x="230856" y="145577"/>
                </a:moveTo>
                <a:lnTo>
                  <a:pt x="226120" y="135975"/>
                </a:lnTo>
                <a:lnTo>
                  <a:pt x="227707" y="124228"/>
                </a:lnTo>
                <a:lnTo>
                  <a:pt x="235838" y="119274"/>
                </a:lnTo>
                <a:lnTo>
                  <a:pt x="241410" y="123535"/>
                </a:lnTo>
                <a:lnTo>
                  <a:pt x="242915" y="129823"/>
                </a:lnTo>
                <a:lnTo>
                  <a:pt x="242338" y="137125"/>
                </a:lnTo>
                <a:lnTo>
                  <a:pt x="241693" y="144096"/>
                </a:lnTo>
                <a:lnTo>
                  <a:pt x="230856" y="145577"/>
                </a:lnTo>
                <a:close/>
              </a:path>
              <a:path w="361315" h="417195">
                <a:moveTo>
                  <a:pt x="340703" y="153942"/>
                </a:moveTo>
                <a:lnTo>
                  <a:pt x="333506" y="151404"/>
                </a:lnTo>
                <a:lnTo>
                  <a:pt x="330127" y="145631"/>
                </a:lnTo>
                <a:lnTo>
                  <a:pt x="329550" y="138967"/>
                </a:lnTo>
                <a:lnTo>
                  <a:pt x="329468" y="135975"/>
                </a:lnTo>
                <a:lnTo>
                  <a:pt x="330116" y="126389"/>
                </a:lnTo>
                <a:lnTo>
                  <a:pt x="339885" y="131387"/>
                </a:lnTo>
                <a:lnTo>
                  <a:pt x="346035" y="138967"/>
                </a:lnTo>
                <a:lnTo>
                  <a:pt x="346873" y="147147"/>
                </a:lnTo>
                <a:lnTo>
                  <a:pt x="340703" y="153942"/>
                </a:lnTo>
                <a:close/>
              </a:path>
              <a:path w="361315" h="417195">
                <a:moveTo>
                  <a:pt x="219047" y="195354"/>
                </a:moveTo>
                <a:lnTo>
                  <a:pt x="213049" y="189577"/>
                </a:lnTo>
                <a:lnTo>
                  <a:pt x="213410" y="180670"/>
                </a:lnTo>
                <a:lnTo>
                  <a:pt x="218429" y="172914"/>
                </a:lnTo>
                <a:lnTo>
                  <a:pt x="226402" y="170588"/>
                </a:lnTo>
                <a:lnTo>
                  <a:pt x="229938" y="177251"/>
                </a:lnTo>
                <a:lnTo>
                  <a:pt x="229510" y="184565"/>
                </a:lnTo>
                <a:lnTo>
                  <a:pt x="229406" y="185740"/>
                </a:lnTo>
                <a:lnTo>
                  <a:pt x="225593" y="192737"/>
                </a:lnTo>
                <a:lnTo>
                  <a:pt x="219047" y="195354"/>
                </a:lnTo>
                <a:close/>
              </a:path>
              <a:path w="361315" h="417195">
                <a:moveTo>
                  <a:pt x="342893" y="211336"/>
                </a:moveTo>
                <a:lnTo>
                  <a:pt x="338130" y="203473"/>
                </a:lnTo>
                <a:lnTo>
                  <a:pt x="335579" y="195053"/>
                </a:lnTo>
                <a:lnTo>
                  <a:pt x="335068" y="187335"/>
                </a:lnTo>
                <a:lnTo>
                  <a:pt x="335079" y="184565"/>
                </a:lnTo>
                <a:lnTo>
                  <a:pt x="336003" y="175195"/>
                </a:lnTo>
                <a:lnTo>
                  <a:pt x="347525" y="184565"/>
                </a:lnTo>
                <a:lnTo>
                  <a:pt x="352155" y="192559"/>
                </a:lnTo>
                <a:lnTo>
                  <a:pt x="350431" y="200906"/>
                </a:lnTo>
                <a:lnTo>
                  <a:pt x="342893" y="211336"/>
                </a:lnTo>
                <a:close/>
              </a:path>
              <a:path w="361315" h="417195">
                <a:moveTo>
                  <a:pt x="205898" y="242003"/>
                </a:moveTo>
                <a:lnTo>
                  <a:pt x="199489" y="240984"/>
                </a:lnTo>
                <a:lnTo>
                  <a:pt x="195667" y="235073"/>
                </a:lnTo>
                <a:lnTo>
                  <a:pt x="197640" y="225884"/>
                </a:lnTo>
                <a:lnTo>
                  <a:pt x="203720" y="223580"/>
                </a:lnTo>
                <a:lnTo>
                  <a:pt x="209264" y="224868"/>
                </a:lnTo>
                <a:lnTo>
                  <a:pt x="212507" y="229321"/>
                </a:lnTo>
                <a:lnTo>
                  <a:pt x="211686" y="236514"/>
                </a:lnTo>
                <a:lnTo>
                  <a:pt x="205898" y="242003"/>
                </a:lnTo>
                <a:close/>
              </a:path>
              <a:path w="361315" h="417195">
                <a:moveTo>
                  <a:pt x="348572" y="258318"/>
                </a:moveTo>
                <a:lnTo>
                  <a:pt x="338099" y="254609"/>
                </a:lnTo>
                <a:lnTo>
                  <a:pt x="336810" y="248425"/>
                </a:lnTo>
                <a:lnTo>
                  <a:pt x="335859" y="241964"/>
                </a:lnTo>
                <a:lnTo>
                  <a:pt x="336797" y="236120"/>
                </a:lnTo>
                <a:lnTo>
                  <a:pt x="341178" y="231790"/>
                </a:lnTo>
                <a:lnTo>
                  <a:pt x="350244" y="239713"/>
                </a:lnTo>
                <a:lnTo>
                  <a:pt x="352664" y="250954"/>
                </a:lnTo>
                <a:lnTo>
                  <a:pt x="348572" y="258318"/>
                </a:lnTo>
                <a:close/>
              </a:path>
              <a:path w="361315" h="417195">
                <a:moveTo>
                  <a:pt x="195629" y="293118"/>
                </a:moveTo>
                <a:lnTo>
                  <a:pt x="172079" y="293118"/>
                </a:lnTo>
                <a:lnTo>
                  <a:pt x="175663" y="284279"/>
                </a:lnTo>
                <a:lnTo>
                  <a:pt x="179331" y="276729"/>
                </a:lnTo>
                <a:lnTo>
                  <a:pt x="184619" y="270469"/>
                </a:lnTo>
                <a:lnTo>
                  <a:pt x="193065" y="265499"/>
                </a:lnTo>
                <a:lnTo>
                  <a:pt x="194010" y="274618"/>
                </a:lnTo>
                <a:lnTo>
                  <a:pt x="194874" y="284279"/>
                </a:lnTo>
                <a:lnTo>
                  <a:pt x="195629" y="293118"/>
                </a:lnTo>
                <a:close/>
              </a:path>
              <a:path w="361315" h="417195">
                <a:moveTo>
                  <a:pt x="357422" y="360993"/>
                </a:moveTo>
                <a:lnTo>
                  <a:pt x="349490" y="360002"/>
                </a:lnTo>
                <a:lnTo>
                  <a:pt x="344462" y="355720"/>
                </a:lnTo>
                <a:lnTo>
                  <a:pt x="341666" y="349416"/>
                </a:lnTo>
                <a:lnTo>
                  <a:pt x="340429" y="342356"/>
                </a:lnTo>
                <a:lnTo>
                  <a:pt x="341545" y="329224"/>
                </a:lnTo>
                <a:lnTo>
                  <a:pt x="340275" y="315306"/>
                </a:lnTo>
                <a:lnTo>
                  <a:pt x="339613" y="301975"/>
                </a:lnTo>
                <a:lnTo>
                  <a:pt x="342550" y="290604"/>
                </a:lnTo>
                <a:lnTo>
                  <a:pt x="348646" y="290968"/>
                </a:lnTo>
                <a:lnTo>
                  <a:pt x="355542" y="294318"/>
                </a:lnTo>
                <a:lnTo>
                  <a:pt x="354555" y="301975"/>
                </a:lnTo>
                <a:lnTo>
                  <a:pt x="352707" y="316766"/>
                </a:lnTo>
                <a:lnTo>
                  <a:pt x="354730" y="331375"/>
                </a:lnTo>
                <a:lnTo>
                  <a:pt x="357320" y="345442"/>
                </a:lnTo>
                <a:lnTo>
                  <a:pt x="357422" y="360993"/>
                </a:lnTo>
                <a:close/>
              </a:path>
              <a:path w="361315" h="417195">
                <a:moveTo>
                  <a:pt x="196097" y="298608"/>
                </a:moveTo>
                <a:lnTo>
                  <a:pt x="47189" y="298608"/>
                </a:lnTo>
                <a:lnTo>
                  <a:pt x="78266" y="294313"/>
                </a:lnTo>
                <a:lnTo>
                  <a:pt x="109444" y="292915"/>
                </a:lnTo>
                <a:lnTo>
                  <a:pt x="195629" y="293118"/>
                </a:lnTo>
                <a:lnTo>
                  <a:pt x="196097" y="298608"/>
                </a:lnTo>
                <a:close/>
              </a:path>
              <a:path w="361315" h="417195">
                <a:moveTo>
                  <a:pt x="328219" y="401721"/>
                </a:moveTo>
                <a:lnTo>
                  <a:pt x="268266" y="401721"/>
                </a:lnTo>
                <a:lnTo>
                  <a:pt x="303570" y="389825"/>
                </a:lnTo>
                <a:lnTo>
                  <a:pt x="286271" y="359190"/>
                </a:lnTo>
                <a:lnTo>
                  <a:pt x="249189" y="335020"/>
                </a:lnTo>
                <a:lnTo>
                  <a:pt x="199826" y="317982"/>
                </a:lnTo>
                <a:lnTo>
                  <a:pt x="145686" y="308744"/>
                </a:lnTo>
                <a:lnTo>
                  <a:pt x="94269" y="307974"/>
                </a:lnTo>
                <a:lnTo>
                  <a:pt x="219608" y="307974"/>
                </a:lnTo>
                <a:lnTo>
                  <a:pt x="223832" y="309509"/>
                </a:lnTo>
                <a:lnTo>
                  <a:pt x="250553" y="319965"/>
                </a:lnTo>
                <a:lnTo>
                  <a:pt x="276557" y="331663"/>
                </a:lnTo>
                <a:lnTo>
                  <a:pt x="302069" y="345442"/>
                </a:lnTo>
                <a:lnTo>
                  <a:pt x="326381" y="345442"/>
                </a:lnTo>
                <a:lnTo>
                  <a:pt x="327066" y="353806"/>
                </a:lnTo>
                <a:lnTo>
                  <a:pt x="327145" y="355720"/>
                </a:lnTo>
                <a:lnTo>
                  <a:pt x="328219" y="401721"/>
                </a:lnTo>
                <a:close/>
              </a:path>
              <a:path w="361315" h="417195">
                <a:moveTo>
                  <a:pt x="166226" y="345871"/>
                </a:moveTo>
                <a:lnTo>
                  <a:pt x="161939" y="339385"/>
                </a:lnTo>
                <a:lnTo>
                  <a:pt x="161028" y="332070"/>
                </a:lnTo>
                <a:lnTo>
                  <a:pt x="163654" y="326205"/>
                </a:lnTo>
                <a:lnTo>
                  <a:pt x="169980" y="324072"/>
                </a:lnTo>
                <a:lnTo>
                  <a:pt x="175302" y="329380"/>
                </a:lnTo>
                <a:lnTo>
                  <a:pt x="176408" y="335744"/>
                </a:lnTo>
                <a:lnTo>
                  <a:pt x="173362" y="341722"/>
                </a:lnTo>
                <a:lnTo>
                  <a:pt x="166226" y="345871"/>
                </a:lnTo>
                <a:close/>
              </a:path>
              <a:path w="361315" h="417195">
                <a:moveTo>
                  <a:pt x="159879" y="376264"/>
                </a:moveTo>
                <a:lnTo>
                  <a:pt x="155303" y="374667"/>
                </a:lnTo>
                <a:lnTo>
                  <a:pt x="152920" y="367832"/>
                </a:lnTo>
                <a:lnTo>
                  <a:pt x="155431" y="366759"/>
                </a:lnTo>
                <a:lnTo>
                  <a:pt x="162148" y="364959"/>
                </a:lnTo>
                <a:lnTo>
                  <a:pt x="163284" y="372927"/>
                </a:lnTo>
                <a:lnTo>
                  <a:pt x="159879" y="376264"/>
                </a:lnTo>
                <a:close/>
              </a:path>
              <a:path w="361315" h="417195">
                <a:moveTo>
                  <a:pt x="346551" y="399497"/>
                </a:moveTo>
                <a:lnTo>
                  <a:pt x="347535" y="391235"/>
                </a:lnTo>
                <a:lnTo>
                  <a:pt x="356434" y="385650"/>
                </a:lnTo>
                <a:lnTo>
                  <a:pt x="357508" y="388162"/>
                </a:lnTo>
                <a:lnTo>
                  <a:pt x="361080" y="398642"/>
                </a:lnTo>
                <a:lnTo>
                  <a:pt x="352720" y="398642"/>
                </a:lnTo>
                <a:lnTo>
                  <a:pt x="346551" y="399497"/>
                </a:lnTo>
                <a:close/>
              </a:path>
              <a:path w="361315" h="417195">
                <a:moveTo>
                  <a:pt x="361254" y="399154"/>
                </a:moveTo>
                <a:lnTo>
                  <a:pt x="352720" y="398642"/>
                </a:lnTo>
                <a:lnTo>
                  <a:pt x="361080" y="398642"/>
                </a:lnTo>
                <a:lnTo>
                  <a:pt x="361254" y="399154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8073205" y="696657"/>
            <a:ext cx="288925" cy="456565"/>
          </a:xfrm>
          <a:custGeom>
            <a:avLst/>
            <a:gdLst/>
            <a:ahLst/>
            <a:cxnLst/>
            <a:rect l="l" t="t" r="r" b="b"/>
            <a:pathLst>
              <a:path w="288925" h="456565">
                <a:moveTo>
                  <a:pt x="268134" y="62801"/>
                </a:moveTo>
                <a:lnTo>
                  <a:pt x="238423" y="60745"/>
                </a:lnTo>
                <a:lnTo>
                  <a:pt x="221306" y="36930"/>
                </a:lnTo>
                <a:lnTo>
                  <a:pt x="224054" y="10350"/>
                </a:lnTo>
                <a:lnTo>
                  <a:pt x="253936" y="0"/>
                </a:lnTo>
                <a:lnTo>
                  <a:pt x="277350" y="6740"/>
                </a:lnTo>
                <a:lnTo>
                  <a:pt x="284737" y="18072"/>
                </a:lnTo>
                <a:lnTo>
                  <a:pt x="264175" y="18072"/>
                </a:lnTo>
                <a:lnTo>
                  <a:pt x="255301" y="18976"/>
                </a:lnTo>
                <a:lnTo>
                  <a:pt x="246017" y="22543"/>
                </a:lnTo>
                <a:lnTo>
                  <a:pt x="235914" y="26212"/>
                </a:lnTo>
                <a:lnTo>
                  <a:pt x="242945" y="45582"/>
                </a:lnTo>
                <a:lnTo>
                  <a:pt x="258168" y="48466"/>
                </a:lnTo>
                <a:lnTo>
                  <a:pt x="283452" y="48466"/>
                </a:lnTo>
                <a:lnTo>
                  <a:pt x="268134" y="62801"/>
                </a:lnTo>
                <a:close/>
              </a:path>
              <a:path w="288925" h="456565">
                <a:moveTo>
                  <a:pt x="283452" y="48466"/>
                </a:moveTo>
                <a:lnTo>
                  <a:pt x="258168" y="48466"/>
                </a:lnTo>
                <a:lnTo>
                  <a:pt x="271548" y="39268"/>
                </a:lnTo>
                <a:lnTo>
                  <a:pt x="273049" y="22390"/>
                </a:lnTo>
                <a:lnTo>
                  <a:pt x="264175" y="18072"/>
                </a:lnTo>
                <a:lnTo>
                  <a:pt x="284737" y="18072"/>
                </a:lnTo>
                <a:lnTo>
                  <a:pt x="288886" y="24437"/>
                </a:lnTo>
                <a:lnTo>
                  <a:pt x="286497" y="45616"/>
                </a:lnTo>
                <a:lnTo>
                  <a:pt x="283452" y="48466"/>
                </a:lnTo>
                <a:close/>
              </a:path>
              <a:path w="288925" h="456565">
                <a:moveTo>
                  <a:pt x="43910" y="455989"/>
                </a:moveTo>
                <a:lnTo>
                  <a:pt x="26845" y="449482"/>
                </a:lnTo>
                <a:lnTo>
                  <a:pt x="12038" y="429329"/>
                </a:lnTo>
                <a:lnTo>
                  <a:pt x="0" y="393738"/>
                </a:lnTo>
                <a:lnTo>
                  <a:pt x="11977" y="347521"/>
                </a:lnTo>
                <a:lnTo>
                  <a:pt x="28817" y="302986"/>
                </a:lnTo>
                <a:lnTo>
                  <a:pt x="48561" y="259473"/>
                </a:lnTo>
                <a:lnTo>
                  <a:pt x="69251" y="216324"/>
                </a:lnTo>
                <a:lnTo>
                  <a:pt x="88928" y="172878"/>
                </a:lnTo>
                <a:lnTo>
                  <a:pt x="105634" y="128476"/>
                </a:lnTo>
                <a:lnTo>
                  <a:pt x="117411" y="82461"/>
                </a:lnTo>
                <a:lnTo>
                  <a:pt x="136424" y="55457"/>
                </a:lnTo>
                <a:lnTo>
                  <a:pt x="169513" y="50970"/>
                </a:lnTo>
                <a:lnTo>
                  <a:pt x="205329" y="63863"/>
                </a:lnTo>
                <a:lnTo>
                  <a:pt x="211270" y="69354"/>
                </a:lnTo>
                <a:lnTo>
                  <a:pt x="161645" y="69354"/>
                </a:lnTo>
                <a:lnTo>
                  <a:pt x="142719" y="81897"/>
                </a:lnTo>
                <a:lnTo>
                  <a:pt x="158096" y="98434"/>
                </a:lnTo>
                <a:lnTo>
                  <a:pt x="183444" y="109766"/>
                </a:lnTo>
                <a:lnTo>
                  <a:pt x="137070" y="109766"/>
                </a:lnTo>
                <a:lnTo>
                  <a:pt x="119425" y="150732"/>
                </a:lnTo>
                <a:lnTo>
                  <a:pt x="101164" y="191339"/>
                </a:lnTo>
                <a:lnTo>
                  <a:pt x="83928" y="232254"/>
                </a:lnTo>
                <a:lnTo>
                  <a:pt x="69354" y="274142"/>
                </a:lnTo>
                <a:lnTo>
                  <a:pt x="91992" y="276053"/>
                </a:lnTo>
                <a:lnTo>
                  <a:pt x="114066" y="277555"/>
                </a:lnTo>
                <a:lnTo>
                  <a:pt x="180175" y="277555"/>
                </a:lnTo>
                <a:lnTo>
                  <a:pt x="173246" y="292018"/>
                </a:lnTo>
                <a:lnTo>
                  <a:pt x="82537" y="292018"/>
                </a:lnTo>
                <a:lnTo>
                  <a:pt x="54609" y="294347"/>
                </a:lnTo>
                <a:lnTo>
                  <a:pt x="41547" y="323037"/>
                </a:lnTo>
                <a:lnTo>
                  <a:pt x="27829" y="363575"/>
                </a:lnTo>
                <a:lnTo>
                  <a:pt x="21188" y="403694"/>
                </a:lnTo>
                <a:lnTo>
                  <a:pt x="29358" y="431126"/>
                </a:lnTo>
                <a:lnTo>
                  <a:pt x="60070" y="433603"/>
                </a:lnTo>
                <a:lnTo>
                  <a:pt x="84204" y="433603"/>
                </a:lnTo>
                <a:lnTo>
                  <a:pt x="82784" y="435221"/>
                </a:lnTo>
                <a:lnTo>
                  <a:pt x="62726" y="450638"/>
                </a:lnTo>
                <a:lnTo>
                  <a:pt x="43910" y="455989"/>
                </a:lnTo>
                <a:close/>
              </a:path>
              <a:path w="288925" h="456565">
                <a:moveTo>
                  <a:pt x="238393" y="115227"/>
                </a:moveTo>
                <a:lnTo>
                  <a:pt x="213524" y="115227"/>
                </a:lnTo>
                <a:lnTo>
                  <a:pt x="220163" y="97999"/>
                </a:lnTo>
                <a:lnTo>
                  <a:pt x="205197" y="83894"/>
                </a:lnTo>
                <a:lnTo>
                  <a:pt x="181424" y="73988"/>
                </a:lnTo>
                <a:lnTo>
                  <a:pt x="161645" y="69354"/>
                </a:lnTo>
                <a:lnTo>
                  <a:pt x="211270" y="69354"/>
                </a:lnTo>
                <a:lnTo>
                  <a:pt x="232520" y="88996"/>
                </a:lnTo>
                <a:lnTo>
                  <a:pt x="238393" y="115227"/>
                </a:lnTo>
                <a:close/>
              </a:path>
              <a:path w="288925" h="456565">
                <a:moveTo>
                  <a:pt x="180175" y="277555"/>
                </a:moveTo>
                <a:lnTo>
                  <a:pt x="114066" y="277555"/>
                </a:lnTo>
                <a:lnTo>
                  <a:pt x="135628" y="277214"/>
                </a:lnTo>
                <a:lnTo>
                  <a:pt x="156730" y="273596"/>
                </a:lnTo>
                <a:lnTo>
                  <a:pt x="177542" y="234780"/>
                </a:lnTo>
                <a:lnTo>
                  <a:pt x="194616" y="196527"/>
                </a:lnTo>
                <a:lnTo>
                  <a:pt x="206263" y="163087"/>
                </a:lnTo>
                <a:lnTo>
                  <a:pt x="210794" y="138709"/>
                </a:lnTo>
                <a:lnTo>
                  <a:pt x="192747" y="131422"/>
                </a:lnTo>
                <a:lnTo>
                  <a:pt x="137070" y="109766"/>
                </a:lnTo>
                <a:lnTo>
                  <a:pt x="183444" y="109766"/>
                </a:lnTo>
                <a:lnTo>
                  <a:pt x="188216" y="111899"/>
                </a:lnTo>
                <a:lnTo>
                  <a:pt x="213524" y="115227"/>
                </a:lnTo>
                <a:lnTo>
                  <a:pt x="238393" y="115227"/>
                </a:lnTo>
                <a:lnTo>
                  <a:pt x="239738" y="121234"/>
                </a:lnTo>
                <a:lnTo>
                  <a:pt x="226902" y="164311"/>
                </a:lnTo>
                <a:lnTo>
                  <a:pt x="200628" y="231776"/>
                </a:lnTo>
                <a:lnTo>
                  <a:pt x="183894" y="269793"/>
                </a:lnTo>
                <a:lnTo>
                  <a:pt x="180175" y="277555"/>
                </a:lnTo>
                <a:close/>
              </a:path>
              <a:path w="288925" h="456565">
                <a:moveTo>
                  <a:pt x="157208" y="179803"/>
                </a:moveTo>
                <a:lnTo>
                  <a:pt x="141294" y="174615"/>
                </a:lnTo>
                <a:lnTo>
                  <a:pt x="134340" y="160007"/>
                </a:lnTo>
                <a:lnTo>
                  <a:pt x="142523" y="141286"/>
                </a:lnTo>
                <a:lnTo>
                  <a:pt x="158846" y="135978"/>
                </a:lnTo>
                <a:lnTo>
                  <a:pt x="174658" y="142958"/>
                </a:lnTo>
                <a:lnTo>
                  <a:pt x="179104" y="155092"/>
                </a:lnTo>
                <a:lnTo>
                  <a:pt x="161645" y="155092"/>
                </a:lnTo>
                <a:lnTo>
                  <a:pt x="157822" y="158368"/>
                </a:lnTo>
                <a:lnTo>
                  <a:pt x="154545" y="158915"/>
                </a:lnTo>
                <a:lnTo>
                  <a:pt x="160006" y="163829"/>
                </a:lnTo>
                <a:lnTo>
                  <a:pt x="179798" y="163829"/>
                </a:lnTo>
                <a:lnTo>
                  <a:pt x="173429" y="175366"/>
                </a:lnTo>
                <a:lnTo>
                  <a:pt x="157208" y="179803"/>
                </a:lnTo>
                <a:close/>
              </a:path>
              <a:path w="288925" h="456565">
                <a:moveTo>
                  <a:pt x="179798" y="163829"/>
                </a:moveTo>
                <a:lnTo>
                  <a:pt x="160006" y="163829"/>
                </a:lnTo>
                <a:lnTo>
                  <a:pt x="162737" y="160553"/>
                </a:lnTo>
                <a:lnTo>
                  <a:pt x="166013" y="158915"/>
                </a:lnTo>
                <a:lnTo>
                  <a:pt x="161645" y="155092"/>
                </a:lnTo>
                <a:lnTo>
                  <a:pt x="179104" y="155092"/>
                </a:lnTo>
                <a:lnTo>
                  <a:pt x="181305" y="161099"/>
                </a:lnTo>
                <a:lnTo>
                  <a:pt x="179798" y="163829"/>
                </a:lnTo>
                <a:close/>
              </a:path>
              <a:path w="288925" h="456565">
                <a:moveTo>
                  <a:pt x="141439" y="237553"/>
                </a:moveTo>
                <a:lnTo>
                  <a:pt x="125346" y="231085"/>
                </a:lnTo>
                <a:lnTo>
                  <a:pt x="122053" y="217347"/>
                </a:lnTo>
                <a:lnTo>
                  <a:pt x="128999" y="203610"/>
                </a:lnTo>
                <a:lnTo>
                  <a:pt x="143624" y="197142"/>
                </a:lnTo>
                <a:lnTo>
                  <a:pt x="156798" y="204454"/>
                </a:lnTo>
                <a:lnTo>
                  <a:pt x="161372" y="218371"/>
                </a:lnTo>
                <a:lnTo>
                  <a:pt x="156525" y="231776"/>
                </a:lnTo>
                <a:lnTo>
                  <a:pt x="141439" y="237553"/>
                </a:lnTo>
                <a:close/>
              </a:path>
              <a:path w="288925" h="456565">
                <a:moveTo>
                  <a:pt x="84204" y="433603"/>
                </a:moveTo>
                <a:lnTo>
                  <a:pt x="60070" y="433603"/>
                </a:lnTo>
                <a:lnTo>
                  <a:pt x="83152" y="402910"/>
                </a:lnTo>
                <a:lnTo>
                  <a:pt x="104236" y="370324"/>
                </a:lnTo>
                <a:lnTo>
                  <a:pt x="123580" y="336610"/>
                </a:lnTo>
                <a:lnTo>
                  <a:pt x="141439" y="302539"/>
                </a:lnTo>
                <a:lnTo>
                  <a:pt x="124263" y="295960"/>
                </a:lnTo>
                <a:lnTo>
                  <a:pt x="105192" y="292504"/>
                </a:lnTo>
                <a:lnTo>
                  <a:pt x="82537" y="292018"/>
                </a:lnTo>
                <a:lnTo>
                  <a:pt x="173246" y="292018"/>
                </a:lnTo>
                <a:lnTo>
                  <a:pt x="165258" y="308690"/>
                </a:lnTo>
                <a:lnTo>
                  <a:pt x="145321" y="346472"/>
                </a:lnTo>
                <a:lnTo>
                  <a:pt x="124590" y="381347"/>
                </a:lnTo>
                <a:lnTo>
                  <a:pt x="103575" y="411527"/>
                </a:lnTo>
                <a:lnTo>
                  <a:pt x="84204" y="433603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7347694" y="0"/>
            <a:ext cx="603250" cy="560705"/>
          </a:xfrm>
          <a:custGeom>
            <a:avLst/>
            <a:gdLst/>
            <a:ahLst/>
            <a:cxnLst/>
            <a:rect l="l" t="t" r="r" b="b"/>
            <a:pathLst>
              <a:path w="603250" h="560705">
                <a:moveTo>
                  <a:pt x="409105" y="560312"/>
                </a:moveTo>
                <a:lnTo>
                  <a:pt x="350719" y="545996"/>
                </a:lnTo>
                <a:lnTo>
                  <a:pt x="132988" y="496275"/>
                </a:lnTo>
                <a:lnTo>
                  <a:pt x="103110" y="488705"/>
                </a:lnTo>
                <a:lnTo>
                  <a:pt x="55684" y="473655"/>
                </a:lnTo>
                <a:lnTo>
                  <a:pt x="12861" y="447026"/>
                </a:lnTo>
                <a:lnTo>
                  <a:pt x="0" y="408683"/>
                </a:lnTo>
                <a:lnTo>
                  <a:pt x="1590" y="391967"/>
                </a:lnTo>
                <a:lnTo>
                  <a:pt x="12583" y="350920"/>
                </a:lnTo>
                <a:lnTo>
                  <a:pt x="32877" y="297818"/>
                </a:lnTo>
                <a:lnTo>
                  <a:pt x="61133" y="230377"/>
                </a:lnTo>
                <a:lnTo>
                  <a:pt x="77828" y="190566"/>
                </a:lnTo>
                <a:lnTo>
                  <a:pt x="96133" y="146010"/>
                </a:lnTo>
                <a:lnTo>
                  <a:pt x="115518" y="97336"/>
                </a:lnTo>
                <a:lnTo>
                  <a:pt x="136177" y="43346"/>
                </a:lnTo>
                <a:lnTo>
                  <a:pt x="152003" y="0"/>
                </a:lnTo>
                <a:lnTo>
                  <a:pt x="172325" y="0"/>
                </a:lnTo>
                <a:lnTo>
                  <a:pt x="170926" y="3923"/>
                </a:lnTo>
                <a:lnTo>
                  <a:pt x="152375" y="52709"/>
                </a:lnTo>
                <a:lnTo>
                  <a:pt x="133203" y="101204"/>
                </a:lnTo>
                <a:lnTo>
                  <a:pt x="113788" y="149563"/>
                </a:lnTo>
                <a:lnTo>
                  <a:pt x="94508" y="197945"/>
                </a:lnTo>
                <a:lnTo>
                  <a:pt x="75741" y="246507"/>
                </a:lnTo>
                <a:lnTo>
                  <a:pt x="57863" y="295405"/>
                </a:lnTo>
                <a:lnTo>
                  <a:pt x="41253" y="344799"/>
                </a:lnTo>
                <a:lnTo>
                  <a:pt x="26288" y="394844"/>
                </a:lnTo>
                <a:lnTo>
                  <a:pt x="76861" y="407259"/>
                </a:lnTo>
                <a:lnTo>
                  <a:pt x="119427" y="419418"/>
                </a:lnTo>
                <a:lnTo>
                  <a:pt x="26288" y="419418"/>
                </a:lnTo>
                <a:lnTo>
                  <a:pt x="22756" y="425792"/>
                </a:lnTo>
                <a:lnTo>
                  <a:pt x="21783" y="431910"/>
                </a:lnTo>
                <a:lnTo>
                  <a:pt x="23063" y="437926"/>
                </a:lnTo>
                <a:lnTo>
                  <a:pt x="72697" y="458751"/>
                </a:lnTo>
                <a:lnTo>
                  <a:pt x="119356" y="472364"/>
                </a:lnTo>
                <a:lnTo>
                  <a:pt x="166257" y="484915"/>
                </a:lnTo>
                <a:lnTo>
                  <a:pt x="213396" y="496486"/>
                </a:lnTo>
                <a:lnTo>
                  <a:pt x="260765" y="507162"/>
                </a:lnTo>
                <a:lnTo>
                  <a:pt x="308358" y="517025"/>
                </a:lnTo>
                <a:lnTo>
                  <a:pt x="356168" y="526158"/>
                </a:lnTo>
                <a:lnTo>
                  <a:pt x="404190" y="534645"/>
                </a:lnTo>
                <a:lnTo>
                  <a:pt x="422756" y="534645"/>
                </a:lnTo>
                <a:lnTo>
                  <a:pt x="409105" y="560312"/>
                </a:lnTo>
                <a:close/>
              </a:path>
              <a:path w="603250" h="560705">
                <a:moveTo>
                  <a:pt x="440233" y="235928"/>
                </a:moveTo>
                <a:lnTo>
                  <a:pt x="395117" y="218486"/>
                </a:lnTo>
                <a:lnTo>
                  <a:pt x="347982" y="205064"/>
                </a:lnTo>
                <a:lnTo>
                  <a:pt x="300090" y="193401"/>
                </a:lnTo>
                <a:lnTo>
                  <a:pt x="252698" y="181238"/>
                </a:lnTo>
                <a:lnTo>
                  <a:pt x="207066" y="166313"/>
                </a:lnTo>
                <a:lnTo>
                  <a:pt x="164453" y="146368"/>
                </a:lnTo>
                <a:lnTo>
                  <a:pt x="181279" y="109558"/>
                </a:lnTo>
                <a:lnTo>
                  <a:pt x="194215" y="71825"/>
                </a:lnTo>
                <a:lnTo>
                  <a:pt x="205922" y="34093"/>
                </a:lnTo>
                <a:lnTo>
                  <a:pt x="218093" y="0"/>
                </a:lnTo>
                <a:lnTo>
                  <a:pt x="282283" y="0"/>
                </a:lnTo>
                <a:lnTo>
                  <a:pt x="290328" y="2198"/>
                </a:lnTo>
                <a:lnTo>
                  <a:pt x="312991" y="9843"/>
                </a:lnTo>
                <a:lnTo>
                  <a:pt x="346585" y="16952"/>
                </a:lnTo>
                <a:lnTo>
                  <a:pt x="249414" y="16952"/>
                </a:lnTo>
                <a:lnTo>
                  <a:pt x="231595" y="24868"/>
                </a:lnTo>
                <a:lnTo>
                  <a:pt x="218609" y="45929"/>
                </a:lnTo>
                <a:lnTo>
                  <a:pt x="206885" y="83353"/>
                </a:lnTo>
                <a:lnTo>
                  <a:pt x="192849" y="140361"/>
                </a:lnTo>
                <a:lnTo>
                  <a:pt x="239128" y="156355"/>
                </a:lnTo>
                <a:lnTo>
                  <a:pt x="286665" y="171720"/>
                </a:lnTo>
                <a:lnTo>
                  <a:pt x="335146" y="185696"/>
                </a:lnTo>
                <a:lnTo>
                  <a:pt x="384255" y="197522"/>
                </a:lnTo>
                <a:lnTo>
                  <a:pt x="433679" y="206439"/>
                </a:lnTo>
                <a:lnTo>
                  <a:pt x="453573" y="206439"/>
                </a:lnTo>
                <a:lnTo>
                  <a:pt x="453407" y="208555"/>
                </a:lnTo>
                <a:lnTo>
                  <a:pt x="450123" y="224315"/>
                </a:lnTo>
                <a:lnTo>
                  <a:pt x="440233" y="235928"/>
                </a:lnTo>
                <a:close/>
              </a:path>
              <a:path w="603250" h="560705">
                <a:moveTo>
                  <a:pt x="398693" y="485496"/>
                </a:moveTo>
                <a:lnTo>
                  <a:pt x="376885" y="485496"/>
                </a:lnTo>
                <a:lnTo>
                  <a:pt x="397068" y="439181"/>
                </a:lnTo>
                <a:lnTo>
                  <a:pt x="416658" y="392637"/>
                </a:lnTo>
                <a:lnTo>
                  <a:pt x="435690" y="345767"/>
                </a:lnTo>
                <a:lnTo>
                  <a:pt x="454047" y="298861"/>
                </a:lnTo>
                <a:lnTo>
                  <a:pt x="471838" y="251629"/>
                </a:lnTo>
                <a:lnTo>
                  <a:pt x="489023" y="204167"/>
                </a:lnTo>
                <a:lnTo>
                  <a:pt x="505639" y="156355"/>
                </a:lnTo>
                <a:lnTo>
                  <a:pt x="521562" y="108556"/>
                </a:lnTo>
                <a:lnTo>
                  <a:pt x="536909" y="60407"/>
                </a:lnTo>
                <a:lnTo>
                  <a:pt x="551637" y="12028"/>
                </a:lnTo>
                <a:lnTo>
                  <a:pt x="508901" y="0"/>
                </a:lnTo>
                <a:lnTo>
                  <a:pt x="584129" y="0"/>
                </a:lnTo>
                <a:lnTo>
                  <a:pt x="593688" y="19673"/>
                </a:lnTo>
                <a:lnTo>
                  <a:pt x="595460" y="24042"/>
                </a:lnTo>
                <a:lnTo>
                  <a:pt x="571843" y="24042"/>
                </a:lnTo>
                <a:lnTo>
                  <a:pt x="553942" y="69589"/>
                </a:lnTo>
                <a:lnTo>
                  <a:pt x="537412" y="115491"/>
                </a:lnTo>
                <a:lnTo>
                  <a:pt x="521763" y="161618"/>
                </a:lnTo>
                <a:lnTo>
                  <a:pt x="506506" y="207840"/>
                </a:lnTo>
                <a:lnTo>
                  <a:pt x="491149" y="254025"/>
                </a:lnTo>
                <a:lnTo>
                  <a:pt x="475091" y="300348"/>
                </a:lnTo>
                <a:lnTo>
                  <a:pt x="458140" y="345864"/>
                </a:lnTo>
                <a:lnTo>
                  <a:pt x="439587" y="391063"/>
                </a:lnTo>
                <a:lnTo>
                  <a:pt x="418891" y="435927"/>
                </a:lnTo>
                <a:lnTo>
                  <a:pt x="406111" y="471656"/>
                </a:lnTo>
                <a:lnTo>
                  <a:pt x="398693" y="485496"/>
                </a:lnTo>
                <a:close/>
              </a:path>
              <a:path w="603250" h="560705">
                <a:moveTo>
                  <a:pt x="453573" y="206439"/>
                </a:moveTo>
                <a:lnTo>
                  <a:pt x="433679" y="206439"/>
                </a:lnTo>
                <a:lnTo>
                  <a:pt x="447271" y="157034"/>
                </a:lnTo>
                <a:lnTo>
                  <a:pt x="461430" y="121248"/>
                </a:lnTo>
                <a:lnTo>
                  <a:pt x="471064" y="96406"/>
                </a:lnTo>
                <a:lnTo>
                  <a:pt x="424623" y="53776"/>
                </a:lnTo>
                <a:lnTo>
                  <a:pt x="367601" y="39879"/>
                </a:lnTo>
                <a:lnTo>
                  <a:pt x="275639" y="18961"/>
                </a:lnTo>
                <a:lnTo>
                  <a:pt x="249414" y="16952"/>
                </a:lnTo>
                <a:lnTo>
                  <a:pt x="346585" y="16952"/>
                </a:lnTo>
                <a:lnTo>
                  <a:pt x="401255" y="28547"/>
                </a:lnTo>
                <a:lnTo>
                  <a:pt x="444849" y="39793"/>
                </a:lnTo>
                <a:lnTo>
                  <a:pt x="486652" y="54623"/>
                </a:lnTo>
                <a:lnTo>
                  <a:pt x="494203" y="82628"/>
                </a:lnTo>
                <a:lnTo>
                  <a:pt x="484808" y="114012"/>
                </a:lnTo>
                <a:lnTo>
                  <a:pt x="469372" y="146010"/>
                </a:lnTo>
                <a:lnTo>
                  <a:pt x="458799" y="175858"/>
                </a:lnTo>
                <a:lnTo>
                  <a:pt x="454746" y="191464"/>
                </a:lnTo>
                <a:lnTo>
                  <a:pt x="453573" y="206439"/>
                </a:lnTo>
                <a:close/>
              </a:path>
              <a:path w="603250" h="560705">
                <a:moveTo>
                  <a:pt x="422756" y="534645"/>
                </a:moveTo>
                <a:lnTo>
                  <a:pt x="404190" y="534645"/>
                </a:lnTo>
                <a:lnTo>
                  <a:pt x="418956" y="496275"/>
                </a:lnTo>
                <a:lnTo>
                  <a:pt x="442293" y="435801"/>
                </a:lnTo>
                <a:lnTo>
                  <a:pt x="458340" y="394076"/>
                </a:lnTo>
                <a:lnTo>
                  <a:pt x="476680" y="345767"/>
                </a:lnTo>
                <a:lnTo>
                  <a:pt x="493689" y="300045"/>
                </a:lnTo>
                <a:lnTo>
                  <a:pt x="510598" y="253249"/>
                </a:lnTo>
                <a:lnTo>
                  <a:pt x="527062" y="205893"/>
                </a:lnTo>
                <a:lnTo>
                  <a:pt x="540740" y="160584"/>
                </a:lnTo>
                <a:lnTo>
                  <a:pt x="561125" y="114148"/>
                </a:lnTo>
                <a:lnTo>
                  <a:pt x="575674" y="68122"/>
                </a:lnTo>
                <a:lnTo>
                  <a:pt x="571843" y="24042"/>
                </a:lnTo>
                <a:lnTo>
                  <a:pt x="595460" y="24042"/>
                </a:lnTo>
                <a:lnTo>
                  <a:pt x="602827" y="42198"/>
                </a:lnTo>
                <a:lnTo>
                  <a:pt x="593538" y="84017"/>
                </a:lnTo>
                <a:lnTo>
                  <a:pt x="574656" y="134013"/>
                </a:lnTo>
                <a:lnTo>
                  <a:pt x="554957" y="181238"/>
                </a:lnTo>
                <a:lnTo>
                  <a:pt x="543446" y="214084"/>
                </a:lnTo>
                <a:lnTo>
                  <a:pt x="524999" y="263670"/>
                </a:lnTo>
                <a:lnTo>
                  <a:pt x="507881" y="314201"/>
                </a:lnTo>
                <a:lnTo>
                  <a:pt x="491144" y="365085"/>
                </a:lnTo>
                <a:lnTo>
                  <a:pt x="473844" y="415731"/>
                </a:lnTo>
                <a:lnTo>
                  <a:pt x="455009" y="465604"/>
                </a:lnTo>
                <a:lnTo>
                  <a:pt x="433770" y="513936"/>
                </a:lnTo>
                <a:lnTo>
                  <a:pt x="422756" y="534645"/>
                </a:lnTo>
                <a:close/>
              </a:path>
              <a:path w="603250" h="560705">
                <a:moveTo>
                  <a:pt x="380708" y="97765"/>
                </a:moveTo>
                <a:lnTo>
                  <a:pt x="357902" y="91365"/>
                </a:lnTo>
                <a:lnTo>
                  <a:pt x="316748" y="82999"/>
                </a:lnTo>
                <a:lnTo>
                  <a:pt x="274546" y="73191"/>
                </a:lnTo>
                <a:lnTo>
                  <a:pt x="248595" y="62465"/>
                </a:lnTo>
                <a:lnTo>
                  <a:pt x="256196" y="51347"/>
                </a:lnTo>
                <a:lnTo>
                  <a:pt x="287248" y="59521"/>
                </a:lnTo>
                <a:lnTo>
                  <a:pt x="331763" y="67593"/>
                </a:lnTo>
                <a:lnTo>
                  <a:pt x="369623" y="79147"/>
                </a:lnTo>
                <a:lnTo>
                  <a:pt x="380708" y="97765"/>
                </a:lnTo>
                <a:close/>
              </a:path>
              <a:path w="603250" h="560705">
                <a:moveTo>
                  <a:pt x="285225" y="121896"/>
                </a:moveTo>
                <a:lnTo>
                  <a:pt x="271215" y="121248"/>
                </a:lnTo>
                <a:lnTo>
                  <a:pt x="256794" y="116913"/>
                </a:lnTo>
                <a:lnTo>
                  <a:pt x="241453" y="113602"/>
                </a:lnTo>
                <a:lnTo>
                  <a:pt x="240360" y="100171"/>
                </a:lnTo>
                <a:lnTo>
                  <a:pt x="256879" y="100769"/>
                </a:lnTo>
                <a:lnTo>
                  <a:pt x="280157" y="107919"/>
                </a:lnTo>
                <a:lnTo>
                  <a:pt x="299338" y="114148"/>
                </a:lnTo>
                <a:lnTo>
                  <a:pt x="285225" y="121896"/>
                </a:lnTo>
                <a:close/>
              </a:path>
              <a:path w="603250" h="560705">
                <a:moveTo>
                  <a:pt x="369402" y="508757"/>
                </a:moveTo>
                <a:lnTo>
                  <a:pt x="330467" y="499149"/>
                </a:lnTo>
                <a:lnTo>
                  <a:pt x="279682" y="485961"/>
                </a:lnTo>
                <a:lnTo>
                  <a:pt x="229276" y="470104"/>
                </a:lnTo>
                <a:lnTo>
                  <a:pt x="178992" y="453549"/>
                </a:lnTo>
                <a:lnTo>
                  <a:pt x="128571" y="438269"/>
                </a:lnTo>
                <a:lnTo>
                  <a:pt x="77756" y="426234"/>
                </a:lnTo>
                <a:lnTo>
                  <a:pt x="26288" y="419418"/>
                </a:lnTo>
                <a:lnTo>
                  <a:pt x="119427" y="419418"/>
                </a:lnTo>
                <a:lnTo>
                  <a:pt x="126411" y="421413"/>
                </a:lnTo>
                <a:lnTo>
                  <a:pt x="224509" y="451192"/>
                </a:lnTo>
                <a:lnTo>
                  <a:pt x="274087" y="464945"/>
                </a:lnTo>
                <a:lnTo>
                  <a:pt x="324707" y="476692"/>
                </a:lnTo>
                <a:lnTo>
                  <a:pt x="376885" y="485496"/>
                </a:lnTo>
                <a:lnTo>
                  <a:pt x="398693" y="485496"/>
                </a:lnTo>
                <a:lnTo>
                  <a:pt x="392108" y="497783"/>
                </a:lnTo>
                <a:lnTo>
                  <a:pt x="369402" y="508757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4941030" y="99027"/>
            <a:ext cx="737235" cy="457200"/>
          </a:xfrm>
          <a:custGeom>
            <a:avLst/>
            <a:gdLst/>
            <a:ahLst/>
            <a:cxnLst/>
            <a:rect l="l" t="t" r="r" b="b"/>
            <a:pathLst>
              <a:path w="737235" h="457200">
                <a:moveTo>
                  <a:pt x="158992" y="359409"/>
                </a:moveTo>
                <a:lnTo>
                  <a:pt x="117479" y="356869"/>
                </a:lnTo>
                <a:lnTo>
                  <a:pt x="75046" y="345439"/>
                </a:lnTo>
                <a:lnTo>
                  <a:pt x="37271" y="330199"/>
                </a:lnTo>
                <a:lnTo>
                  <a:pt x="5580" y="298449"/>
                </a:lnTo>
                <a:lnTo>
                  <a:pt x="0" y="253999"/>
                </a:lnTo>
                <a:lnTo>
                  <a:pt x="8549" y="205739"/>
                </a:lnTo>
                <a:lnTo>
                  <a:pt x="19250" y="161289"/>
                </a:lnTo>
                <a:lnTo>
                  <a:pt x="43304" y="134619"/>
                </a:lnTo>
                <a:lnTo>
                  <a:pt x="74064" y="114299"/>
                </a:lnTo>
                <a:lnTo>
                  <a:pt x="107180" y="95249"/>
                </a:lnTo>
                <a:lnTo>
                  <a:pt x="138299" y="76199"/>
                </a:lnTo>
                <a:lnTo>
                  <a:pt x="168734" y="60959"/>
                </a:lnTo>
                <a:lnTo>
                  <a:pt x="203751" y="38099"/>
                </a:lnTo>
                <a:lnTo>
                  <a:pt x="240830" y="15239"/>
                </a:lnTo>
                <a:lnTo>
                  <a:pt x="277454" y="0"/>
                </a:lnTo>
                <a:lnTo>
                  <a:pt x="311105" y="0"/>
                </a:lnTo>
                <a:lnTo>
                  <a:pt x="339264" y="19049"/>
                </a:lnTo>
                <a:lnTo>
                  <a:pt x="315236" y="19049"/>
                </a:lnTo>
                <a:lnTo>
                  <a:pt x="274261" y="21589"/>
                </a:lnTo>
                <a:lnTo>
                  <a:pt x="234885" y="38099"/>
                </a:lnTo>
                <a:lnTo>
                  <a:pt x="196610" y="60959"/>
                </a:lnTo>
                <a:lnTo>
                  <a:pt x="158938" y="86359"/>
                </a:lnTo>
                <a:lnTo>
                  <a:pt x="121370" y="109219"/>
                </a:lnTo>
                <a:lnTo>
                  <a:pt x="170140" y="109219"/>
                </a:lnTo>
                <a:lnTo>
                  <a:pt x="168064" y="110489"/>
                </a:lnTo>
                <a:lnTo>
                  <a:pt x="119186" y="110489"/>
                </a:lnTo>
                <a:lnTo>
                  <a:pt x="112086" y="114299"/>
                </a:lnTo>
                <a:lnTo>
                  <a:pt x="105533" y="118109"/>
                </a:lnTo>
                <a:lnTo>
                  <a:pt x="98434" y="120649"/>
                </a:lnTo>
                <a:lnTo>
                  <a:pt x="90772" y="126999"/>
                </a:lnTo>
                <a:lnTo>
                  <a:pt x="81368" y="133349"/>
                </a:lnTo>
                <a:lnTo>
                  <a:pt x="72170" y="139699"/>
                </a:lnTo>
                <a:lnTo>
                  <a:pt x="65122" y="151129"/>
                </a:lnTo>
                <a:lnTo>
                  <a:pt x="126853" y="151129"/>
                </a:lnTo>
                <a:lnTo>
                  <a:pt x="159683" y="158749"/>
                </a:lnTo>
                <a:lnTo>
                  <a:pt x="182322" y="170179"/>
                </a:lnTo>
                <a:lnTo>
                  <a:pt x="72921" y="170179"/>
                </a:lnTo>
                <a:lnTo>
                  <a:pt x="33448" y="190499"/>
                </a:lnTo>
                <a:lnTo>
                  <a:pt x="24847" y="222249"/>
                </a:lnTo>
                <a:lnTo>
                  <a:pt x="19523" y="256539"/>
                </a:lnTo>
                <a:lnTo>
                  <a:pt x="23618" y="288289"/>
                </a:lnTo>
                <a:lnTo>
                  <a:pt x="43278" y="313689"/>
                </a:lnTo>
                <a:lnTo>
                  <a:pt x="88894" y="332739"/>
                </a:lnTo>
                <a:lnTo>
                  <a:pt x="136251" y="339089"/>
                </a:lnTo>
                <a:lnTo>
                  <a:pt x="197566" y="339089"/>
                </a:lnTo>
                <a:lnTo>
                  <a:pt x="194002" y="344169"/>
                </a:lnTo>
                <a:lnTo>
                  <a:pt x="158992" y="359409"/>
                </a:lnTo>
                <a:close/>
              </a:path>
              <a:path w="737235" h="457200">
                <a:moveTo>
                  <a:pt x="331987" y="63499"/>
                </a:moveTo>
                <a:lnTo>
                  <a:pt x="312505" y="63499"/>
                </a:lnTo>
                <a:lnTo>
                  <a:pt x="317463" y="53339"/>
                </a:lnTo>
                <a:lnTo>
                  <a:pt x="319400" y="44449"/>
                </a:lnTo>
                <a:lnTo>
                  <a:pt x="318572" y="34289"/>
                </a:lnTo>
                <a:lnTo>
                  <a:pt x="315236" y="19049"/>
                </a:lnTo>
                <a:lnTo>
                  <a:pt x="339264" y="19049"/>
                </a:lnTo>
                <a:lnTo>
                  <a:pt x="339085" y="38099"/>
                </a:lnTo>
                <a:lnTo>
                  <a:pt x="331987" y="63499"/>
                </a:lnTo>
                <a:close/>
              </a:path>
              <a:path w="737235" h="457200">
                <a:moveTo>
                  <a:pt x="170140" y="109219"/>
                </a:moveTo>
                <a:lnTo>
                  <a:pt x="121370" y="109219"/>
                </a:lnTo>
                <a:lnTo>
                  <a:pt x="159073" y="95249"/>
                </a:lnTo>
                <a:lnTo>
                  <a:pt x="196907" y="76199"/>
                </a:lnTo>
                <a:lnTo>
                  <a:pt x="235003" y="59689"/>
                </a:lnTo>
                <a:lnTo>
                  <a:pt x="273492" y="53339"/>
                </a:lnTo>
                <a:lnTo>
                  <a:pt x="312505" y="63499"/>
                </a:lnTo>
                <a:lnTo>
                  <a:pt x="331987" y="63499"/>
                </a:lnTo>
                <a:lnTo>
                  <a:pt x="331277" y="66039"/>
                </a:lnTo>
                <a:lnTo>
                  <a:pt x="326751" y="73659"/>
                </a:lnTo>
                <a:lnTo>
                  <a:pt x="273885" y="73659"/>
                </a:lnTo>
                <a:lnTo>
                  <a:pt x="231311" y="80009"/>
                </a:lnTo>
                <a:lnTo>
                  <a:pt x="184674" y="100329"/>
                </a:lnTo>
                <a:lnTo>
                  <a:pt x="170140" y="109219"/>
                </a:lnTo>
                <a:close/>
              </a:path>
              <a:path w="737235" h="457200">
                <a:moveTo>
                  <a:pt x="318453" y="87629"/>
                </a:moveTo>
                <a:lnTo>
                  <a:pt x="303221" y="87629"/>
                </a:lnTo>
                <a:lnTo>
                  <a:pt x="273885" y="73659"/>
                </a:lnTo>
                <a:lnTo>
                  <a:pt x="326751" y="73659"/>
                </a:lnTo>
                <a:lnTo>
                  <a:pt x="318453" y="87629"/>
                </a:lnTo>
                <a:close/>
              </a:path>
              <a:path w="737235" h="457200">
                <a:moveTo>
                  <a:pt x="126853" y="151129"/>
                </a:moveTo>
                <a:lnTo>
                  <a:pt x="65122" y="151129"/>
                </a:lnTo>
                <a:lnTo>
                  <a:pt x="78391" y="147319"/>
                </a:lnTo>
                <a:lnTo>
                  <a:pt x="88127" y="140969"/>
                </a:lnTo>
                <a:lnTo>
                  <a:pt x="94688" y="132079"/>
                </a:lnTo>
                <a:lnTo>
                  <a:pt x="98434" y="120649"/>
                </a:lnTo>
                <a:lnTo>
                  <a:pt x="107171" y="120649"/>
                </a:lnTo>
                <a:lnTo>
                  <a:pt x="114817" y="119379"/>
                </a:lnTo>
                <a:lnTo>
                  <a:pt x="119186" y="110489"/>
                </a:lnTo>
                <a:lnTo>
                  <a:pt x="168064" y="110489"/>
                </a:lnTo>
                <a:lnTo>
                  <a:pt x="143149" y="125729"/>
                </a:lnTo>
                <a:lnTo>
                  <a:pt x="115909" y="148589"/>
                </a:lnTo>
                <a:lnTo>
                  <a:pt x="126853" y="151129"/>
                </a:lnTo>
                <a:close/>
              </a:path>
              <a:path w="737235" h="457200">
                <a:moveTo>
                  <a:pt x="476723" y="438149"/>
                </a:moveTo>
                <a:lnTo>
                  <a:pt x="434832" y="438149"/>
                </a:lnTo>
                <a:lnTo>
                  <a:pt x="466420" y="419099"/>
                </a:lnTo>
                <a:lnTo>
                  <a:pt x="485210" y="384809"/>
                </a:lnTo>
                <a:lnTo>
                  <a:pt x="497650" y="344169"/>
                </a:lnTo>
                <a:lnTo>
                  <a:pt x="510193" y="306069"/>
                </a:lnTo>
                <a:lnTo>
                  <a:pt x="471847" y="279399"/>
                </a:lnTo>
                <a:lnTo>
                  <a:pt x="435578" y="262889"/>
                </a:lnTo>
                <a:lnTo>
                  <a:pt x="401034" y="256539"/>
                </a:lnTo>
                <a:lnTo>
                  <a:pt x="367866" y="255269"/>
                </a:lnTo>
                <a:lnTo>
                  <a:pt x="304253" y="255269"/>
                </a:lnTo>
                <a:lnTo>
                  <a:pt x="273107" y="248919"/>
                </a:lnTo>
                <a:lnTo>
                  <a:pt x="241935" y="234949"/>
                </a:lnTo>
                <a:lnTo>
                  <a:pt x="210384" y="208279"/>
                </a:lnTo>
                <a:lnTo>
                  <a:pt x="170297" y="184149"/>
                </a:lnTo>
                <a:lnTo>
                  <a:pt x="121507" y="170179"/>
                </a:lnTo>
                <a:lnTo>
                  <a:pt x="182322" y="170179"/>
                </a:lnTo>
                <a:lnTo>
                  <a:pt x="197415" y="177799"/>
                </a:lnTo>
                <a:lnTo>
                  <a:pt x="232485" y="203199"/>
                </a:lnTo>
                <a:lnTo>
                  <a:pt x="268271" y="228599"/>
                </a:lnTo>
                <a:lnTo>
                  <a:pt x="307975" y="236219"/>
                </a:lnTo>
                <a:lnTo>
                  <a:pt x="409731" y="236219"/>
                </a:lnTo>
                <a:lnTo>
                  <a:pt x="451923" y="250189"/>
                </a:lnTo>
                <a:lnTo>
                  <a:pt x="505278" y="279399"/>
                </a:lnTo>
                <a:lnTo>
                  <a:pt x="601162" y="279399"/>
                </a:lnTo>
                <a:lnTo>
                  <a:pt x="566442" y="295909"/>
                </a:lnTo>
                <a:lnTo>
                  <a:pt x="531372" y="323849"/>
                </a:lnTo>
                <a:lnTo>
                  <a:pt x="511149" y="360679"/>
                </a:lnTo>
                <a:lnTo>
                  <a:pt x="495636" y="402589"/>
                </a:lnTo>
                <a:lnTo>
                  <a:pt x="476723" y="438149"/>
                </a:lnTo>
                <a:close/>
              </a:path>
              <a:path w="737235" h="457200">
                <a:moveTo>
                  <a:pt x="601162" y="279399"/>
                </a:moveTo>
                <a:lnTo>
                  <a:pt x="505278" y="279399"/>
                </a:lnTo>
                <a:lnTo>
                  <a:pt x="526654" y="271779"/>
                </a:lnTo>
                <a:lnTo>
                  <a:pt x="553999" y="256539"/>
                </a:lnTo>
                <a:lnTo>
                  <a:pt x="618238" y="217169"/>
                </a:lnTo>
                <a:lnTo>
                  <a:pt x="650951" y="198119"/>
                </a:lnTo>
                <a:lnTo>
                  <a:pt x="681271" y="185419"/>
                </a:lnTo>
                <a:lnTo>
                  <a:pt x="707110" y="180339"/>
                </a:lnTo>
                <a:lnTo>
                  <a:pt x="726375" y="186689"/>
                </a:lnTo>
                <a:lnTo>
                  <a:pt x="735652" y="204469"/>
                </a:lnTo>
                <a:lnTo>
                  <a:pt x="694007" y="204469"/>
                </a:lnTo>
                <a:lnTo>
                  <a:pt x="666515" y="213359"/>
                </a:lnTo>
                <a:lnTo>
                  <a:pt x="640455" y="227329"/>
                </a:lnTo>
                <a:lnTo>
                  <a:pt x="621052" y="242569"/>
                </a:lnTo>
                <a:lnTo>
                  <a:pt x="736835" y="242569"/>
                </a:lnTo>
                <a:lnTo>
                  <a:pt x="736830" y="243839"/>
                </a:lnTo>
                <a:lnTo>
                  <a:pt x="614498" y="243839"/>
                </a:lnTo>
                <a:lnTo>
                  <a:pt x="605761" y="245109"/>
                </a:lnTo>
                <a:lnTo>
                  <a:pt x="610130" y="246379"/>
                </a:lnTo>
                <a:lnTo>
                  <a:pt x="603577" y="246379"/>
                </a:lnTo>
                <a:lnTo>
                  <a:pt x="597023" y="248919"/>
                </a:lnTo>
                <a:lnTo>
                  <a:pt x="585009" y="256539"/>
                </a:lnTo>
                <a:lnTo>
                  <a:pt x="583917" y="256539"/>
                </a:lnTo>
                <a:lnTo>
                  <a:pt x="584463" y="257809"/>
                </a:lnTo>
                <a:lnTo>
                  <a:pt x="591562" y="257809"/>
                </a:lnTo>
                <a:lnTo>
                  <a:pt x="598116" y="259079"/>
                </a:lnTo>
                <a:lnTo>
                  <a:pt x="636957" y="259079"/>
                </a:lnTo>
                <a:lnTo>
                  <a:pt x="601162" y="279399"/>
                </a:lnTo>
                <a:close/>
              </a:path>
              <a:path w="737235" h="457200">
                <a:moveTo>
                  <a:pt x="146497" y="325119"/>
                </a:moveTo>
                <a:lnTo>
                  <a:pt x="113179" y="323849"/>
                </a:lnTo>
                <a:lnTo>
                  <a:pt x="80782" y="313689"/>
                </a:lnTo>
                <a:lnTo>
                  <a:pt x="54285" y="293369"/>
                </a:lnTo>
                <a:lnTo>
                  <a:pt x="38668" y="266699"/>
                </a:lnTo>
                <a:lnTo>
                  <a:pt x="38909" y="233679"/>
                </a:lnTo>
                <a:lnTo>
                  <a:pt x="55669" y="200659"/>
                </a:lnTo>
                <a:lnTo>
                  <a:pt x="87795" y="185419"/>
                </a:lnTo>
                <a:lnTo>
                  <a:pt x="126900" y="184149"/>
                </a:lnTo>
                <a:lnTo>
                  <a:pt x="164593" y="196849"/>
                </a:lnTo>
                <a:lnTo>
                  <a:pt x="171567" y="203199"/>
                </a:lnTo>
                <a:lnTo>
                  <a:pt x="113588" y="203199"/>
                </a:lnTo>
                <a:lnTo>
                  <a:pt x="85328" y="205739"/>
                </a:lnTo>
                <a:lnTo>
                  <a:pt x="63407" y="222249"/>
                </a:lnTo>
                <a:lnTo>
                  <a:pt x="54951" y="247649"/>
                </a:lnTo>
                <a:lnTo>
                  <a:pt x="61137" y="274319"/>
                </a:lnTo>
                <a:lnTo>
                  <a:pt x="83143" y="292099"/>
                </a:lnTo>
                <a:lnTo>
                  <a:pt x="126394" y="309879"/>
                </a:lnTo>
                <a:lnTo>
                  <a:pt x="180517" y="309879"/>
                </a:lnTo>
                <a:lnTo>
                  <a:pt x="175758" y="314959"/>
                </a:lnTo>
                <a:lnTo>
                  <a:pt x="146497" y="325119"/>
                </a:lnTo>
                <a:close/>
              </a:path>
              <a:path w="737235" h="457200">
                <a:moveTo>
                  <a:pt x="160143" y="267969"/>
                </a:moveTo>
                <a:lnTo>
                  <a:pt x="157797" y="250189"/>
                </a:lnTo>
                <a:lnTo>
                  <a:pt x="152020" y="236219"/>
                </a:lnTo>
                <a:lnTo>
                  <a:pt x="145936" y="223519"/>
                </a:lnTo>
                <a:lnTo>
                  <a:pt x="142668" y="205739"/>
                </a:lnTo>
                <a:lnTo>
                  <a:pt x="128026" y="203199"/>
                </a:lnTo>
                <a:lnTo>
                  <a:pt x="171567" y="203199"/>
                </a:lnTo>
                <a:lnTo>
                  <a:pt x="189698" y="219709"/>
                </a:lnTo>
                <a:lnTo>
                  <a:pt x="160689" y="219709"/>
                </a:lnTo>
                <a:lnTo>
                  <a:pt x="168053" y="232409"/>
                </a:lnTo>
                <a:lnTo>
                  <a:pt x="173318" y="251459"/>
                </a:lnTo>
                <a:lnTo>
                  <a:pt x="172132" y="266699"/>
                </a:lnTo>
                <a:lnTo>
                  <a:pt x="160143" y="267969"/>
                </a:lnTo>
                <a:close/>
              </a:path>
              <a:path w="737235" h="457200">
                <a:moveTo>
                  <a:pt x="736876" y="232409"/>
                </a:moveTo>
                <a:lnTo>
                  <a:pt x="719350" y="232409"/>
                </a:lnTo>
                <a:lnTo>
                  <a:pt x="719708" y="224789"/>
                </a:lnTo>
                <a:lnTo>
                  <a:pt x="720578" y="218439"/>
                </a:lnTo>
                <a:lnTo>
                  <a:pt x="720425" y="212089"/>
                </a:lnTo>
                <a:lnTo>
                  <a:pt x="717711" y="205739"/>
                </a:lnTo>
                <a:lnTo>
                  <a:pt x="694007" y="204469"/>
                </a:lnTo>
                <a:lnTo>
                  <a:pt x="735652" y="204469"/>
                </a:lnTo>
                <a:lnTo>
                  <a:pt x="736977" y="207009"/>
                </a:lnTo>
                <a:lnTo>
                  <a:pt x="736876" y="232409"/>
                </a:lnTo>
                <a:close/>
              </a:path>
              <a:path w="737235" h="457200">
                <a:moveTo>
                  <a:pt x="180517" y="309879"/>
                </a:moveTo>
                <a:lnTo>
                  <a:pt x="126394" y="309879"/>
                </a:lnTo>
                <a:lnTo>
                  <a:pt x="159193" y="303529"/>
                </a:lnTo>
                <a:lnTo>
                  <a:pt x="180281" y="283209"/>
                </a:lnTo>
                <a:lnTo>
                  <a:pt x="188399" y="256539"/>
                </a:lnTo>
                <a:lnTo>
                  <a:pt x="182288" y="232409"/>
                </a:lnTo>
                <a:lnTo>
                  <a:pt x="160689" y="219709"/>
                </a:lnTo>
                <a:lnTo>
                  <a:pt x="189698" y="219709"/>
                </a:lnTo>
                <a:lnTo>
                  <a:pt x="192487" y="222249"/>
                </a:lnTo>
                <a:lnTo>
                  <a:pt x="202193" y="259079"/>
                </a:lnTo>
                <a:lnTo>
                  <a:pt x="195983" y="293369"/>
                </a:lnTo>
                <a:lnTo>
                  <a:pt x="180517" y="309879"/>
                </a:lnTo>
                <a:close/>
              </a:path>
              <a:path w="737235" h="457200">
                <a:moveTo>
                  <a:pt x="736835" y="242569"/>
                </a:moveTo>
                <a:lnTo>
                  <a:pt x="621052" y="242569"/>
                </a:lnTo>
                <a:lnTo>
                  <a:pt x="645703" y="234949"/>
                </a:lnTo>
                <a:lnTo>
                  <a:pt x="669996" y="228599"/>
                </a:lnTo>
                <a:lnTo>
                  <a:pt x="694391" y="227329"/>
                </a:lnTo>
                <a:lnTo>
                  <a:pt x="719350" y="232409"/>
                </a:lnTo>
                <a:lnTo>
                  <a:pt x="736876" y="232409"/>
                </a:lnTo>
                <a:lnTo>
                  <a:pt x="736835" y="242569"/>
                </a:lnTo>
                <a:close/>
              </a:path>
              <a:path w="737235" h="457200">
                <a:moveTo>
                  <a:pt x="409731" y="236219"/>
                </a:moveTo>
                <a:lnTo>
                  <a:pt x="341975" y="236219"/>
                </a:lnTo>
                <a:lnTo>
                  <a:pt x="374488" y="233679"/>
                </a:lnTo>
                <a:lnTo>
                  <a:pt x="409731" y="236219"/>
                </a:lnTo>
                <a:close/>
              </a:path>
              <a:path w="737235" h="457200">
                <a:moveTo>
                  <a:pt x="147583" y="290829"/>
                </a:moveTo>
                <a:lnTo>
                  <a:pt x="136550" y="283209"/>
                </a:lnTo>
                <a:lnTo>
                  <a:pt x="131405" y="270509"/>
                </a:lnTo>
                <a:lnTo>
                  <a:pt x="128615" y="256539"/>
                </a:lnTo>
                <a:lnTo>
                  <a:pt x="124647" y="243839"/>
                </a:lnTo>
                <a:lnTo>
                  <a:pt x="136985" y="241299"/>
                </a:lnTo>
                <a:lnTo>
                  <a:pt x="144716" y="253999"/>
                </a:lnTo>
                <a:lnTo>
                  <a:pt x="148147" y="274319"/>
                </a:lnTo>
                <a:lnTo>
                  <a:pt x="147583" y="290829"/>
                </a:lnTo>
                <a:close/>
              </a:path>
              <a:path w="737235" h="457200">
                <a:moveTo>
                  <a:pt x="669230" y="248919"/>
                </a:moveTo>
                <a:lnTo>
                  <a:pt x="615045" y="248919"/>
                </a:lnTo>
                <a:lnTo>
                  <a:pt x="618867" y="243839"/>
                </a:lnTo>
                <a:lnTo>
                  <a:pt x="736830" y="243839"/>
                </a:lnTo>
                <a:lnTo>
                  <a:pt x="736825" y="245109"/>
                </a:lnTo>
                <a:lnTo>
                  <a:pt x="735096" y="247649"/>
                </a:lnTo>
                <a:lnTo>
                  <a:pt x="673264" y="247649"/>
                </a:lnTo>
                <a:lnTo>
                  <a:pt x="669230" y="248919"/>
                </a:lnTo>
                <a:close/>
              </a:path>
              <a:path w="737235" h="457200">
                <a:moveTo>
                  <a:pt x="636957" y="259079"/>
                </a:moveTo>
                <a:lnTo>
                  <a:pt x="599754" y="259079"/>
                </a:lnTo>
                <a:lnTo>
                  <a:pt x="603577" y="246379"/>
                </a:lnTo>
                <a:lnTo>
                  <a:pt x="610130" y="246379"/>
                </a:lnTo>
                <a:lnTo>
                  <a:pt x="615045" y="248919"/>
                </a:lnTo>
                <a:lnTo>
                  <a:pt x="669230" y="248919"/>
                </a:lnTo>
                <a:lnTo>
                  <a:pt x="636957" y="259079"/>
                </a:lnTo>
                <a:close/>
              </a:path>
              <a:path w="737235" h="457200">
                <a:moveTo>
                  <a:pt x="717165" y="257809"/>
                </a:moveTo>
                <a:lnTo>
                  <a:pt x="709520" y="253999"/>
                </a:lnTo>
                <a:lnTo>
                  <a:pt x="673264" y="247649"/>
                </a:lnTo>
                <a:lnTo>
                  <a:pt x="735096" y="247649"/>
                </a:lnTo>
                <a:lnTo>
                  <a:pt x="731637" y="252729"/>
                </a:lnTo>
                <a:lnTo>
                  <a:pt x="724811" y="256539"/>
                </a:lnTo>
                <a:lnTo>
                  <a:pt x="717165" y="257809"/>
                </a:lnTo>
                <a:close/>
              </a:path>
              <a:path w="737235" h="457200">
                <a:moveTo>
                  <a:pt x="591562" y="257809"/>
                </a:moveTo>
                <a:lnTo>
                  <a:pt x="584463" y="257809"/>
                </a:lnTo>
                <a:lnTo>
                  <a:pt x="584463" y="256539"/>
                </a:lnTo>
                <a:lnTo>
                  <a:pt x="585009" y="256539"/>
                </a:lnTo>
                <a:lnTo>
                  <a:pt x="591562" y="257809"/>
                </a:lnTo>
                <a:close/>
              </a:path>
              <a:path w="737235" h="457200">
                <a:moveTo>
                  <a:pt x="405995" y="416559"/>
                </a:moveTo>
                <a:lnTo>
                  <a:pt x="370209" y="411479"/>
                </a:lnTo>
                <a:lnTo>
                  <a:pt x="341654" y="392429"/>
                </a:lnTo>
                <a:lnTo>
                  <a:pt x="323044" y="365759"/>
                </a:lnTo>
                <a:lnTo>
                  <a:pt x="317091" y="332739"/>
                </a:lnTo>
                <a:lnTo>
                  <a:pt x="326508" y="298449"/>
                </a:lnTo>
                <a:lnTo>
                  <a:pt x="354009" y="265429"/>
                </a:lnTo>
                <a:lnTo>
                  <a:pt x="389184" y="265429"/>
                </a:lnTo>
                <a:lnTo>
                  <a:pt x="423700" y="276859"/>
                </a:lnTo>
                <a:lnTo>
                  <a:pt x="435641" y="284479"/>
                </a:lnTo>
                <a:lnTo>
                  <a:pt x="367115" y="284479"/>
                </a:lnTo>
                <a:lnTo>
                  <a:pt x="342475" y="313689"/>
                </a:lnTo>
                <a:lnTo>
                  <a:pt x="337495" y="345439"/>
                </a:lnTo>
                <a:lnTo>
                  <a:pt x="349422" y="374649"/>
                </a:lnTo>
                <a:lnTo>
                  <a:pt x="375503" y="393699"/>
                </a:lnTo>
                <a:lnTo>
                  <a:pt x="412988" y="397509"/>
                </a:lnTo>
                <a:lnTo>
                  <a:pt x="455906" y="397509"/>
                </a:lnTo>
                <a:lnTo>
                  <a:pt x="446300" y="406399"/>
                </a:lnTo>
                <a:lnTo>
                  <a:pt x="405995" y="416559"/>
                </a:lnTo>
                <a:close/>
              </a:path>
              <a:path w="737235" h="457200">
                <a:moveTo>
                  <a:pt x="197566" y="339089"/>
                </a:moveTo>
                <a:lnTo>
                  <a:pt x="136251" y="339089"/>
                </a:lnTo>
                <a:lnTo>
                  <a:pt x="178898" y="326389"/>
                </a:lnTo>
                <a:lnTo>
                  <a:pt x="210384" y="289559"/>
                </a:lnTo>
                <a:lnTo>
                  <a:pt x="227851" y="271779"/>
                </a:lnTo>
                <a:lnTo>
                  <a:pt x="250591" y="266699"/>
                </a:lnTo>
                <a:lnTo>
                  <a:pt x="274662" y="270509"/>
                </a:lnTo>
                <a:lnTo>
                  <a:pt x="296122" y="283209"/>
                </a:lnTo>
                <a:lnTo>
                  <a:pt x="297300" y="285749"/>
                </a:lnTo>
                <a:lnTo>
                  <a:pt x="251752" y="285749"/>
                </a:lnTo>
                <a:lnTo>
                  <a:pt x="229498" y="298449"/>
                </a:lnTo>
                <a:lnTo>
                  <a:pt x="210931" y="320039"/>
                </a:lnTo>
                <a:lnTo>
                  <a:pt x="197566" y="339089"/>
                </a:lnTo>
                <a:close/>
              </a:path>
              <a:path w="737235" h="457200">
                <a:moveTo>
                  <a:pt x="442699" y="363219"/>
                </a:moveTo>
                <a:lnTo>
                  <a:pt x="432647" y="355599"/>
                </a:lnTo>
                <a:lnTo>
                  <a:pt x="431743" y="345439"/>
                </a:lnTo>
                <a:lnTo>
                  <a:pt x="429507" y="336549"/>
                </a:lnTo>
                <a:lnTo>
                  <a:pt x="425429" y="328929"/>
                </a:lnTo>
                <a:lnTo>
                  <a:pt x="418995" y="321309"/>
                </a:lnTo>
                <a:lnTo>
                  <a:pt x="413508" y="314959"/>
                </a:lnTo>
                <a:lnTo>
                  <a:pt x="410735" y="308609"/>
                </a:lnTo>
                <a:lnTo>
                  <a:pt x="410317" y="302259"/>
                </a:lnTo>
                <a:lnTo>
                  <a:pt x="411895" y="295909"/>
                </a:lnTo>
                <a:lnTo>
                  <a:pt x="400905" y="288289"/>
                </a:lnTo>
                <a:lnTo>
                  <a:pt x="389505" y="285749"/>
                </a:lnTo>
                <a:lnTo>
                  <a:pt x="378106" y="285749"/>
                </a:lnTo>
                <a:lnTo>
                  <a:pt x="367115" y="284479"/>
                </a:lnTo>
                <a:lnTo>
                  <a:pt x="435641" y="284479"/>
                </a:lnTo>
                <a:lnTo>
                  <a:pt x="453554" y="295909"/>
                </a:lnTo>
                <a:lnTo>
                  <a:pt x="464653" y="309879"/>
                </a:lnTo>
                <a:lnTo>
                  <a:pt x="437016" y="309879"/>
                </a:lnTo>
                <a:lnTo>
                  <a:pt x="440480" y="325119"/>
                </a:lnTo>
                <a:lnTo>
                  <a:pt x="443842" y="347979"/>
                </a:lnTo>
                <a:lnTo>
                  <a:pt x="442699" y="363219"/>
                </a:lnTo>
                <a:close/>
              </a:path>
              <a:path w="737235" h="457200">
                <a:moveTo>
                  <a:pt x="436274" y="457199"/>
                </a:moveTo>
                <a:lnTo>
                  <a:pt x="390939" y="452119"/>
                </a:lnTo>
                <a:lnTo>
                  <a:pt x="345297" y="435609"/>
                </a:lnTo>
                <a:lnTo>
                  <a:pt x="305952" y="415289"/>
                </a:lnTo>
                <a:lnTo>
                  <a:pt x="279944" y="358139"/>
                </a:lnTo>
                <a:lnTo>
                  <a:pt x="283451" y="325119"/>
                </a:lnTo>
                <a:lnTo>
                  <a:pt x="279739" y="293369"/>
                </a:lnTo>
                <a:lnTo>
                  <a:pt x="251752" y="285749"/>
                </a:lnTo>
                <a:lnTo>
                  <a:pt x="297300" y="285749"/>
                </a:lnTo>
                <a:lnTo>
                  <a:pt x="303776" y="299719"/>
                </a:lnTo>
                <a:lnTo>
                  <a:pt x="304928" y="317499"/>
                </a:lnTo>
                <a:lnTo>
                  <a:pt x="302496" y="336549"/>
                </a:lnTo>
                <a:lnTo>
                  <a:pt x="299399" y="354329"/>
                </a:lnTo>
                <a:lnTo>
                  <a:pt x="310654" y="393699"/>
                </a:lnTo>
                <a:lnTo>
                  <a:pt x="346022" y="417829"/>
                </a:lnTo>
                <a:lnTo>
                  <a:pt x="391937" y="431799"/>
                </a:lnTo>
                <a:lnTo>
                  <a:pt x="434832" y="438149"/>
                </a:lnTo>
                <a:lnTo>
                  <a:pt x="476723" y="438149"/>
                </a:lnTo>
                <a:lnTo>
                  <a:pt x="474697" y="441959"/>
                </a:lnTo>
                <a:lnTo>
                  <a:pt x="436274" y="457199"/>
                </a:lnTo>
                <a:close/>
              </a:path>
              <a:path w="737235" h="457200">
                <a:moveTo>
                  <a:pt x="455906" y="397509"/>
                </a:moveTo>
                <a:lnTo>
                  <a:pt x="412988" y="397509"/>
                </a:lnTo>
                <a:lnTo>
                  <a:pt x="445233" y="384809"/>
                </a:lnTo>
                <a:lnTo>
                  <a:pt x="463707" y="356869"/>
                </a:lnTo>
                <a:lnTo>
                  <a:pt x="462828" y="327659"/>
                </a:lnTo>
                <a:lnTo>
                  <a:pt x="437016" y="309879"/>
                </a:lnTo>
                <a:lnTo>
                  <a:pt x="464653" y="309879"/>
                </a:lnTo>
                <a:lnTo>
                  <a:pt x="474743" y="322579"/>
                </a:lnTo>
                <a:lnTo>
                  <a:pt x="483266" y="350519"/>
                </a:lnTo>
                <a:lnTo>
                  <a:pt x="475119" y="379729"/>
                </a:lnTo>
                <a:lnTo>
                  <a:pt x="455906" y="397509"/>
                </a:lnTo>
                <a:close/>
              </a:path>
              <a:path w="737235" h="457200">
                <a:moveTo>
                  <a:pt x="409165" y="354329"/>
                </a:moveTo>
                <a:lnTo>
                  <a:pt x="402339" y="349249"/>
                </a:lnTo>
                <a:lnTo>
                  <a:pt x="399199" y="342899"/>
                </a:lnTo>
                <a:lnTo>
                  <a:pt x="397492" y="334009"/>
                </a:lnTo>
                <a:lnTo>
                  <a:pt x="394966" y="322579"/>
                </a:lnTo>
                <a:lnTo>
                  <a:pt x="406324" y="326389"/>
                </a:lnTo>
                <a:lnTo>
                  <a:pt x="414148" y="336549"/>
                </a:lnTo>
                <a:lnTo>
                  <a:pt x="415932" y="346709"/>
                </a:lnTo>
                <a:lnTo>
                  <a:pt x="409165" y="354329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141526" y="1399474"/>
            <a:ext cx="409575" cy="515620"/>
          </a:xfrm>
          <a:custGeom>
            <a:avLst/>
            <a:gdLst/>
            <a:ahLst/>
            <a:cxnLst/>
            <a:rect l="l" t="t" r="r" b="b"/>
            <a:pathLst>
              <a:path w="409575" h="515619">
                <a:moveTo>
                  <a:pt x="177804" y="340759"/>
                </a:moveTo>
                <a:lnTo>
                  <a:pt x="139620" y="337127"/>
                </a:lnTo>
                <a:lnTo>
                  <a:pt x="72988" y="307253"/>
                </a:lnTo>
                <a:lnTo>
                  <a:pt x="24593" y="254743"/>
                </a:lnTo>
                <a:lnTo>
                  <a:pt x="746" y="188614"/>
                </a:lnTo>
                <a:lnTo>
                  <a:pt x="0" y="153258"/>
                </a:lnTo>
                <a:lnTo>
                  <a:pt x="7756" y="117879"/>
                </a:lnTo>
                <a:lnTo>
                  <a:pt x="24803" y="83602"/>
                </a:lnTo>
                <a:lnTo>
                  <a:pt x="51931" y="51554"/>
                </a:lnTo>
                <a:lnTo>
                  <a:pt x="87326" y="24251"/>
                </a:lnTo>
                <a:lnTo>
                  <a:pt x="123317" y="7368"/>
                </a:lnTo>
                <a:lnTo>
                  <a:pt x="159080" y="0"/>
                </a:lnTo>
                <a:lnTo>
                  <a:pt x="193793" y="1241"/>
                </a:lnTo>
                <a:lnTo>
                  <a:pt x="226632" y="10188"/>
                </a:lnTo>
                <a:lnTo>
                  <a:pt x="243432" y="18964"/>
                </a:lnTo>
                <a:lnTo>
                  <a:pt x="166204" y="18964"/>
                </a:lnTo>
                <a:lnTo>
                  <a:pt x="131856" y="24756"/>
                </a:lnTo>
                <a:lnTo>
                  <a:pt x="68985" y="58449"/>
                </a:lnTo>
                <a:lnTo>
                  <a:pt x="23832" y="122269"/>
                </a:lnTo>
                <a:lnTo>
                  <a:pt x="16064" y="162306"/>
                </a:lnTo>
                <a:lnTo>
                  <a:pt x="17115" y="198342"/>
                </a:lnTo>
                <a:lnTo>
                  <a:pt x="41158" y="257679"/>
                </a:lnTo>
                <a:lnTo>
                  <a:pt x="86791" y="298658"/>
                </a:lnTo>
                <a:lnTo>
                  <a:pt x="145008" y="319839"/>
                </a:lnTo>
                <a:lnTo>
                  <a:pt x="175985" y="322515"/>
                </a:lnTo>
                <a:lnTo>
                  <a:pt x="247827" y="322515"/>
                </a:lnTo>
                <a:lnTo>
                  <a:pt x="239724" y="326922"/>
                </a:lnTo>
                <a:lnTo>
                  <a:pt x="243773" y="335351"/>
                </a:lnTo>
                <a:lnTo>
                  <a:pt x="218182" y="335351"/>
                </a:lnTo>
                <a:lnTo>
                  <a:pt x="177804" y="340759"/>
                </a:lnTo>
                <a:close/>
              </a:path>
              <a:path w="409575" h="515619">
                <a:moveTo>
                  <a:pt x="247827" y="322515"/>
                </a:moveTo>
                <a:lnTo>
                  <a:pt x="175985" y="322515"/>
                </a:lnTo>
                <a:lnTo>
                  <a:pt x="206694" y="319660"/>
                </a:lnTo>
                <a:lnTo>
                  <a:pt x="235997" y="311083"/>
                </a:lnTo>
                <a:lnTo>
                  <a:pt x="285845" y="275994"/>
                </a:lnTo>
                <a:lnTo>
                  <a:pt x="316441" y="215719"/>
                </a:lnTo>
                <a:lnTo>
                  <a:pt x="321553" y="176623"/>
                </a:lnTo>
                <a:lnTo>
                  <a:pt x="321636" y="174971"/>
                </a:lnTo>
                <a:lnTo>
                  <a:pt x="319020" y="132823"/>
                </a:lnTo>
                <a:lnTo>
                  <a:pt x="288180" y="67213"/>
                </a:lnTo>
                <a:lnTo>
                  <a:pt x="233261" y="29000"/>
                </a:lnTo>
                <a:lnTo>
                  <a:pt x="166204" y="18964"/>
                </a:lnTo>
                <a:lnTo>
                  <a:pt x="243432" y="18964"/>
                </a:lnTo>
                <a:lnTo>
                  <a:pt x="283394" y="47573"/>
                </a:lnTo>
                <a:lnTo>
                  <a:pt x="322782" y="104915"/>
                </a:lnTo>
                <a:lnTo>
                  <a:pt x="338207" y="174971"/>
                </a:lnTo>
                <a:lnTo>
                  <a:pt x="334876" y="212503"/>
                </a:lnTo>
                <a:lnTo>
                  <a:pt x="323085" y="250499"/>
                </a:lnTo>
                <a:lnTo>
                  <a:pt x="302010" y="288052"/>
                </a:lnTo>
                <a:lnTo>
                  <a:pt x="310408" y="302101"/>
                </a:lnTo>
                <a:lnTo>
                  <a:pt x="286556" y="302101"/>
                </a:lnTo>
                <a:lnTo>
                  <a:pt x="262086" y="314863"/>
                </a:lnTo>
                <a:lnTo>
                  <a:pt x="247827" y="322515"/>
                </a:lnTo>
                <a:close/>
              </a:path>
              <a:path w="409575" h="515619">
                <a:moveTo>
                  <a:pt x="170499" y="293897"/>
                </a:moveTo>
                <a:lnTo>
                  <a:pt x="107601" y="276212"/>
                </a:lnTo>
                <a:lnTo>
                  <a:pt x="66440" y="233117"/>
                </a:lnTo>
                <a:lnTo>
                  <a:pt x="49781" y="177496"/>
                </a:lnTo>
                <a:lnTo>
                  <a:pt x="49712" y="174971"/>
                </a:lnTo>
                <a:lnTo>
                  <a:pt x="51164" y="147105"/>
                </a:lnTo>
                <a:lnTo>
                  <a:pt x="75761" y="93036"/>
                </a:lnTo>
                <a:lnTo>
                  <a:pt x="131226" y="55599"/>
                </a:lnTo>
                <a:lnTo>
                  <a:pt x="171351" y="46871"/>
                </a:lnTo>
                <a:lnTo>
                  <a:pt x="216129" y="56578"/>
                </a:lnTo>
                <a:lnTo>
                  <a:pt x="238326" y="68825"/>
                </a:lnTo>
                <a:lnTo>
                  <a:pt x="155495" y="68825"/>
                </a:lnTo>
                <a:lnTo>
                  <a:pt x="123523" y="77492"/>
                </a:lnTo>
                <a:lnTo>
                  <a:pt x="98595" y="94957"/>
                </a:lnTo>
                <a:lnTo>
                  <a:pt x="80926" y="118957"/>
                </a:lnTo>
                <a:lnTo>
                  <a:pt x="70728" y="147225"/>
                </a:lnTo>
                <a:lnTo>
                  <a:pt x="68215" y="177496"/>
                </a:lnTo>
                <a:lnTo>
                  <a:pt x="73599" y="207506"/>
                </a:lnTo>
                <a:lnTo>
                  <a:pt x="87093" y="234988"/>
                </a:lnTo>
                <a:lnTo>
                  <a:pt x="108912" y="257679"/>
                </a:lnTo>
                <a:lnTo>
                  <a:pt x="139269" y="273312"/>
                </a:lnTo>
                <a:lnTo>
                  <a:pt x="178375" y="279622"/>
                </a:lnTo>
                <a:lnTo>
                  <a:pt x="227835" y="279622"/>
                </a:lnTo>
                <a:lnTo>
                  <a:pt x="209284" y="289457"/>
                </a:lnTo>
                <a:lnTo>
                  <a:pt x="170499" y="293897"/>
                </a:lnTo>
                <a:close/>
              </a:path>
              <a:path w="409575" h="515619">
                <a:moveTo>
                  <a:pt x="227835" y="279622"/>
                </a:moveTo>
                <a:lnTo>
                  <a:pt x="178375" y="279622"/>
                </a:lnTo>
                <a:lnTo>
                  <a:pt x="214490" y="269608"/>
                </a:lnTo>
                <a:lnTo>
                  <a:pt x="243682" y="249599"/>
                </a:lnTo>
                <a:lnTo>
                  <a:pt x="265239" y="222471"/>
                </a:lnTo>
                <a:lnTo>
                  <a:pt x="278446" y="191099"/>
                </a:lnTo>
                <a:lnTo>
                  <a:pt x="282593" y="158359"/>
                </a:lnTo>
                <a:lnTo>
                  <a:pt x="276964" y="127126"/>
                </a:lnTo>
                <a:lnTo>
                  <a:pt x="260847" y="100275"/>
                </a:lnTo>
                <a:lnTo>
                  <a:pt x="233530" y="80683"/>
                </a:lnTo>
                <a:lnTo>
                  <a:pt x="194298" y="71223"/>
                </a:lnTo>
                <a:lnTo>
                  <a:pt x="155495" y="68825"/>
                </a:lnTo>
                <a:lnTo>
                  <a:pt x="238326" y="68825"/>
                </a:lnTo>
                <a:lnTo>
                  <a:pt x="251819" y="76271"/>
                </a:lnTo>
                <a:lnTo>
                  <a:pt x="277970" y="103519"/>
                </a:lnTo>
                <a:lnTo>
                  <a:pt x="294129" y="135890"/>
                </a:lnTo>
                <a:lnTo>
                  <a:pt x="299848" y="170951"/>
                </a:lnTo>
                <a:lnTo>
                  <a:pt x="294673" y="206271"/>
                </a:lnTo>
                <a:lnTo>
                  <a:pt x="278155" y="239416"/>
                </a:lnTo>
                <a:lnTo>
                  <a:pt x="249842" y="267956"/>
                </a:lnTo>
                <a:lnTo>
                  <a:pt x="227835" y="279622"/>
                </a:lnTo>
                <a:close/>
              </a:path>
              <a:path w="409575" h="515619">
                <a:moveTo>
                  <a:pt x="165731" y="114776"/>
                </a:moveTo>
                <a:lnTo>
                  <a:pt x="157799" y="99878"/>
                </a:lnTo>
                <a:lnTo>
                  <a:pt x="179897" y="95693"/>
                </a:lnTo>
                <a:lnTo>
                  <a:pt x="208142" y="102922"/>
                </a:lnTo>
                <a:lnTo>
                  <a:pt x="213500" y="112786"/>
                </a:lnTo>
                <a:lnTo>
                  <a:pt x="179795" y="112786"/>
                </a:lnTo>
                <a:lnTo>
                  <a:pt x="165731" y="114776"/>
                </a:lnTo>
                <a:close/>
              </a:path>
              <a:path w="409575" h="515619">
                <a:moveTo>
                  <a:pt x="218650" y="122269"/>
                </a:moveTo>
                <a:lnTo>
                  <a:pt x="205113" y="120045"/>
                </a:lnTo>
                <a:lnTo>
                  <a:pt x="192542" y="115713"/>
                </a:lnTo>
                <a:lnTo>
                  <a:pt x="179795" y="112786"/>
                </a:lnTo>
                <a:lnTo>
                  <a:pt x="213500" y="112786"/>
                </a:lnTo>
                <a:lnTo>
                  <a:pt x="218650" y="122269"/>
                </a:lnTo>
                <a:close/>
              </a:path>
              <a:path w="409575" h="515619">
                <a:moveTo>
                  <a:pt x="373213" y="465074"/>
                </a:moveTo>
                <a:lnTo>
                  <a:pt x="324489" y="465074"/>
                </a:lnTo>
                <a:lnTo>
                  <a:pt x="361941" y="453197"/>
                </a:lnTo>
                <a:lnTo>
                  <a:pt x="370123" y="428754"/>
                </a:lnTo>
                <a:lnTo>
                  <a:pt x="357856" y="396583"/>
                </a:lnTo>
                <a:lnTo>
                  <a:pt x="333959" y="361525"/>
                </a:lnTo>
                <a:lnTo>
                  <a:pt x="307252" y="328418"/>
                </a:lnTo>
                <a:lnTo>
                  <a:pt x="286556" y="302101"/>
                </a:lnTo>
                <a:lnTo>
                  <a:pt x="310408" y="302101"/>
                </a:lnTo>
                <a:lnTo>
                  <a:pt x="317301" y="313633"/>
                </a:lnTo>
                <a:lnTo>
                  <a:pt x="338967" y="343778"/>
                </a:lnTo>
                <a:lnTo>
                  <a:pt x="363012" y="376494"/>
                </a:lnTo>
                <a:lnTo>
                  <a:pt x="385438" y="409788"/>
                </a:lnTo>
                <a:lnTo>
                  <a:pt x="402247" y="441667"/>
                </a:lnTo>
                <a:lnTo>
                  <a:pt x="406152" y="457113"/>
                </a:lnTo>
                <a:lnTo>
                  <a:pt x="385369" y="457113"/>
                </a:lnTo>
                <a:lnTo>
                  <a:pt x="373213" y="465074"/>
                </a:lnTo>
                <a:close/>
              </a:path>
              <a:path w="409575" h="515619">
                <a:moveTo>
                  <a:pt x="333387" y="515183"/>
                </a:moveTo>
                <a:lnTo>
                  <a:pt x="304981" y="469765"/>
                </a:lnTo>
                <a:lnTo>
                  <a:pt x="276838" y="424389"/>
                </a:lnTo>
                <a:lnTo>
                  <a:pt x="248169" y="379453"/>
                </a:lnTo>
                <a:lnTo>
                  <a:pt x="218182" y="335351"/>
                </a:lnTo>
                <a:lnTo>
                  <a:pt x="243773" y="335351"/>
                </a:lnTo>
                <a:lnTo>
                  <a:pt x="257052" y="362997"/>
                </a:lnTo>
                <a:lnTo>
                  <a:pt x="278945" y="397403"/>
                </a:lnTo>
                <a:lnTo>
                  <a:pt x="302420" y="431107"/>
                </a:lnTo>
                <a:lnTo>
                  <a:pt x="324489" y="465074"/>
                </a:lnTo>
                <a:lnTo>
                  <a:pt x="373213" y="465074"/>
                </a:lnTo>
                <a:lnTo>
                  <a:pt x="338538" y="487085"/>
                </a:lnTo>
                <a:lnTo>
                  <a:pt x="350992" y="500973"/>
                </a:lnTo>
                <a:lnTo>
                  <a:pt x="391139" y="500973"/>
                </a:lnTo>
                <a:lnTo>
                  <a:pt x="379011" y="508890"/>
                </a:lnTo>
                <a:lnTo>
                  <a:pt x="333387" y="515183"/>
                </a:lnTo>
                <a:close/>
              </a:path>
              <a:path w="409575" h="515619">
                <a:moveTo>
                  <a:pt x="391139" y="500973"/>
                </a:moveTo>
                <a:lnTo>
                  <a:pt x="350992" y="500973"/>
                </a:lnTo>
                <a:lnTo>
                  <a:pt x="373193" y="493524"/>
                </a:lnTo>
                <a:lnTo>
                  <a:pt x="389775" y="475362"/>
                </a:lnTo>
                <a:lnTo>
                  <a:pt x="385369" y="457113"/>
                </a:lnTo>
                <a:lnTo>
                  <a:pt x="406152" y="457113"/>
                </a:lnTo>
                <a:lnTo>
                  <a:pt x="409444" y="470139"/>
                </a:lnTo>
                <a:lnTo>
                  <a:pt x="403031" y="493211"/>
                </a:lnTo>
                <a:lnTo>
                  <a:pt x="391139" y="500973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2530843" y="4393756"/>
            <a:ext cx="454659" cy="431800"/>
          </a:xfrm>
          <a:custGeom>
            <a:avLst/>
            <a:gdLst/>
            <a:ahLst/>
            <a:cxnLst/>
            <a:rect l="l" t="t" r="r" b="b"/>
            <a:pathLst>
              <a:path w="454660" h="431800">
                <a:moveTo>
                  <a:pt x="172566" y="431416"/>
                </a:moveTo>
                <a:lnTo>
                  <a:pt x="126815" y="418110"/>
                </a:lnTo>
                <a:lnTo>
                  <a:pt x="85432" y="392850"/>
                </a:lnTo>
                <a:lnTo>
                  <a:pt x="49693" y="358625"/>
                </a:lnTo>
                <a:lnTo>
                  <a:pt x="20871" y="318424"/>
                </a:lnTo>
                <a:lnTo>
                  <a:pt x="241" y="275234"/>
                </a:lnTo>
                <a:lnTo>
                  <a:pt x="0" y="230665"/>
                </a:lnTo>
                <a:lnTo>
                  <a:pt x="9112" y="186635"/>
                </a:lnTo>
                <a:lnTo>
                  <a:pt x="26494" y="144412"/>
                </a:lnTo>
                <a:lnTo>
                  <a:pt x="51063" y="105264"/>
                </a:lnTo>
                <a:lnTo>
                  <a:pt x="81736" y="70458"/>
                </a:lnTo>
                <a:lnTo>
                  <a:pt x="117430" y="41260"/>
                </a:lnTo>
                <a:lnTo>
                  <a:pt x="157061" y="18940"/>
                </a:lnTo>
                <a:lnTo>
                  <a:pt x="199546" y="4764"/>
                </a:lnTo>
                <a:lnTo>
                  <a:pt x="243801" y="0"/>
                </a:lnTo>
                <a:lnTo>
                  <a:pt x="288834" y="6180"/>
                </a:lnTo>
                <a:lnTo>
                  <a:pt x="318518" y="15004"/>
                </a:lnTo>
                <a:lnTo>
                  <a:pt x="261635" y="15004"/>
                </a:lnTo>
                <a:lnTo>
                  <a:pt x="228920" y="16519"/>
                </a:lnTo>
                <a:lnTo>
                  <a:pt x="164037" y="34706"/>
                </a:lnTo>
                <a:lnTo>
                  <a:pt x="104543" y="72008"/>
                </a:lnTo>
                <a:lnTo>
                  <a:pt x="56029" y="127114"/>
                </a:lnTo>
                <a:lnTo>
                  <a:pt x="37637" y="160933"/>
                </a:lnTo>
                <a:lnTo>
                  <a:pt x="24074" y="198780"/>
                </a:lnTo>
                <a:lnTo>
                  <a:pt x="16078" y="240283"/>
                </a:lnTo>
                <a:lnTo>
                  <a:pt x="23323" y="280980"/>
                </a:lnTo>
                <a:lnTo>
                  <a:pt x="54967" y="345365"/>
                </a:lnTo>
                <a:lnTo>
                  <a:pt x="104397" y="387953"/>
                </a:lnTo>
                <a:lnTo>
                  <a:pt x="165508" y="409800"/>
                </a:lnTo>
                <a:lnTo>
                  <a:pt x="198537" y="413276"/>
                </a:lnTo>
                <a:lnTo>
                  <a:pt x="302618" y="413276"/>
                </a:lnTo>
                <a:lnTo>
                  <a:pt x="264683" y="424171"/>
                </a:lnTo>
                <a:lnTo>
                  <a:pt x="221411" y="429780"/>
                </a:lnTo>
                <a:lnTo>
                  <a:pt x="172566" y="431416"/>
                </a:lnTo>
                <a:close/>
              </a:path>
              <a:path w="454660" h="431800">
                <a:moveTo>
                  <a:pt x="302618" y="413276"/>
                </a:moveTo>
                <a:lnTo>
                  <a:pt x="198537" y="413276"/>
                </a:lnTo>
                <a:lnTo>
                  <a:pt x="232197" y="411963"/>
                </a:lnTo>
                <a:lnTo>
                  <a:pt x="265726" y="405994"/>
                </a:lnTo>
                <a:lnTo>
                  <a:pt x="329337" y="380611"/>
                </a:lnTo>
                <a:lnTo>
                  <a:pt x="383267" y="338184"/>
                </a:lnTo>
                <a:lnTo>
                  <a:pt x="421411" y="279770"/>
                </a:lnTo>
                <a:lnTo>
                  <a:pt x="437667" y="206425"/>
                </a:lnTo>
                <a:lnTo>
                  <a:pt x="430517" y="161178"/>
                </a:lnTo>
                <a:lnTo>
                  <a:pt x="417726" y="122350"/>
                </a:lnTo>
                <a:lnTo>
                  <a:pt x="378012" y="63296"/>
                </a:lnTo>
                <a:lnTo>
                  <a:pt x="324118" y="27952"/>
                </a:lnTo>
                <a:lnTo>
                  <a:pt x="261635" y="15004"/>
                </a:lnTo>
                <a:lnTo>
                  <a:pt x="318518" y="15004"/>
                </a:lnTo>
                <a:lnTo>
                  <a:pt x="362204" y="34515"/>
                </a:lnTo>
                <a:lnTo>
                  <a:pt x="413852" y="79777"/>
                </a:lnTo>
                <a:lnTo>
                  <a:pt x="444423" y="136717"/>
                </a:lnTo>
                <a:lnTo>
                  <a:pt x="454563" y="200090"/>
                </a:lnTo>
                <a:lnTo>
                  <a:pt x="452174" y="232548"/>
                </a:lnTo>
                <a:lnTo>
                  <a:pt x="432879" y="295730"/>
                </a:lnTo>
                <a:lnTo>
                  <a:pt x="394769" y="352226"/>
                </a:lnTo>
                <a:lnTo>
                  <a:pt x="338488" y="396789"/>
                </a:lnTo>
                <a:lnTo>
                  <a:pt x="303736" y="412955"/>
                </a:lnTo>
                <a:lnTo>
                  <a:pt x="302618" y="413276"/>
                </a:lnTo>
                <a:close/>
              </a:path>
              <a:path w="454660" h="431800">
                <a:moveTo>
                  <a:pt x="220857" y="396675"/>
                </a:moveTo>
                <a:lnTo>
                  <a:pt x="143256" y="382469"/>
                </a:lnTo>
                <a:lnTo>
                  <a:pt x="83052" y="343315"/>
                </a:lnTo>
                <a:lnTo>
                  <a:pt x="51064" y="289071"/>
                </a:lnTo>
                <a:lnTo>
                  <a:pt x="44463" y="226469"/>
                </a:lnTo>
                <a:lnTo>
                  <a:pt x="49799" y="194138"/>
                </a:lnTo>
                <a:lnTo>
                  <a:pt x="75976" y="131622"/>
                </a:lnTo>
                <a:lnTo>
                  <a:pt x="120468" y="77580"/>
                </a:lnTo>
                <a:lnTo>
                  <a:pt x="180447" y="38743"/>
                </a:lnTo>
                <a:lnTo>
                  <a:pt x="253085" y="21843"/>
                </a:lnTo>
                <a:lnTo>
                  <a:pt x="284486" y="25820"/>
                </a:lnTo>
                <a:lnTo>
                  <a:pt x="311381" y="42186"/>
                </a:lnTo>
                <a:lnTo>
                  <a:pt x="312457" y="43141"/>
                </a:lnTo>
                <a:lnTo>
                  <a:pt x="254723" y="43141"/>
                </a:lnTo>
                <a:lnTo>
                  <a:pt x="232905" y="43252"/>
                </a:lnTo>
                <a:lnTo>
                  <a:pt x="212059" y="45257"/>
                </a:lnTo>
                <a:lnTo>
                  <a:pt x="192750" y="51665"/>
                </a:lnTo>
                <a:lnTo>
                  <a:pt x="175539" y="64985"/>
                </a:lnTo>
                <a:lnTo>
                  <a:pt x="171845" y="81436"/>
                </a:lnTo>
                <a:lnTo>
                  <a:pt x="158678" y="81436"/>
                </a:lnTo>
                <a:lnTo>
                  <a:pt x="139368" y="83032"/>
                </a:lnTo>
                <a:lnTo>
                  <a:pt x="116014" y="109765"/>
                </a:lnTo>
                <a:lnTo>
                  <a:pt x="120878" y="123904"/>
                </a:lnTo>
                <a:lnTo>
                  <a:pt x="118471" y="129493"/>
                </a:lnTo>
                <a:lnTo>
                  <a:pt x="113462" y="129971"/>
                </a:lnTo>
                <a:lnTo>
                  <a:pt x="97993" y="129971"/>
                </a:lnTo>
                <a:lnTo>
                  <a:pt x="86661" y="144136"/>
                </a:lnTo>
                <a:lnTo>
                  <a:pt x="78197" y="159734"/>
                </a:lnTo>
                <a:lnTo>
                  <a:pt x="72804" y="176970"/>
                </a:lnTo>
                <a:lnTo>
                  <a:pt x="70688" y="196049"/>
                </a:lnTo>
                <a:lnTo>
                  <a:pt x="95458" y="203379"/>
                </a:lnTo>
                <a:lnTo>
                  <a:pt x="99699" y="210862"/>
                </a:lnTo>
                <a:lnTo>
                  <a:pt x="87659" y="216400"/>
                </a:lnTo>
                <a:lnTo>
                  <a:pt x="63588" y="217893"/>
                </a:lnTo>
                <a:lnTo>
                  <a:pt x="58870" y="236683"/>
                </a:lnTo>
                <a:lnTo>
                  <a:pt x="59424" y="254755"/>
                </a:lnTo>
                <a:lnTo>
                  <a:pt x="63972" y="272418"/>
                </a:lnTo>
                <a:lnTo>
                  <a:pt x="71234" y="289978"/>
                </a:lnTo>
                <a:lnTo>
                  <a:pt x="84664" y="292180"/>
                </a:lnTo>
                <a:lnTo>
                  <a:pt x="93897" y="295712"/>
                </a:lnTo>
                <a:lnTo>
                  <a:pt x="95348" y="302112"/>
                </a:lnTo>
                <a:lnTo>
                  <a:pt x="85432" y="312915"/>
                </a:lnTo>
                <a:lnTo>
                  <a:pt x="89989" y="320637"/>
                </a:lnTo>
                <a:lnTo>
                  <a:pt x="97310" y="323905"/>
                </a:lnTo>
                <a:lnTo>
                  <a:pt x="105246" y="326047"/>
                </a:lnTo>
                <a:lnTo>
                  <a:pt x="111645" y="330390"/>
                </a:lnTo>
                <a:lnTo>
                  <a:pt x="120221" y="351807"/>
                </a:lnTo>
                <a:lnTo>
                  <a:pt x="139291" y="366159"/>
                </a:lnTo>
                <a:lnTo>
                  <a:pt x="163789" y="373549"/>
                </a:lnTo>
                <a:lnTo>
                  <a:pt x="188645" y="374078"/>
                </a:lnTo>
                <a:lnTo>
                  <a:pt x="213006" y="374078"/>
                </a:lnTo>
                <a:lnTo>
                  <a:pt x="213220" y="375716"/>
                </a:lnTo>
                <a:lnTo>
                  <a:pt x="294913" y="375793"/>
                </a:lnTo>
                <a:lnTo>
                  <a:pt x="292038" y="377481"/>
                </a:lnTo>
                <a:lnTo>
                  <a:pt x="256941" y="390711"/>
                </a:lnTo>
                <a:lnTo>
                  <a:pt x="220857" y="396675"/>
                </a:lnTo>
                <a:close/>
              </a:path>
              <a:path w="454660" h="431800">
                <a:moveTo>
                  <a:pt x="268086" y="76470"/>
                </a:moveTo>
                <a:lnTo>
                  <a:pt x="260594" y="70173"/>
                </a:lnTo>
                <a:lnTo>
                  <a:pt x="255764" y="56504"/>
                </a:lnTo>
                <a:lnTo>
                  <a:pt x="254723" y="43141"/>
                </a:lnTo>
                <a:lnTo>
                  <a:pt x="312457" y="43141"/>
                </a:lnTo>
                <a:lnTo>
                  <a:pt x="316558" y="46785"/>
                </a:lnTo>
                <a:lnTo>
                  <a:pt x="283897" y="46785"/>
                </a:lnTo>
                <a:lnTo>
                  <a:pt x="277113" y="67716"/>
                </a:lnTo>
                <a:lnTo>
                  <a:pt x="268086" y="76470"/>
                </a:lnTo>
                <a:close/>
              </a:path>
              <a:path w="454660" h="431800">
                <a:moveTo>
                  <a:pt x="342645" y="116318"/>
                </a:moveTo>
                <a:lnTo>
                  <a:pt x="336732" y="110141"/>
                </a:lnTo>
                <a:lnTo>
                  <a:pt x="336297" y="104168"/>
                </a:lnTo>
                <a:lnTo>
                  <a:pt x="339109" y="97418"/>
                </a:lnTo>
                <a:lnTo>
                  <a:pt x="342645" y="89559"/>
                </a:lnTo>
                <a:lnTo>
                  <a:pt x="325725" y="72707"/>
                </a:lnTo>
                <a:lnTo>
                  <a:pt x="303121" y="53449"/>
                </a:lnTo>
                <a:lnTo>
                  <a:pt x="283897" y="46785"/>
                </a:lnTo>
                <a:lnTo>
                  <a:pt x="316558" y="46785"/>
                </a:lnTo>
                <a:lnTo>
                  <a:pt x="336024" y="64081"/>
                </a:lnTo>
                <a:lnTo>
                  <a:pt x="360667" y="84645"/>
                </a:lnTo>
                <a:lnTo>
                  <a:pt x="387924" y="107035"/>
                </a:lnTo>
                <a:lnTo>
                  <a:pt x="366128" y="107035"/>
                </a:lnTo>
                <a:lnTo>
                  <a:pt x="357936" y="110311"/>
                </a:lnTo>
                <a:lnTo>
                  <a:pt x="350837" y="113042"/>
                </a:lnTo>
                <a:lnTo>
                  <a:pt x="342645" y="116318"/>
                </a:lnTo>
                <a:close/>
              </a:path>
              <a:path w="454660" h="431800">
                <a:moveTo>
                  <a:pt x="171537" y="82810"/>
                </a:moveTo>
                <a:lnTo>
                  <a:pt x="158678" y="81436"/>
                </a:lnTo>
                <a:lnTo>
                  <a:pt x="171845" y="81436"/>
                </a:lnTo>
                <a:lnTo>
                  <a:pt x="171537" y="82810"/>
                </a:lnTo>
                <a:close/>
              </a:path>
              <a:path w="454660" h="431800">
                <a:moveTo>
                  <a:pt x="229458" y="233645"/>
                </a:moveTo>
                <a:lnTo>
                  <a:pt x="217657" y="225129"/>
                </a:lnTo>
                <a:lnTo>
                  <a:pt x="212512" y="210674"/>
                </a:lnTo>
                <a:lnTo>
                  <a:pt x="215404" y="193865"/>
                </a:lnTo>
                <a:lnTo>
                  <a:pt x="230518" y="147702"/>
                </a:lnTo>
                <a:lnTo>
                  <a:pt x="244024" y="115267"/>
                </a:lnTo>
                <a:lnTo>
                  <a:pt x="254860" y="100004"/>
                </a:lnTo>
                <a:lnTo>
                  <a:pt x="261964" y="105356"/>
                </a:lnTo>
                <a:lnTo>
                  <a:pt x="264275" y="134767"/>
                </a:lnTo>
                <a:lnTo>
                  <a:pt x="261853" y="173659"/>
                </a:lnTo>
                <a:lnTo>
                  <a:pt x="242163" y="173659"/>
                </a:lnTo>
                <a:lnTo>
                  <a:pt x="234518" y="180212"/>
                </a:lnTo>
                <a:lnTo>
                  <a:pt x="234518" y="197141"/>
                </a:lnTo>
                <a:lnTo>
                  <a:pt x="329129" y="197141"/>
                </a:lnTo>
                <a:lnTo>
                  <a:pt x="328447" y="198780"/>
                </a:lnTo>
                <a:lnTo>
                  <a:pt x="321348" y="199872"/>
                </a:lnTo>
                <a:lnTo>
                  <a:pt x="302055" y="206297"/>
                </a:lnTo>
                <a:lnTo>
                  <a:pt x="283735" y="215231"/>
                </a:lnTo>
                <a:lnTo>
                  <a:pt x="265517" y="224677"/>
                </a:lnTo>
                <a:lnTo>
                  <a:pt x="246532" y="232638"/>
                </a:lnTo>
                <a:lnTo>
                  <a:pt x="229458" y="233645"/>
                </a:lnTo>
                <a:close/>
              </a:path>
              <a:path w="454660" h="431800">
                <a:moveTo>
                  <a:pt x="418524" y="230761"/>
                </a:moveTo>
                <a:lnTo>
                  <a:pt x="383458" y="230761"/>
                </a:lnTo>
                <a:lnTo>
                  <a:pt x="398416" y="218439"/>
                </a:lnTo>
                <a:lnTo>
                  <a:pt x="404456" y="197141"/>
                </a:lnTo>
                <a:lnTo>
                  <a:pt x="403809" y="171475"/>
                </a:lnTo>
                <a:lnTo>
                  <a:pt x="395976" y="168045"/>
                </a:lnTo>
                <a:lnTo>
                  <a:pt x="387835" y="166969"/>
                </a:lnTo>
                <a:lnTo>
                  <a:pt x="380309" y="164870"/>
                </a:lnTo>
                <a:lnTo>
                  <a:pt x="374319" y="158368"/>
                </a:lnTo>
                <a:lnTo>
                  <a:pt x="384422" y="152429"/>
                </a:lnTo>
                <a:lnTo>
                  <a:pt x="389985" y="149076"/>
                </a:lnTo>
                <a:lnTo>
                  <a:pt x="366128" y="107035"/>
                </a:lnTo>
                <a:lnTo>
                  <a:pt x="387924" y="107035"/>
                </a:lnTo>
                <a:lnTo>
                  <a:pt x="412885" y="140468"/>
                </a:lnTo>
                <a:lnTo>
                  <a:pt x="423764" y="203379"/>
                </a:lnTo>
                <a:lnTo>
                  <a:pt x="423824" y="206425"/>
                </a:lnTo>
                <a:lnTo>
                  <a:pt x="418524" y="230761"/>
                </a:lnTo>
                <a:close/>
              </a:path>
              <a:path w="454660" h="431800">
                <a:moveTo>
                  <a:pt x="110331" y="130270"/>
                </a:moveTo>
                <a:lnTo>
                  <a:pt x="97993" y="129971"/>
                </a:lnTo>
                <a:lnTo>
                  <a:pt x="113462" y="129971"/>
                </a:lnTo>
                <a:lnTo>
                  <a:pt x="110331" y="130270"/>
                </a:lnTo>
                <a:close/>
              </a:path>
              <a:path w="454660" h="431800">
                <a:moveTo>
                  <a:pt x="329129" y="197141"/>
                </a:moveTo>
                <a:lnTo>
                  <a:pt x="234518" y="197141"/>
                </a:lnTo>
                <a:lnTo>
                  <a:pt x="241617" y="190042"/>
                </a:lnTo>
                <a:lnTo>
                  <a:pt x="242163" y="173659"/>
                </a:lnTo>
                <a:lnTo>
                  <a:pt x="261853" y="173659"/>
                </a:lnTo>
                <a:lnTo>
                  <a:pt x="260730" y="191680"/>
                </a:lnTo>
                <a:lnTo>
                  <a:pt x="331051" y="191680"/>
                </a:lnTo>
                <a:lnTo>
                  <a:pt x="331177" y="192226"/>
                </a:lnTo>
                <a:lnTo>
                  <a:pt x="329129" y="197141"/>
                </a:lnTo>
                <a:close/>
              </a:path>
              <a:path w="454660" h="431800">
                <a:moveTo>
                  <a:pt x="331051" y="191680"/>
                </a:moveTo>
                <a:lnTo>
                  <a:pt x="260730" y="191680"/>
                </a:lnTo>
                <a:lnTo>
                  <a:pt x="278777" y="186433"/>
                </a:lnTo>
                <a:lnTo>
                  <a:pt x="298616" y="178369"/>
                </a:lnTo>
                <a:lnTo>
                  <a:pt x="316714" y="175323"/>
                </a:lnTo>
                <a:lnTo>
                  <a:pt x="329539" y="185127"/>
                </a:lnTo>
                <a:lnTo>
                  <a:pt x="331051" y="191680"/>
                </a:lnTo>
                <a:close/>
              </a:path>
              <a:path w="454660" h="431800">
                <a:moveTo>
                  <a:pt x="375383" y="311276"/>
                </a:moveTo>
                <a:lnTo>
                  <a:pt x="354114" y="311276"/>
                </a:lnTo>
                <a:lnTo>
                  <a:pt x="364421" y="297675"/>
                </a:lnTo>
                <a:lnTo>
                  <a:pt x="374319" y="283971"/>
                </a:lnTo>
                <a:lnTo>
                  <a:pt x="381760" y="269039"/>
                </a:lnTo>
                <a:lnTo>
                  <a:pt x="384695" y="251751"/>
                </a:lnTo>
                <a:lnTo>
                  <a:pt x="371981" y="248944"/>
                </a:lnTo>
                <a:lnTo>
                  <a:pt x="357527" y="245266"/>
                </a:lnTo>
                <a:lnTo>
                  <a:pt x="349830" y="239234"/>
                </a:lnTo>
                <a:lnTo>
                  <a:pt x="357390" y="229361"/>
                </a:lnTo>
                <a:lnTo>
                  <a:pt x="383458" y="230761"/>
                </a:lnTo>
                <a:lnTo>
                  <a:pt x="418524" y="230761"/>
                </a:lnTo>
                <a:lnTo>
                  <a:pt x="416433" y="240365"/>
                </a:lnTo>
                <a:lnTo>
                  <a:pt x="401820" y="273626"/>
                </a:lnTo>
                <a:lnTo>
                  <a:pt x="381038" y="305055"/>
                </a:lnTo>
                <a:lnTo>
                  <a:pt x="375383" y="311276"/>
                </a:lnTo>
                <a:close/>
              </a:path>
              <a:path w="454660" h="431800">
                <a:moveTo>
                  <a:pt x="336940" y="348411"/>
                </a:moveTo>
                <a:lnTo>
                  <a:pt x="303326" y="348411"/>
                </a:lnTo>
                <a:lnTo>
                  <a:pt x="310016" y="343633"/>
                </a:lnTo>
                <a:lnTo>
                  <a:pt x="333362" y="327659"/>
                </a:lnTo>
                <a:lnTo>
                  <a:pt x="332270" y="319468"/>
                </a:lnTo>
                <a:lnTo>
                  <a:pt x="331724" y="312368"/>
                </a:lnTo>
                <a:lnTo>
                  <a:pt x="330631" y="303631"/>
                </a:lnTo>
                <a:lnTo>
                  <a:pt x="339915" y="306361"/>
                </a:lnTo>
                <a:lnTo>
                  <a:pt x="346468" y="308546"/>
                </a:lnTo>
                <a:lnTo>
                  <a:pt x="354114" y="311276"/>
                </a:lnTo>
                <a:lnTo>
                  <a:pt x="375383" y="311276"/>
                </a:lnTo>
                <a:lnTo>
                  <a:pt x="355123" y="333565"/>
                </a:lnTo>
                <a:lnTo>
                  <a:pt x="336940" y="348411"/>
                </a:lnTo>
                <a:close/>
              </a:path>
              <a:path w="454660" h="431800">
                <a:moveTo>
                  <a:pt x="294913" y="375793"/>
                </a:moveTo>
                <a:lnTo>
                  <a:pt x="238767" y="375793"/>
                </a:lnTo>
                <a:lnTo>
                  <a:pt x="259092" y="369368"/>
                </a:lnTo>
                <a:lnTo>
                  <a:pt x="272045" y="356287"/>
                </a:lnTo>
                <a:lnTo>
                  <a:pt x="275475" y="336397"/>
                </a:lnTo>
                <a:lnTo>
                  <a:pt x="283667" y="337046"/>
                </a:lnTo>
                <a:lnTo>
                  <a:pt x="289401" y="341585"/>
                </a:lnTo>
                <a:lnTo>
                  <a:pt x="295135" y="346534"/>
                </a:lnTo>
                <a:lnTo>
                  <a:pt x="303326" y="348411"/>
                </a:lnTo>
                <a:lnTo>
                  <a:pt x="336940" y="348411"/>
                </a:lnTo>
                <a:lnTo>
                  <a:pt x="325110" y="358069"/>
                </a:lnTo>
                <a:lnTo>
                  <a:pt x="294913" y="375793"/>
                </a:lnTo>
                <a:close/>
              </a:path>
              <a:path w="454660" h="431800">
                <a:moveTo>
                  <a:pt x="213006" y="374078"/>
                </a:moveTo>
                <a:lnTo>
                  <a:pt x="188645" y="374078"/>
                </a:lnTo>
                <a:lnTo>
                  <a:pt x="192792" y="350988"/>
                </a:lnTo>
                <a:lnTo>
                  <a:pt x="201752" y="344589"/>
                </a:lnTo>
                <a:lnTo>
                  <a:pt x="210302" y="353343"/>
                </a:lnTo>
                <a:lnTo>
                  <a:pt x="213006" y="374078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775094" y="1343144"/>
            <a:ext cx="175260" cy="371475"/>
          </a:xfrm>
          <a:custGeom>
            <a:avLst/>
            <a:gdLst/>
            <a:ahLst/>
            <a:cxnLst/>
            <a:rect l="l" t="t" r="r" b="b"/>
            <a:pathLst>
              <a:path w="175259" h="371475">
                <a:moveTo>
                  <a:pt x="22562" y="195287"/>
                </a:moveTo>
                <a:lnTo>
                  <a:pt x="8207" y="192781"/>
                </a:lnTo>
                <a:lnTo>
                  <a:pt x="717" y="187192"/>
                </a:lnTo>
                <a:lnTo>
                  <a:pt x="0" y="178492"/>
                </a:lnTo>
                <a:lnTo>
                  <a:pt x="5964" y="166649"/>
                </a:lnTo>
                <a:lnTo>
                  <a:pt x="14725" y="145709"/>
                </a:lnTo>
                <a:lnTo>
                  <a:pt x="21137" y="123854"/>
                </a:lnTo>
                <a:lnTo>
                  <a:pt x="26939" y="101561"/>
                </a:lnTo>
                <a:lnTo>
                  <a:pt x="33626" y="80083"/>
                </a:lnTo>
                <a:lnTo>
                  <a:pt x="49857" y="32325"/>
                </a:lnTo>
                <a:lnTo>
                  <a:pt x="85371" y="1652"/>
                </a:lnTo>
                <a:lnTo>
                  <a:pt x="107069" y="0"/>
                </a:lnTo>
                <a:lnTo>
                  <a:pt x="129346" y="2344"/>
                </a:lnTo>
                <a:lnTo>
                  <a:pt x="150220" y="9386"/>
                </a:lnTo>
                <a:lnTo>
                  <a:pt x="151356" y="10195"/>
                </a:lnTo>
                <a:lnTo>
                  <a:pt x="100463" y="10195"/>
                </a:lnTo>
                <a:lnTo>
                  <a:pt x="78196" y="15382"/>
                </a:lnTo>
                <a:lnTo>
                  <a:pt x="67797" y="31918"/>
                </a:lnTo>
                <a:lnTo>
                  <a:pt x="92706" y="31918"/>
                </a:lnTo>
                <a:lnTo>
                  <a:pt x="85366" y="35009"/>
                </a:lnTo>
                <a:lnTo>
                  <a:pt x="73330" y="46888"/>
                </a:lnTo>
                <a:lnTo>
                  <a:pt x="57755" y="82706"/>
                </a:lnTo>
                <a:lnTo>
                  <a:pt x="46359" y="120355"/>
                </a:lnTo>
                <a:lnTo>
                  <a:pt x="35757" y="158371"/>
                </a:lnTo>
                <a:lnTo>
                  <a:pt x="22562" y="195287"/>
                </a:lnTo>
                <a:close/>
              </a:path>
              <a:path w="175259" h="371475">
                <a:moveTo>
                  <a:pt x="169134" y="102863"/>
                </a:moveTo>
                <a:lnTo>
                  <a:pt x="153713" y="102863"/>
                </a:lnTo>
                <a:lnTo>
                  <a:pt x="153713" y="101561"/>
                </a:lnTo>
                <a:lnTo>
                  <a:pt x="158996" y="92027"/>
                </a:lnTo>
                <a:lnTo>
                  <a:pt x="160324" y="80616"/>
                </a:lnTo>
                <a:lnTo>
                  <a:pt x="160295" y="77072"/>
                </a:lnTo>
                <a:lnTo>
                  <a:pt x="160166" y="68199"/>
                </a:lnTo>
                <a:lnTo>
                  <a:pt x="160893" y="56478"/>
                </a:lnTo>
                <a:lnTo>
                  <a:pt x="162174" y="45266"/>
                </a:lnTo>
                <a:lnTo>
                  <a:pt x="161523" y="34399"/>
                </a:lnTo>
                <a:lnTo>
                  <a:pt x="157211" y="25302"/>
                </a:lnTo>
                <a:lnTo>
                  <a:pt x="147529" y="19226"/>
                </a:lnTo>
                <a:lnTo>
                  <a:pt x="126330" y="12697"/>
                </a:lnTo>
                <a:lnTo>
                  <a:pt x="100463" y="10195"/>
                </a:lnTo>
                <a:lnTo>
                  <a:pt x="151356" y="10195"/>
                </a:lnTo>
                <a:lnTo>
                  <a:pt x="167707" y="21829"/>
                </a:lnTo>
                <a:lnTo>
                  <a:pt x="175070" y="65896"/>
                </a:lnTo>
                <a:lnTo>
                  <a:pt x="169134" y="102863"/>
                </a:lnTo>
                <a:close/>
              </a:path>
              <a:path w="175259" h="371475">
                <a:moveTo>
                  <a:pt x="92706" y="31918"/>
                </a:moveTo>
                <a:lnTo>
                  <a:pt x="67797" y="31918"/>
                </a:lnTo>
                <a:lnTo>
                  <a:pt x="106804" y="16048"/>
                </a:lnTo>
                <a:lnTo>
                  <a:pt x="136506" y="28948"/>
                </a:lnTo>
                <a:lnTo>
                  <a:pt x="136655" y="29233"/>
                </a:lnTo>
                <a:lnTo>
                  <a:pt x="99080" y="29233"/>
                </a:lnTo>
                <a:lnTo>
                  <a:pt x="92706" y="31918"/>
                </a:lnTo>
                <a:close/>
              </a:path>
              <a:path w="175259" h="371475">
                <a:moveTo>
                  <a:pt x="88773" y="350521"/>
                </a:moveTo>
                <a:lnTo>
                  <a:pt x="59010" y="350521"/>
                </a:lnTo>
                <a:lnTo>
                  <a:pt x="83543" y="327144"/>
                </a:lnTo>
                <a:lnTo>
                  <a:pt x="101562" y="279492"/>
                </a:lnTo>
                <a:lnTo>
                  <a:pt x="115223" y="220781"/>
                </a:lnTo>
                <a:lnTo>
                  <a:pt x="126681" y="164225"/>
                </a:lnTo>
                <a:lnTo>
                  <a:pt x="138092" y="123040"/>
                </a:lnTo>
                <a:lnTo>
                  <a:pt x="141199" y="100911"/>
                </a:lnTo>
                <a:lnTo>
                  <a:pt x="143421" y="77072"/>
                </a:lnTo>
                <a:lnTo>
                  <a:pt x="140700" y="54576"/>
                </a:lnTo>
                <a:lnTo>
                  <a:pt x="128979" y="36474"/>
                </a:lnTo>
                <a:lnTo>
                  <a:pt x="113832" y="29680"/>
                </a:lnTo>
                <a:lnTo>
                  <a:pt x="99080" y="29233"/>
                </a:lnTo>
                <a:lnTo>
                  <a:pt x="136655" y="29233"/>
                </a:lnTo>
                <a:lnTo>
                  <a:pt x="153332" y="61070"/>
                </a:lnTo>
                <a:lnTo>
                  <a:pt x="153713" y="102863"/>
                </a:lnTo>
                <a:lnTo>
                  <a:pt x="169134" y="102863"/>
                </a:lnTo>
                <a:lnTo>
                  <a:pt x="167788" y="111243"/>
                </a:lnTo>
                <a:lnTo>
                  <a:pt x="153794" y="156469"/>
                </a:lnTo>
                <a:lnTo>
                  <a:pt x="141020" y="200169"/>
                </a:lnTo>
                <a:lnTo>
                  <a:pt x="126318" y="258097"/>
                </a:lnTo>
                <a:lnTo>
                  <a:pt x="117996" y="290966"/>
                </a:lnTo>
                <a:lnTo>
                  <a:pt x="101023" y="334351"/>
                </a:lnTo>
                <a:lnTo>
                  <a:pt x="88773" y="350521"/>
                </a:lnTo>
                <a:close/>
              </a:path>
              <a:path w="175259" h="371475">
                <a:moveTo>
                  <a:pt x="33450" y="371054"/>
                </a:moveTo>
                <a:lnTo>
                  <a:pt x="15077" y="355102"/>
                </a:lnTo>
                <a:lnTo>
                  <a:pt x="12595" y="327415"/>
                </a:lnTo>
                <a:lnTo>
                  <a:pt x="19741" y="293220"/>
                </a:lnTo>
                <a:lnTo>
                  <a:pt x="30250" y="257741"/>
                </a:lnTo>
                <a:lnTo>
                  <a:pt x="37857" y="226204"/>
                </a:lnTo>
                <a:lnTo>
                  <a:pt x="46493" y="191219"/>
                </a:lnTo>
                <a:lnTo>
                  <a:pt x="56651" y="145211"/>
                </a:lnTo>
                <a:lnTo>
                  <a:pt x="70442" y="103234"/>
                </a:lnTo>
                <a:lnTo>
                  <a:pt x="89602" y="82035"/>
                </a:lnTo>
                <a:lnTo>
                  <a:pt x="100565" y="80616"/>
                </a:lnTo>
                <a:lnTo>
                  <a:pt x="109941" y="82401"/>
                </a:lnTo>
                <a:lnTo>
                  <a:pt x="116145" y="88396"/>
                </a:lnTo>
                <a:lnTo>
                  <a:pt x="117589" y="99609"/>
                </a:lnTo>
                <a:lnTo>
                  <a:pt x="116368" y="117935"/>
                </a:lnTo>
                <a:lnTo>
                  <a:pt x="115365" y="123366"/>
                </a:lnTo>
                <a:lnTo>
                  <a:pt x="92531" y="123366"/>
                </a:lnTo>
                <a:lnTo>
                  <a:pt x="77810" y="150835"/>
                </a:lnTo>
                <a:lnTo>
                  <a:pt x="69710" y="181538"/>
                </a:lnTo>
                <a:lnTo>
                  <a:pt x="63745" y="213339"/>
                </a:lnTo>
                <a:lnTo>
                  <a:pt x="55431" y="244103"/>
                </a:lnTo>
                <a:lnTo>
                  <a:pt x="48348" y="272675"/>
                </a:lnTo>
                <a:lnTo>
                  <a:pt x="38061" y="308174"/>
                </a:lnTo>
                <a:lnTo>
                  <a:pt x="37354" y="338241"/>
                </a:lnTo>
                <a:lnTo>
                  <a:pt x="52697" y="346941"/>
                </a:lnTo>
                <a:lnTo>
                  <a:pt x="23863" y="346941"/>
                </a:lnTo>
                <a:lnTo>
                  <a:pt x="26446" y="355865"/>
                </a:lnTo>
                <a:lnTo>
                  <a:pt x="36962" y="360976"/>
                </a:lnTo>
                <a:lnTo>
                  <a:pt x="50773" y="362730"/>
                </a:lnTo>
                <a:lnTo>
                  <a:pt x="79524" y="362730"/>
                </a:lnTo>
                <a:lnTo>
                  <a:pt x="73981" y="370048"/>
                </a:lnTo>
                <a:lnTo>
                  <a:pt x="33450" y="371054"/>
                </a:lnTo>
                <a:close/>
              </a:path>
              <a:path w="175259" h="371475">
                <a:moveTo>
                  <a:pt x="70214" y="280896"/>
                </a:moveTo>
                <a:lnTo>
                  <a:pt x="67797" y="258097"/>
                </a:lnTo>
                <a:lnTo>
                  <a:pt x="75552" y="224689"/>
                </a:lnTo>
                <a:lnTo>
                  <a:pt x="83947" y="191219"/>
                </a:lnTo>
                <a:lnTo>
                  <a:pt x="90451" y="157506"/>
                </a:lnTo>
                <a:lnTo>
                  <a:pt x="92531" y="123366"/>
                </a:lnTo>
                <a:lnTo>
                  <a:pt x="115365" y="123366"/>
                </a:lnTo>
                <a:lnTo>
                  <a:pt x="109654" y="154284"/>
                </a:lnTo>
                <a:lnTo>
                  <a:pt x="99563" y="198706"/>
                </a:lnTo>
                <a:lnTo>
                  <a:pt x="88215" y="241249"/>
                </a:lnTo>
                <a:lnTo>
                  <a:pt x="77726" y="271963"/>
                </a:lnTo>
                <a:lnTo>
                  <a:pt x="70214" y="280896"/>
                </a:lnTo>
                <a:close/>
              </a:path>
              <a:path w="175259" h="371475">
                <a:moveTo>
                  <a:pt x="79524" y="362730"/>
                </a:moveTo>
                <a:lnTo>
                  <a:pt x="50773" y="362730"/>
                </a:lnTo>
                <a:lnTo>
                  <a:pt x="63241" y="361586"/>
                </a:lnTo>
                <a:lnTo>
                  <a:pt x="51963" y="358657"/>
                </a:lnTo>
                <a:lnTo>
                  <a:pt x="42332" y="355484"/>
                </a:lnTo>
                <a:lnTo>
                  <a:pt x="33311" y="351701"/>
                </a:lnTo>
                <a:lnTo>
                  <a:pt x="23863" y="346941"/>
                </a:lnTo>
                <a:lnTo>
                  <a:pt x="52697" y="346941"/>
                </a:lnTo>
                <a:lnTo>
                  <a:pt x="59010" y="350521"/>
                </a:lnTo>
                <a:lnTo>
                  <a:pt x="88773" y="350521"/>
                </a:lnTo>
                <a:lnTo>
                  <a:pt x="79524" y="362730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0" name="bg object 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99962" y="3855730"/>
            <a:ext cx="237298" cy="203047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04362" y="240952"/>
            <a:ext cx="174920" cy="173962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1649" y="3358538"/>
            <a:ext cx="230206" cy="229908"/>
          </a:xfrm>
          <a:prstGeom prst="rect">
            <a:avLst/>
          </a:prstGeom>
        </p:spPr>
      </p:pic>
      <p:sp>
        <p:nvSpPr>
          <p:cNvPr id="53" name="bg object 53"/>
          <p:cNvSpPr/>
          <p:nvPr/>
        </p:nvSpPr>
        <p:spPr>
          <a:xfrm>
            <a:off x="3610265" y="4429863"/>
            <a:ext cx="309880" cy="394970"/>
          </a:xfrm>
          <a:custGeom>
            <a:avLst/>
            <a:gdLst/>
            <a:ahLst/>
            <a:cxnLst/>
            <a:rect l="l" t="t" r="r" b="b"/>
            <a:pathLst>
              <a:path w="309879" h="394970">
                <a:moveTo>
                  <a:pt x="269992" y="394705"/>
                </a:moveTo>
                <a:lnTo>
                  <a:pt x="200515" y="366308"/>
                </a:lnTo>
                <a:lnTo>
                  <a:pt x="164543" y="335954"/>
                </a:lnTo>
                <a:lnTo>
                  <a:pt x="133114" y="305227"/>
                </a:lnTo>
                <a:lnTo>
                  <a:pt x="84778" y="244982"/>
                </a:lnTo>
                <a:lnTo>
                  <a:pt x="67549" y="204346"/>
                </a:lnTo>
                <a:lnTo>
                  <a:pt x="54788" y="161278"/>
                </a:lnTo>
                <a:lnTo>
                  <a:pt x="43056" y="117842"/>
                </a:lnTo>
                <a:lnTo>
                  <a:pt x="28684" y="75567"/>
                </a:lnTo>
                <a:lnTo>
                  <a:pt x="8062" y="36112"/>
                </a:lnTo>
                <a:lnTo>
                  <a:pt x="0" y="14837"/>
                </a:lnTo>
                <a:lnTo>
                  <a:pt x="3114" y="845"/>
                </a:lnTo>
                <a:lnTo>
                  <a:pt x="14146" y="0"/>
                </a:lnTo>
                <a:lnTo>
                  <a:pt x="29835" y="18164"/>
                </a:lnTo>
                <a:lnTo>
                  <a:pt x="59483" y="41351"/>
                </a:lnTo>
                <a:lnTo>
                  <a:pt x="92743" y="52929"/>
                </a:lnTo>
                <a:lnTo>
                  <a:pt x="128122" y="57891"/>
                </a:lnTo>
                <a:lnTo>
                  <a:pt x="164129" y="61226"/>
                </a:lnTo>
                <a:lnTo>
                  <a:pt x="199272" y="67927"/>
                </a:lnTo>
                <a:lnTo>
                  <a:pt x="206359" y="71182"/>
                </a:lnTo>
                <a:lnTo>
                  <a:pt x="132924" y="71182"/>
                </a:lnTo>
                <a:lnTo>
                  <a:pt x="80986" y="75097"/>
                </a:lnTo>
                <a:lnTo>
                  <a:pt x="96957" y="92619"/>
                </a:lnTo>
                <a:lnTo>
                  <a:pt x="61426" y="92619"/>
                </a:lnTo>
                <a:lnTo>
                  <a:pt x="70185" y="144794"/>
                </a:lnTo>
                <a:lnTo>
                  <a:pt x="85594" y="194321"/>
                </a:lnTo>
                <a:lnTo>
                  <a:pt x="107516" y="240452"/>
                </a:lnTo>
                <a:lnTo>
                  <a:pt x="135814" y="282440"/>
                </a:lnTo>
                <a:lnTo>
                  <a:pt x="170352" y="319536"/>
                </a:lnTo>
                <a:lnTo>
                  <a:pt x="210993" y="350995"/>
                </a:lnTo>
                <a:lnTo>
                  <a:pt x="257599" y="376066"/>
                </a:lnTo>
                <a:lnTo>
                  <a:pt x="295667" y="376066"/>
                </a:lnTo>
                <a:lnTo>
                  <a:pt x="295444" y="377149"/>
                </a:lnTo>
                <a:lnTo>
                  <a:pt x="269992" y="394705"/>
                </a:lnTo>
                <a:close/>
              </a:path>
              <a:path w="309879" h="394970">
                <a:moveTo>
                  <a:pt x="295667" y="376066"/>
                </a:moveTo>
                <a:lnTo>
                  <a:pt x="257599" y="376066"/>
                </a:lnTo>
                <a:lnTo>
                  <a:pt x="280133" y="360896"/>
                </a:lnTo>
                <a:lnTo>
                  <a:pt x="290623" y="319812"/>
                </a:lnTo>
                <a:lnTo>
                  <a:pt x="291589" y="267254"/>
                </a:lnTo>
                <a:lnTo>
                  <a:pt x="285550" y="217662"/>
                </a:lnTo>
                <a:lnTo>
                  <a:pt x="253071" y="137587"/>
                </a:lnTo>
                <a:lnTo>
                  <a:pt x="220829" y="102515"/>
                </a:lnTo>
                <a:lnTo>
                  <a:pt x="180158" y="80350"/>
                </a:lnTo>
                <a:lnTo>
                  <a:pt x="132924" y="71182"/>
                </a:lnTo>
                <a:lnTo>
                  <a:pt x="206359" y="71182"/>
                </a:lnTo>
                <a:lnTo>
                  <a:pt x="261002" y="111392"/>
                </a:lnTo>
                <a:lnTo>
                  <a:pt x="284605" y="158139"/>
                </a:lnTo>
                <a:lnTo>
                  <a:pt x="301127" y="200358"/>
                </a:lnTo>
                <a:lnTo>
                  <a:pt x="308932" y="243910"/>
                </a:lnTo>
                <a:lnTo>
                  <a:pt x="309502" y="288769"/>
                </a:lnTo>
                <a:lnTo>
                  <a:pt x="304550" y="332848"/>
                </a:lnTo>
                <a:lnTo>
                  <a:pt x="295667" y="376066"/>
                </a:lnTo>
                <a:close/>
              </a:path>
              <a:path w="309879" h="394970">
                <a:moveTo>
                  <a:pt x="138365" y="221887"/>
                </a:moveTo>
                <a:lnTo>
                  <a:pt x="140828" y="205581"/>
                </a:lnTo>
                <a:lnTo>
                  <a:pt x="144627" y="189841"/>
                </a:lnTo>
                <a:lnTo>
                  <a:pt x="145789" y="174988"/>
                </a:lnTo>
                <a:lnTo>
                  <a:pt x="140341" y="161343"/>
                </a:lnTo>
                <a:lnTo>
                  <a:pt x="121853" y="142456"/>
                </a:lnTo>
                <a:lnTo>
                  <a:pt x="104306" y="122681"/>
                </a:lnTo>
                <a:lnTo>
                  <a:pt x="85048" y="105055"/>
                </a:lnTo>
                <a:lnTo>
                  <a:pt x="61426" y="92619"/>
                </a:lnTo>
                <a:lnTo>
                  <a:pt x="96957" y="92619"/>
                </a:lnTo>
                <a:lnTo>
                  <a:pt x="105105" y="101559"/>
                </a:lnTo>
                <a:lnTo>
                  <a:pt x="133076" y="111041"/>
                </a:lnTo>
                <a:lnTo>
                  <a:pt x="163178" y="114903"/>
                </a:lnTo>
                <a:lnTo>
                  <a:pt x="193689" y="124504"/>
                </a:lnTo>
                <a:lnTo>
                  <a:pt x="182511" y="129043"/>
                </a:lnTo>
                <a:lnTo>
                  <a:pt x="152942" y="129043"/>
                </a:lnTo>
                <a:lnTo>
                  <a:pt x="141341" y="134980"/>
                </a:lnTo>
                <a:lnTo>
                  <a:pt x="156249" y="151832"/>
                </a:lnTo>
                <a:lnTo>
                  <a:pt x="169452" y="169872"/>
                </a:lnTo>
                <a:lnTo>
                  <a:pt x="182882" y="187919"/>
                </a:lnTo>
                <a:lnTo>
                  <a:pt x="189365" y="194933"/>
                </a:lnTo>
                <a:lnTo>
                  <a:pt x="161373" y="194933"/>
                </a:lnTo>
                <a:lnTo>
                  <a:pt x="156665" y="204346"/>
                </a:lnTo>
                <a:lnTo>
                  <a:pt x="153155" y="212077"/>
                </a:lnTo>
                <a:lnTo>
                  <a:pt x="147889" y="218223"/>
                </a:lnTo>
                <a:lnTo>
                  <a:pt x="138365" y="221887"/>
                </a:lnTo>
                <a:close/>
              </a:path>
              <a:path w="309879" h="394970">
                <a:moveTo>
                  <a:pt x="179898" y="130104"/>
                </a:moveTo>
                <a:lnTo>
                  <a:pt x="152942" y="129043"/>
                </a:lnTo>
                <a:lnTo>
                  <a:pt x="182511" y="129043"/>
                </a:lnTo>
                <a:lnTo>
                  <a:pt x="179898" y="130104"/>
                </a:lnTo>
                <a:close/>
              </a:path>
              <a:path w="309879" h="394970">
                <a:moveTo>
                  <a:pt x="205277" y="299567"/>
                </a:moveTo>
                <a:lnTo>
                  <a:pt x="200167" y="292014"/>
                </a:lnTo>
                <a:lnTo>
                  <a:pt x="201504" y="272091"/>
                </a:lnTo>
                <a:lnTo>
                  <a:pt x="205430" y="252151"/>
                </a:lnTo>
                <a:lnTo>
                  <a:pt x="195763" y="237220"/>
                </a:lnTo>
                <a:lnTo>
                  <a:pt x="186002" y="222333"/>
                </a:lnTo>
                <a:lnTo>
                  <a:pt x="174941" y="208050"/>
                </a:lnTo>
                <a:lnTo>
                  <a:pt x="161373" y="194933"/>
                </a:lnTo>
                <a:lnTo>
                  <a:pt x="189365" y="194933"/>
                </a:lnTo>
                <a:lnTo>
                  <a:pt x="198477" y="204791"/>
                </a:lnTo>
                <a:lnTo>
                  <a:pt x="253371" y="204791"/>
                </a:lnTo>
                <a:lnTo>
                  <a:pt x="260745" y="205919"/>
                </a:lnTo>
                <a:lnTo>
                  <a:pt x="259128" y="216948"/>
                </a:lnTo>
                <a:lnTo>
                  <a:pt x="221829" y="216948"/>
                </a:lnTo>
                <a:lnTo>
                  <a:pt x="208815" y="219259"/>
                </a:lnTo>
                <a:lnTo>
                  <a:pt x="221424" y="240013"/>
                </a:lnTo>
                <a:lnTo>
                  <a:pt x="234285" y="259971"/>
                </a:lnTo>
                <a:lnTo>
                  <a:pt x="245482" y="280478"/>
                </a:lnTo>
                <a:lnTo>
                  <a:pt x="246135" y="282399"/>
                </a:lnTo>
                <a:lnTo>
                  <a:pt x="220693" y="282399"/>
                </a:lnTo>
                <a:lnTo>
                  <a:pt x="205277" y="299567"/>
                </a:lnTo>
                <a:close/>
              </a:path>
              <a:path w="309879" h="394970">
                <a:moveTo>
                  <a:pt x="253371" y="204791"/>
                </a:moveTo>
                <a:lnTo>
                  <a:pt x="198477" y="204791"/>
                </a:lnTo>
                <a:lnTo>
                  <a:pt x="216141" y="204346"/>
                </a:lnTo>
                <a:lnTo>
                  <a:pt x="241688" y="203003"/>
                </a:lnTo>
                <a:lnTo>
                  <a:pt x="253371" y="204791"/>
                </a:lnTo>
                <a:close/>
              </a:path>
              <a:path w="309879" h="394970">
                <a:moveTo>
                  <a:pt x="246372" y="219337"/>
                </a:moveTo>
                <a:lnTo>
                  <a:pt x="234175" y="217938"/>
                </a:lnTo>
                <a:lnTo>
                  <a:pt x="221829" y="216948"/>
                </a:lnTo>
                <a:lnTo>
                  <a:pt x="259128" y="216948"/>
                </a:lnTo>
                <a:lnTo>
                  <a:pt x="258937" y="218250"/>
                </a:lnTo>
                <a:lnTo>
                  <a:pt x="246372" y="219337"/>
                </a:lnTo>
                <a:close/>
              </a:path>
              <a:path w="309879" h="394970">
                <a:moveTo>
                  <a:pt x="240748" y="307408"/>
                </a:moveTo>
                <a:lnTo>
                  <a:pt x="220693" y="282399"/>
                </a:lnTo>
                <a:lnTo>
                  <a:pt x="246135" y="282399"/>
                </a:lnTo>
                <a:lnTo>
                  <a:pt x="253095" y="302875"/>
                </a:lnTo>
                <a:lnTo>
                  <a:pt x="248407" y="304451"/>
                </a:lnTo>
                <a:lnTo>
                  <a:pt x="244216" y="305797"/>
                </a:lnTo>
                <a:lnTo>
                  <a:pt x="240748" y="307408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4" name="bg object 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33703" y="206179"/>
            <a:ext cx="238645" cy="242809"/>
          </a:xfrm>
          <a:prstGeom prst="rect">
            <a:avLst/>
          </a:prstGeom>
        </p:spPr>
      </p:pic>
      <p:sp>
        <p:nvSpPr>
          <p:cNvPr id="55" name="bg object 55"/>
          <p:cNvSpPr/>
          <p:nvPr/>
        </p:nvSpPr>
        <p:spPr>
          <a:xfrm>
            <a:off x="8737823" y="439797"/>
            <a:ext cx="257175" cy="284480"/>
          </a:xfrm>
          <a:custGeom>
            <a:avLst/>
            <a:gdLst/>
            <a:ahLst/>
            <a:cxnLst/>
            <a:rect l="l" t="t" r="r" b="b"/>
            <a:pathLst>
              <a:path w="257175" h="284480">
                <a:moveTo>
                  <a:pt x="26136" y="194590"/>
                </a:moveTo>
                <a:lnTo>
                  <a:pt x="5436" y="186100"/>
                </a:lnTo>
                <a:lnTo>
                  <a:pt x="10" y="161867"/>
                </a:lnTo>
                <a:lnTo>
                  <a:pt x="0" y="155928"/>
                </a:lnTo>
                <a:lnTo>
                  <a:pt x="794" y="116950"/>
                </a:lnTo>
                <a:lnTo>
                  <a:pt x="12441" y="108639"/>
                </a:lnTo>
                <a:lnTo>
                  <a:pt x="27211" y="104936"/>
                </a:lnTo>
                <a:lnTo>
                  <a:pt x="43108" y="103281"/>
                </a:lnTo>
                <a:lnTo>
                  <a:pt x="58134" y="101113"/>
                </a:lnTo>
                <a:lnTo>
                  <a:pt x="74781" y="86087"/>
                </a:lnTo>
                <a:lnTo>
                  <a:pt x="74585" y="59951"/>
                </a:lnTo>
                <a:lnTo>
                  <a:pt x="70805" y="30231"/>
                </a:lnTo>
                <a:lnTo>
                  <a:pt x="76702" y="4454"/>
                </a:lnTo>
                <a:lnTo>
                  <a:pt x="129562" y="0"/>
                </a:lnTo>
                <a:lnTo>
                  <a:pt x="152268" y="13464"/>
                </a:lnTo>
                <a:lnTo>
                  <a:pt x="153626" y="19130"/>
                </a:lnTo>
                <a:lnTo>
                  <a:pt x="125168" y="19130"/>
                </a:lnTo>
                <a:lnTo>
                  <a:pt x="114365" y="19275"/>
                </a:lnTo>
                <a:lnTo>
                  <a:pt x="103460" y="21929"/>
                </a:lnTo>
                <a:lnTo>
                  <a:pt x="90627" y="39669"/>
                </a:lnTo>
                <a:lnTo>
                  <a:pt x="90900" y="64320"/>
                </a:lnTo>
                <a:lnTo>
                  <a:pt x="94859" y="91121"/>
                </a:lnTo>
                <a:lnTo>
                  <a:pt x="93084" y="115312"/>
                </a:lnTo>
                <a:lnTo>
                  <a:pt x="73971" y="118324"/>
                </a:lnTo>
                <a:lnTo>
                  <a:pt x="56086" y="120159"/>
                </a:lnTo>
                <a:lnTo>
                  <a:pt x="38406" y="123529"/>
                </a:lnTo>
                <a:lnTo>
                  <a:pt x="19907" y="131149"/>
                </a:lnTo>
                <a:lnTo>
                  <a:pt x="19967" y="142480"/>
                </a:lnTo>
                <a:lnTo>
                  <a:pt x="20385" y="152174"/>
                </a:lnTo>
                <a:lnTo>
                  <a:pt x="21520" y="161867"/>
                </a:lnTo>
                <a:lnTo>
                  <a:pt x="23730" y="173198"/>
                </a:lnTo>
                <a:lnTo>
                  <a:pt x="92867" y="173198"/>
                </a:lnTo>
                <a:lnTo>
                  <a:pt x="97140" y="190128"/>
                </a:lnTo>
                <a:lnTo>
                  <a:pt x="70695" y="190128"/>
                </a:lnTo>
                <a:lnTo>
                  <a:pt x="26136" y="194590"/>
                </a:lnTo>
                <a:close/>
              </a:path>
              <a:path w="257175" h="284480">
                <a:moveTo>
                  <a:pt x="169228" y="261394"/>
                </a:moveTo>
                <a:lnTo>
                  <a:pt x="127284" y="261394"/>
                </a:lnTo>
                <a:lnTo>
                  <a:pt x="137242" y="260865"/>
                </a:lnTo>
                <a:lnTo>
                  <a:pt x="147149" y="258390"/>
                </a:lnTo>
                <a:lnTo>
                  <a:pt x="155613" y="234601"/>
                </a:lnTo>
                <a:lnTo>
                  <a:pt x="155476" y="209378"/>
                </a:lnTo>
                <a:lnTo>
                  <a:pt x="155135" y="184359"/>
                </a:lnTo>
                <a:lnTo>
                  <a:pt x="162985" y="161184"/>
                </a:lnTo>
                <a:lnTo>
                  <a:pt x="233432" y="150262"/>
                </a:lnTo>
                <a:lnTo>
                  <a:pt x="235838" y="141311"/>
                </a:lnTo>
                <a:lnTo>
                  <a:pt x="236299" y="133128"/>
                </a:lnTo>
                <a:lnTo>
                  <a:pt x="234507" y="125457"/>
                </a:lnTo>
                <a:lnTo>
                  <a:pt x="230156" y="118042"/>
                </a:lnTo>
                <a:lnTo>
                  <a:pt x="182867" y="113349"/>
                </a:lnTo>
                <a:lnTo>
                  <a:pt x="155340" y="106301"/>
                </a:lnTo>
                <a:lnTo>
                  <a:pt x="142148" y="84099"/>
                </a:lnTo>
                <a:lnTo>
                  <a:pt x="137865" y="33943"/>
                </a:lnTo>
                <a:lnTo>
                  <a:pt x="133718" y="23388"/>
                </a:lnTo>
                <a:lnTo>
                  <a:pt x="125168" y="19130"/>
                </a:lnTo>
                <a:lnTo>
                  <a:pt x="153626" y="19130"/>
                </a:lnTo>
                <a:lnTo>
                  <a:pt x="159717" y="44541"/>
                </a:lnTo>
                <a:lnTo>
                  <a:pt x="166808" y="92922"/>
                </a:lnTo>
                <a:lnTo>
                  <a:pt x="190563" y="95200"/>
                </a:lnTo>
                <a:lnTo>
                  <a:pt x="219445" y="95200"/>
                </a:lnTo>
                <a:lnTo>
                  <a:pt x="239917" y="99142"/>
                </a:lnTo>
                <a:lnTo>
                  <a:pt x="251999" y="115858"/>
                </a:lnTo>
                <a:lnTo>
                  <a:pt x="256863" y="153411"/>
                </a:lnTo>
                <a:lnTo>
                  <a:pt x="242579" y="170127"/>
                </a:lnTo>
                <a:lnTo>
                  <a:pt x="214984" y="175682"/>
                </a:lnTo>
                <a:lnTo>
                  <a:pt x="179914" y="179752"/>
                </a:lnTo>
                <a:lnTo>
                  <a:pt x="176134" y="226460"/>
                </a:lnTo>
                <a:lnTo>
                  <a:pt x="170972" y="259755"/>
                </a:lnTo>
                <a:lnTo>
                  <a:pt x="169228" y="261394"/>
                </a:lnTo>
                <a:close/>
              </a:path>
              <a:path w="257175" h="284480">
                <a:moveTo>
                  <a:pt x="219445" y="95200"/>
                </a:moveTo>
                <a:lnTo>
                  <a:pt x="190563" y="95200"/>
                </a:lnTo>
                <a:lnTo>
                  <a:pt x="217185" y="94765"/>
                </a:lnTo>
                <a:lnTo>
                  <a:pt x="219445" y="95200"/>
                </a:lnTo>
                <a:close/>
              </a:path>
              <a:path w="257175" h="284480">
                <a:moveTo>
                  <a:pt x="92867" y="173198"/>
                </a:moveTo>
                <a:lnTo>
                  <a:pt x="23730" y="173198"/>
                </a:lnTo>
                <a:lnTo>
                  <a:pt x="71900" y="164976"/>
                </a:lnTo>
                <a:lnTo>
                  <a:pt x="92573" y="172036"/>
                </a:lnTo>
                <a:lnTo>
                  <a:pt x="92867" y="173198"/>
                </a:lnTo>
                <a:close/>
              </a:path>
              <a:path w="257175" h="284480">
                <a:moveTo>
                  <a:pt x="100184" y="284057"/>
                </a:moveTo>
                <a:lnTo>
                  <a:pt x="83903" y="268382"/>
                </a:lnTo>
                <a:lnTo>
                  <a:pt x="80115" y="242621"/>
                </a:lnTo>
                <a:lnTo>
                  <a:pt x="78988" y="214096"/>
                </a:lnTo>
                <a:lnTo>
                  <a:pt x="70695" y="190128"/>
                </a:lnTo>
                <a:lnTo>
                  <a:pt x="97140" y="190128"/>
                </a:lnTo>
                <a:lnTo>
                  <a:pt x="97571" y="191836"/>
                </a:lnTo>
                <a:lnTo>
                  <a:pt x="98716" y="221832"/>
                </a:lnTo>
                <a:lnTo>
                  <a:pt x="107829" y="259482"/>
                </a:lnTo>
                <a:lnTo>
                  <a:pt x="117429" y="260694"/>
                </a:lnTo>
                <a:lnTo>
                  <a:pt x="127284" y="261394"/>
                </a:lnTo>
                <a:lnTo>
                  <a:pt x="169228" y="261394"/>
                </a:lnTo>
                <a:lnTo>
                  <a:pt x="150348" y="279125"/>
                </a:lnTo>
                <a:lnTo>
                  <a:pt x="100184" y="284057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7558831" y="3982336"/>
            <a:ext cx="204470" cy="276860"/>
          </a:xfrm>
          <a:custGeom>
            <a:avLst/>
            <a:gdLst/>
            <a:ahLst/>
            <a:cxnLst/>
            <a:rect l="l" t="t" r="r" b="b"/>
            <a:pathLst>
              <a:path w="204470" h="276860">
                <a:moveTo>
                  <a:pt x="32111" y="276231"/>
                </a:moveTo>
                <a:lnTo>
                  <a:pt x="12772" y="275982"/>
                </a:lnTo>
                <a:lnTo>
                  <a:pt x="1940" y="265715"/>
                </a:lnTo>
                <a:lnTo>
                  <a:pt x="0" y="249074"/>
                </a:lnTo>
                <a:lnTo>
                  <a:pt x="7331" y="229705"/>
                </a:lnTo>
                <a:lnTo>
                  <a:pt x="24317" y="211253"/>
                </a:lnTo>
                <a:lnTo>
                  <a:pt x="51340" y="197363"/>
                </a:lnTo>
                <a:lnTo>
                  <a:pt x="88781" y="191681"/>
                </a:lnTo>
                <a:lnTo>
                  <a:pt x="91887" y="144144"/>
                </a:lnTo>
                <a:lnTo>
                  <a:pt x="89054" y="87853"/>
                </a:lnTo>
                <a:lnTo>
                  <a:pt x="91545" y="35556"/>
                </a:lnTo>
                <a:lnTo>
                  <a:pt x="110624" y="0"/>
                </a:lnTo>
                <a:lnTo>
                  <a:pt x="145566" y="6638"/>
                </a:lnTo>
                <a:lnTo>
                  <a:pt x="155525" y="20205"/>
                </a:lnTo>
                <a:lnTo>
                  <a:pt x="125916" y="20205"/>
                </a:lnTo>
                <a:lnTo>
                  <a:pt x="117177" y="27851"/>
                </a:lnTo>
                <a:lnTo>
                  <a:pt x="115539" y="36588"/>
                </a:lnTo>
                <a:lnTo>
                  <a:pt x="124465" y="41179"/>
                </a:lnTo>
                <a:lnTo>
                  <a:pt x="142111" y="50565"/>
                </a:lnTo>
                <a:lnTo>
                  <a:pt x="151036" y="55156"/>
                </a:lnTo>
                <a:lnTo>
                  <a:pt x="175693" y="55156"/>
                </a:lnTo>
                <a:lnTo>
                  <a:pt x="177869" y="60071"/>
                </a:lnTo>
                <a:lnTo>
                  <a:pt x="113355" y="60071"/>
                </a:lnTo>
                <a:lnTo>
                  <a:pt x="109456" y="103460"/>
                </a:lnTo>
                <a:lnTo>
                  <a:pt x="112058" y="148744"/>
                </a:lnTo>
                <a:lnTo>
                  <a:pt x="110668" y="192696"/>
                </a:lnTo>
                <a:lnTo>
                  <a:pt x="94787" y="232092"/>
                </a:lnTo>
                <a:lnTo>
                  <a:pt x="59577" y="262816"/>
                </a:lnTo>
                <a:lnTo>
                  <a:pt x="32111" y="276231"/>
                </a:lnTo>
                <a:close/>
              </a:path>
              <a:path w="204470" h="276860">
                <a:moveTo>
                  <a:pt x="175693" y="55156"/>
                </a:moveTo>
                <a:lnTo>
                  <a:pt x="151036" y="55156"/>
                </a:lnTo>
                <a:lnTo>
                  <a:pt x="147726" y="43781"/>
                </a:lnTo>
                <a:lnTo>
                  <a:pt x="143391" y="33380"/>
                </a:lnTo>
                <a:lnTo>
                  <a:pt x="136599" y="25129"/>
                </a:lnTo>
                <a:lnTo>
                  <a:pt x="125916" y="20205"/>
                </a:lnTo>
                <a:lnTo>
                  <a:pt x="155525" y="20205"/>
                </a:lnTo>
                <a:lnTo>
                  <a:pt x="167351" y="36315"/>
                </a:lnTo>
                <a:lnTo>
                  <a:pt x="175693" y="55156"/>
                </a:lnTo>
                <a:close/>
              </a:path>
              <a:path w="204470" h="276860">
                <a:moveTo>
                  <a:pt x="187463" y="116745"/>
                </a:moveTo>
                <a:lnTo>
                  <a:pt x="163801" y="96659"/>
                </a:lnTo>
                <a:lnTo>
                  <a:pt x="137580" y="69610"/>
                </a:lnTo>
                <a:lnTo>
                  <a:pt x="113355" y="60071"/>
                </a:lnTo>
                <a:lnTo>
                  <a:pt x="177869" y="60071"/>
                </a:lnTo>
                <a:lnTo>
                  <a:pt x="184118" y="74184"/>
                </a:lnTo>
                <a:lnTo>
                  <a:pt x="204008" y="105397"/>
                </a:lnTo>
                <a:lnTo>
                  <a:pt x="187463" y="116745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528833" y="3051008"/>
            <a:ext cx="153035" cy="273050"/>
          </a:xfrm>
          <a:custGeom>
            <a:avLst/>
            <a:gdLst/>
            <a:ahLst/>
            <a:cxnLst/>
            <a:rect l="l" t="t" r="r" b="b"/>
            <a:pathLst>
              <a:path w="153034" h="273050">
                <a:moveTo>
                  <a:pt x="20872" y="138714"/>
                </a:moveTo>
                <a:lnTo>
                  <a:pt x="1061" y="127281"/>
                </a:lnTo>
                <a:lnTo>
                  <a:pt x="0" y="103349"/>
                </a:lnTo>
                <a:lnTo>
                  <a:pt x="10770" y="71862"/>
                </a:lnTo>
                <a:lnTo>
                  <a:pt x="26455" y="37766"/>
                </a:lnTo>
                <a:lnTo>
                  <a:pt x="40137" y="6007"/>
                </a:lnTo>
                <a:lnTo>
                  <a:pt x="67971" y="3566"/>
                </a:lnTo>
                <a:lnTo>
                  <a:pt x="98570" y="0"/>
                </a:lnTo>
                <a:lnTo>
                  <a:pt x="123844" y="4624"/>
                </a:lnTo>
                <a:lnTo>
                  <a:pt x="132486" y="20751"/>
                </a:lnTo>
                <a:lnTo>
                  <a:pt x="100755" y="20751"/>
                </a:lnTo>
                <a:lnTo>
                  <a:pt x="66188" y="24156"/>
                </a:lnTo>
                <a:lnTo>
                  <a:pt x="43756" y="46350"/>
                </a:lnTo>
                <a:lnTo>
                  <a:pt x="28798" y="78271"/>
                </a:lnTo>
                <a:lnTo>
                  <a:pt x="16656" y="110858"/>
                </a:lnTo>
                <a:lnTo>
                  <a:pt x="31674" y="118819"/>
                </a:lnTo>
                <a:lnTo>
                  <a:pt x="86311" y="118819"/>
                </a:lnTo>
                <a:lnTo>
                  <a:pt x="88632" y="129167"/>
                </a:lnTo>
                <a:lnTo>
                  <a:pt x="88538" y="132702"/>
                </a:lnTo>
                <a:lnTo>
                  <a:pt x="66350" y="132702"/>
                </a:lnTo>
                <a:lnTo>
                  <a:pt x="20872" y="138714"/>
                </a:lnTo>
                <a:close/>
              </a:path>
              <a:path w="153034" h="273050">
                <a:moveTo>
                  <a:pt x="151440" y="250258"/>
                </a:moveTo>
                <a:lnTo>
                  <a:pt x="105149" y="250258"/>
                </a:lnTo>
                <a:lnTo>
                  <a:pt x="113383" y="249226"/>
                </a:lnTo>
                <a:lnTo>
                  <a:pt x="120901" y="246043"/>
                </a:lnTo>
                <a:lnTo>
                  <a:pt x="131337" y="239737"/>
                </a:lnTo>
                <a:lnTo>
                  <a:pt x="131773" y="199924"/>
                </a:lnTo>
                <a:lnTo>
                  <a:pt x="132210" y="148106"/>
                </a:lnTo>
                <a:lnTo>
                  <a:pt x="129370" y="94296"/>
                </a:lnTo>
                <a:lnTo>
                  <a:pt x="119977" y="48506"/>
                </a:lnTo>
                <a:lnTo>
                  <a:pt x="100755" y="20751"/>
                </a:lnTo>
                <a:lnTo>
                  <a:pt x="132486" y="20751"/>
                </a:lnTo>
                <a:lnTo>
                  <a:pt x="135705" y="26758"/>
                </a:lnTo>
                <a:lnTo>
                  <a:pt x="140755" y="73400"/>
                </a:lnTo>
                <a:lnTo>
                  <a:pt x="146356" y="120198"/>
                </a:lnTo>
                <a:lnTo>
                  <a:pt x="150961" y="167049"/>
                </a:lnTo>
                <a:lnTo>
                  <a:pt x="153023" y="213848"/>
                </a:lnTo>
                <a:lnTo>
                  <a:pt x="151440" y="250258"/>
                </a:lnTo>
                <a:close/>
              </a:path>
              <a:path w="153034" h="273050">
                <a:moveTo>
                  <a:pt x="86311" y="118819"/>
                </a:moveTo>
                <a:lnTo>
                  <a:pt x="31674" y="118819"/>
                </a:lnTo>
                <a:lnTo>
                  <a:pt x="42186" y="117616"/>
                </a:lnTo>
                <a:lnTo>
                  <a:pt x="50446" y="110167"/>
                </a:lnTo>
                <a:lnTo>
                  <a:pt x="58705" y="99390"/>
                </a:lnTo>
                <a:lnTo>
                  <a:pt x="81729" y="98394"/>
                </a:lnTo>
                <a:lnTo>
                  <a:pt x="86311" y="118819"/>
                </a:lnTo>
                <a:close/>
              </a:path>
              <a:path w="153034" h="273050">
                <a:moveTo>
                  <a:pt x="91019" y="272700"/>
                </a:moveTo>
                <a:lnTo>
                  <a:pt x="72358" y="270865"/>
                </a:lnTo>
                <a:lnTo>
                  <a:pt x="66811" y="237374"/>
                </a:lnTo>
                <a:lnTo>
                  <a:pt x="67716" y="202807"/>
                </a:lnTo>
                <a:lnTo>
                  <a:pt x="69439" y="167729"/>
                </a:lnTo>
                <a:lnTo>
                  <a:pt x="66350" y="132702"/>
                </a:lnTo>
                <a:lnTo>
                  <a:pt x="88538" y="132702"/>
                </a:lnTo>
                <a:lnTo>
                  <a:pt x="87408" y="175512"/>
                </a:lnTo>
                <a:lnTo>
                  <a:pt x="86054" y="221227"/>
                </a:lnTo>
                <a:lnTo>
                  <a:pt x="92564" y="250113"/>
                </a:lnTo>
                <a:lnTo>
                  <a:pt x="105149" y="250258"/>
                </a:lnTo>
                <a:lnTo>
                  <a:pt x="151440" y="250258"/>
                </a:lnTo>
                <a:lnTo>
                  <a:pt x="150996" y="260489"/>
                </a:lnTo>
                <a:lnTo>
                  <a:pt x="129570" y="267563"/>
                </a:lnTo>
                <a:lnTo>
                  <a:pt x="109833" y="271616"/>
                </a:lnTo>
                <a:lnTo>
                  <a:pt x="91019" y="272700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8755495" y="2772179"/>
            <a:ext cx="222885" cy="307975"/>
          </a:xfrm>
          <a:custGeom>
            <a:avLst/>
            <a:gdLst/>
            <a:ahLst/>
            <a:cxnLst/>
            <a:rect l="l" t="t" r="r" b="b"/>
            <a:pathLst>
              <a:path w="222884" h="307975">
                <a:moveTo>
                  <a:pt x="24643" y="90129"/>
                </a:moveTo>
                <a:lnTo>
                  <a:pt x="7877" y="82346"/>
                </a:lnTo>
                <a:lnTo>
                  <a:pt x="0" y="73763"/>
                </a:lnTo>
                <a:lnTo>
                  <a:pt x="305" y="62829"/>
                </a:lnTo>
                <a:lnTo>
                  <a:pt x="8089" y="47991"/>
                </a:lnTo>
                <a:lnTo>
                  <a:pt x="32389" y="20412"/>
                </a:lnTo>
                <a:lnTo>
                  <a:pt x="61624" y="4799"/>
                </a:lnTo>
                <a:lnTo>
                  <a:pt x="92997" y="0"/>
                </a:lnTo>
                <a:lnTo>
                  <a:pt x="123714" y="4861"/>
                </a:lnTo>
                <a:lnTo>
                  <a:pt x="150980" y="18232"/>
                </a:lnTo>
                <a:lnTo>
                  <a:pt x="152601" y="19831"/>
                </a:lnTo>
                <a:lnTo>
                  <a:pt x="112790" y="19831"/>
                </a:lnTo>
                <a:lnTo>
                  <a:pt x="84242" y="20969"/>
                </a:lnTo>
                <a:lnTo>
                  <a:pt x="57288" y="28742"/>
                </a:lnTo>
                <a:lnTo>
                  <a:pt x="36043" y="41371"/>
                </a:lnTo>
                <a:lnTo>
                  <a:pt x="24626" y="57076"/>
                </a:lnTo>
                <a:lnTo>
                  <a:pt x="27152" y="74077"/>
                </a:lnTo>
                <a:lnTo>
                  <a:pt x="59102" y="74077"/>
                </a:lnTo>
                <a:lnTo>
                  <a:pt x="46355" y="83388"/>
                </a:lnTo>
                <a:lnTo>
                  <a:pt x="24643" y="90129"/>
                </a:lnTo>
                <a:close/>
              </a:path>
              <a:path w="222884" h="307975">
                <a:moveTo>
                  <a:pt x="177960" y="290316"/>
                </a:moveTo>
                <a:lnTo>
                  <a:pt x="92073" y="290316"/>
                </a:lnTo>
                <a:lnTo>
                  <a:pt x="137045" y="287149"/>
                </a:lnTo>
                <a:lnTo>
                  <a:pt x="177249" y="271871"/>
                </a:lnTo>
                <a:lnTo>
                  <a:pt x="201224" y="246142"/>
                </a:lnTo>
                <a:lnTo>
                  <a:pt x="203850" y="220864"/>
                </a:lnTo>
                <a:lnTo>
                  <a:pt x="192132" y="188014"/>
                </a:lnTo>
                <a:lnTo>
                  <a:pt x="171666" y="157891"/>
                </a:lnTo>
                <a:lnTo>
                  <a:pt x="148049" y="140796"/>
                </a:lnTo>
                <a:lnTo>
                  <a:pt x="153889" y="134290"/>
                </a:lnTo>
                <a:lnTo>
                  <a:pt x="157141" y="129007"/>
                </a:lnTo>
                <a:lnTo>
                  <a:pt x="158983" y="123724"/>
                </a:lnTo>
                <a:lnTo>
                  <a:pt x="160590" y="117218"/>
                </a:lnTo>
                <a:lnTo>
                  <a:pt x="166823" y="74077"/>
                </a:lnTo>
                <a:lnTo>
                  <a:pt x="166756" y="73763"/>
                </a:lnTo>
                <a:lnTo>
                  <a:pt x="158201" y="44578"/>
                </a:lnTo>
                <a:lnTo>
                  <a:pt x="138815" y="27107"/>
                </a:lnTo>
                <a:lnTo>
                  <a:pt x="112790" y="19831"/>
                </a:lnTo>
                <a:lnTo>
                  <a:pt x="152601" y="19831"/>
                </a:lnTo>
                <a:lnTo>
                  <a:pt x="171998" y="38961"/>
                </a:lnTo>
                <a:lnTo>
                  <a:pt x="183974" y="65895"/>
                </a:lnTo>
                <a:lnTo>
                  <a:pt x="184113" y="97883"/>
                </a:lnTo>
                <a:lnTo>
                  <a:pt x="169620" y="133773"/>
                </a:lnTo>
                <a:lnTo>
                  <a:pt x="201763" y="168800"/>
                </a:lnTo>
                <a:lnTo>
                  <a:pt x="218801" y="200714"/>
                </a:lnTo>
                <a:lnTo>
                  <a:pt x="222851" y="229164"/>
                </a:lnTo>
                <a:lnTo>
                  <a:pt x="216027" y="253797"/>
                </a:lnTo>
                <a:lnTo>
                  <a:pt x="200448" y="274261"/>
                </a:lnTo>
                <a:lnTo>
                  <a:pt x="178230" y="290204"/>
                </a:lnTo>
                <a:lnTo>
                  <a:pt x="177960" y="290316"/>
                </a:lnTo>
                <a:close/>
              </a:path>
              <a:path w="222884" h="307975">
                <a:moveTo>
                  <a:pt x="59102" y="74077"/>
                </a:moveTo>
                <a:lnTo>
                  <a:pt x="27152" y="74077"/>
                </a:lnTo>
                <a:lnTo>
                  <a:pt x="56424" y="48330"/>
                </a:lnTo>
                <a:lnTo>
                  <a:pt x="89430" y="39333"/>
                </a:lnTo>
                <a:lnTo>
                  <a:pt x="119957" y="44855"/>
                </a:lnTo>
                <a:lnTo>
                  <a:pt x="134981" y="57115"/>
                </a:lnTo>
                <a:lnTo>
                  <a:pt x="88274" y="57115"/>
                </a:lnTo>
                <a:lnTo>
                  <a:pt x="66656" y="68558"/>
                </a:lnTo>
                <a:lnTo>
                  <a:pt x="59102" y="74077"/>
                </a:lnTo>
                <a:close/>
              </a:path>
              <a:path w="222884" h="307975">
                <a:moveTo>
                  <a:pt x="141137" y="244708"/>
                </a:moveTo>
                <a:lnTo>
                  <a:pt x="103559" y="244708"/>
                </a:lnTo>
                <a:lnTo>
                  <a:pt x="129990" y="231595"/>
                </a:lnTo>
                <a:lnTo>
                  <a:pt x="141716" y="193226"/>
                </a:lnTo>
                <a:lnTo>
                  <a:pt x="124848" y="171459"/>
                </a:lnTo>
                <a:lnTo>
                  <a:pt x="99514" y="158440"/>
                </a:lnTo>
                <a:lnTo>
                  <a:pt x="85845" y="146314"/>
                </a:lnTo>
                <a:lnTo>
                  <a:pt x="97641" y="127973"/>
                </a:lnTo>
                <a:lnTo>
                  <a:pt x="120395" y="108314"/>
                </a:lnTo>
                <a:lnTo>
                  <a:pt x="132897" y="86210"/>
                </a:lnTo>
                <a:lnTo>
                  <a:pt x="113937" y="60532"/>
                </a:lnTo>
                <a:lnTo>
                  <a:pt x="88274" y="57115"/>
                </a:lnTo>
                <a:lnTo>
                  <a:pt x="134981" y="57115"/>
                </a:lnTo>
                <a:lnTo>
                  <a:pt x="141788" y="62669"/>
                </a:lnTo>
                <a:lnTo>
                  <a:pt x="148709" y="90543"/>
                </a:lnTo>
                <a:lnTo>
                  <a:pt x="134505" y="126248"/>
                </a:lnTo>
                <a:lnTo>
                  <a:pt x="124150" y="139863"/>
                </a:lnTo>
                <a:lnTo>
                  <a:pt x="123155" y="146753"/>
                </a:lnTo>
                <a:lnTo>
                  <a:pt x="129214" y="151291"/>
                </a:lnTo>
                <a:lnTo>
                  <a:pt x="140023" y="157852"/>
                </a:lnTo>
                <a:lnTo>
                  <a:pt x="158059" y="188592"/>
                </a:lnTo>
                <a:lnTo>
                  <a:pt x="157060" y="218998"/>
                </a:lnTo>
                <a:lnTo>
                  <a:pt x="141653" y="244387"/>
                </a:lnTo>
                <a:lnTo>
                  <a:pt x="141137" y="244708"/>
                </a:lnTo>
                <a:close/>
              </a:path>
              <a:path w="222884" h="307975">
                <a:moveTo>
                  <a:pt x="92909" y="307386"/>
                </a:moveTo>
                <a:lnTo>
                  <a:pt x="65301" y="301724"/>
                </a:lnTo>
                <a:lnTo>
                  <a:pt x="41638" y="289781"/>
                </a:lnTo>
                <a:lnTo>
                  <a:pt x="24035" y="271204"/>
                </a:lnTo>
                <a:lnTo>
                  <a:pt x="14610" y="245641"/>
                </a:lnTo>
                <a:lnTo>
                  <a:pt x="17495" y="237513"/>
                </a:lnTo>
                <a:lnTo>
                  <a:pt x="24518" y="232911"/>
                </a:lnTo>
                <a:lnTo>
                  <a:pt x="33234" y="229909"/>
                </a:lnTo>
                <a:lnTo>
                  <a:pt x="41198" y="226578"/>
                </a:lnTo>
                <a:lnTo>
                  <a:pt x="61985" y="225598"/>
                </a:lnTo>
                <a:lnTo>
                  <a:pt x="81831" y="237176"/>
                </a:lnTo>
                <a:lnTo>
                  <a:pt x="100462" y="243634"/>
                </a:lnTo>
                <a:lnTo>
                  <a:pt x="55244" y="243634"/>
                </a:lnTo>
                <a:lnTo>
                  <a:pt x="46716" y="245641"/>
                </a:lnTo>
                <a:lnTo>
                  <a:pt x="41198" y="247648"/>
                </a:lnTo>
                <a:lnTo>
                  <a:pt x="33673" y="253667"/>
                </a:lnTo>
                <a:lnTo>
                  <a:pt x="53795" y="279709"/>
                </a:lnTo>
                <a:lnTo>
                  <a:pt x="92073" y="290316"/>
                </a:lnTo>
                <a:lnTo>
                  <a:pt x="177960" y="290316"/>
                </a:lnTo>
                <a:lnTo>
                  <a:pt x="151490" y="301274"/>
                </a:lnTo>
                <a:lnTo>
                  <a:pt x="122344" y="307119"/>
                </a:lnTo>
                <a:lnTo>
                  <a:pt x="92909" y="307386"/>
                </a:lnTo>
                <a:close/>
              </a:path>
              <a:path w="222884" h="307975">
                <a:moveTo>
                  <a:pt x="86119" y="261387"/>
                </a:moveTo>
                <a:lnTo>
                  <a:pt x="55244" y="243634"/>
                </a:lnTo>
                <a:lnTo>
                  <a:pt x="100462" y="243634"/>
                </a:lnTo>
                <a:lnTo>
                  <a:pt x="103559" y="244708"/>
                </a:lnTo>
                <a:lnTo>
                  <a:pt x="141137" y="244708"/>
                </a:lnTo>
                <a:lnTo>
                  <a:pt x="116464" y="260077"/>
                </a:lnTo>
                <a:lnTo>
                  <a:pt x="86119" y="261387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140854" y="837353"/>
            <a:ext cx="223520" cy="289560"/>
          </a:xfrm>
          <a:custGeom>
            <a:avLst/>
            <a:gdLst/>
            <a:ahLst/>
            <a:cxnLst/>
            <a:rect l="l" t="t" r="r" b="b"/>
            <a:pathLst>
              <a:path w="223520" h="289559">
                <a:moveTo>
                  <a:pt x="25484" y="136707"/>
                </a:moveTo>
                <a:lnTo>
                  <a:pt x="5870" y="124437"/>
                </a:lnTo>
                <a:lnTo>
                  <a:pt x="0" y="98818"/>
                </a:lnTo>
                <a:lnTo>
                  <a:pt x="5688" y="67238"/>
                </a:lnTo>
                <a:lnTo>
                  <a:pt x="20751" y="37083"/>
                </a:lnTo>
                <a:lnTo>
                  <a:pt x="43005" y="15743"/>
                </a:lnTo>
                <a:lnTo>
                  <a:pt x="78254" y="0"/>
                </a:lnTo>
                <a:lnTo>
                  <a:pt x="116114" y="2841"/>
                </a:lnTo>
                <a:lnTo>
                  <a:pt x="146567" y="18644"/>
                </a:lnTo>
                <a:lnTo>
                  <a:pt x="103076" y="18644"/>
                </a:lnTo>
                <a:lnTo>
                  <a:pt x="79594" y="20658"/>
                </a:lnTo>
                <a:lnTo>
                  <a:pt x="52118" y="33389"/>
                </a:lnTo>
                <a:lnTo>
                  <a:pt x="30567" y="62476"/>
                </a:lnTo>
                <a:lnTo>
                  <a:pt x="18767" y="94263"/>
                </a:lnTo>
                <a:lnTo>
                  <a:pt x="20545" y="115094"/>
                </a:lnTo>
                <a:lnTo>
                  <a:pt x="63303" y="115094"/>
                </a:lnTo>
                <a:lnTo>
                  <a:pt x="61026" y="128240"/>
                </a:lnTo>
                <a:lnTo>
                  <a:pt x="25484" y="136707"/>
                </a:lnTo>
                <a:close/>
              </a:path>
              <a:path w="223520" h="289559">
                <a:moveTo>
                  <a:pt x="132241" y="222391"/>
                </a:moveTo>
                <a:lnTo>
                  <a:pt x="106352" y="217799"/>
                </a:lnTo>
                <a:lnTo>
                  <a:pt x="123811" y="179607"/>
                </a:lnTo>
                <a:lnTo>
                  <a:pt x="146491" y="141619"/>
                </a:lnTo>
                <a:lnTo>
                  <a:pt x="161799" y="103221"/>
                </a:lnTo>
                <a:lnTo>
                  <a:pt x="157140" y="63799"/>
                </a:lnTo>
                <a:lnTo>
                  <a:pt x="145330" y="42467"/>
                </a:lnTo>
                <a:lnTo>
                  <a:pt x="126149" y="26665"/>
                </a:lnTo>
                <a:lnTo>
                  <a:pt x="103076" y="18644"/>
                </a:lnTo>
                <a:lnTo>
                  <a:pt x="146567" y="18644"/>
                </a:lnTo>
                <a:lnTo>
                  <a:pt x="150595" y="20734"/>
                </a:lnTo>
                <a:lnTo>
                  <a:pt x="175707" y="50147"/>
                </a:lnTo>
                <a:lnTo>
                  <a:pt x="183438" y="87060"/>
                </a:lnTo>
                <a:lnTo>
                  <a:pt x="174069" y="124280"/>
                </a:lnTo>
                <a:lnTo>
                  <a:pt x="139665" y="195956"/>
                </a:lnTo>
                <a:lnTo>
                  <a:pt x="177064" y="203260"/>
                </a:lnTo>
                <a:lnTo>
                  <a:pt x="207040" y="204830"/>
                </a:lnTo>
                <a:lnTo>
                  <a:pt x="222987" y="219302"/>
                </a:lnTo>
                <a:lnTo>
                  <a:pt x="222718" y="221947"/>
                </a:lnTo>
                <a:lnTo>
                  <a:pt x="179922" y="221947"/>
                </a:lnTo>
                <a:lnTo>
                  <a:pt x="132241" y="222391"/>
                </a:lnTo>
                <a:close/>
              </a:path>
              <a:path w="223520" h="289559">
                <a:moveTo>
                  <a:pt x="63303" y="115094"/>
                </a:moveTo>
                <a:lnTo>
                  <a:pt x="20545" y="115094"/>
                </a:lnTo>
                <a:lnTo>
                  <a:pt x="39728" y="111310"/>
                </a:lnTo>
                <a:lnTo>
                  <a:pt x="52013" y="78361"/>
                </a:lnTo>
                <a:lnTo>
                  <a:pt x="77850" y="63970"/>
                </a:lnTo>
                <a:lnTo>
                  <a:pt x="105627" y="67037"/>
                </a:lnTo>
                <a:lnTo>
                  <a:pt x="119408" y="81821"/>
                </a:lnTo>
                <a:lnTo>
                  <a:pt x="89287" y="81821"/>
                </a:lnTo>
                <a:lnTo>
                  <a:pt x="66863" y="94535"/>
                </a:lnTo>
                <a:lnTo>
                  <a:pt x="63303" y="115094"/>
                </a:lnTo>
                <a:close/>
              </a:path>
              <a:path w="223520" h="289559">
                <a:moveTo>
                  <a:pt x="48466" y="289340"/>
                </a:moveTo>
                <a:lnTo>
                  <a:pt x="32328" y="271449"/>
                </a:lnTo>
                <a:lnTo>
                  <a:pt x="40069" y="236520"/>
                </a:lnTo>
                <a:lnTo>
                  <a:pt x="60576" y="193990"/>
                </a:lnTo>
                <a:lnTo>
                  <a:pt x="82735" y="153295"/>
                </a:lnTo>
                <a:lnTo>
                  <a:pt x="95430" y="123870"/>
                </a:lnTo>
                <a:lnTo>
                  <a:pt x="106182" y="91224"/>
                </a:lnTo>
                <a:lnTo>
                  <a:pt x="89287" y="81821"/>
                </a:lnTo>
                <a:lnTo>
                  <a:pt x="119408" y="81821"/>
                </a:lnTo>
                <a:lnTo>
                  <a:pt x="123732" y="86460"/>
                </a:lnTo>
                <a:lnTo>
                  <a:pt x="120551" y="121140"/>
                </a:lnTo>
                <a:lnTo>
                  <a:pt x="103852" y="156645"/>
                </a:lnTo>
                <a:lnTo>
                  <a:pt x="84440" y="192611"/>
                </a:lnTo>
                <a:lnTo>
                  <a:pt x="67793" y="228884"/>
                </a:lnTo>
                <a:lnTo>
                  <a:pt x="59388" y="265310"/>
                </a:lnTo>
                <a:lnTo>
                  <a:pt x="91156" y="267367"/>
                </a:lnTo>
                <a:lnTo>
                  <a:pt x="212222" y="267367"/>
                </a:lnTo>
                <a:lnTo>
                  <a:pt x="180631" y="278050"/>
                </a:lnTo>
                <a:lnTo>
                  <a:pt x="136866" y="281625"/>
                </a:lnTo>
                <a:lnTo>
                  <a:pt x="91360" y="283051"/>
                </a:lnTo>
                <a:lnTo>
                  <a:pt x="48466" y="289340"/>
                </a:lnTo>
                <a:close/>
              </a:path>
              <a:path w="223520" h="289559">
                <a:moveTo>
                  <a:pt x="212222" y="267367"/>
                </a:moveTo>
                <a:lnTo>
                  <a:pt x="91156" y="267367"/>
                </a:lnTo>
                <a:lnTo>
                  <a:pt x="130040" y="264969"/>
                </a:lnTo>
                <a:lnTo>
                  <a:pt x="168821" y="258783"/>
                </a:lnTo>
                <a:lnTo>
                  <a:pt x="200282" y="249473"/>
                </a:lnTo>
                <a:lnTo>
                  <a:pt x="201920" y="242374"/>
                </a:lnTo>
                <a:lnTo>
                  <a:pt x="203558" y="234729"/>
                </a:lnTo>
                <a:lnTo>
                  <a:pt x="205197" y="226538"/>
                </a:lnTo>
                <a:lnTo>
                  <a:pt x="179922" y="221947"/>
                </a:lnTo>
                <a:lnTo>
                  <a:pt x="222718" y="221947"/>
                </a:lnTo>
                <a:lnTo>
                  <a:pt x="218303" y="265310"/>
                </a:lnTo>
                <a:lnTo>
                  <a:pt x="212222" y="267367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6967169" y="4177296"/>
            <a:ext cx="216535" cy="274955"/>
          </a:xfrm>
          <a:custGeom>
            <a:avLst/>
            <a:gdLst/>
            <a:ahLst/>
            <a:cxnLst/>
            <a:rect l="l" t="t" r="r" b="b"/>
            <a:pathLst>
              <a:path w="216534" h="274954">
                <a:moveTo>
                  <a:pt x="144551" y="154419"/>
                </a:moveTo>
                <a:lnTo>
                  <a:pt x="143319" y="146596"/>
                </a:lnTo>
                <a:lnTo>
                  <a:pt x="142875" y="144602"/>
                </a:lnTo>
                <a:lnTo>
                  <a:pt x="137731" y="121069"/>
                </a:lnTo>
                <a:lnTo>
                  <a:pt x="136601" y="102730"/>
                </a:lnTo>
                <a:lnTo>
                  <a:pt x="136080" y="94272"/>
                </a:lnTo>
                <a:lnTo>
                  <a:pt x="132689" y="68427"/>
                </a:lnTo>
                <a:lnTo>
                  <a:pt x="125120" y="52616"/>
                </a:lnTo>
                <a:lnTo>
                  <a:pt x="125120" y="134581"/>
                </a:lnTo>
                <a:lnTo>
                  <a:pt x="121361" y="144602"/>
                </a:lnTo>
                <a:lnTo>
                  <a:pt x="105524" y="141935"/>
                </a:lnTo>
                <a:lnTo>
                  <a:pt x="106718" y="132524"/>
                </a:lnTo>
                <a:lnTo>
                  <a:pt x="109194" y="123024"/>
                </a:lnTo>
                <a:lnTo>
                  <a:pt x="113322" y="113182"/>
                </a:lnTo>
                <a:lnTo>
                  <a:pt x="119519" y="102730"/>
                </a:lnTo>
                <a:lnTo>
                  <a:pt x="122580" y="118427"/>
                </a:lnTo>
                <a:lnTo>
                  <a:pt x="125120" y="134581"/>
                </a:lnTo>
                <a:lnTo>
                  <a:pt x="125120" y="52616"/>
                </a:lnTo>
                <a:lnTo>
                  <a:pt x="121856" y="45783"/>
                </a:lnTo>
                <a:lnTo>
                  <a:pt x="107543" y="66941"/>
                </a:lnTo>
                <a:lnTo>
                  <a:pt x="99390" y="90411"/>
                </a:lnTo>
                <a:lnTo>
                  <a:pt x="93967" y="115023"/>
                </a:lnTo>
                <a:lnTo>
                  <a:pt x="87782" y="139598"/>
                </a:lnTo>
                <a:lnTo>
                  <a:pt x="89166" y="154089"/>
                </a:lnTo>
                <a:lnTo>
                  <a:pt x="100622" y="159308"/>
                </a:lnTo>
                <a:lnTo>
                  <a:pt x="116268" y="160858"/>
                </a:lnTo>
                <a:lnTo>
                  <a:pt x="130251" y="164325"/>
                </a:lnTo>
                <a:lnTo>
                  <a:pt x="137934" y="165696"/>
                </a:lnTo>
                <a:lnTo>
                  <a:pt x="142735" y="161582"/>
                </a:lnTo>
                <a:lnTo>
                  <a:pt x="144551" y="154419"/>
                </a:lnTo>
                <a:close/>
              </a:path>
              <a:path w="216534" h="274954">
                <a:moveTo>
                  <a:pt x="215976" y="245008"/>
                </a:moveTo>
                <a:lnTo>
                  <a:pt x="210858" y="202450"/>
                </a:lnTo>
                <a:lnTo>
                  <a:pt x="199707" y="154813"/>
                </a:lnTo>
                <a:lnTo>
                  <a:pt x="195986" y="132537"/>
                </a:lnTo>
                <a:lnTo>
                  <a:pt x="195986" y="243166"/>
                </a:lnTo>
                <a:lnTo>
                  <a:pt x="166776" y="251574"/>
                </a:lnTo>
                <a:lnTo>
                  <a:pt x="151333" y="249986"/>
                </a:lnTo>
                <a:lnTo>
                  <a:pt x="145478" y="241122"/>
                </a:lnTo>
                <a:lnTo>
                  <a:pt x="145059" y="227736"/>
                </a:lnTo>
                <a:lnTo>
                  <a:pt x="145897" y="212521"/>
                </a:lnTo>
                <a:lnTo>
                  <a:pt x="144043" y="199707"/>
                </a:lnTo>
                <a:lnTo>
                  <a:pt x="143827" y="198221"/>
                </a:lnTo>
                <a:lnTo>
                  <a:pt x="134658" y="187579"/>
                </a:lnTo>
                <a:lnTo>
                  <a:pt x="114236" y="183286"/>
                </a:lnTo>
                <a:lnTo>
                  <a:pt x="78397" y="188099"/>
                </a:lnTo>
                <a:lnTo>
                  <a:pt x="70993" y="211582"/>
                </a:lnTo>
                <a:lnTo>
                  <a:pt x="62928" y="236347"/>
                </a:lnTo>
                <a:lnTo>
                  <a:pt x="49187" y="252615"/>
                </a:lnTo>
                <a:lnTo>
                  <a:pt x="24726" y="250634"/>
                </a:lnTo>
                <a:lnTo>
                  <a:pt x="34734" y="205943"/>
                </a:lnTo>
                <a:lnTo>
                  <a:pt x="46532" y="161505"/>
                </a:lnTo>
                <a:lnTo>
                  <a:pt x="59664" y="117335"/>
                </a:lnTo>
                <a:lnTo>
                  <a:pt x="73710" y="73456"/>
                </a:lnTo>
                <a:lnTo>
                  <a:pt x="88188" y="29883"/>
                </a:lnTo>
                <a:lnTo>
                  <a:pt x="113677" y="14084"/>
                </a:lnTo>
                <a:lnTo>
                  <a:pt x="131699" y="15125"/>
                </a:lnTo>
                <a:lnTo>
                  <a:pt x="162458" y="60388"/>
                </a:lnTo>
                <a:lnTo>
                  <a:pt x="174980" y="105498"/>
                </a:lnTo>
                <a:lnTo>
                  <a:pt x="185051" y="151460"/>
                </a:lnTo>
                <a:lnTo>
                  <a:pt x="192201" y="197586"/>
                </a:lnTo>
                <a:lnTo>
                  <a:pt x="195986" y="243166"/>
                </a:lnTo>
                <a:lnTo>
                  <a:pt x="195986" y="132537"/>
                </a:lnTo>
                <a:lnTo>
                  <a:pt x="194119" y="121361"/>
                </a:lnTo>
                <a:lnTo>
                  <a:pt x="184391" y="75006"/>
                </a:lnTo>
                <a:lnTo>
                  <a:pt x="174612" y="37477"/>
                </a:lnTo>
                <a:lnTo>
                  <a:pt x="159435" y="14084"/>
                </a:lnTo>
                <a:lnTo>
                  <a:pt x="157797" y="11544"/>
                </a:lnTo>
                <a:lnTo>
                  <a:pt x="126961" y="0"/>
                </a:lnTo>
                <a:lnTo>
                  <a:pt x="75120" y="5613"/>
                </a:lnTo>
                <a:lnTo>
                  <a:pt x="61036" y="56565"/>
                </a:lnTo>
                <a:lnTo>
                  <a:pt x="46659" y="107454"/>
                </a:lnTo>
                <a:lnTo>
                  <a:pt x="31813" y="158203"/>
                </a:lnTo>
                <a:lnTo>
                  <a:pt x="16319" y="208749"/>
                </a:lnTo>
                <a:lnTo>
                  <a:pt x="0" y="259041"/>
                </a:lnTo>
                <a:lnTo>
                  <a:pt x="8559" y="272224"/>
                </a:lnTo>
                <a:lnTo>
                  <a:pt x="28930" y="272859"/>
                </a:lnTo>
                <a:lnTo>
                  <a:pt x="53149" y="268681"/>
                </a:lnTo>
                <a:lnTo>
                  <a:pt x="73253" y="267436"/>
                </a:lnTo>
                <a:lnTo>
                  <a:pt x="77139" y="252615"/>
                </a:lnTo>
                <a:lnTo>
                  <a:pt x="77571" y="250964"/>
                </a:lnTo>
                <a:lnTo>
                  <a:pt x="81127" y="234708"/>
                </a:lnTo>
                <a:lnTo>
                  <a:pt x="85661" y="219062"/>
                </a:lnTo>
                <a:lnTo>
                  <a:pt x="92862" y="204431"/>
                </a:lnTo>
                <a:lnTo>
                  <a:pt x="100863" y="202158"/>
                </a:lnTo>
                <a:lnTo>
                  <a:pt x="109016" y="200228"/>
                </a:lnTo>
                <a:lnTo>
                  <a:pt x="117602" y="199707"/>
                </a:lnTo>
                <a:lnTo>
                  <a:pt x="126923" y="201637"/>
                </a:lnTo>
                <a:lnTo>
                  <a:pt x="129413" y="252793"/>
                </a:lnTo>
                <a:lnTo>
                  <a:pt x="131419" y="273583"/>
                </a:lnTo>
                <a:lnTo>
                  <a:pt x="139827" y="274955"/>
                </a:lnTo>
                <a:lnTo>
                  <a:pt x="161531" y="267855"/>
                </a:lnTo>
                <a:lnTo>
                  <a:pt x="203454" y="263232"/>
                </a:lnTo>
                <a:lnTo>
                  <a:pt x="211455" y="251574"/>
                </a:lnTo>
                <a:lnTo>
                  <a:pt x="215976" y="245008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2318449" y="613839"/>
            <a:ext cx="332740" cy="337185"/>
          </a:xfrm>
          <a:custGeom>
            <a:avLst/>
            <a:gdLst/>
            <a:ahLst/>
            <a:cxnLst/>
            <a:rect l="l" t="t" r="r" b="b"/>
            <a:pathLst>
              <a:path w="332739" h="337184">
                <a:moveTo>
                  <a:pt x="45189" y="93724"/>
                </a:moveTo>
                <a:lnTo>
                  <a:pt x="19666" y="91193"/>
                </a:lnTo>
                <a:lnTo>
                  <a:pt x="19661" y="90763"/>
                </a:lnTo>
                <a:lnTo>
                  <a:pt x="34498" y="80609"/>
                </a:lnTo>
                <a:lnTo>
                  <a:pt x="54541" y="76121"/>
                </a:lnTo>
                <a:lnTo>
                  <a:pt x="75711" y="72861"/>
                </a:lnTo>
                <a:lnTo>
                  <a:pt x="94475" y="66018"/>
                </a:lnTo>
                <a:lnTo>
                  <a:pt x="95166" y="54601"/>
                </a:lnTo>
                <a:lnTo>
                  <a:pt x="93451" y="43900"/>
                </a:lnTo>
                <a:lnTo>
                  <a:pt x="89790" y="33610"/>
                </a:lnTo>
                <a:lnTo>
                  <a:pt x="84645" y="23422"/>
                </a:lnTo>
                <a:lnTo>
                  <a:pt x="101139" y="12201"/>
                </a:lnTo>
                <a:lnTo>
                  <a:pt x="119117" y="3694"/>
                </a:lnTo>
                <a:lnTo>
                  <a:pt x="138018" y="0"/>
                </a:lnTo>
                <a:lnTo>
                  <a:pt x="157276" y="3217"/>
                </a:lnTo>
                <a:lnTo>
                  <a:pt x="159742" y="13669"/>
                </a:lnTo>
                <a:lnTo>
                  <a:pt x="160857" y="18508"/>
                </a:lnTo>
                <a:lnTo>
                  <a:pt x="141985" y="18508"/>
                </a:lnTo>
                <a:lnTo>
                  <a:pt x="116916" y="24181"/>
                </a:lnTo>
                <a:lnTo>
                  <a:pt x="110994" y="47109"/>
                </a:lnTo>
                <a:lnTo>
                  <a:pt x="116336" y="76488"/>
                </a:lnTo>
                <a:lnTo>
                  <a:pt x="119942" y="86838"/>
                </a:lnTo>
                <a:lnTo>
                  <a:pt x="73723" y="86838"/>
                </a:lnTo>
                <a:lnTo>
                  <a:pt x="45189" y="93724"/>
                </a:lnTo>
                <a:close/>
              </a:path>
              <a:path w="332739" h="337184">
                <a:moveTo>
                  <a:pt x="170513" y="101515"/>
                </a:moveTo>
                <a:lnTo>
                  <a:pt x="125056" y="101515"/>
                </a:lnTo>
                <a:lnTo>
                  <a:pt x="135424" y="100968"/>
                </a:lnTo>
                <a:lnTo>
                  <a:pt x="144101" y="97555"/>
                </a:lnTo>
                <a:lnTo>
                  <a:pt x="151942" y="92231"/>
                </a:lnTo>
                <a:lnTo>
                  <a:pt x="159460" y="86223"/>
                </a:lnTo>
                <a:lnTo>
                  <a:pt x="155348" y="68731"/>
                </a:lnTo>
                <a:lnTo>
                  <a:pt x="151133" y="51546"/>
                </a:lnTo>
                <a:lnTo>
                  <a:pt x="146713" y="34771"/>
                </a:lnTo>
                <a:lnTo>
                  <a:pt x="141985" y="18508"/>
                </a:lnTo>
                <a:lnTo>
                  <a:pt x="160857" y="18508"/>
                </a:lnTo>
                <a:lnTo>
                  <a:pt x="167652" y="47996"/>
                </a:lnTo>
                <a:lnTo>
                  <a:pt x="247533" y="47996"/>
                </a:lnTo>
                <a:lnTo>
                  <a:pt x="249656" y="56325"/>
                </a:lnTo>
                <a:lnTo>
                  <a:pt x="213251" y="56325"/>
                </a:lnTo>
                <a:lnTo>
                  <a:pt x="193046" y="62025"/>
                </a:lnTo>
                <a:lnTo>
                  <a:pt x="175297" y="70387"/>
                </a:lnTo>
                <a:lnTo>
                  <a:pt x="176842" y="77477"/>
                </a:lnTo>
                <a:lnTo>
                  <a:pt x="180758" y="96599"/>
                </a:lnTo>
                <a:lnTo>
                  <a:pt x="170513" y="101515"/>
                </a:lnTo>
                <a:close/>
              </a:path>
              <a:path w="332739" h="337184">
                <a:moveTo>
                  <a:pt x="247533" y="47996"/>
                </a:moveTo>
                <a:lnTo>
                  <a:pt x="167652" y="47996"/>
                </a:lnTo>
                <a:lnTo>
                  <a:pt x="187858" y="47953"/>
                </a:lnTo>
                <a:lnTo>
                  <a:pt x="207654" y="44788"/>
                </a:lnTo>
                <a:lnTo>
                  <a:pt x="227245" y="42544"/>
                </a:lnTo>
                <a:lnTo>
                  <a:pt x="246836" y="45266"/>
                </a:lnTo>
                <a:lnTo>
                  <a:pt x="247533" y="47996"/>
                </a:lnTo>
                <a:close/>
              </a:path>
              <a:path w="332739" h="337184">
                <a:moveTo>
                  <a:pt x="191264" y="316677"/>
                </a:moveTo>
                <a:lnTo>
                  <a:pt x="99390" y="316677"/>
                </a:lnTo>
                <a:lnTo>
                  <a:pt x="189906" y="300909"/>
                </a:lnTo>
                <a:lnTo>
                  <a:pt x="234857" y="290644"/>
                </a:lnTo>
                <a:lnTo>
                  <a:pt x="277964" y="275720"/>
                </a:lnTo>
                <a:lnTo>
                  <a:pt x="273015" y="257861"/>
                </a:lnTo>
                <a:lnTo>
                  <a:pt x="267861" y="241793"/>
                </a:lnTo>
                <a:lnTo>
                  <a:pt x="264755" y="226033"/>
                </a:lnTo>
                <a:lnTo>
                  <a:pt x="265950" y="209096"/>
                </a:lnTo>
                <a:lnTo>
                  <a:pt x="299262" y="209096"/>
                </a:lnTo>
                <a:lnTo>
                  <a:pt x="283050" y="176065"/>
                </a:lnTo>
                <a:lnTo>
                  <a:pt x="265404" y="144315"/>
                </a:lnTo>
                <a:lnTo>
                  <a:pt x="249806" y="111643"/>
                </a:lnTo>
                <a:lnTo>
                  <a:pt x="239737" y="75848"/>
                </a:lnTo>
                <a:lnTo>
                  <a:pt x="230590" y="59021"/>
                </a:lnTo>
                <a:lnTo>
                  <a:pt x="213251" y="56325"/>
                </a:lnTo>
                <a:lnTo>
                  <a:pt x="249656" y="56325"/>
                </a:lnTo>
                <a:lnTo>
                  <a:pt x="257750" y="88066"/>
                </a:lnTo>
                <a:lnTo>
                  <a:pt x="273527" y="129638"/>
                </a:lnTo>
                <a:lnTo>
                  <a:pt x="294527" y="168753"/>
                </a:lnTo>
                <a:lnTo>
                  <a:pt x="321106" y="204182"/>
                </a:lnTo>
                <a:lnTo>
                  <a:pt x="327711" y="212441"/>
                </a:lnTo>
                <a:lnTo>
                  <a:pt x="331346" y="221111"/>
                </a:lnTo>
                <a:lnTo>
                  <a:pt x="332129" y="228756"/>
                </a:lnTo>
                <a:lnTo>
                  <a:pt x="281787" y="228756"/>
                </a:lnTo>
                <a:lnTo>
                  <a:pt x="287564" y="260242"/>
                </a:lnTo>
                <a:lnTo>
                  <a:pt x="298511" y="266846"/>
                </a:lnTo>
                <a:lnTo>
                  <a:pt x="315845" y="266846"/>
                </a:lnTo>
                <a:lnTo>
                  <a:pt x="310409" y="276041"/>
                </a:lnTo>
                <a:lnTo>
                  <a:pt x="276124" y="297403"/>
                </a:lnTo>
                <a:lnTo>
                  <a:pt x="232979" y="309783"/>
                </a:lnTo>
                <a:lnTo>
                  <a:pt x="191264" y="316677"/>
                </a:lnTo>
                <a:close/>
              </a:path>
              <a:path w="332739" h="337184">
                <a:moveTo>
                  <a:pt x="128768" y="117334"/>
                </a:moveTo>
                <a:lnTo>
                  <a:pt x="110311" y="114075"/>
                </a:lnTo>
                <a:lnTo>
                  <a:pt x="97751" y="87836"/>
                </a:lnTo>
                <a:lnTo>
                  <a:pt x="73723" y="86838"/>
                </a:lnTo>
                <a:lnTo>
                  <a:pt x="119942" y="86838"/>
                </a:lnTo>
                <a:lnTo>
                  <a:pt x="125056" y="101515"/>
                </a:lnTo>
                <a:lnTo>
                  <a:pt x="170513" y="101515"/>
                </a:lnTo>
                <a:lnTo>
                  <a:pt x="146149" y="113119"/>
                </a:lnTo>
                <a:lnTo>
                  <a:pt x="128768" y="117334"/>
                </a:lnTo>
                <a:close/>
              </a:path>
              <a:path w="332739" h="337184">
                <a:moveTo>
                  <a:pt x="99390" y="336883"/>
                </a:moveTo>
                <a:lnTo>
                  <a:pt x="67074" y="305000"/>
                </a:lnTo>
                <a:lnTo>
                  <a:pt x="42191" y="268035"/>
                </a:lnTo>
                <a:lnTo>
                  <a:pt x="23891" y="227186"/>
                </a:lnTo>
                <a:lnTo>
                  <a:pt x="11326" y="183652"/>
                </a:lnTo>
                <a:lnTo>
                  <a:pt x="3645" y="138632"/>
                </a:lnTo>
                <a:lnTo>
                  <a:pt x="0" y="93323"/>
                </a:lnTo>
                <a:lnTo>
                  <a:pt x="7645" y="92231"/>
                </a:lnTo>
                <a:lnTo>
                  <a:pt x="13652" y="91138"/>
                </a:lnTo>
                <a:lnTo>
                  <a:pt x="19659" y="90593"/>
                </a:lnTo>
                <a:lnTo>
                  <a:pt x="19661" y="90763"/>
                </a:lnTo>
                <a:lnTo>
                  <a:pt x="19113" y="91138"/>
                </a:lnTo>
                <a:lnTo>
                  <a:pt x="19666" y="91193"/>
                </a:lnTo>
                <a:lnTo>
                  <a:pt x="20192" y="139741"/>
                </a:lnTo>
                <a:lnTo>
                  <a:pt x="28379" y="188497"/>
                </a:lnTo>
                <a:lnTo>
                  <a:pt x="44273" y="235287"/>
                </a:lnTo>
                <a:lnTo>
                  <a:pt x="67926" y="278538"/>
                </a:lnTo>
                <a:lnTo>
                  <a:pt x="99390" y="316677"/>
                </a:lnTo>
                <a:lnTo>
                  <a:pt x="191264" y="316677"/>
                </a:lnTo>
                <a:lnTo>
                  <a:pt x="139713" y="325140"/>
                </a:lnTo>
                <a:lnTo>
                  <a:pt x="99390" y="336883"/>
                </a:lnTo>
                <a:close/>
              </a:path>
              <a:path w="332739" h="337184">
                <a:moveTo>
                  <a:pt x="315845" y="266846"/>
                </a:moveTo>
                <a:lnTo>
                  <a:pt x="298511" y="266846"/>
                </a:lnTo>
                <a:lnTo>
                  <a:pt x="307513" y="254405"/>
                </a:lnTo>
                <a:lnTo>
                  <a:pt x="307454" y="228756"/>
                </a:lnTo>
                <a:lnTo>
                  <a:pt x="332129" y="228756"/>
                </a:lnTo>
                <a:lnTo>
                  <a:pt x="332318" y="230599"/>
                </a:lnTo>
                <a:lnTo>
                  <a:pt x="330936" y="241315"/>
                </a:lnTo>
                <a:lnTo>
                  <a:pt x="315845" y="266846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6021480" y="137204"/>
            <a:ext cx="265430" cy="205104"/>
          </a:xfrm>
          <a:custGeom>
            <a:avLst/>
            <a:gdLst/>
            <a:ahLst/>
            <a:cxnLst/>
            <a:rect l="l" t="t" r="r" b="b"/>
            <a:pathLst>
              <a:path w="265429" h="205104">
                <a:moveTo>
                  <a:pt x="27646" y="205075"/>
                </a:moveTo>
                <a:lnTo>
                  <a:pt x="11263" y="196363"/>
                </a:lnTo>
                <a:lnTo>
                  <a:pt x="1843" y="173879"/>
                </a:lnTo>
                <a:lnTo>
                  <a:pt x="0" y="148016"/>
                </a:lnTo>
                <a:lnTo>
                  <a:pt x="6348" y="129167"/>
                </a:lnTo>
                <a:lnTo>
                  <a:pt x="190764" y="114943"/>
                </a:lnTo>
                <a:lnTo>
                  <a:pt x="236802" y="112238"/>
                </a:lnTo>
                <a:lnTo>
                  <a:pt x="254678" y="120626"/>
                </a:lnTo>
                <a:lnTo>
                  <a:pt x="255962" y="133502"/>
                </a:lnTo>
                <a:lnTo>
                  <a:pt x="184035" y="133502"/>
                </a:lnTo>
                <a:lnTo>
                  <a:pt x="130722" y="136813"/>
                </a:lnTo>
                <a:lnTo>
                  <a:pt x="24915" y="151011"/>
                </a:lnTo>
                <a:lnTo>
                  <a:pt x="22893" y="161012"/>
                </a:lnTo>
                <a:lnTo>
                  <a:pt x="22663" y="167531"/>
                </a:lnTo>
                <a:lnTo>
                  <a:pt x="24378" y="173436"/>
                </a:lnTo>
                <a:lnTo>
                  <a:pt x="28192" y="181593"/>
                </a:lnTo>
                <a:lnTo>
                  <a:pt x="264942" y="181593"/>
                </a:lnTo>
                <a:lnTo>
                  <a:pt x="265199" y="182139"/>
                </a:lnTo>
                <a:lnTo>
                  <a:pt x="217007" y="191707"/>
                </a:lnTo>
                <a:lnTo>
                  <a:pt x="169706" y="195246"/>
                </a:lnTo>
                <a:lnTo>
                  <a:pt x="122746" y="196294"/>
                </a:lnTo>
                <a:lnTo>
                  <a:pt x="75576" y="198391"/>
                </a:lnTo>
                <a:lnTo>
                  <a:pt x="27646" y="205075"/>
                </a:lnTo>
                <a:close/>
              </a:path>
              <a:path w="265429" h="205104">
                <a:moveTo>
                  <a:pt x="264942" y="181593"/>
                </a:moveTo>
                <a:lnTo>
                  <a:pt x="28192" y="181593"/>
                </a:lnTo>
                <a:lnTo>
                  <a:pt x="80012" y="179281"/>
                </a:lnTo>
                <a:lnTo>
                  <a:pt x="133111" y="179067"/>
                </a:lnTo>
                <a:lnTo>
                  <a:pt x="185085" y="175065"/>
                </a:lnTo>
                <a:lnTo>
                  <a:pt x="233526" y="161387"/>
                </a:lnTo>
                <a:lnTo>
                  <a:pt x="234072" y="154288"/>
                </a:lnTo>
                <a:lnTo>
                  <a:pt x="235164" y="145550"/>
                </a:lnTo>
                <a:lnTo>
                  <a:pt x="235710" y="137359"/>
                </a:lnTo>
                <a:lnTo>
                  <a:pt x="184035" y="133502"/>
                </a:lnTo>
                <a:lnTo>
                  <a:pt x="255962" y="133502"/>
                </a:lnTo>
                <a:lnTo>
                  <a:pt x="256530" y="139202"/>
                </a:lnTo>
                <a:lnTo>
                  <a:pt x="255617" y="161771"/>
                </a:lnTo>
                <a:lnTo>
                  <a:pt x="264942" y="181593"/>
                </a:lnTo>
                <a:close/>
              </a:path>
              <a:path w="265429" h="205104">
                <a:moveTo>
                  <a:pt x="224838" y="3355"/>
                </a:moveTo>
                <a:lnTo>
                  <a:pt x="61823" y="3355"/>
                </a:lnTo>
                <a:lnTo>
                  <a:pt x="119037" y="1297"/>
                </a:lnTo>
                <a:lnTo>
                  <a:pt x="180078" y="0"/>
                </a:lnTo>
                <a:lnTo>
                  <a:pt x="224838" y="3355"/>
                </a:lnTo>
                <a:close/>
              </a:path>
              <a:path w="265429" h="205104">
                <a:moveTo>
                  <a:pt x="29685" y="86171"/>
                </a:moveTo>
                <a:lnTo>
                  <a:pt x="3071" y="69096"/>
                </a:lnTo>
                <a:lnTo>
                  <a:pt x="2628" y="49539"/>
                </a:lnTo>
                <a:lnTo>
                  <a:pt x="1979" y="27320"/>
                </a:lnTo>
                <a:lnTo>
                  <a:pt x="7065" y="9196"/>
                </a:lnTo>
                <a:lnTo>
                  <a:pt x="23823" y="1926"/>
                </a:lnTo>
                <a:lnTo>
                  <a:pt x="61823" y="3355"/>
                </a:lnTo>
                <a:lnTo>
                  <a:pt x="224838" y="3355"/>
                </a:lnTo>
                <a:lnTo>
                  <a:pt x="229559" y="3709"/>
                </a:lnTo>
                <a:lnTo>
                  <a:pt x="252093" y="16671"/>
                </a:lnTo>
                <a:lnTo>
                  <a:pt x="252162" y="17285"/>
                </a:lnTo>
                <a:lnTo>
                  <a:pt x="107231" y="17285"/>
                </a:lnTo>
                <a:lnTo>
                  <a:pt x="82870" y="18309"/>
                </a:lnTo>
                <a:lnTo>
                  <a:pt x="58611" y="20562"/>
                </a:lnTo>
                <a:lnTo>
                  <a:pt x="34199" y="21586"/>
                </a:lnTo>
                <a:lnTo>
                  <a:pt x="23499" y="26287"/>
                </a:lnTo>
                <a:lnTo>
                  <a:pt x="20683" y="36672"/>
                </a:lnTo>
                <a:lnTo>
                  <a:pt x="21758" y="49616"/>
                </a:lnTo>
                <a:lnTo>
                  <a:pt x="22731" y="61997"/>
                </a:lnTo>
                <a:lnTo>
                  <a:pt x="55012" y="62858"/>
                </a:lnTo>
                <a:lnTo>
                  <a:pt x="253298" y="63116"/>
                </a:lnTo>
                <a:lnTo>
                  <a:pt x="249158" y="73807"/>
                </a:lnTo>
                <a:lnTo>
                  <a:pt x="240827" y="75650"/>
                </a:lnTo>
                <a:lnTo>
                  <a:pt x="187653" y="75650"/>
                </a:lnTo>
                <a:lnTo>
                  <a:pt x="145988" y="78542"/>
                </a:lnTo>
                <a:lnTo>
                  <a:pt x="85328" y="85684"/>
                </a:lnTo>
                <a:lnTo>
                  <a:pt x="29685" y="86171"/>
                </a:lnTo>
                <a:close/>
              </a:path>
              <a:path w="265429" h="205104">
                <a:moveTo>
                  <a:pt x="161321" y="22721"/>
                </a:moveTo>
                <a:lnTo>
                  <a:pt x="131951" y="19947"/>
                </a:lnTo>
                <a:lnTo>
                  <a:pt x="107231" y="17285"/>
                </a:lnTo>
                <a:lnTo>
                  <a:pt x="252162" y="17285"/>
                </a:lnTo>
                <a:lnTo>
                  <a:pt x="252329" y="18787"/>
                </a:lnTo>
                <a:lnTo>
                  <a:pt x="195708" y="18787"/>
                </a:lnTo>
                <a:lnTo>
                  <a:pt x="161321" y="22721"/>
                </a:lnTo>
                <a:close/>
              </a:path>
              <a:path w="265429" h="205104">
                <a:moveTo>
                  <a:pt x="253298" y="63116"/>
                </a:moveTo>
                <a:lnTo>
                  <a:pt x="111252" y="63116"/>
                </a:lnTo>
                <a:lnTo>
                  <a:pt x="172812" y="61250"/>
                </a:lnTo>
                <a:lnTo>
                  <a:pt x="221057" y="55741"/>
                </a:lnTo>
                <a:lnTo>
                  <a:pt x="237348" y="45068"/>
                </a:lnTo>
                <a:lnTo>
                  <a:pt x="224566" y="21714"/>
                </a:lnTo>
                <a:lnTo>
                  <a:pt x="195708" y="18787"/>
                </a:lnTo>
                <a:lnTo>
                  <a:pt x="252329" y="18787"/>
                </a:lnTo>
                <a:lnTo>
                  <a:pt x="256385" y="55145"/>
                </a:lnTo>
                <a:lnTo>
                  <a:pt x="253298" y="63116"/>
                </a:lnTo>
                <a:close/>
              </a:path>
              <a:path w="265429" h="205104">
                <a:moveTo>
                  <a:pt x="227288" y="78645"/>
                </a:moveTo>
                <a:lnTo>
                  <a:pt x="187653" y="75650"/>
                </a:lnTo>
                <a:lnTo>
                  <a:pt x="240827" y="75650"/>
                </a:lnTo>
                <a:lnTo>
                  <a:pt x="227288" y="78645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791713" y="4630260"/>
            <a:ext cx="229235" cy="293370"/>
          </a:xfrm>
          <a:custGeom>
            <a:avLst/>
            <a:gdLst/>
            <a:ahLst/>
            <a:cxnLst/>
            <a:rect l="l" t="t" r="r" b="b"/>
            <a:pathLst>
              <a:path w="229234" h="293370">
                <a:moveTo>
                  <a:pt x="35216" y="292903"/>
                </a:moveTo>
                <a:lnTo>
                  <a:pt x="18308" y="266921"/>
                </a:lnTo>
                <a:lnTo>
                  <a:pt x="14392" y="225056"/>
                </a:lnTo>
                <a:lnTo>
                  <a:pt x="14939" y="179430"/>
                </a:lnTo>
                <a:lnTo>
                  <a:pt x="11378" y="141620"/>
                </a:lnTo>
                <a:lnTo>
                  <a:pt x="9070" y="110541"/>
                </a:lnTo>
                <a:lnTo>
                  <a:pt x="2085" y="75422"/>
                </a:lnTo>
                <a:lnTo>
                  <a:pt x="0" y="42403"/>
                </a:lnTo>
                <a:lnTo>
                  <a:pt x="12351" y="17085"/>
                </a:lnTo>
                <a:lnTo>
                  <a:pt x="42859" y="5039"/>
                </a:lnTo>
                <a:lnTo>
                  <a:pt x="78096" y="0"/>
                </a:lnTo>
                <a:lnTo>
                  <a:pt x="113958" y="1884"/>
                </a:lnTo>
                <a:lnTo>
                  <a:pt x="146336" y="10610"/>
                </a:lnTo>
                <a:lnTo>
                  <a:pt x="151776" y="14008"/>
                </a:lnTo>
                <a:lnTo>
                  <a:pt x="96174" y="14008"/>
                </a:lnTo>
                <a:lnTo>
                  <a:pt x="59538" y="17128"/>
                </a:lnTo>
                <a:lnTo>
                  <a:pt x="29150" y="27819"/>
                </a:lnTo>
                <a:lnTo>
                  <a:pt x="16697" y="40573"/>
                </a:lnTo>
                <a:lnTo>
                  <a:pt x="15967" y="59846"/>
                </a:lnTo>
                <a:lnTo>
                  <a:pt x="19963" y="81307"/>
                </a:lnTo>
                <a:lnTo>
                  <a:pt x="21684" y="100624"/>
                </a:lnTo>
                <a:lnTo>
                  <a:pt x="27612" y="145201"/>
                </a:lnTo>
                <a:lnTo>
                  <a:pt x="30958" y="189472"/>
                </a:lnTo>
                <a:lnTo>
                  <a:pt x="34218" y="233655"/>
                </a:lnTo>
                <a:lnTo>
                  <a:pt x="39883" y="277969"/>
                </a:lnTo>
                <a:lnTo>
                  <a:pt x="74764" y="279970"/>
                </a:lnTo>
                <a:lnTo>
                  <a:pt x="147585" y="279970"/>
                </a:lnTo>
                <a:lnTo>
                  <a:pt x="132103" y="285669"/>
                </a:lnTo>
                <a:lnTo>
                  <a:pt x="83813" y="291911"/>
                </a:lnTo>
                <a:lnTo>
                  <a:pt x="35216" y="292903"/>
                </a:lnTo>
                <a:close/>
              </a:path>
              <a:path w="229234" h="293370">
                <a:moveTo>
                  <a:pt x="112030" y="135371"/>
                </a:moveTo>
                <a:lnTo>
                  <a:pt x="97280" y="128626"/>
                </a:lnTo>
                <a:lnTo>
                  <a:pt x="107670" y="117287"/>
                </a:lnTo>
                <a:lnTo>
                  <a:pt x="123353" y="109666"/>
                </a:lnTo>
                <a:lnTo>
                  <a:pt x="139999" y="102309"/>
                </a:lnTo>
                <a:lnTo>
                  <a:pt x="153277" y="91757"/>
                </a:lnTo>
                <a:lnTo>
                  <a:pt x="167609" y="57334"/>
                </a:lnTo>
                <a:lnTo>
                  <a:pt x="157805" y="33385"/>
                </a:lnTo>
                <a:lnTo>
                  <a:pt x="131461" y="19185"/>
                </a:lnTo>
                <a:lnTo>
                  <a:pt x="96174" y="14008"/>
                </a:lnTo>
                <a:lnTo>
                  <a:pt x="151776" y="14008"/>
                </a:lnTo>
                <a:lnTo>
                  <a:pt x="171123" y="26095"/>
                </a:lnTo>
                <a:lnTo>
                  <a:pt x="184214" y="48259"/>
                </a:lnTo>
                <a:lnTo>
                  <a:pt x="181501" y="77018"/>
                </a:lnTo>
                <a:lnTo>
                  <a:pt x="158877" y="112291"/>
                </a:lnTo>
                <a:lnTo>
                  <a:pt x="162143" y="119759"/>
                </a:lnTo>
                <a:lnTo>
                  <a:pt x="169143" y="121159"/>
                </a:lnTo>
                <a:lnTo>
                  <a:pt x="174743" y="122558"/>
                </a:lnTo>
                <a:lnTo>
                  <a:pt x="190345" y="132235"/>
                </a:lnTo>
                <a:lnTo>
                  <a:pt x="152730" y="132235"/>
                </a:lnTo>
                <a:lnTo>
                  <a:pt x="131636" y="134284"/>
                </a:lnTo>
                <a:lnTo>
                  <a:pt x="112030" y="135371"/>
                </a:lnTo>
                <a:close/>
              </a:path>
              <a:path w="229234" h="293370">
                <a:moveTo>
                  <a:pt x="147585" y="279970"/>
                </a:moveTo>
                <a:lnTo>
                  <a:pt x="74764" y="279970"/>
                </a:lnTo>
                <a:lnTo>
                  <a:pt x="112883" y="274111"/>
                </a:lnTo>
                <a:lnTo>
                  <a:pt x="149996" y="261504"/>
                </a:lnTo>
                <a:lnTo>
                  <a:pt x="181859" y="243258"/>
                </a:lnTo>
                <a:lnTo>
                  <a:pt x="204228" y="220484"/>
                </a:lnTo>
                <a:lnTo>
                  <a:pt x="212861" y="194291"/>
                </a:lnTo>
                <a:lnTo>
                  <a:pt x="203514" y="165791"/>
                </a:lnTo>
                <a:lnTo>
                  <a:pt x="171943" y="136093"/>
                </a:lnTo>
                <a:lnTo>
                  <a:pt x="152730" y="132235"/>
                </a:lnTo>
                <a:lnTo>
                  <a:pt x="190345" y="132235"/>
                </a:lnTo>
                <a:lnTo>
                  <a:pt x="205475" y="141620"/>
                </a:lnTo>
                <a:lnTo>
                  <a:pt x="224615" y="172845"/>
                </a:lnTo>
                <a:lnTo>
                  <a:pt x="228618" y="207746"/>
                </a:lnTo>
                <a:lnTo>
                  <a:pt x="213940" y="237833"/>
                </a:lnTo>
                <a:lnTo>
                  <a:pt x="176631" y="269277"/>
                </a:lnTo>
                <a:lnTo>
                  <a:pt x="147585" y="279970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4701" y="4793334"/>
            <a:ext cx="109409" cy="76596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3961" y="4661660"/>
            <a:ext cx="92198" cy="64229"/>
          </a:xfrm>
          <a:prstGeom prst="rect">
            <a:avLst/>
          </a:prstGeom>
        </p:spPr>
      </p:pic>
      <p:sp>
        <p:nvSpPr>
          <p:cNvPr id="66" name="bg object 66"/>
          <p:cNvSpPr/>
          <p:nvPr/>
        </p:nvSpPr>
        <p:spPr>
          <a:xfrm>
            <a:off x="4709376" y="588154"/>
            <a:ext cx="375285" cy="203200"/>
          </a:xfrm>
          <a:custGeom>
            <a:avLst/>
            <a:gdLst/>
            <a:ahLst/>
            <a:cxnLst/>
            <a:rect l="l" t="t" r="r" b="b"/>
            <a:pathLst>
              <a:path w="375285" h="203200">
                <a:moveTo>
                  <a:pt x="146930" y="170292"/>
                </a:moveTo>
                <a:lnTo>
                  <a:pt x="80067" y="170292"/>
                </a:lnTo>
                <a:lnTo>
                  <a:pt x="119360" y="151318"/>
                </a:lnTo>
                <a:lnTo>
                  <a:pt x="150678" y="122751"/>
                </a:lnTo>
                <a:lnTo>
                  <a:pt x="179249" y="87647"/>
                </a:lnTo>
                <a:lnTo>
                  <a:pt x="205050" y="55588"/>
                </a:lnTo>
                <a:lnTo>
                  <a:pt x="235933" y="26368"/>
                </a:lnTo>
                <a:lnTo>
                  <a:pt x="274501" y="6307"/>
                </a:lnTo>
                <a:lnTo>
                  <a:pt x="291492" y="2297"/>
                </a:lnTo>
                <a:lnTo>
                  <a:pt x="309299" y="0"/>
                </a:lnTo>
                <a:lnTo>
                  <a:pt x="326127" y="2270"/>
                </a:lnTo>
                <a:lnTo>
                  <a:pt x="340182" y="11961"/>
                </a:lnTo>
                <a:lnTo>
                  <a:pt x="352654" y="27654"/>
                </a:lnTo>
                <a:lnTo>
                  <a:pt x="355498" y="31155"/>
                </a:lnTo>
                <a:lnTo>
                  <a:pt x="311039" y="31155"/>
                </a:lnTo>
                <a:lnTo>
                  <a:pt x="273277" y="34043"/>
                </a:lnTo>
                <a:lnTo>
                  <a:pt x="236658" y="58504"/>
                </a:lnTo>
                <a:lnTo>
                  <a:pt x="211562" y="88865"/>
                </a:lnTo>
                <a:lnTo>
                  <a:pt x="186829" y="123492"/>
                </a:lnTo>
                <a:lnTo>
                  <a:pt x="160646" y="157297"/>
                </a:lnTo>
                <a:lnTo>
                  <a:pt x="146930" y="170292"/>
                </a:lnTo>
                <a:close/>
              </a:path>
              <a:path w="375285" h="203200">
                <a:moveTo>
                  <a:pt x="350194" y="123478"/>
                </a:moveTo>
                <a:lnTo>
                  <a:pt x="289236" y="123478"/>
                </a:lnTo>
                <a:lnTo>
                  <a:pt x="323238" y="120753"/>
                </a:lnTo>
                <a:lnTo>
                  <a:pt x="344967" y="94172"/>
                </a:lnTo>
                <a:lnTo>
                  <a:pt x="338687" y="50858"/>
                </a:lnTo>
                <a:lnTo>
                  <a:pt x="311039" y="31155"/>
                </a:lnTo>
                <a:lnTo>
                  <a:pt x="355498" y="31155"/>
                </a:lnTo>
                <a:lnTo>
                  <a:pt x="365574" y="43551"/>
                </a:lnTo>
                <a:lnTo>
                  <a:pt x="374498" y="60835"/>
                </a:lnTo>
                <a:lnTo>
                  <a:pt x="374980" y="80687"/>
                </a:lnTo>
                <a:lnTo>
                  <a:pt x="358625" y="117852"/>
                </a:lnTo>
                <a:lnTo>
                  <a:pt x="350194" y="123478"/>
                </a:lnTo>
                <a:close/>
              </a:path>
              <a:path w="375285" h="203200">
                <a:moveTo>
                  <a:pt x="55274" y="202915"/>
                </a:moveTo>
                <a:lnTo>
                  <a:pt x="18901" y="181914"/>
                </a:lnTo>
                <a:lnTo>
                  <a:pt x="1467" y="157017"/>
                </a:lnTo>
                <a:lnTo>
                  <a:pt x="0" y="130581"/>
                </a:lnTo>
                <a:lnTo>
                  <a:pt x="11528" y="104961"/>
                </a:lnTo>
                <a:lnTo>
                  <a:pt x="33080" y="82513"/>
                </a:lnTo>
                <a:lnTo>
                  <a:pt x="61685" y="65592"/>
                </a:lnTo>
                <a:lnTo>
                  <a:pt x="94372" y="56555"/>
                </a:lnTo>
                <a:lnTo>
                  <a:pt x="128168" y="57757"/>
                </a:lnTo>
                <a:lnTo>
                  <a:pt x="160102" y="71553"/>
                </a:lnTo>
                <a:lnTo>
                  <a:pt x="166423" y="80001"/>
                </a:lnTo>
                <a:lnTo>
                  <a:pt x="166399" y="80401"/>
                </a:lnTo>
                <a:lnTo>
                  <a:pt x="115882" y="80401"/>
                </a:lnTo>
                <a:lnTo>
                  <a:pt x="83516" y="87786"/>
                </a:lnTo>
                <a:lnTo>
                  <a:pt x="56485" y="104835"/>
                </a:lnTo>
                <a:lnTo>
                  <a:pt x="49910" y="112876"/>
                </a:lnTo>
                <a:lnTo>
                  <a:pt x="25695" y="112876"/>
                </a:lnTo>
                <a:lnTo>
                  <a:pt x="16737" y="135725"/>
                </a:lnTo>
                <a:lnTo>
                  <a:pt x="17322" y="156699"/>
                </a:lnTo>
                <a:lnTo>
                  <a:pt x="26551" y="172943"/>
                </a:lnTo>
                <a:lnTo>
                  <a:pt x="43529" y="181602"/>
                </a:lnTo>
                <a:lnTo>
                  <a:pt x="134993" y="181602"/>
                </a:lnTo>
                <a:lnTo>
                  <a:pt x="134763" y="181819"/>
                </a:lnTo>
                <a:lnTo>
                  <a:pt x="83356" y="181819"/>
                </a:lnTo>
                <a:lnTo>
                  <a:pt x="77675" y="184646"/>
                </a:lnTo>
                <a:lnTo>
                  <a:pt x="75210" y="186074"/>
                </a:lnTo>
                <a:lnTo>
                  <a:pt x="69471" y="186074"/>
                </a:lnTo>
                <a:lnTo>
                  <a:pt x="63538" y="187691"/>
                </a:lnTo>
                <a:lnTo>
                  <a:pt x="71667" y="188126"/>
                </a:lnTo>
                <a:lnTo>
                  <a:pt x="125212" y="188126"/>
                </a:lnTo>
                <a:lnTo>
                  <a:pt x="96681" y="202096"/>
                </a:lnTo>
                <a:lnTo>
                  <a:pt x="55274" y="202915"/>
                </a:lnTo>
                <a:close/>
              </a:path>
              <a:path w="375285" h="203200">
                <a:moveTo>
                  <a:pt x="159980" y="90699"/>
                </a:moveTo>
                <a:lnTo>
                  <a:pt x="149663" y="87647"/>
                </a:lnTo>
                <a:lnTo>
                  <a:pt x="115882" y="80401"/>
                </a:lnTo>
                <a:lnTo>
                  <a:pt x="166399" y="80401"/>
                </a:lnTo>
                <a:lnTo>
                  <a:pt x="165975" y="87266"/>
                </a:lnTo>
                <a:lnTo>
                  <a:pt x="159980" y="90699"/>
                </a:lnTo>
                <a:close/>
              </a:path>
              <a:path w="375285" h="203200">
                <a:moveTo>
                  <a:pt x="280086" y="149587"/>
                </a:moveTo>
                <a:lnTo>
                  <a:pt x="240242" y="140401"/>
                </a:lnTo>
                <a:lnTo>
                  <a:pt x="214909" y="112006"/>
                </a:lnTo>
                <a:lnTo>
                  <a:pt x="250584" y="116009"/>
                </a:lnTo>
                <a:lnTo>
                  <a:pt x="289236" y="123478"/>
                </a:lnTo>
                <a:lnTo>
                  <a:pt x="350194" y="123478"/>
                </a:lnTo>
                <a:lnTo>
                  <a:pt x="323270" y="141445"/>
                </a:lnTo>
                <a:lnTo>
                  <a:pt x="280086" y="149587"/>
                </a:lnTo>
                <a:close/>
              </a:path>
              <a:path w="375285" h="203200">
                <a:moveTo>
                  <a:pt x="134993" y="181602"/>
                </a:moveTo>
                <a:lnTo>
                  <a:pt x="43529" y="181602"/>
                </a:lnTo>
                <a:lnTo>
                  <a:pt x="30099" y="166704"/>
                </a:lnTo>
                <a:lnTo>
                  <a:pt x="21889" y="150501"/>
                </a:lnTo>
                <a:lnTo>
                  <a:pt x="20040" y="132667"/>
                </a:lnTo>
                <a:lnTo>
                  <a:pt x="25695" y="112876"/>
                </a:lnTo>
                <a:lnTo>
                  <a:pt x="49910" y="112876"/>
                </a:lnTo>
                <a:lnTo>
                  <a:pt x="38705" y="126579"/>
                </a:lnTo>
                <a:lnTo>
                  <a:pt x="34097" y="148049"/>
                </a:lnTo>
                <a:lnTo>
                  <a:pt x="46578" y="164276"/>
                </a:lnTo>
                <a:lnTo>
                  <a:pt x="80067" y="170292"/>
                </a:lnTo>
                <a:lnTo>
                  <a:pt x="146930" y="170292"/>
                </a:lnTo>
                <a:lnTo>
                  <a:pt x="134993" y="181602"/>
                </a:lnTo>
                <a:close/>
              </a:path>
              <a:path w="375285" h="203200">
                <a:moveTo>
                  <a:pt x="86121" y="182744"/>
                </a:moveTo>
                <a:lnTo>
                  <a:pt x="83356" y="181819"/>
                </a:lnTo>
                <a:lnTo>
                  <a:pt x="134763" y="181819"/>
                </a:lnTo>
                <a:lnTo>
                  <a:pt x="134534" y="182037"/>
                </a:lnTo>
                <a:lnTo>
                  <a:pt x="87027" y="182037"/>
                </a:lnTo>
                <a:lnTo>
                  <a:pt x="86121" y="182744"/>
                </a:lnTo>
                <a:close/>
              </a:path>
              <a:path w="375285" h="203200">
                <a:moveTo>
                  <a:pt x="132238" y="184211"/>
                </a:moveTo>
                <a:lnTo>
                  <a:pt x="91376" y="184211"/>
                </a:lnTo>
                <a:lnTo>
                  <a:pt x="92246" y="183341"/>
                </a:lnTo>
                <a:lnTo>
                  <a:pt x="93116" y="182906"/>
                </a:lnTo>
                <a:lnTo>
                  <a:pt x="90941" y="182472"/>
                </a:lnTo>
                <a:lnTo>
                  <a:pt x="89202" y="182472"/>
                </a:lnTo>
                <a:lnTo>
                  <a:pt x="87027" y="182037"/>
                </a:lnTo>
                <a:lnTo>
                  <a:pt x="134534" y="182037"/>
                </a:lnTo>
                <a:lnTo>
                  <a:pt x="132238" y="184211"/>
                </a:lnTo>
                <a:close/>
              </a:path>
              <a:path w="375285" h="203200">
                <a:moveTo>
                  <a:pt x="128544" y="186495"/>
                </a:moveTo>
                <a:lnTo>
                  <a:pt x="75772" y="186495"/>
                </a:lnTo>
                <a:lnTo>
                  <a:pt x="81827" y="186101"/>
                </a:lnTo>
                <a:lnTo>
                  <a:pt x="86121" y="182744"/>
                </a:lnTo>
                <a:lnTo>
                  <a:pt x="90506" y="184211"/>
                </a:lnTo>
                <a:lnTo>
                  <a:pt x="132238" y="184211"/>
                </a:lnTo>
                <a:lnTo>
                  <a:pt x="131201" y="185194"/>
                </a:lnTo>
                <a:lnTo>
                  <a:pt x="128544" y="186495"/>
                </a:lnTo>
                <a:close/>
              </a:path>
              <a:path w="375285" h="203200">
                <a:moveTo>
                  <a:pt x="74616" y="186418"/>
                </a:moveTo>
                <a:lnTo>
                  <a:pt x="69471" y="186074"/>
                </a:lnTo>
                <a:lnTo>
                  <a:pt x="75210" y="186074"/>
                </a:lnTo>
                <a:lnTo>
                  <a:pt x="74616" y="186418"/>
                </a:lnTo>
                <a:close/>
              </a:path>
              <a:path w="375285" h="203200">
                <a:moveTo>
                  <a:pt x="125212" y="188126"/>
                </a:moveTo>
                <a:lnTo>
                  <a:pt x="71667" y="188126"/>
                </a:lnTo>
                <a:lnTo>
                  <a:pt x="74616" y="186418"/>
                </a:lnTo>
                <a:lnTo>
                  <a:pt x="75772" y="186495"/>
                </a:lnTo>
                <a:lnTo>
                  <a:pt x="128544" y="186495"/>
                </a:lnTo>
                <a:lnTo>
                  <a:pt x="125212" y="188126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7" name="bg object 6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164542"/>
            <a:ext cx="187153" cy="222145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71791" y="0"/>
            <a:ext cx="223395" cy="144690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0003" y="3640051"/>
            <a:ext cx="198056" cy="1924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66407"/>
            <a:ext cx="9144000" cy="4015740"/>
          </a:xfrm>
          <a:custGeom>
            <a:avLst/>
            <a:gdLst/>
            <a:ahLst/>
            <a:cxnLst/>
            <a:rect l="l" t="t" r="r" b="b"/>
            <a:pathLst>
              <a:path w="9144000" h="4015740">
                <a:moveTo>
                  <a:pt x="9144000" y="4005846"/>
                </a:moveTo>
                <a:lnTo>
                  <a:pt x="0" y="4005846"/>
                </a:lnTo>
                <a:lnTo>
                  <a:pt x="0" y="4015143"/>
                </a:lnTo>
                <a:lnTo>
                  <a:pt x="9144000" y="4015143"/>
                </a:lnTo>
                <a:lnTo>
                  <a:pt x="9144000" y="4005846"/>
                </a:lnTo>
                <a:close/>
              </a:path>
              <a:path w="9144000" h="4015740">
                <a:moveTo>
                  <a:pt x="9144000" y="3433584"/>
                </a:moveTo>
                <a:lnTo>
                  <a:pt x="0" y="3433584"/>
                </a:lnTo>
                <a:lnTo>
                  <a:pt x="0" y="3442881"/>
                </a:lnTo>
                <a:lnTo>
                  <a:pt x="9144000" y="3442881"/>
                </a:lnTo>
                <a:lnTo>
                  <a:pt x="9144000" y="3433584"/>
                </a:lnTo>
                <a:close/>
              </a:path>
              <a:path w="9144000" h="4015740">
                <a:moveTo>
                  <a:pt x="9144000" y="2861322"/>
                </a:moveTo>
                <a:lnTo>
                  <a:pt x="0" y="2861322"/>
                </a:lnTo>
                <a:lnTo>
                  <a:pt x="0" y="2870619"/>
                </a:lnTo>
                <a:lnTo>
                  <a:pt x="9144000" y="2870619"/>
                </a:lnTo>
                <a:lnTo>
                  <a:pt x="9144000" y="2861322"/>
                </a:lnTo>
                <a:close/>
              </a:path>
              <a:path w="9144000" h="4015740">
                <a:moveTo>
                  <a:pt x="9144000" y="2289060"/>
                </a:moveTo>
                <a:lnTo>
                  <a:pt x="0" y="2289060"/>
                </a:lnTo>
                <a:lnTo>
                  <a:pt x="0" y="2298357"/>
                </a:lnTo>
                <a:lnTo>
                  <a:pt x="9144000" y="2298357"/>
                </a:lnTo>
                <a:lnTo>
                  <a:pt x="9144000" y="2289060"/>
                </a:lnTo>
                <a:close/>
              </a:path>
              <a:path w="9144000" h="4015740">
                <a:moveTo>
                  <a:pt x="9144000" y="1716786"/>
                </a:moveTo>
                <a:lnTo>
                  <a:pt x="0" y="1716786"/>
                </a:lnTo>
                <a:lnTo>
                  <a:pt x="0" y="1726095"/>
                </a:lnTo>
                <a:lnTo>
                  <a:pt x="9144000" y="1726095"/>
                </a:lnTo>
                <a:lnTo>
                  <a:pt x="9144000" y="1716786"/>
                </a:lnTo>
                <a:close/>
              </a:path>
              <a:path w="9144000" h="4015740">
                <a:moveTo>
                  <a:pt x="9144000" y="1144524"/>
                </a:moveTo>
                <a:lnTo>
                  <a:pt x="0" y="1144524"/>
                </a:lnTo>
                <a:lnTo>
                  <a:pt x="0" y="1153833"/>
                </a:lnTo>
                <a:lnTo>
                  <a:pt x="9144000" y="1153833"/>
                </a:lnTo>
                <a:lnTo>
                  <a:pt x="9144000" y="1144524"/>
                </a:lnTo>
                <a:close/>
              </a:path>
              <a:path w="9144000" h="4015740">
                <a:moveTo>
                  <a:pt x="9144000" y="572262"/>
                </a:moveTo>
                <a:lnTo>
                  <a:pt x="0" y="572262"/>
                </a:lnTo>
                <a:lnTo>
                  <a:pt x="0" y="581558"/>
                </a:lnTo>
                <a:lnTo>
                  <a:pt x="9144000" y="581558"/>
                </a:lnTo>
                <a:lnTo>
                  <a:pt x="9144000" y="572262"/>
                </a:lnTo>
                <a:close/>
              </a:path>
              <a:path w="9144000" h="4015740">
                <a:moveTo>
                  <a:pt x="9144000" y="0"/>
                </a:moveTo>
                <a:lnTo>
                  <a:pt x="0" y="0"/>
                </a:lnTo>
                <a:lnTo>
                  <a:pt x="0" y="9296"/>
                </a:lnTo>
                <a:lnTo>
                  <a:pt x="9144000" y="9296"/>
                </a:lnTo>
                <a:lnTo>
                  <a:pt x="9144000" y="0"/>
                </a:lnTo>
                <a:close/>
              </a:path>
            </a:pathLst>
          </a:custGeom>
          <a:solidFill>
            <a:srgbClr val="30485C">
              <a:alpha val="1284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4448126"/>
            <a:ext cx="215265" cy="317500"/>
          </a:xfrm>
          <a:custGeom>
            <a:avLst/>
            <a:gdLst/>
            <a:ahLst/>
            <a:cxnLst/>
            <a:rect l="l" t="t" r="r" b="b"/>
            <a:pathLst>
              <a:path w="215265" h="317500">
                <a:moveTo>
                  <a:pt x="0" y="73497"/>
                </a:moveTo>
                <a:lnTo>
                  <a:pt x="0" y="60770"/>
                </a:lnTo>
                <a:lnTo>
                  <a:pt x="29858" y="50212"/>
                </a:lnTo>
                <a:lnTo>
                  <a:pt x="50544" y="41721"/>
                </a:lnTo>
                <a:lnTo>
                  <a:pt x="70155" y="31348"/>
                </a:lnTo>
                <a:lnTo>
                  <a:pt x="68355" y="25082"/>
                </a:lnTo>
                <a:lnTo>
                  <a:pt x="64947" y="19782"/>
                </a:lnTo>
                <a:lnTo>
                  <a:pt x="60943" y="14730"/>
                </a:lnTo>
                <a:lnTo>
                  <a:pt x="57355" y="9204"/>
                </a:lnTo>
                <a:lnTo>
                  <a:pt x="77736" y="0"/>
                </a:lnTo>
                <a:lnTo>
                  <a:pt x="98723" y="30154"/>
                </a:lnTo>
                <a:lnTo>
                  <a:pt x="102973" y="43434"/>
                </a:lnTo>
                <a:lnTo>
                  <a:pt x="75869" y="43434"/>
                </a:lnTo>
                <a:lnTo>
                  <a:pt x="66566" y="45102"/>
                </a:lnTo>
                <a:lnTo>
                  <a:pt x="56510" y="49863"/>
                </a:lnTo>
                <a:lnTo>
                  <a:pt x="47354" y="53358"/>
                </a:lnTo>
                <a:lnTo>
                  <a:pt x="34100" y="58698"/>
                </a:lnTo>
                <a:lnTo>
                  <a:pt x="20410" y="63255"/>
                </a:lnTo>
                <a:lnTo>
                  <a:pt x="7252" y="68636"/>
                </a:lnTo>
                <a:lnTo>
                  <a:pt x="0" y="73497"/>
                </a:lnTo>
                <a:close/>
              </a:path>
              <a:path w="215265" h="317500">
                <a:moveTo>
                  <a:pt x="45984" y="90761"/>
                </a:moveTo>
                <a:lnTo>
                  <a:pt x="11555" y="90761"/>
                </a:lnTo>
                <a:lnTo>
                  <a:pt x="31743" y="88450"/>
                </a:lnTo>
                <a:lnTo>
                  <a:pt x="53536" y="78719"/>
                </a:lnTo>
                <a:lnTo>
                  <a:pt x="74316" y="70773"/>
                </a:lnTo>
                <a:lnTo>
                  <a:pt x="83558" y="67555"/>
                </a:lnTo>
                <a:lnTo>
                  <a:pt x="87311" y="64233"/>
                </a:lnTo>
                <a:lnTo>
                  <a:pt x="86679" y="58794"/>
                </a:lnTo>
                <a:lnTo>
                  <a:pt x="82766" y="49220"/>
                </a:lnTo>
                <a:lnTo>
                  <a:pt x="75869" y="43434"/>
                </a:lnTo>
                <a:lnTo>
                  <a:pt x="102973" y="43434"/>
                </a:lnTo>
                <a:lnTo>
                  <a:pt x="112571" y="73419"/>
                </a:lnTo>
                <a:lnTo>
                  <a:pt x="112434" y="77423"/>
                </a:lnTo>
                <a:lnTo>
                  <a:pt x="87049" y="77423"/>
                </a:lnTo>
                <a:lnTo>
                  <a:pt x="78632" y="78611"/>
                </a:lnTo>
                <a:lnTo>
                  <a:pt x="63712" y="84446"/>
                </a:lnTo>
                <a:lnTo>
                  <a:pt x="48456" y="89812"/>
                </a:lnTo>
                <a:lnTo>
                  <a:pt x="45984" y="90761"/>
                </a:lnTo>
                <a:close/>
              </a:path>
              <a:path w="215265" h="317500">
                <a:moveTo>
                  <a:pt x="64706" y="121040"/>
                </a:moveTo>
                <a:lnTo>
                  <a:pt x="34933" y="121040"/>
                </a:lnTo>
                <a:lnTo>
                  <a:pt x="51385" y="116615"/>
                </a:lnTo>
                <a:lnTo>
                  <a:pt x="68299" y="111309"/>
                </a:lnTo>
                <a:lnTo>
                  <a:pt x="83897" y="104173"/>
                </a:lnTo>
                <a:lnTo>
                  <a:pt x="96401" y="94259"/>
                </a:lnTo>
                <a:lnTo>
                  <a:pt x="96256" y="85588"/>
                </a:lnTo>
                <a:lnTo>
                  <a:pt x="93031" y="79862"/>
                </a:lnTo>
                <a:lnTo>
                  <a:pt x="87049" y="77423"/>
                </a:lnTo>
                <a:lnTo>
                  <a:pt x="112434" y="77423"/>
                </a:lnTo>
                <a:lnTo>
                  <a:pt x="111538" y="103547"/>
                </a:lnTo>
                <a:lnTo>
                  <a:pt x="107920" y="111004"/>
                </a:lnTo>
                <a:lnTo>
                  <a:pt x="108272" y="112514"/>
                </a:lnTo>
                <a:lnTo>
                  <a:pt x="95345" y="112514"/>
                </a:lnTo>
                <a:lnTo>
                  <a:pt x="83824" y="113997"/>
                </a:lnTo>
                <a:lnTo>
                  <a:pt x="72699" y="117216"/>
                </a:lnTo>
                <a:lnTo>
                  <a:pt x="64706" y="121040"/>
                </a:lnTo>
                <a:close/>
              </a:path>
              <a:path w="215265" h="317500">
                <a:moveTo>
                  <a:pt x="146310" y="153981"/>
                </a:moveTo>
                <a:lnTo>
                  <a:pt x="71896" y="153981"/>
                </a:lnTo>
                <a:lnTo>
                  <a:pt x="71822" y="153296"/>
                </a:lnTo>
                <a:lnTo>
                  <a:pt x="72173" y="152704"/>
                </a:lnTo>
                <a:lnTo>
                  <a:pt x="72098" y="152020"/>
                </a:lnTo>
                <a:lnTo>
                  <a:pt x="43423" y="140995"/>
                </a:lnTo>
                <a:lnTo>
                  <a:pt x="20999" y="122785"/>
                </a:lnTo>
                <a:lnTo>
                  <a:pt x="1014" y="101219"/>
                </a:lnTo>
                <a:lnTo>
                  <a:pt x="0" y="100216"/>
                </a:lnTo>
                <a:lnTo>
                  <a:pt x="0" y="80402"/>
                </a:lnTo>
                <a:lnTo>
                  <a:pt x="11555" y="90761"/>
                </a:lnTo>
                <a:lnTo>
                  <a:pt x="45984" y="90761"/>
                </a:lnTo>
                <a:lnTo>
                  <a:pt x="33400" y="95597"/>
                </a:lnTo>
                <a:lnTo>
                  <a:pt x="19085" y="102690"/>
                </a:lnTo>
                <a:lnTo>
                  <a:pt x="24810" y="113282"/>
                </a:lnTo>
                <a:lnTo>
                  <a:pt x="34933" y="121040"/>
                </a:lnTo>
                <a:lnTo>
                  <a:pt x="64706" y="121040"/>
                </a:lnTo>
                <a:lnTo>
                  <a:pt x="62138" y="122269"/>
                </a:lnTo>
                <a:lnTo>
                  <a:pt x="52307" y="129254"/>
                </a:lnTo>
                <a:lnTo>
                  <a:pt x="79118" y="139809"/>
                </a:lnTo>
                <a:lnTo>
                  <a:pt x="108842" y="143271"/>
                </a:lnTo>
                <a:lnTo>
                  <a:pt x="137993" y="148612"/>
                </a:lnTo>
                <a:lnTo>
                  <a:pt x="146310" y="153981"/>
                </a:lnTo>
                <a:close/>
              </a:path>
              <a:path w="215265" h="317500">
                <a:moveTo>
                  <a:pt x="79699" y="165631"/>
                </a:moveTo>
                <a:lnTo>
                  <a:pt x="68042" y="165617"/>
                </a:lnTo>
                <a:lnTo>
                  <a:pt x="31994" y="154959"/>
                </a:lnTo>
                <a:lnTo>
                  <a:pt x="1497" y="131870"/>
                </a:lnTo>
                <a:lnTo>
                  <a:pt x="0" y="129981"/>
                </a:lnTo>
                <a:lnTo>
                  <a:pt x="0" y="111022"/>
                </a:lnTo>
                <a:lnTo>
                  <a:pt x="16868" y="129657"/>
                </a:lnTo>
                <a:lnTo>
                  <a:pt x="42669" y="146939"/>
                </a:lnTo>
                <a:lnTo>
                  <a:pt x="71896" y="153981"/>
                </a:lnTo>
                <a:lnTo>
                  <a:pt x="146310" y="153981"/>
                </a:lnTo>
                <a:lnTo>
                  <a:pt x="163082" y="164807"/>
                </a:lnTo>
                <a:lnTo>
                  <a:pt x="163407" y="165142"/>
                </a:lnTo>
                <a:lnTo>
                  <a:pt x="91444" y="165142"/>
                </a:lnTo>
                <a:lnTo>
                  <a:pt x="79699" y="165631"/>
                </a:lnTo>
                <a:close/>
              </a:path>
              <a:path w="215265" h="317500">
                <a:moveTo>
                  <a:pt x="98761" y="130445"/>
                </a:moveTo>
                <a:lnTo>
                  <a:pt x="95029" y="127226"/>
                </a:lnTo>
                <a:lnTo>
                  <a:pt x="94052" y="121040"/>
                </a:lnTo>
                <a:lnTo>
                  <a:pt x="93968" y="119916"/>
                </a:lnTo>
                <a:lnTo>
                  <a:pt x="95345" y="112514"/>
                </a:lnTo>
                <a:lnTo>
                  <a:pt x="108272" y="112514"/>
                </a:lnTo>
                <a:lnTo>
                  <a:pt x="110000" y="119916"/>
                </a:lnTo>
                <a:lnTo>
                  <a:pt x="105197" y="126671"/>
                </a:lnTo>
                <a:lnTo>
                  <a:pt x="98761" y="130445"/>
                </a:lnTo>
                <a:close/>
              </a:path>
              <a:path w="215265" h="317500">
                <a:moveTo>
                  <a:pt x="111252" y="199672"/>
                </a:moveTo>
                <a:lnTo>
                  <a:pt x="99865" y="199672"/>
                </a:lnTo>
                <a:lnTo>
                  <a:pt x="104985" y="192335"/>
                </a:lnTo>
                <a:lnTo>
                  <a:pt x="108627" y="184783"/>
                </a:lnTo>
                <a:lnTo>
                  <a:pt x="111423" y="177090"/>
                </a:lnTo>
                <a:lnTo>
                  <a:pt x="114003" y="169328"/>
                </a:lnTo>
                <a:lnTo>
                  <a:pt x="102978" y="165819"/>
                </a:lnTo>
                <a:lnTo>
                  <a:pt x="91444" y="165142"/>
                </a:lnTo>
                <a:lnTo>
                  <a:pt x="163407" y="165142"/>
                </a:lnTo>
                <a:lnTo>
                  <a:pt x="169889" y="171836"/>
                </a:lnTo>
                <a:lnTo>
                  <a:pt x="129578" y="171836"/>
                </a:lnTo>
                <a:lnTo>
                  <a:pt x="122251" y="176316"/>
                </a:lnTo>
                <a:lnTo>
                  <a:pt x="117663" y="186377"/>
                </a:lnTo>
                <a:lnTo>
                  <a:pt x="111252" y="199672"/>
                </a:lnTo>
                <a:close/>
              </a:path>
              <a:path w="215265" h="317500">
                <a:moveTo>
                  <a:pt x="122196" y="241312"/>
                </a:moveTo>
                <a:lnTo>
                  <a:pt x="109114" y="241312"/>
                </a:lnTo>
                <a:lnTo>
                  <a:pt x="120277" y="226244"/>
                </a:lnTo>
                <a:lnTo>
                  <a:pt x="129848" y="210969"/>
                </a:lnTo>
                <a:lnTo>
                  <a:pt x="138379" y="195944"/>
                </a:lnTo>
                <a:lnTo>
                  <a:pt x="146952" y="180690"/>
                </a:lnTo>
                <a:lnTo>
                  <a:pt x="138269" y="173206"/>
                </a:lnTo>
                <a:lnTo>
                  <a:pt x="129578" y="171836"/>
                </a:lnTo>
                <a:lnTo>
                  <a:pt x="169889" y="171836"/>
                </a:lnTo>
                <a:lnTo>
                  <a:pt x="178889" y="181130"/>
                </a:lnTo>
                <a:lnTo>
                  <a:pt x="185521" y="186747"/>
                </a:lnTo>
                <a:lnTo>
                  <a:pt x="157444" y="186747"/>
                </a:lnTo>
                <a:lnTo>
                  <a:pt x="146184" y="200316"/>
                </a:lnTo>
                <a:lnTo>
                  <a:pt x="136882" y="215644"/>
                </a:lnTo>
                <a:lnTo>
                  <a:pt x="128211" y="231527"/>
                </a:lnTo>
                <a:lnTo>
                  <a:pt x="122196" y="241312"/>
                </a:lnTo>
                <a:close/>
              </a:path>
              <a:path w="215265" h="317500">
                <a:moveTo>
                  <a:pt x="140107" y="317276"/>
                </a:moveTo>
                <a:lnTo>
                  <a:pt x="101261" y="281200"/>
                </a:lnTo>
                <a:lnTo>
                  <a:pt x="78029" y="225455"/>
                </a:lnTo>
                <a:lnTo>
                  <a:pt x="76753" y="206476"/>
                </a:lnTo>
                <a:lnTo>
                  <a:pt x="80304" y="188062"/>
                </a:lnTo>
                <a:lnTo>
                  <a:pt x="88176" y="181899"/>
                </a:lnTo>
                <a:lnTo>
                  <a:pt x="99865" y="199672"/>
                </a:lnTo>
                <a:lnTo>
                  <a:pt x="111252" y="199672"/>
                </a:lnTo>
                <a:lnTo>
                  <a:pt x="105398" y="212950"/>
                </a:lnTo>
                <a:lnTo>
                  <a:pt x="103800" y="225455"/>
                </a:lnTo>
                <a:lnTo>
                  <a:pt x="103698" y="226423"/>
                </a:lnTo>
                <a:lnTo>
                  <a:pt x="109114" y="241312"/>
                </a:lnTo>
                <a:lnTo>
                  <a:pt x="122196" y="241312"/>
                </a:lnTo>
                <a:lnTo>
                  <a:pt x="118847" y="246759"/>
                </a:lnTo>
                <a:lnTo>
                  <a:pt x="115874" y="254223"/>
                </a:lnTo>
                <a:lnTo>
                  <a:pt x="117039" y="261288"/>
                </a:lnTo>
                <a:lnTo>
                  <a:pt x="120963" y="267948"/>
                </a:lnTo>
                <a:lnTo>
                  <a:pt x="126270" y="274197"/>
                </a:lnTo>
                <a:lnTo>
                  <a:pt x="140492" y="274197"/>
                </a:lnTo>
                <a:lnTo>
                  <a:pt x="138849" y="277055"/>
                </a:lnTo>
                <a:lnTo>
                  <a:pt x="138144" y="295473"/>
                </a:lnTo>
                <a:lnTo>
                  <a:pt x="141852" y="300962"/>
                </a:lnTo>
                <a:lnTo>
                  <a:pt x="144876" y="307201"/>
                </a:lnTo>
                <a:lnTo>
                  <a:pt x="145024" y="313027"/>
                </a:lnTo>
                <a:lnTo>
                  <a:pt x="140107" y="317276"/>
                </a:lnTo>
                <a:close/>
              </a:path>
              <a:path w="215265" h="317500">
                <a:moveTo>
                  <a:pt x="140492" y="274197"/>
                </a:moveTo>
                <a:lnTo>
                  <a:pt x="126270" y="274197"/>
                </a:lnTo>
                <a:lnTo>
                  <a:pt x="140204" y="257401"/>
                </a:lnTo>
                <a:lnTo>
                  <a:pt x="153061" y="239410"/>
                </a:lnTo>
                <a:lnTo>
                  <a:pt x="164443" y="220517"/>
                </a:lnTo>
                <a:lnTo>
                  <a:pt x="173954" y="201009"/>
                </a:lnTo>
                <a:lnTo>
                  <a:pt x="170488" y="193355"/>
                </a:lnTo>
                <a:lnTo>
                  <a:pt x="164233" y="189330"/>
                </a:lnTo>
                <a:lnTo>
                  <a:pt x="157444" y="186747"/>
                </a:lnTo>
                <a:lnTo>
                  <a:pt x="185521" y="186747"/>
                </a:lnTo>
                <a:lnTo>
                  <a:pt x="198161" y="197452"/>
                </a:lnTo>
                <a:lnTo>
                  <a:pt x="209293" y="210969"/>
                </a:lnTo>
                <a:lnTo>
                  <a:pt x="182933" y="210969"/>
                </a:lnTo>
                <a:lnTo>
                  <a:pt x="169974" y="229866"/>
                </a:lnTo>
                <a:lnTo>
                  <a:pt x="152369" y="253540"/>
                </a:lnTo>
                <a:lnTo>
                  <a:pt x="140492" y="274197"/>
                </a:lnTo>
                <a:close/>
              </a:path>
              <a:path w="215265" h="317500">
                <a:moveTo>
                  <a:pt x="214895" y="236146"/>
                </a:moveTo>
                <a:lnTo>
                  <a:pt x="204421" y="234816"/>
                </a:lnTo>
                <a:lnTo>
                  <a:pt x="197876" y="226423"/>
                </a:lnTo>
                <a:lnTo>
                  <a:pt x="191850" y="216597"/>
                </a:lnTo>
                <a:lnTo>
                  <a:pt x="182933" y="210969"/>
                </a:lnTo>
                <a:lnTo>
                  <a:pt x="209293" y="210969"/>
                </a:lnTo>
                <a:lnTo>
                  <a:pt x="212848" y="215286"/>
                </a:lnTo>
                <a:lnTo>
                  <a:pt x="214895" y="236146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08977" y="4955525"/>
            <a:ext cx="212859" cy="14392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683717" y="4903187"/>
            <a:ext cx="269875" cy="183515"/>
          </a:xfrm>
          <a:custGeom>
            <a:avLst/>
            <a:gdLst/>
            <a:ahLst/>
            <a:cxnLst/>
            <a:rect l="l" t="t" r="r" b="b"/>
            <a:pathLst>
              <a:path w="269875" h="183514">
                <a:moveTo>
                  <a:pt x="151526" y="183101"/>
                </a:moveTo>
                <a:lnTo>
                  <a:pt x="143611" y="180398"/>
                </a:lnTo>
                <a:lnTo>
                  <a:pt x="109620" y="140034"/>
                </a:lnTo>
                <a:lnTo>
                  <a:pt x="73901" y="100560"/>
                </a:lnTo>
                <a:lnTo>
                  <a:pt x="37134" y="61819"/>
                </a:lnTo>
                <a:lnTo>
                  <a:pt x="0" y="23655"/>
                </a:lnTo>
                <a:lnTo>
                  <a:pt x="8355" y="6602"/>
                </a:lnTo>
                <a:lnTo>
                  <a:pt x="40189" y="0"/>
                </a:lnTo>
                <a:lnTo>
                  <a:pt x="87336" y="987"/>
                </a:lnTo>
                <a:lnTo>
                  <a:pt x="141629" y="6705"/>
                </a:lnTo>
                <a:lnTo>
                  <a:pt x="169945" y="10740"/>
                </a:lnTo>
                <a:lnTo>
                  <a:pt x="76455" y="10740"/>
                </a:lnTo>
                <a:lnTo>
                  <a:pt x="30175" y="12199"/>
                </a:lnTo>
                <a:lnTo>
                  <a:pt x="78764" y="30098"/>
                </a:lnTo>
                <a:lnTo>
                  <a:pt x="85755" y="32596"/>
                </a:lnTo>
                <a:lnTo>
                  <a:pt x="24587" y="32596"/>
                </a:lnTo>
                <a:lnTo>
                  <a:pt x="55836" y="66473"/>
                </a:lnTo>
                <a:lnTo>
                  <a:pt x="86404" y="101188"/>
                </a:lnTo>
                <a:lnTo>
                  <a:pt x="117706" y="135066"/>
                </a:lnTo>
                <a:lnTo>
                  <a:pt x="151155" y="166428"/>
                </a:lnTo>
                <a:lnTo>
                  <a:pt x="165950" y="166428"/>
                </a:lnTo>
                <a:lnTo>
                  <a:pt x="163553" y="169537"/>
                </a:lnTo>
                <a:lnTo>
                  <a:pt x="151526" y="183101"/>
                </a:lnTo>
                <a:close/>
              </a:path>
              <a:path w="269875" h="183514">
                <a:moveTo>
                  <a:pt x="241425" y="81491"/>
                </a:moveTo>
                <a:lnTo>
                  <a:pt x="225475" y="81491"/>
                </a:lnTo>
                <a:lnTo>
                  <a:pt x="234731" y="70812"/>
                </a:lnTo>
                <a:lnTo>
                  <a:pt x="243567" y="59558"/>
                </a:lnTo>
                <a:lnTo>
                  <a:pt x="251879" y="47465"/>
                </a:lnTo>
                <a:lnTo>
                  <a:pt x="259562" y="34272"/>
                </a:lnTo>
                <a:lnTo>
                  <a:pt x="168277" y="19260"/>
                </a:lnTo>
                <a:lnTo>
                  <a:pt x="122466" y="13532"/>
                </a:lnTo>
                <a:lnTo>
                  <a:pt x="76455" y="10740"/>
                </a:lnTo>
                <a:lnTo>
                  <a:pt x="169945" y="10740"/>
                </a:lnTo>
                <a:lnTo>
                  <a:pt x="238982" y="20898"/>
                </a:lnTo>
                <a:lnTo>
                  <a:pt x="265709" y="23655"/>
                </a:lnTo>
                <a:lnTo>
                  <a:pt x="269852" y="37826"/>
                </a:lnTo>
                <a:lnTo>
                  <a:pt x="250437" y="64535"/>
                </a:lnTo>
                <a:lnTo>
                  <a:pt x="241425" y="81491"/>
                </a:lnTo>
                <a:close/>
              </a:path>
              <a:path w="269875" h="183514">
                <a:moveTo>
                  <a:pt x="165950" y="166428"/>
                </a:moveTo>
                <a:lnTo>
                  <a:pt x="151155" y="166428"/>
                </a:lnTo>
                <a:lnTo>
                  <a:pt x="162759" y="154973"/>
                </a:lnTo>
                <a:lnTo>
                  <a:pt x="173996" y="143308"/>
                </a:lnTo>
                <a:lnTo>
                  <a:pt x="184709" y="130909"/>
                </a:lnTo>
                <a:lnTo>
                  <a:pt x="194741" y="117254"/>
                </a:lnTo>
                <a:lnTo>
                  <a:pt x="120798" y="75938"/>
                </a:lnTo>
                <a:lnTo>
                  <a:pt x="110293" y="70105"/>
                </a:lnTo>
                <a:lnTo>
                  <a:pt x="67283" y="48810"/>
                </a:lnTo>
                <a:lnTo>
                  <a:pt x="24587" y="32596"/>
                </a:lnTo>
                <a:lnTo>
                  <a:pt x="85755" y="32596"/>
                </a:lnTo>
                <a:lnTo>
                  <a:pt x="101399" y="38184"/>
                </a:lnTo>
                <a:lnTo>
                  <a:pt x="63982" y="38184"/>
                </a:lnTo>
                <a:lnTo>
                  <a:pt x="101195" y="55974"/>
                </a:lnTo>
                <a:lnTo>
                  <a:pt x="137551" y="75981"/>
                </a:lnTo>
                <a:lnTo>
                  <a:pt x="174153" y="94487"/>
                </a:lnTo>
                <a:lnTo>
                  <a:pt x="212623" y="108034"/>
                </a:lnTo>
                <a:lnTo>
                  <a:pt x="210946" y="116136"/>
                </a:lnTo>
                <a:lnTo>
                  <a:pt x="207314" y="123401"/>
                </a:lnTo>
                <a:lnTo>
                  <a:pt x="215417" y="128430"/>
                </a:lnTo>
                <a:lnTo>
                  <a:pt x="229327" y="128430"/>
                </a:lnTo>
                <a:lnTo>
                  <a:pt x="229219" y="142121"/>
                </a:lnTo>
                <a:lnTo>
                  <a:pt x="189992" y="142121"/>
                </a:lnTo>
                <a:lnTo>
                  <a:pt x="177205" y="151834"/>
                </a:lnTo>
                <a:lnTo>
                  <a:pt x="165950" y="166428"/>
                </a:lnTo>
                <a:close/>
              </a:path>
              <a:path w="269875" h="183514">
                <a:moveTo>
                  <a:pt x="229327" y="128430"/>
                </a:moveTo>
                <a:lnTo>
                  <a:pt x="215417" y="128430"/>
                </a:lnTo>
                <a:lnTo>
                  <a:pt x="218386" y="116800"/>
                </a:lnTo>
                <a:lnTo>
                  <a:pt x="219468" y="107894"/>
                </a:lnTo>
                <a:lnTo>
                  <a:pt x="218875" y="99826"/>
                </a:lnTo>
                <a:lnTo>
                  <a:pt x="216814" y="90711"/>
                </a:lnTo>
                <a:lnTo>
                  <a:pt x="178960" y="75938"/>
                </a:lnTo>
                <a:lnTo>
                  <a:pt x="140922" y="60047"/>
                </a:lnTo>
                <a:lnTo>
                  <a:pt x="102518" y="46313"/>
                </a:lnTo>
                <a:lnTo>
                  <a:pt x="63982" y="38184"/>
                </a:lnTo>
                <a:lnTo>
                  <a:pt x="101399" y="38184"/>
                </a:lnTo>
                <a:lnTo>
                  <a:pt x="127406" y="47474"/>
                </a:lnTo>
                <a:lnTo>
                  <a:pt x="176257" y="64535"/>
                </a:lnTo>
                <a:lnTo>
                  <a:pt x="225475" y="81491"/>
                </a:lnTo>
                <a:lnTo>
                  <a:pt x="241425" y="81491"/>
                </a:lnTo>
                <a:lnTo>
                  <a:pt x="229522" y="103886"/>
                </a:lnTo>
                <a:lnTo>
                  <a:pt x="229327" y="128430"/>
                </a:lnTo>
                <a:close/>
              </a:path>
              <a:path w="269875" h="183514">
                <a:moveTo>
                  <a:pt x="229108" y="156090"/>
                </a:moveTo>
                <a:lnTo>
                  <a:pt x="219185" y="155204"/>
                </a:lnTo>
                <a:lnTo>
                  <a:pt x="209235" y="151096"/>
                </a:lnTo>
                <a:lnTo>
                  <a:pt x="199443" y="145993"/>
                </a:lnTo>
                <a:lnTo>
                  <a:pt x="189992" y="142121"/>
                </a:lnTo>
                <a:lnTo>
                  <a:pt x="229219" y="142121"/>
                </a:lnTo>
                <a:lnTo>
                  <a:pt x="229108" y="156090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772046" y="4866737"/>
            <a:ext cx="276860" cy="146685"/>
          </a:xfrm>
          <a:custGeom>
            <a:avLst/>
            <a:gdLst/>
            <a:ahLst/>
            <a:cxnLst/>
            <a:rect l="l" t="t" r="r" b="b"/>
            <a:pathLst>
              <a:path w="276860" h="146685">
                <a:moveTo>
                  <a:pt x="13965" y="146534"/>
                </a:moveTo>
                <a:lnTo>
                  <a:pt x="26889" y="106921"/>
                </a:lnTo>
                <a:lnTo>
                  <a:pt x="66944" y="80793"/>
                </a:lnTo>
                <a:lnTo>
                  <a:pt x="155624" y="40323"/>
                </a:lnTo>
                <a:lnTo>
                  <a:pt x="177248" y="30941"/>
                </a:lnTo>
                <a:lnTo>
                  <a:pt x="198766" y="21385"/>
                </a:lnTo>
                <a:lnTo>
                  <a:pt x="220143" y="11570"/>
                </a:lnTo>
                <a:lnTo>
                  <a:pt x="241347" y="1412"/>
                </a:lnTo>
                <a:lnTo>
                  <a:pt x="255755" y="0"/>
                </a:lnTo>
                <a:lnTo>
                  <a:pt x="265607" y="10298"/>
                </a:lnTo>
                <a:lnTo>
                  <a:pt x="266443" y="12297"/>
                </a:lnTo>
                <a:lnTo>
                  <a:pt x="250788" y="12297"/>
                </a:lnTo>
                <a:lnTo>
                  <a:pt x="240274" y="15517"/>
                </a:lnTo>
                <a:lnTo>
                  <a:pt x="242163" y="23491"/>
                </a:lnTo>
                <a:lnTo>
                  <a:pt x="243358" y="26220"/>
                </a:lnTo>
                <a:lnTo>
                  <a:pt x="216152" y="26220"/>
                </a:lnTo>
                <a:lnTo>
                  <a:pt x="190477" y="36140"/>
                </a:lnTo>
                <a:lnTo>
                  <a:pt x="163588" y="49472"/>
                </a:lnTo>
                <a:lnTo>
                  <a:pt x="143713" y="58243"/>
                </a:lnTo>
                <a:lnTo>
                  <a:pt x="122696" y="68445"/>
                </a:lnTo>
                <a:lnTo>
                  <a:pt x="91427" y="80987"/>
                </a:lnTo>
                <a:lnTo>
                  <a:pt x="65203" y="94810"/>
                </a:lnTo>
                <a:lnTo>
                  <a:pt x="59452" y="108545"/>
                </a:lnTo>
                <a:lnTo>
                  <a:pt x="58888" y="108817"/>
                </a:lnTo>
                <a:lnTo>
                  <a:pt x="59338" y="108817"/>
                </a:lnTo>
                <a:lnTo>
                  <a:pt x="59279" y="109321"/>
                </a:lnTo>
                <a:lnTo>
                  <a:pt x="45294" y="109321"/>
                </a:lnTo>
                <a:lnTo>
                  <a:pt x="30184" y="121870"/>
                </a:lnTo>
                <a:lnTo>
                  <a:pt x="27037" y="130620"/>
                </a:lnTo>
                <a:lnTo>
                  <a:pt x="35271" y="134552"/>
                </a:lnTo>
                <a:lnTo>
                  <a:pt x="88094" y="134552"/>
                </a:lnTo>
                <a:lnTo>
                  <a:pt x="69493" y="143904"/>
                </a:lnTo>
                <a:lnTo>
                  <a:pt x="49672" y="143904"/>
                </a:lnTo>
                <a:lnTo>
                  <a:pt x="31386" y="145467"/>
                </a:lnTo>
                <a:lnTo>
                  <a:pt x="13965" y="146534"/>
                </a:lnTo>
                <a:close/>
              </a:path>
              <a:path w="276860" h="146685">
                <a:moveTo>
                  <a:pt x="273420" y="46022"/>
                </a:moveTo>
                <a:lnTo>
                  <a:pt x="253650" y="46022"/>
                </a:lnTo>
                <a:lnTo>
                  <a:pt x="258735" y="42991"/>
                </a:lnTo>
                <a:lnTo>
                  <a:pt x="261770" y="40866"/>
                </a:lnTo>
                <a:lnTo>
                  <a:pt x="264766" y="39173"/>
                </a:lnTo>
                <a:lnTo>
                  <a:pt x="263083" y="27838"/>
                </a:lnTo>
                <a:lnTo>
                  <a:pt x="258407" y="17642"/>
                </a:lnTo>
                <a:lnTo>
                  <a:pt x="250788" y="12297"/>
                </a:lnTo>
                <a:lnTo>
                  <a:pt x="266443" y="12297"/>
                </a:lnTo>
                <a:lnTo>
                  <a:pt x="272110" y="25861"/>
                </a:lnTo>
                <a:lnTo>
                  <a:pt x="276467" y="40245"/>
                </a:lnTo>
                <a:lnTo>
                  <a:pt x="273420" y="46022"/>
                </a:lnTo>
                <a:close/>
              </a:path>
              <a:path w="276860" h="146685">
                <a:moveTo>
                  <a:pt x="59343" y="108806"/>
                </a:moveTo>
                <a:lnTo>
                  <a:pt x="59452" y="108545"/>
                </a:lnTo>
                <a:lnTo>
                  <a:pt x="102048" y="87962"/>
                </a:lnTo>
                <a:lnTo>
                  <a:pt x="189491" y="48320"/>
                </a:lnTo>
                <a:lnTo>
                  <a:pt x="232386" y="27687"/>
                </a:lnTo>
                <a:lnTo>
                  <a:pt x="216152" y="26220"/>
                </a:lnTo>
                <a:lnTo>
                  <a:pt x="243358" y="26220"/>
                </a:lnTo>
                <a:lnTo>
                  <a:pt x="245434" y="30941"/>
                </a:lnTo>
                <a:lnTo>
                  <a:pt x="251233" y="41560"/>
                </a:lnTo>
                <a:lnTo>
                  <a:pt x="238326" y="41560"/>
                </a:lnTo>
                <a:lnTo>
                  <a:pt x="197117" y="54304"/>
                </a:lnTo>
                <a:lnTo>
                  <a:pt x="140992" y="83177"/>
                </a:lnTo>
                <a:lnTo>
                  <a:pt x="88675" y="108056"/>
                </a:lnTo>
                <a:lnTo>
                  <a:pt x="59343" y="108806"/>
                </a:lnTo>
                <a:close/>
              </a:path>
              <a:path w="276860" h="146685">
                <a:moveTo>
                  <a:pt x="99775" y="128680"/>
                </a:moveTo>
                <a:lnTo>
                  <a:pt x="65809" y="128680"/>
                </a:lnTo>
                <a:lnTo>
                  <a:pt x="91498" y="119322"/>
                </a:lnTo>
                <a:lnTo>
                  <a:pt x="139987" y="99214"/>
                </a:lnTo>
                <a:lnTo>
                  <a:pt x="192884" y="75073"/>
                </a:lnTo>
                <a:lnTo>
                  <a:pt x="231794" y="53616"/>
                </a:lnTo>
                <a:lnTo>
                  <a:pt x="238326" y="41560"/>
                </a:lnTo>
                <a:lnTo>
                  <a:pt x="251233" y="41560"/>
                </a:lnTo>
                <a:lnTo>
                  <a:pt x="253650" y="46022"/>
                </a:lnTo>
                <a:lnTo>
                  <a:pt x="273420" y="46022"/>
                </a:lnTo>
                <a:lnTo>
                  <a:pt x="271286" y="50068"/>
                </a:lnTo>
                <a:lnTo>
                  <a:pt x="260386" y="56581"/>
                </a:lnTo>
                <a:lnTo>
                  <a:pt x="247425" y="61431"/>
                </a:lnTo>
                <a:lnTo>
                  <a:pt x="236064" y="66263"/>
                </a:lnTo>
                <a:lnTo>
                  <a:pt x="150528" y="104618"/>
                </a:lnTo>
                <a:lnTo>
                  <a:pt x="107966" y="124561"/>
                </a:lnTo>
                <a:lnTo>
                  <a:pt x="99775" y="128680"/>
                </a:lnTo>
                <a:close/>
              </a:path>
              <a:path w="276860" h="146685">
                <a:moveTo>
                  <a:pt x="59338" y="108817"/>
                </a:moveTo>
                <a:lnTo>
                  <a:pt x="58888" y="108817"/>
                </a:lnTo>
                <a:lnTo>
                  <a:pt x="59343" y="108806"/>
                </a:lnTo>
                <a:close/>
              </a:path>
              <a:path w="276860" h="146685">
                <a:moveTo>
                  <a:pt x="88094" y="134552"/>
                </a:moveTo>
                <a:lnTo>
                  <a:pt x="35271" y="134552"/>
                </a:lnTo>
                <a:lnTo>
                  <a:pt x="54302" y="132652"/>
                </a:lnTo>
                <a:lnTo>
                  <a:pt x="53125" y="124022"/>
                </a:lnTo>
                <a:lnTo>
                  <a:pt x="48677" y="117715"/>
                </a:lnTo>
                <a:lnTo>
                  <a:pt x="45294" y="109321"/>
                </a:lnTo>
                <a:lnTo>
                  <a:pt x="59279" y="109321"/>
                </a:lnTo>
                <a:lnTo>
                  <a:pt x="58647" y="116225"/>
                </a:lnTo>
                <a:lnTo>
                  <a:pt x="60218" y="122924"/>
                </a:lnTo>
                <a:lnTo>
                  <a:pt x="65809" y="128680"/>
                </a:lnTo>
                <a:lnTo>
                  <a:pt x="99775" y="128680"/>
                </a:lnTo>
                <a:lnTo>
                  <a:pt x="88094" y="134552"/>
                </a:lnTo>
                <a:close/>
              </a:path>
              <a:path w="276860" h="146685">
                <a:moveTo>
                  <a:pt x="66231" y="145544"/>
                </a:moveTo>
                <a:lnTo>
                  <a:pt x="49672" y="143904"/>
                </a:lnTo>
                <a:lnTo>
                  <a:pt x="69493" y="143904"/>
                </a:lnTo>
                <a:lnTo>
                  <a:pt x="66231" y="145544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3417776" y="4765363"/>
            <a:ext cx="318770" cy="222250"/>
          </a:xfrm>
          <a:custGeom>
            <a:avLst/>
            <a:gdLst/>
            <a:ahLst/>
            <a:cxnLst/>
            <a:rect l="l" t="t" r="r" b="b"/>
            <a:pathLst>
              <a:path w="318770" h="222250">
                <a:moveTo>
                  <a:pt x="14096" y="222157"/>
                </a:moveTo>
                <a:lnTo>
                  <a:pt x="0" y="213760"/>
                </a:lnTo>
                <a:lnTo>
                  <a:pt x="33714" y="183100"/>
                </a:lnTo>
                <a:lnTo>
                  <a:pt x="67020" y="150044"/>
                </a:lnTo>
                <a:lnTo>
                  <a:pt x="101045" y="117372"/>
                </a:lnTo>
                <a:lnTo>
                  <a:pt x="136913" y="87866"/>
                </a:lnTo>
                <a:lnTo>
                  <a:pt x="175752" y="64308"/>
                </a:lnTo>
                <a:lnTo>
                  <a:pt x="218687" y="49479"/>
                </a:lnTo>
                <a:lnTo>
                  <a:pt x="236690" y="27676"/>
                </a:lnTo>
                <a:lnTo>
                  <a:pt x="262936" y="17772"/>
                </a:lnTo>
                <a:lnTo>
                  <a:pt x="291927" y="11351"/>
                </a:lnTo>
                <a:lnTo>
                  <a:pt x="318166" y="0"/>
                </a:lnTo>
                <a:lnTo>
                  <a:pt x="313884" y="23297"/>
                </a:lnTo>
                <a:lnTo>
                  <a:pt x="296227" y="23297"/>
                </a:lnTo>
                <a:lnTo>
                  <a:pt x="274740" y="27312"/>
                </a:lnTo>
                <a:lnTo>
                  <a:pt x="250388" y="34064"/>
                </a:lnTo>
                <a:lnTo>
                  <a:pt x="232272" y="46102"/>
                </a:lnTo>
                <a:lnTo>
                  <a:pt x="229804" y="63760"/>
                </a:lnTo>
                <a:lnTo>
                  <a:pt x="211193" y="63760"/>
                </a:lnTo>
                <a:lnTo>
                  <a:pt x="204279" y="64839"/>
                </a:lnTo>
                <a:lnTo>
                  <a:pt x="195319" y="70561"/>
                </a:lnTo>
                <a:lnTo>
                  <a:pt x="195412" y="73634"/>
                </a:lnTo>
                <a:lnTo>
                  <a:pt x="183419" y="73634"/>
                </a:lnTo>
                <a:lnTo>
                  <a:pt x="143492" y="98213"/>
                </a:lnTo>
                <a:lnTo>
                  <a:pt x="106865" y="127517"/>
                </a:lnTo>
                <a:lnTo>
                  <a:pt x="72855" y="159993"/>
                </a:lnTo>
                <a:lnTo>
                  <a:pt x="40779" y="194087"/>
                </a:lnTo>
                <a:lnTo>
                  <a:pt x="70580" y="194087"/>
                </a:lnTo>
                <a:lnTo>
                  <a:pt x="54590" y="203636"/>
                </a:lnTo>
                <a:lnTo>
                  <a:pt x="14096" y="222157"/>
                </a:lnTo>
                <a:close/>
              </a:path>
              <a:path w="318770" h="222250">
                <a:moveTo>
                  <a:pt x="265854" y="65976"/>
                </a:moveTo>
                <a:lnTo>
                  <a:pt x="229495" y="65976"/>
                </a:lnTo>
                <a:lnTo>
                  <a:pt x="249912" y="61081"/>
                </a:lnTo>
                <a:lnTo>
                  <a:pt x="268134" y="52932"/>
                </a:lnTo>
                <a:lnTo>
                  <a:pt x="284154" y="41343"/>
                </a:lnTo>
                <a:lnTo>
                  <a:pt x="297967" y="26130"/>
                </a:lnTo>
                <a:lnTo>
                  <a:pt x="297408" y="25330"/>
                </a:lnTo>
                <a:lnTo>
                  <a:pt x="296786" y="24098"/>
                </a:lnTo>
                <a:lnTo>
                  <a:pt x="296227" y="23297"/>
                </a:lnTo>
                <a:lnTo>
                  <a:pt x="313884" y="23297"/>
                </a:lnTo>
                <a:lnTo>
                  <a:pt x="313267" y="26654"/>
                </a:lnTo>
                <a:lnTo>
                  <a:pt x="292786" y="49583"/>
                </a:lnTo>
                <a:lnTo>
                  <a:pt x="265854" y="65976"/>
                </a:lnTo>
                <a:close/>
              </a:path>
              <a:path w="318770" h="222250">
                <a:moveTo>
                  <a:pt x="225829" y="90005"/>
                </a:moveTo>
                <a:lnTo>
                  <a:pt x="210089" y="90005"/>
                </a:lnTo>
                <a:lnTo>
                  <a:pt x="216433" y="86645"/>
                </a:lnTo>
                <a:lnTo>
                  <a:pt x="220179" y="82124"/>
                </a:lnTo>
                <a:lnTo>
                  <a:pt x="222008" y="76562"/>
                </a:lnTo>
                <a:lnTo>
                  <a:pt x="216841" y="67582"/>
                </a:lnTo>
                <a:lnTo>
                  <a:pt x="211193" y="63760"/>
                </a:lnTo>
                <a:lnTo>
                  <a:pt x="229804" y="63760"/>
                </a:lnTo>
                <a:lnTo>
                  <a:pt x="229495" y="65976"/>
                </a:lnTo>
                <a:lnTo>
                  <a:pt x="265854" y="65976"/>
                </a:lnTo>
                <a:lnTo>
                  <a:pt x="264782" y="66628"/>
                </a:lnTo>
                <a:lnTo>
                  <a:pt x="237311" y="75634"/>
                </a:lnTo>
                <a:lnTo>
                  <a:pt x="225829" y="90005"/>
                </a:lnTo>
                <a:close/>
              </a:path>
              <a:path w="318770" h="222250">
                <a:moveTo>
                  <a:pt x="70580" y="194087"/>
                </a:moveTo>
                <a:lnTo>
                  <a:pt x="40779" y="194087"/>
                </a:lnTo>
                <a:lnTo>
                  <a:pt x="75360" y="178969"/>
                </a:lnTo>
                <a:lnTo>
                  <a:pt x="108076" y="159184"/>
                </a:lnTo>
                <a:lnTo>
                  <a:pt x="140428" y="138335"/>
                </a:lnTo>
                <a:lnTo>
                  <a:pt x="173920" y="120027"/>
                </a:lnTo>
                <a:lnTo>
                  <a:pt x="181695" y="115341"/>
                </a:lnTo>
                <a:lnTo>
                  <a:pt x="189758" y="110364"/>
                </a:lnTo>
                <a:lnTo>
                  <a:pt x="196962" y="104604"/>
                </a:lnTo>
                <a:lnTo>
                  <a:pt x="202158" y="97567"/>
                </a:lnTo>
                <a:lnTo>
                  <a:pt x="197607" y="91647"/>
                </a:lnTo>
                <a:lnTo>
                  <a:pt x="183419" y="73634"/>
                </a:lnTo>
                <a:lnTo>
                  <a:pt x="195412" y="73634"/>
                </a:lnTo>
                <a:lnTo>
                  <a:pt x="195605" y="80003"/>
                </a:lnTo>
                <a:lnTo>
                  <a:pt x="201859" y="85038"/>
                </a:lnTo>
                <a:lnTo>
                  <a:pt x="210089" y="90005"/>
                </a:lnTo>
                <a:lnTo>
                  <a:pt x="225829" y="90005"/>
                </a:lnTo>
                <a:lnTo>
                  <a:pt x="214885" y="103702"/>
                </a:lnTo>
                <a:lnTo>
                  <a:pt x="187070" y="124517"/>
                </a:lnTo>
                <a:lnTo>
                  <a:pt x="156672" y="142115"/>
                </a:lnTo>
                <a:lnTo>
                  <a:pt x="70580" y="194087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91169" y="4944366"/>
            <a:ext cx="198587" cy="17909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48732" y="4407406"/>
            <a:ext cx="557908" cy="649162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8772476" y="4849801"/>
            <a:ext cx="372110" cy="294005"/>
          </a:xfrm>
          <a:custGeom>
            <a:avLst/>
            <a:gdLst/>
            <a:ahLst/>
            <a:cxnLst/>
            <a:rect l="l" t="t" r="r" b="b"/>
            <a:pathLst>
              <a:path w="372109" h="294004">
                <a:moveTo>
                  <a:pt x="158608" y="65853"/>
                </a:moveTo>
                <a:lnTo>
                  <a:pt x="130133" y="65853"/>
                </a:lnTo>
                <a:lnTo>
                  <a:pt x="184500" y="45133"/>
                </a:lnTo>
                <a:lnTo>
                  <a:pt x="263078" y="14295"/>
                </a:lnTo>
                <a:lnTo>
                  <a:pt x="290027" y="4905"/>
                </a:lnTo>
                <a:lnTo>
                  <a:pt x="310572" y="19"/>
                </a:lnTo>
                <a:lnTo>
                  <a:pt x="326084" y="0"/>
                </a:lnTo>
                <a:lnTo>
                  <a:pt x="337930" y="5211"/>
                </a:lnTo>
                <a:lnTo>
                  <a:pt x="341330" y="9057"/>
                </a:lnTo>
                <a:lnTo>
                  <a:pt x="314086" y="9057"/>
                </a:lnTo>
                <a:lnTo>
                  <a:pt x="290657" y="14621"/>
                </a:lnTo>
                <a:lnTo>
                  <a:pt x="206115" y="49165"/>
                </a:lnTo>
                <a:lnTo>
                  <a:pt x="158608" y="65853"/>
                </a:lnTo>
                <a:close/>
              </a:path>
              <a:path w="372109" h="294004">
                <a:moveTo>
                  <a:pt x="371522" y="103784"/>
                </a:moveTo>
                <a:lnTo>
                  <a:pt x="358299" y="68230"/>
                </a:lnTo>
                <a:lnTo>
                  <a:pt x="343799" y="33442"/>
                </a:lnTo>
                <a:lnTo>
                  <a:pt x="330431" y="14525"/>
                </a:lnTo>
                <a:lnTo>
                  <a:pt x="314086" y="9057"/>
                </a:lnTo>
                <a:lnTo>
                  <a:pt x="341330" y="9057"/>
                </a:lnTo>
                <a:lnTo>
                  <a:pt x="347479" y="16016"/>
                </a:lnTo>
                <a:lnTo>
                  <a:pt x="356099" y="32778"/>
                </a:lnTo>
                <a:lnTo>
                  <a:pt x="365158" y="55862"/>
                </a:lnTo>
                <a:lnTo>
                  <a:pt x="371446" y="73085"/>
                </a:lnTo>
                <a:lnTo>
                  <a:pt x="371522" y="103784"/>
                </a:lnTo>
                <a:close/>
              </a:path>
              <a:path w="372109" h="294004">
                <a:moveTo>
                  <a:pt x="113790" y="293698"/>
                </a:moveTo>
                <a:lnTo>
                  <a:pt x="102421" y="293698"/>
                </a:lnTo>
                <a:lnTo>
                  <a:pt x="88703" y="260229"/>
                </a:lnTo>
                <a:lnTo>
                  <a:pt x="71317" y="221757"/>
                </a:lnTo>
                <a:lnTo>
                  <a:pt x="53581" y="183327"/>
                </a:lnTo>
                <a:lnTo>
                  <a:pt x="36361" y="143993"/>
                </a:lnTo>
                <a:lnTo>
                  <a:pt x="176186" y="87450"/>
                </a:lnTo>
                <a:lnTo>
                  <a:pt x="210523" y="73085"/>
                </a:lnTo>
                <a:lnTo>
                  <a:pt x="253730" y="54454"/>
                </a:lnTo>
                <a:lnTo>
                  <a:pt x="296713" y="35219"/>
                </a:lnTo>
                <a:lnTo>
                  <a:pt x="311556" y="44527"/>
                </a:lnTo>
                <a:lnTo>
                  <a:pt x="314237" y="49883"/>
                </a:lnTo>
                <a:lnTo>
                  <a:pt x="298159" y="49883"/>
                </a:lnTo>
                <a:lnTo>
                  <a:pt x="248155" y="67124"/>
                </a:lnTo>
                <a:lnTo>
                  <a:pt x="198557" y="86574"/>
                </a:lnTo>
                <a:lnTo>
                  <a:pt x="51503" y="148506"/>
                </a:lnTo>
                <a:lnTo>
                  <a:pt x="69384" y="193590"/>
                </a:lnTo>
                <a:lnTo>
                  <a:pt x="88522" y="238544"/>
                </a:lnTo>
                <a:lnTo>
                  <a:pt x="108646" y="282965"/>
                </a:lnTo>
                <a:lnTo>
                  <a:pt x="113790" y="293698"/>
                </a:lnTo>
                <a:close/>
              </a:path>
              <a:path w="372109" h="294004">
                <a:moveTo>
                  <a:pt x="371522" y="210433"/>
                </a:moveTo>
                <a:lnTo>
                  <a:pt x="359412" y="177166"/>
                </a:lnTo>
                <a:lnTo>
                  <a:pt x="341590" y="133369"/>
                </a:lnTo>
                <a:lnTo>
                  <a:pt x="321407" y="90751"/>
                </a:lnTo>
                <a:lnTo>
                  <a:pt x="298159" y="49883"/>
                </a:lnTo>
                <a:lnTo>
                  <a:pt x="314237" y="49883"/>
                </a:lnTo>
                <a:lnTo>
                  <a:pt x="325953" y="73295"/>
                </a:lnTo>
                <a:lnTo>
                  <a:pt x="339559" y="105903"/>
                </a:lnTo>
                <a:lnTo>
                  <a:pt x="352034" y="126748"/>
                </a:lnTo>
                <a:lnTo>
                  <a:pt x="371522" y="126748"/>
                </a:lnTo>
                <a:lnTo>
                  <a:pt x="371522" y="142769"/>
                </a:lnTo>
                <a:lnTo>
                  <a:pt x="361292" y="142769"/>
                </a:lnTo>
                <a:lnTo>
                  <a:pt x="354770" y="143599"/>
                </a:lnTo>
                <a:lnTo>
                  <a:pt x="364200" y="165244"/>
                </a:lnTo>
                <a:lnTo>
                  <a:pt x="371522" y="179131"/>
                </a:lnTo>
                <a:lnTo>
                  <a:pt x="371522" y="210433"/>
                </a:lnTo>
                <a:close/>
              </a:path>
              <a:path w="372109" h="294004">
                <a:moveTo>
                  <a:pt x="94908" y="92490"/>
                </a:moveTo>
                <a:lnTo>
                  <a:pt x="71543" y="92490"/>
                </a:lnTo>
                <a:lnTo>
                  <a:pt x="72426" y="86574"/>
                </a:lnTo>
                <a:lnTo>
                  <a:pt x="73453" y="79402"/>
                </a:lnTo>
                <a:lnTo>
                  <a:pt x="87263" y="72660"/>
                </a:lnTo>
                <a:lnTo>
                  <a:pt x="101625" y="64730"/>
                </a:lnTo>
                <a:lnTo>
                  <a:pt x="116071" y="60750"/>
                </a:lnTo>
                <a:lnTo>
                  <a:pt x="130133" y="65853"/>
                </a:lnTo>
                <a:lnTo>
                  <a:pt x="158608" y="65853"/>
                </a:lnTo>
                <a:lnTo>
                  <a:pt x="111683" y="85036"/>
                </a:lnTo>
                <a:lnTo>
                  <a:pt x="94908" y="92490"/>
                </a:lnTo>
                <a:close/>
              </a:path>
              <a:path w="372109" h="294004">
                <a:moveTo>
                  <a:pt x="69638" y="293698"/>
                </a:moveTo>
                <a:lnTo>
                  <a:pt x="58884" y="293698"/>
                </a:lnTo>
                <a:lnTo>
                  <a:pt x="41546" y="254167"/>
                </a:lnTo>
                <a:lnTo>
                  <a:pt x="23758" y="211808"/>
                </a:lnTo>
                <a:lnTo>
                  <a:pt x="7685" y="168692"/>
                </a:lnTo>
                <a:lnTo>
                  <a:pt x="827" y="152212"/>
                </a:lnTo>
                <a:lnTo>
                  <a:pt x="0" y="135720"/>
                </a:lnTo>
                <a:lnTo>
                  <a:pt x="6529" y="121508"/>
                </a:lnTo>
                <a:lnTo>
                  <a:pt x="21683" y="111729"/>
                </a:lnTo>
                <a:lnTo>
                  <a:pt x="21991" y="108427"/>
                </a:lnTo>
                <a:lnTo>
                  <a:pt x="58822" y="87457"/>
                </a:lnTo>
                <a:lnTo>
                  <a:pt x="71543" y="92490"/>
                </a:lnTo>
                <a:lnTo>
                  <a:pt x="94908" y="92490"/>
                </a:lnTo>
                <a:lnTo>
                  <a:pt x="65517" y="105550"/>
                </a:lnTo>
                <a:lnTo>
                  <a:pt x="19619" y="126467"/>
                </a:lnTo>
                <a:lnTo>
                  <a:pt x="11080" y="145925"/>
                </a:lnTo>
                <a:lnTo>
                  <a:pt x="16337" y="168979"/>
                </a:lnTo>
                <a:lnTo>
                  <a:pt x="27159" y="192736"/>
                </a:lnTo>
                <a:lnTo>
                  <a:pt x="35324" y="214318"/>
                </a:lnTo>
                <a:lnTo>
                  <a:pt x="51781" y="252539"/>
                </a:lnTo>
                <a:lnTo>
                  <a:pt x="69638" y="293698"/>
                </a:lnTo>
                <a:close/>
              </a:path>
              <a:path w="372109" h="294004">
                <a:moveTo>
                  <a:pt x="371522" y="126748"/>
                </a:moveTo>
                <a:lnTo>
                  <a:pt x="352034" y="126748"/>
                </a:lnTo>
                <a:lnTo>
                  <a:pt x="355485" y="120706"/>
                </a:lnTo>
                <a:lnTo>
                  <a:pt x="360161" y="115956"/>
                </a:lnTo>
                <a:lnTo>
                  <a:pt x="365849" y="114219"/>
                </a:lnTo>
                <a:lnTo>
                  <a:pt x="371522" y="116839"/>
                </a:lnTo>
                <a:lnTo>
                  <a:pt x="371522" y="126748"/>
                </a:lnTo>
                <a:close/>
              </a:path>
              <a:path w="372109" h="294004">
                <a:moveTo>
                  <a:pt x="366483" y="145072"/>
                </a:moveTo>
                <a:lnTo>
                  <a:pt x="361292" y="142769"/>
                </a:lnTo>
                <a:lnTo>
                  <a:pt x="371522" y="142769"/>
                </a:lnTo>
                <a:lnTo>
                  <a:pt x="371522" y="144358"/>
                </a:lnTo>
                <a:lnTo>
                  <a:pt x="366483" y="145072"/>
                </a:lnTo>
                <a:close/>
              </a:path>
              <a:path w="372109" h="294004">
                <a:moveTo>
                  <a:pt x="198965" y="242571"/>
                </a:moveTo>
                <a:lnTo>
                  <a:pt x="190025" y="235900"/>
                </a:lnTo>
                <a:lnTo>
                  <a:pt x="178457" y="209264"/>
                </a:lnTo>
                <a:lnTo>
                  <a:pt x="158490" y="159576"/>
                </a:lnTo>
                <a:lnTo>
                  <a:pt x="182698" y="156677"/>
                </a:lnTo>
                <a:lnTo>
                  <a:pt x="207735" y="158620"/>
                </a:lnTo>
                <a:lnTo>
                  <a:pt x="233039" y="161869"/>
                </a:lnTo>
                <a:lnTo>
                  <a:pt x="258044" y="162889"/>
                </a:lnTo>
                <a:lnTo>
                  <a:pt x="276778" y="162889"/>
                </a:lnTo>
                <a:lnTo>
                  <a:pt x="277323" y="166851"/>
                </a:lnTo>
                <a:lnTo>
                  <a:pt x="276297" y="167907"/>
                </a:lnTo>
                <a:lnTo>
                  <a:pt x="193925" y="167907"/>
                </a:lnTo>
                <a:lnTo>
                  <a:pt x="174907" y="169492"/>
                </a:lnTo>
                <a:lnTo>
                  <a:pt x="179527" y="185555"/>
                </a:lnTo>
                <a:lnTo>
                  <a:pt x="186609" y="201191"/>
                </a:lnTo>
                <a:lnTo>
                  <a:pt x="194033" y="214318"/>
                </a:lnTo>
                <a:lnTo>
                  <a:pt x="199677" y="222854"/>
                </a:lnTo>
                <a:lnTo>
                  <a:pt x="220029" y="222854"/>
                </a:lnTo>
                <a:lnTo>
                  <a:pt x="211146" y="232603"/>
                </a:lnTo>
                <a:lnTo>
                  <a:pt x="198965" y="242571"/>
                </a:lnTo>
                <a:close/>
              </a:path>
              <a:path w="372109" h="294004">
                <a:moveTo>
                  <a:pt x="276778" y="162889"/>
                </a:moveTo>
                <a:lnTo>
                  <a:pt x="258044" y="162889"/>
                </a:lnTo>
                <a:lnTo>
                  <a:pt x="269285" y="160538"/>
                </a:lnTo>
                <a:lnTo>
                  <a:pt x="276629" y="161808"/>
                </a:lnTo>
                <a:lnTo>
                  <a:pt x="276778" y="162889"/>
                </a:lnTo>
                <a:close/>
              </a:path>
              <a:path w="372109" h="294004">
                <a:moveTo>
                  <a:pt x="220029" y="222854"/>
                </a:moveTo>
                <a:lnTo>
                  <a:pt x="199677" y="222854"/>
                </a:lnTo>
                <a:lnTo>
                  <a:pt x="215256" y="211946"/>
                </a:lnTo>
                <a:lnTo>
                  <a:pt x="232036" y="198996"/>
                </a:lnTo>
                <a:lnTo>
                  <a:pt x="247076" y="184635"/>
                </a:lnTo>
                <a:lnTo>
                  <a:pt x="257429" y="169493"/>
                </a:lnTo>
                <a:lnTo>
                  <a:pt x="229885" y="169492"/>
                </a:lnTo>
                <a:lnTo>
                  <a:pt x="215209" y="168692"/>
                </a:lnTo>
                <a:lnTo>
                  <a:pt x="193925" y="167907"/>
                </a:lnTo>
                <a:lnTo>
                  <a:pt x="276297" y="167907"/>
                </a:lnTo>
                <a:lnTo>
                  <a:pt x="274756" y="169493"/>
                </a:lnTo>
                <a:lnTo>
                  <a:pt x="257429" y="169493"/>
                </a:lnTo>
                <a:lnTo>
                  <a:pt x="236972" y="169878"/>
                </a:lnTo>
                <a:lnTo>
                  <a:pt x="274383" y="169878"/>
                </a:lnTo>
                <a:lnTo>
                  <a:pt x="268611" y="175819"/>
                </a:lnTo>
                <a:lnTo>
                  <a:pt x="232358" y="209324"/>
                </a:lnTo>
                <a:lnTo>
                  <a:pt x="220029" y="222854"/>
                </a:lnTo>
                <a:close/>
              </a:path>
              <a:path w="372109" h="294004">
                <a:moveTo>
                  <a:pt x="248100" y="293698"/>
                </a:moveTo>
                <a:lnTo>
                  <a:pt x="221557" y="293698"/>
                </a:lnTo>
                <a:lnTo>
                  <a:pt x="230866" y="290488"/>
                </a:lnTo>
                <a:lnTo>
                  <a:pt x="280939" y="271726"/>
                </a:lnTo>
                <a:lnTo>
                  <a:pt x="329461" y="249492"/>
                </a:lnTo>
                <a:lnTo>
                  <a:pt x="371522" y="224028"/>
                </a:lnTo>
                <a:lnTo>
                  <a:pt x="371522" y="239102"/>
                </a:lnTo>
                <a:lnTo>
                  <a:pt x="331740" y="260595"/>
                </a:lnTo>
                <a:lnTo>
                  <a:pt x="282313" y="281350"/>
                </a:lnTo>
                <a:lnTo>
                  <a:pt x="248100" y="293698"/>
                </a:lnTo>
                <a:close/>
              </a:path>
              <a:path w="372109" h="294004">
                <a:moveTo>
                  <a:pt x="333167" y="293698"/>
                </a:moveTo>
                <a:lnTo>
                  <a:pt x="308273" y="293698"/>
                </a:lnTo>
                <a:lnTo>
                  <a:pt x="312570" y="291931"/>
                </a:lnTo>
                <a:lnTo>
                  <a:pt x="363502" y="269914"/>
                </a:lnTo>
                <a:lnTo>
                  <a:pt x="371522" y="266081"/>
                </a:lnTo>
                <a:lnTo>
                  <a:pt x="371522" y="278170"/>
                </a:lnTo>
                <a:lnTo>
                  <a:pt x="370605" y="278592"/>
                </a:lnTo>
                <a:lnTo>
                  <a:pt x="340004" y="290787"/>
                </a:lnTo>
                <a:lnTo>
                  <a:pt x="333167" y="293698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6659" y="4424988"/>
            <a:ext cx="922436" cy="698059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944704" y="4456996"/>
            <a:ext cx="403225" cy="377190"/>
          </a:xfrm>
          <a:custGeom>
            <a:avLst/>
            <a:gdLst/>
            <a:ahLst/>
            <a:cxnLst/>
            <a:rect l="l" t="t" r="r" b="b"/>
            <a:pathLst>
              <a:path w="403225" h="377189">
                <a:moveTo>
                  <a:pt x="194776" y="377189"/>
                </a:moveTo>
                <a:lnTo>
                  <a:pt x="155928" y="350519"/>
                </a:lnTo>
                <a:lnTo>
                  <a:pt x="80175" y="294639"/>
                </a:lnTo>
                <a:lnTo>
                  <a:pt x="41166" y="267969"/>
                </a:lnTo>
                <a:lnTo>
                  <a:pt x="0" y="245109"/>
                </a:lnTo>
                <a:lnTo>
                  <a:pt x="29006" y="208279"/>
                </a:lnTo>
                <a:lnTo>
                  <a:pt x="60146" y="172719"/>
                </a:lnTo>
                <a:lnTo>
                  <a:pt x="92842" y="138429"/>
                </a:lnTo>
                <a:lnTo>
                  <a:pt x="126513" y="104139"/>
                </a:lnTo>
                <a:lnTo>
                  <a:pt x="160582" y="69849"/>
                </a:lnTo>
                <a:lnTo>
                  <a:pt x="194467" y="36829"/>
                </a:lnTo>
                <a:lnTo>
                  <a:pt x="227589" y="2539"/>
                </a:lnTo>
                <a:lnTo>
                  <a:pt x="245014" y="0"/>
                </a:lnTo>
                <a:lnTo>
                  <a:pt x="260777" y="0"/>
                </a:lnTo>
                <a:lnTo>
                  <a:pt x="272071" y="5079"/>
                </a:lnTo>
                <a:lnTo>
                  <a:pt x="272307" y="6349"/>
                </a:lnTo>
                <a:lnTo>
                  <a:pt x="256812" y="6349"/>
                </a:lnTo>
                <a:lnTo>
                  <a:pt x="249527" y="11429"/>
                </a:lnTo>
                <a:lnTo>
                  <a:pt x="254026" y="13969"/>
                </a:lnTo>
                <a:lnTo>
                  <a:pt x="256441" y="17779"/>
                </a:lnTo>
                <a:lnTo>
                  <a:pt x="227052" y="17779"/>
                </a:lnTo>
                <a:lnTo>
                  <a:pt x="160334" y="83819"/>
                </a:lnTo>
                <a:lnTo>
                  <a:pt x="127560" y="116839"/>
                </a:lnTo>
                <a:lnTo>
                  <a:pt x="95404" y="149859"/>
                </a:lnTo>
                <a:lnTo>
                  <a:pt x="64040" y="184149"/>
                </a:lnTo>
                <a:lnTo>
                  <a:pt x="33638" y="219709"/>
                </a:lnTo>
                <a:lnTo>
                  <a:pt x="45660" y="228599"/>
                </a:lnTo>
                <a:lnTo>
                  <a:pt x="29944" y="228599"/>
                </a:lnTo>
                <a:lnTo>
                  <a:pt x="70980" y="265429"/>
                </a:lnTo>
                <a:lnTo>
                  <a:pt x="86903" y="274319"/>
                </a:lnTo>
                <a:lnTo>
                  <a:pt x="108130" y="274319"/>
                </a:lnTo>
                <a:lnTo>
                  <a:pt x="109880" y="275589"/>
                </a:lnTo>
                <a:lnTo>
                  <a:pt x="88430" y="275589"/>
                </a:lnTo>
                <a:lnTo>
                  <a:pt x="89380" y="276859"/>
                </a:lnTo>
                <a:lnTo>
                  <a:pt x="90432" y="278129"/>
                </a:lnTo>
                <a:lnTo>
                  <a:pt x="113379" y="278129"/>
                </a:lnTo>
                <a:lnTo>
                  <a:pt x="122126" y="284479"/>
                </a:lnTo>
                <a:lnTo>
                  <a:pt x="103187" y="284479"/>
                </a:lnTo>
                <a:lnTo>
                  <a:pt x="107685" y="292099"/>
                </a:lnTo>
                <a:lnTo>
                  <a:pt x="112700" y="298449"/>
                </a:lnTo>
                <a:lnTo>
                  <a:pt x="141372" y="298449"/>
                </a:lnTo>
                <a:lnTo>
                  <a:pt x="151869" y="306069"/>
                </a:lnTo>
                <a:lnTo>
                  <a:pt x="191102" y="335279"/>
                </a:lnTo>
                <a:lnTo>
                  <a:pt x="235342" y="335279"/>
                </a:lnTo>
                <a:lnTo>
                  <a:pt x="229435" y="341629"/>
                </a:lnTo>
                <a:lnTo>
                  <a:pt x="194776" y="377189"/>
                </a:lnTo>
                <a:close/>
              </a:path>
              <a:path w="403225" h="377189">
                <a:moveTo>
                  <a:pt x="275379" y="22859"/>
                </a:moveTo>
                <a:lnTo>
                  <a:pt x="259660" y="22859"/>
                </a:lnTo>
                <a:lnTo>
                  <a:pt x="263189" y="16509"/>
                </a:lnTo>
                <a:lnTo>
                  <a:pt x="264221" y="8889"/>
                </a:lnTo>
                <a:lnTo>
                  <a:pt x="256812" y="6349"/>
                </a:lnTo>
                <a:lnTo>
                  <a:pt x="272307" y="6349"/>
                </a:lnTo>
                <a:lnTo>
                  <a:pt x="275379" y="22859"/>
                </a:lnTo>
                <a:close/>
              </a:path>
              <a:path w="403225" h="377189">
                <a:moveTo>
                  <a:pt x="244770" y="38099"/>
                </a:moveTo>
                <a:lnTo>
                  <a:pt x="235428" y="31749"/>
                </a:lnTo>
                <a:lnTo>
                  <a:pt x="227052" y="17779"/>
                </a:lnTo>
                <a:lnTo>
                  <a:pt x="256441" y="17779"/>
                </a:lnTo>
                <a:lnTo>
                  <a:pt x="259660" y="22859"/>
                </a:lnTo>
                <a:lnTo>
                  <a:pt x="275379" y="22859"/>
                </a:lnTo>
                <a:lnTo>
                  <a:pt x="275852" y="25399"/>
                </a:lnTo>
                <a:lnTo>
                  <a:pt x="244471" y="25399"/>
                </a:lnTo>
                <a:lnTo>
                  <a:pt x="249608" y="36829"/>
                </a:lnTo>
                <a:lnTo>
                  <a:pt x="244770" y="38099"/>
                </a:lnTo>
                <a:close/>
              </a:path>
              <a:path w="403225" h="377189">
                <a:moveTo>
                  <a:pt x="278094" y="63499"/>
                </a:moveTo>
                <a:lnTo>
                  <a:pt x="266881" y="55879"/>
                </a:lnTo>
                <a:lnTo>
                  <a:pt x="264324" y="35559"/>
                </a:lnTo>
                <a:lnTo>
                  <a:pt x="258319" y="30479"/>
                </a:lnTo>
                <a:lnTo>
                  <a:pt x="253077" y="26669"/>
                </a:lnTo>
                <a:lnTo>
                  <a:pt x="244471" y="25399"/>
                </a:lnTo>
                <a:lnTo>
                  <a:pt x="275852" y="25399"/>
                </a:lnTo>
                <a:lnTo>
                  <a:pt x="276088" y="26669"/>
                </a:lnTo>
                <a:lnTo>
                  <a:pt x="297408" y="27939"/>
                </a:lnTo>
                <a:lnTo>
                  <a:pt x="304516" y="39369"/>
                </a:lnTo>
                <a:lnTo>
                  <a:pt x="307420" y="46989"/>
                </a:lnTo>
                <a:lnTo>
                  <a:pt x="281679" y="46989"/>
                </a:lnTo>
                <a:lnTo>
                  <a:pt x="274746" y="48259"/>
                </a:lnTo>
                <a:lnTo>
                  <a:pt x="285028" y="60959"/>
                </a:lnTo>
                <a:lnTo>
                  <a:pt x="278094" y="63499"/>
                </a:lnTo>
                <a:close/>
              </a:path>
              <a:path w="403225" h="377189">
                <a:moveTo>
                  <a:pt x="315565" y="93979"/>
                </a:moveTo>
                <a:lnTo>
                  <a:pt x="306869" y="93979"/>
                </a:lnTo>
                <a:lnTo>
                  <a:pt x="299148" y="82549"/>
                </a:lnTo>
                <a:lnTo>
                  <a:pt x="301100" y="59689"/>
                </a:lnTo>
                <a:lnTo>
                  <a:pt x="295235" y="54609"/>
                </a:lnTo>
                <a:lnTo>
                  <a:pt x="288635" y="49529"/>
                </a:lnTo>
                <a:lnTo>
                  <a:pt x="281679" y="46989"/>
                </a:lnTo>
                <a:lnTo>
                  <a:pt x="307420" y="46989"/>
                </a:lnTo>
                <a:lnTo>
                  <a:pt x="308388" y="49529"/>
                </a:lnTo>
                <a:lnTo>
                  <a:pt x="320004" y="50799"/>
                </a:lnTo>
                <a:lnTo>
                  <a:pt x="330508" y="50799"/>
                </a:lnTo>
                <a:lnTo>
                  <a:pt x="334634" y="59689"/>
                </a:lnTo>
                <a:lnTo>
                  <a:pt x="337966" y="69849"/>
                </a:lnTo>
                <a:lnTo>
                  <a:pt x="310862" y="69849"/>
                </a:lnTo>
                <a:lnTo>
                  <a:pt x="305289" y="81279"/>
                </a:lnTo>
                <a:lnTo>
                  <a:pt x="307415" y="81279"/>
                </a:lnTo>
                <a:lnTo>
                  <a:pt x="316537" y="86359"/>
                </a:lnTo>
                <a:lnTo>
                  <a:pt x="315565" y="93979"/>
                </a:lnTo>
                <a:close/>
              </a:path>
              <a:path w="403225" h="377189">
                <a:moveTo>
                  <a:pt x="320148" y="135889"/>
                </a:moveTo>
                <a:lnTo>
                  <a:pt x="316826" y="132079"/>
                </a:lnTo>
                <a:lnTo>
                  <a:pt x="303050" y="119379"/>
                </a:lnTo>
                <a:lnTo>
                  <a:pt x="287660" y="109219"/>
                </a:lnTo>
                <a:lnTo>
                  <a:pt x="271767" y="100329"/>
                </a:lnTo>
                <a:lnTo>
                  <a:pt x="256482" y="90169"/>
                </a:lnTo>
                <a:lnTo>
                  <a:pt x="244753" y="81279"/>
                </a:lnTo>
                <a:lnTo>
                  <a:pt x="226269" y="71119"/>
                </a:lnTo>
                <a:lnTo>
                  <a:pt x="214006" y="60959"/>
                </a:lnTo>
                <a:lnTo>
                  <a:pt x="220944" y="54609"/>
                </a:lnTo>
                <a:lnTo>
                  <a:pt x="245033" y="69849"/>
                </a:lnTo>
                <a:lnTo>
                  <a:pt x="292430" y="102869"/>
                </a:lnTo>
                <a:lnTo>
                  <a:pt x="317424" y="116839"/>
                </a:lnTo>
                <a:lnTo>
                  <a:pt x="322315" y="120649"/>
                </a:lnTo>
                <a:lnTo>
                  <a:pt x="328672" y="121919"/>
                </a:lnTo>
                <a:lnTo>
                  <a:pt x="329023" y="128269"/>
                </a:lnTo>
                <a:lnTo>
                  <a:pt x="327165" y="133349"/>
                </a:lnTo>
                <a:lnTo>
                  <a:pt x="320148" y="135889"/>
                </a:lnTo>
                <a:close/>
              </a:path>
              <a:path w="403225" h="377189">
                <a:moveTo>
                  <a:pt x="235342" y="335279"/>
                </a:moveTo>
                <a:lnTo>
                  <a:pt x="191102" y="335279"/>
                </a:lnTo>
                <a:lnTo>
                  <a:pt x="226161" y="295909"/>
                </a:lnTo>
                <a:lnTo>
                  <a:pt x="298751" y="219709"/>
                </a:lnTo>
                <a:lnTo>
                  <a:pt x="333656" y="180339"/>
                </a:lnTo>
                <a:lnTo>
                  <a:pt x="365881" y="138429"/>
                </a:lnTo>
                <a:lnTo>
                  <a:pt x="352323" y="114299"/>
                </a:lnTo>
                <a:lnTo>
                  <a:pt x="340875" y="110489"/>
                </a:lnTo>
                <a:lnTo>
                  <a:pt x="334615" y="104139"/>
                </a:lnTo>
                <a:lnTo>
                  <a:pt x="332582" y="93979"/>
                </a:lnTo>
                <a:lnTo>
                  <a:pt x="333810" y="81279"/>
                </a:lnTo>
                <a:lnTo>
                  <a:pt x="328182" y="78739"/>
                </a:lnTo>
                <a:lnTo>
                  <a:pt x="322646" y="74929"/>
                </a:lnTo>
                <a:lnTo>
                  <a:pt x="316955" y="72389"/>
                </a:lnTo>
                <a:lnTo>
                  <a:pt x="310862" y="69849"/>
                </a:lnTo>
                <a:lnTo>
                  <a:pt x="337966" y="69849"/>
                </a:lnTo>
                <a:lnTo>
                  <a:pt x="346090" y="74929"/>
                </a:lnTo>
                <a:lnTo>
                  <a:pt x="362951" y="74929"/>
                </a:lnTo>
                <a:lnTo>
                  <a:pt x="368472" y="80009"/>
                </a:lnTo>
                <a:lnTo>
                  <a:pt x="373559" y="87629"/>
                </a:lnTo>
                <a:lnTo>
                  <a:pt x="381377" y="88899"/>
                </a:lnTo>
                <a:lnTo>
                  <a:pt x="388214" y="91439"/>
                </a:lnTo>
                <a:lnTo>
                  <a:pt x="349040" y="91439"/>
                </a:lnTo>
                <a:lnTo>
                  <a:pt x="342581" y="93979"/>
                </a:lnTo>
                <a:lnTo>
                  <a:pt x="338145" y="101599"/>
                </a:lnTo>
                <a:lnTo>
                  <a:pt x="391916" y="101599"/>
                </a:lnTo>
                <a:lnTo>
                  <a:pt x="391740" y="104139"/>
                </a:lnTo>
                <a:lnTo>
                  <a:pt x="392675" y="109219"/>
                </a:lnTo>
                <a:lnTo>
                  <a:pt x="370952" y="109219"/>
                </a:lnTo>
                <a:lnTo>
                  <a:pt x="364855" y="110489"/>
                </a:lnTo>
                <a:lnTo>
                  <a:pt x="364770" y="119379"/>
                </a:lnTo>
                <a:lnTo>
                  <a:pt x="372444" y="130809"/>
                </a:lnTo>
                <a:lnTo>
                  <a:pt x="401563" y="130809"/>
                </a:lnTo>
                <a:lnTo>
                  <a:pt x="401997" y="133349"/>
                </a:lnTo>
                <a:lnTo>
                  <a:pt x="400490" y="139699"/>
                </a:lnTo>
                <a:lnTo>
                  <a:pt x="402839" y="146049"/>
                </a:lnTo>
                <a:lnTo>
                  <a:pt x="402697" y="147319"/>
                </a:lnTo>
                <a:lnTo>
                  <a:pt x="388974" y="147319"/>
                </a:lnTo>
                <a:lnTo>
                  <a:pt x="359616" y="175259"/>
                </a:lnTo>
                <a:lnTo>
                  <a:pt x="333127" y="205739"/>
                </a:lnTo>
                <a:lnTo>
                  <a:pt x="307439" y="236219"/>
                </a:lnTo>
                <a:lnTo>
                  <a:pt x="280483" y="266699"/>
                </a:lnTo>
                <a:lnTo>
                  <a:pt x="280091" y="266699"/>
                </a:lnTo>
                <a:lnTo>
                  <a:pt x="280463" y="267969"/>
                </a:lnTo>
                <a:lnTo>
                  <a:pt x="298160" y="267969"/>
                </a:lnTo>
                <a:lnTo>
                  <a:pt x="295594" y="270509"/>
                </a:lnTo>
                <a:lnTo>
                  <a:pt x="235342" y="335279"/>
                </a:lnTo>
                <a:close/>
              </a:path>
              <a:path w="403225" h="377189">
                <a:moveTo>
                  <a:pt x="362951" y="74929"/>
                </a:moveTo>
                <a:lnTo>
                  <a:pt x="346090" y="74929"/>
                </a:lnTo>
                <a:lnTo>
                  <a:pt x="355867" y="72389"/>
                </a:lnTo>
                <a:lnTo>
                  <a:pt x="362951" y="74929"/>
                </a:lnTo>
                <a:close/>
              </a:path>
              <a:path w="403225" h="377189">
                <a:moveTo>
                  <a:pt x="304030" y="158749"/>
                </a:moveTo>
                <a:lnTo>
                  <a:pt x="288896" y="147319"/>
                </a:lnTo>
                <a:lnTo>
                  <a:pt x="274287" y="134619"/>
                </a:lnTo>
                <a:lnTo>
                  <a:pt x="259268" y="123189"/>
                </a:lnTo>
                <a:lnTo>
                  <a:pt x="242902" y="113029"/>
                </a:lnTo>
                <a:lnTo>
                  <a:pt x="229974" y="104139"/>
                </a:lnTo>
                <a:lnTo>
                  <a:pt x="211461" y="95249"/>
                </a:lnTo>
                <a:lnTo>
                  <a:pt x="197716" y="85089"/>
                </a:lnTo>
                <a:lnTo>
                  <a:pt x="199089" y="73659"/>
                </a:lnTo>
                <a:lnTo>
                  <a:pt x="225360" y="90169"/>
                </a:lnTo>
                <a:lnTo>
                  <a:pt x="270118" y="119379"/>
                </a:lnTo>
                <a:lnTo>
                  <a:pt x="305598" y="147319"/>
                </a:lnTo>
                <a:lnTo>
                  <a:pt x="304030" y="158749"/>
                </a:lnTo>
                <a:close/>
              </a:path>
              <a:path w="403225" h="377189">
                <a:moveTo>
                  <a:pt x="391916" y="101599"/>
                </a:moveTo>
                <a:lnTo>
                  <a:pt x="354551" y="101599"/>
                </a:lnTo>
                <a:lnTo>
                  <a:pt x="350114" y="95249"/>
                </a:lnTo>
                <a:lnTo>
                  <a:pt x="349040" y="91439"/>
                </a:lnTo>
                <a:lnTo>
                  <a:pt x="388214" y="91439"/>
                </a:lnTo>
                <a:lnTo>
                  <a:pt x="392269" y="96519"/>
                </a:lnTo>
                <a:lnTo>
                  <a:pt x="391916" y="101599"/>
                </a:lnTo>
                <a:close/>
              </a:path>
              <a:path w="403225" h="377189">
                <a:moveTo>
                  <a:pt x="290183" y="189229"/>
                </a:moveTo>
                <a:lnTo>
                  <a:pt x="287397" y="187959"/>
                </a:lnTo>
                <a:lnTo>
                  <a:pt x="285602" y="185419"/>
                </a:lnTo>
                <a:lnTo>
                  <a:pt x="275670" y="175259"/>
                </a:lnTo>
                <a:lnTo>
                  <a:pt x="264796" y="165099"/>
                </a:lnTo>
                <a:lnTo>
                  <a:pt x="253269" y="156209"/>
                </a:lnTo>
                <a:lnTo>
                  <a:pt x="225253" y="137159"/>
                </a:lnTo>
                <a:lnTo>
                  <a:pt x="202105" y="123189"/>
                </a:lnTo>
                <a:lnTo>
                  <a:pt x="183341" y="110489"/>
                </a:lnTo>
                <a:lnTo>
                  <a:pt x="180370" y="96519"/>
                </a:lnTo>
                <a:lnTo>
                  <a:pt x="246906" y="139699"/>
                </a:lnTo>
                <a:lnTo>
                  <a:pt x="280959" y="166369"/>
                </a:lnTo>
                <a:lnTo>
                  <a:pt x="292267" y="186689"/>
                </a:lnTo>
                <a:lnTo>
                  <a:pt x="290183" y="189229"/>
                </a:lnTo>
                <a:close/>
              </a:path>
              <a:path w="403225" h="377189">
                <a:moveTo>
                  <a:pt x="354551" y="101599"/>
                </a:moveTo>
                <a:lnTo>
                  <a:pt x="338145" y="101599"/>
                </a:lnTo>
                <a:lnTo>
                  <a:pt x="347473" y="100329"/>
                </a:lnTo>
                <a:lnTo>
                  <a:pt x="354551" y="101599"/>
                </a:lnTo>
                <a:close/>
              </a:path>
              <a:path w="403225" h="377189">
                <a:moveTo>
                  <a:pt x="401563" y="130809"/>
                </a:moveTo>
                <a:lnTo>
                  <a:pt x="372444" y="130809"/>
                </a:lnTo>
                <a:lnTo>
                  <a:pt x="375828" y="126999"/>
                </a:lnTo>
                <a:lnTo>
                  <a:pt x="378429" y="123189"/>
                </a:lnTo>
                <a:lnTo>
                  <a:pt x="381318" y="119379"/>
                </a:lnTo>
                <a:lnTo>
                  <a:pt x="370952" y="109219"/>
                </a:lnTo>
                <a:lnTo>
                  <a:pt x="392675" y="109219"/>
                </a:lnTo>
                <a:lnTo>
                  <a:pt x="393143" y="111759"/>
                </a:lnTo>
                <a:lnTo>
                  <a:pt x="397580" y="116839"/>
                </a:lnTo>
                <a:lnTo>
                  <a:pt x="393927" y="124459"/>
                </a:lnTo>
                <a:lnTo>
                  <a:pt x="401130" y="128269"/>
                </a:lnTo>
                <a:lnTo>
                  <a:pt x="401563" y="130809"/>
                </a:lnTo>
                <a:close/>
              </a:path>
              <a:path w="403225" h="377189">
                <a:moveTo>
                  <a:pt x="268369" y="219709"/>
                </a:moveTo>
                <a:lnTo>
                  <a:pt x="261579" y="210819"/>
                </a:lnTo>
                <a:lnTo>
                  <a:pt x="238675" y="187959"/>
                </a:lnTo>
                <a:lnTo>
                  <a:pt x="211951" y="168909"/>
                </a:lnTo>
                <a:lnTo>
                  <a:pt x="184260" y="151129"/>
                </a:lnTo>
                <a:lnTo>
                  <a:pt x="158454" y="132079"/>
                </a:lnTo>
                <a:lnTo>
                  <a:pt x="160115" y="123189"/>
                </a:lnTo>
                <a:lnTo>
                  <a:pt x="171713" y="129539"/>
                </a:lnTo>
                <a:lnTo>
                  <a:pt x="186036" y="139699"/>
                </a:lnTo>
                <a:lnTo>
                  <a:pt x="195870" y="147319"/>
                </a:lnTo>
                <a:lnTo>
                  <a:pt x="217744" y="162559"/>
                </a:lnTo>
                <a:lnTo>
                  <a:pt x="240895" y="177799"/>
                </a:lnTo>
                <a:lnTo>
                  <a:pt x="261470" y="194309"/>
                </a:lnTo>
                <a:lnTo>
                  <a:pt x="275613" y="217169"/>
                </a:lnTo>
                <a:lnTo>
                  <a:pt x="268369" y="219709"/>
                </a:lnTo>
                <a:close/>
              </a:path>
              <a:path w="403225" h="377189">
                <a:moveTo>
                  <a:pt x="298160" y="267969"/>
                </a:moveTo>
                <a:lnTo>
                  <a:pt x="280752" y="267969"/>
                </a:lnTo>
                <a:lnTo>
                  <a:pt x="280565" y="266699"/>
                </a:lnTo>
                <a:lnTo>
                  <a:pt x="288899" y="264159"/>
                </a:lnTo>
                <a:lnTo>
                  <a:pt x="296372" y="257809"/>
                </a:lnTo>
                <a:lnTo>
                  <a:pt x="303407" y="248919"/>
                </a:lnTo>
                <a:lnTo>
                  <a:pt x="310511" y="241299"/>
                </a:lnTo>
                <a:lnTo>
                  <a:pt x="331469" y="218439"/>
                </a:lnTo>
                <a:lnTo>
                  <a:pt x="352722" y="196849"/>
                </a:lnTo>
                <a:lnTo>
                  <a:pt x="372486" y="172719"/>
                </a:lnTo>
                <a:lnTo>
                  <a:pt x="388974" y="147319"/>
                </a:lnTo>
                <a:lnTo>
                  <a:pt x="402697" y="147319"/>
                </a:lnTo>
                <a:lnTo>
                  <a:pt x="380201" y="180339"/>
                </a:lnTo>
                <a:lnTo>
                  <a:pt x="363732" y="198119"/>
                </a:lnTo>
                <a:lnTo>
                  <a:pt x="347121" y="217169"/>
                </a:lnTo>
                <a:lnTo>
                  <a:pt x="330240" y="236219"/>
                </a:lnTo>
                <a:lnTo>
                  <a:pt x="298160" y="267969"/>
                </a:lnTo>
                <a:close/>
              </a:path>
              <a:path w="403225" h="377189">
                <a:moveTo>
                  <a:pt x="237371" y="226059"/>
                </a:moveTo>
                <a:lnTo>
                  <a:pt x="216437" y="209549"/>
                </a:lnTo>
                <a:lnTo>
                  <a:pt x="194758" y="194309"/>
                </a:lnTo>
                <a:lnTo>
                  <a:pt x="172216" y="179069"/>
                </a:lnTo>
                <a:lnTo>
                  <a:pt x="143944" y="163829"/>
                </a:lnTo>
                <a:lnTo>
                  <a:pt x="140146" y="161289"/>
                </a:lnTo>
                <a:lnTo>
                  <a:pt x="138759" y="158749"/>
                </a:lnTo>
                <a:lnTo>
                  <a:pt x="141242" y="152399"/>
                </a:lnTo>
                <a:lnTo>
                  <a:pt x="166797" y="165099"/>
                </a:lnTo>
                <a:lnTo>
                  <a:pt x="209305" y="191769"/>
                </a:lnTo>
                <a:lnTo>
                  <a:pt x="241813" y="217169"/>
                </a:lnTo>
                <a:lnTo>
                  <a:pt x="237371" y="226059"/>
                </a:lnTo>
                <a:close/>
              </a:path>
              <a:path w="403225" h="377189">
                <a:moveTo>
                  <a:pt x="222203" y="260349"/>
                </a:moveTo>
                <a:lnTo>
                  <a:pt x="205680" y="246379"/>
                </a:lnTo>
                <a:lnTo>
                  <a:pt x="189681" y="233679"/>
                </a:lnTo>
                <a:lnTo>
                  <a:pt x="173160" y="219709"/>
                </a:lnTo>
                <a:lnTo>
                  <a:pt x="155069" y="209549"/>
                </a:lnTo>
                <a:lnTo>
                  <a:pt x="142054" y="200659"/>
                </a:lnTo>
                <a:lnTo>
                  <a:pt x="122609" y="187959"/>
                </a:lnTo>
                <a:lnTo>
                  <a:pt x="111325" y="177799"/>
                </a:lnTo>
                <a:lnTo>
                  <a:pt x="122792" y="175259"/>
                </a:lnTo>
                <a:lnTo>
                  <a:pt x="147006" y="190499"/>
                </a:lnTo>
                <a:lnTo>
                  <a:pt x="188185" y="219709"/>
                </a:lnTo>
                <a:lnTo>
                  <a:pt x="221520" y="246379"/>
                </a:lnTo>
                <a:lnTo>
                  <a:pt x="222203" y="260349"/>
                </a:lnTo>
                <a:close/>
              </a:path>
              <a:path w="403225" h="377189">
                <a:moveTo>
                  <a:pt x="152964" y="248919"/>
                </a:moveTo>
                <a:lnTo>
                  <a:pt x="137620" y="237489"/>
                </a:lnTo>
                <a:lnTo>
                  <a:pt x="122691" y="227329"/>
                </a:lnTo>
                <a:lnTo>
                  <a:pt x="107426" y="215899"/>
                </a:lnTo>
                <a:lnTo>
                  <a:pt x="91072" y="207009"/>
                </a:lnTo>
                <a:lnTo>
                  <a:pt x="87538" y="201929"/>
                </a:lnTo>
                <a:lnTo>
                  <a:pt x="88039" y="198119"/>
                </a:lnTo>
                <a:lnTo>
                  <a:pt x="91775" y="196849"/>
                </a:lnTo>
                <a:lnTo>
                  <a:pt x="97945" y="198119"/>
                </a:lnTo>
                <a:lnTo>
                  <a:pt x="112210" y="208279"/>
                </a:lnTo>
                <a:lnTo>
                  <a:pt x="135152" y="222249"/>
                </a:lnTo>
                <a:lnTo>
                  <a:pt x="153245" y="237489"/>
                </a:lnTo>
                <a:lnTo>
                  <a:pt x="152964" y="248919"/>
                </a:lnTo>
                <a:close/>
              </a:path>
              <a:path w="403225" h="377189">
                <a:moveTo>
                  <a:pt x="108130" y="274319"/>
                </a:moveTo>
                <a:lnTo>
                  <a:pt x="86903" y="274319"/>
                </a:lnTo>
                <a:lnTo>
                  <a:pt x="77395" y="261619"/>
                </a:lnTo>
                <a:lnTo>
                  <a:pt x="63289" y="252729"/>
                </a:lnTo>
                <a:lnTo>
                  <a:pt x="47968" y="243839"/>
                </a:lnTo>
                <a:lnTo>
                  <a:pt x="34814" y="232409"/>
                </a:lnTo>
                <a:lnTo>
                  <a:pt x="32998" y="231139"/>
                </a:lnTo>
                <a:lnTo>
                  <a:pt x="29944" y="228599"/>
                </a:lnTo>
                <a:lnTo>
                  <a:pt x="45660" y="228599"/>
                </a:lnTo>
                <a:lnTo>
                  <a:pt x="73139" y="248919"/>
                </a:lnTo>
                <a:lnTo>
                  <a:pt x="108130" y="274319"/>
                </a:lnTo>
                <a:close/>
              </a:path>
              <a:path w="403225" h="377189">
                <a:moveTo>
                  <a:pt x="113379" y="278129"/>
                </a:moveTo>
                <a:lnTo>
                  <a:pt x="91795" y="278129"/>
                </a:lnTo>
                <a:lnTo>
                  <a:pt x="92290" y="276859"/>
                </a:lnTo>
                <a:lnTo>
                  <a:pt x="89586" y="276859"/>
                </a:lnTo>
                <a:lnTo>
                  <a:pt x="88430" y="275589"/>
                </a:lnTo>
                <a:lnTo>
                  <a:pt x="109880" y="275589"/>
                </a:lnTo>
                <a:lnTo>
                  <a:pt x="113379" y="278129"/>
                </a:lnTo>
                <a:close/>
              </a:path>
              <a:path w="403225" h="377189">
                <a:moveTo>
                  <a:pt x="141372" y="298449"/>
                </a:moveTo>
                <a:lnTo>
                  <a:pt x="122978" y="298449"/>
                </a:lnTo>
                <a:lnTo>
                  <a:pt x="118705" y="289559"/>
                </a:lnTo>
                <a:lnTo>
                  <a:pt x="112102" y="285749"/>
                </a:lnTo>
                <a:lnTo>
                  <a:pt x="103187" y="284479"/>
                </a:lnTo>
                <a:lnTo>
                  <a:pt x="122126" y="284479"/>
                </a:lnTo>
                <a:lnTo>
                  <a:pt x="141372" y="298449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71526" y="4910873"/>
            <a:ext cx="253825" cy="228247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175478" y="4401582"/>
            <a:ext cx="266065" cy="235585"/>
          </a:xfrm>
          <a:custGeom>
            <a:avLst/>
            <a:gdLst/>
            <a:ahLst/>
            <a:cxnLst/>
            <a:rect l="l" t="t" r="r" b="b"/>
            <a:pathLst>
              <a:path w="266065" h="235585">
                <a:moveTo>
                  <a:pt x="194823" y="104386"/>
                </a:moveTo>
                <a:lnTo>
                  <a:pt x="112912" y="104386"/>
                </a:lnTo>
                <a:lnTo>
                  <a:pt x="99744" y="79555"/>
                </a:lnTo>
                <a:lnTo>
                  <a:pt x="82065" y="57502"/>
                </a:lnTo>
                <a:lnTo>
                  <a:pt x="62076" y="37110"/>
                </a:lnTo>
                <a:lnTo>
                  <a:pt x="41983" y="17264"/>
                </a:lnTo>
                <a:lnTo>
                  <a:pt x="38842" y="15480"/>
                </a:lnTo>
                <a:lnTo>
                  <a:pt x="41271" y="9765"/>
                </a:lnTo>
                <a:lnTo>
                  <a:pt x="44021" y="8234"/>
                </a:lnTo>
                <a:lnTo>
                  <a:pt x="73336" y="0"/>
                </a:lnTo>
                <a:lnTo>
                  <a:pt x="90339" y="8817"/>
                </a:lnTo>
                <a:lnTo>
                  <a:pt x="70908" y="8817"/>
                </a:lnTo>
                <a:lnTo>
                  <a:pt x="58826" y="14677"/>
                </a:lnTo>
                <a:lnTo>
                  <a:pt x="74393" y="35230"/>
                </a:lnTo>
                <a:lnTo>
                  <a:pt x="91580" y="54518"/>
                </a:lnTo>
                <a:lnTo>
                  <a:pt x="108672" y="73962"/>
                </a:lnTo>
                <a:lnTo>
                  <a:pt x="123955" y="94985"/>
                </a:lnTo>
                <a:lnTo>
                  <a:pt x="129454" y="101036"/>
                </a:lnTo>
                <a:lnTo>
                  <a:pt x="135651" y="104023"/>
                </a:lnTo>
                <a:lnTo>
                  <a:pt x="142981" y="104147"/>
                </a:lnTo>
                <a:lnTo>
                  <a:pt x="194898" y="104147"/>
                </a:lnTo>
                <a:lnTo>
                  <a:pt x="194823" y="104386"/>
                </a:lnTo>
                <a:close/>
              </a:path>
              <a:path w="266065" h="235585">
                <a:moveTo>
                  <a:pt x="194898" y="104147"/>
                </a:moveTo>
                <a:lnTo>
                  <a:pt x="142981" y="104147"/>
                </a:lnTo>
                <a:lnTo>
                  <a:pt x="151879" y="101605"/>
                </a:lnTo>
                <a:lnTo>
                  <a:pt x="140629" y="83550"/>
                </a:lnTo>
                <a:lnTo>
                  <a:pt x="127133" y="66648"/>
                </a:lnTo>
                <a:lnTo>
                  <a:pt x="113341" y="49845"/>
                </a:lnTo>
                <a:lnTo>
                  <a:pt x="101206" y="32088"/>
                </a:lnTo>
                <a:lnTo>
                  <a:pt x="93283" y="21414"/>
                </a:lnTo>
                <a:lnTo>
                  <a:pt x="82789" y="12360"/>
                </a:lnTo>
                <a:lnTo>
                  <a:pt x="70908" y="8817"/>
                </a:lnTo>
                <a:lnTo>
                  <a:pt x="90339" y="8817"/>
                </a:lnTo>
                <a:lnTo>
                  <a:pt x="95998" y="11751"/>
                </a:lnTo>
                <a:lnTo>
                  <a:pt x="114752" y="34353"/>
                </a:lnTo>
                <a:lnTo>
                  <a:pt x="132343" y="58666"/>
                </a:lnTo>
                <a:lnTo>
                  <a:pt x="143691" y="71527"/>
                </a:lnTo>
                <a:lnTo>
                  <a:pt x="155026" y="87630"/>
                </a:lnTo>
                <a:lnTo>
                  <a:pt x="167585" y="99726"/>
                </a:lnTo>
                <a:lnTo>
                  <a:pt x="182607" y="100570"/>
                </a:lnTo>
                <a:lnTo>
                  <a:pt x="201202" y="100570"/>
                </a:lnTo>
                <a:lnTo>
                  <a:pt x="195351" y="102688"/>
                </a:lnTo>
                <a:lnTo>
                  <a:pt x="194898" y="104147"/>
                </a:lnTo>
                <a:close/>
              </a:path>
              <a:path w="266065" h="235585">
                <a:moveTo>
                  <a:pt x="201202" y="100570"/>
                </a:moveTo>
                <a:lnTo>
                  <a:pt x="182607" y="100570"/>
                </a:lnTo>
                <a:lnTo>
                  <a:pt x="199670" y="90506"/>
                </a:lnTo>
                <a:lnTo>
                  <a:pt x="218422" y="84211"/>
                </a:lnTo>
                <a:lnTo>
                  <a:pt x="237151" y="84849"/>
                </a:lnTo>
                <a:lnTo>
                  <a:pt x="251591" y="93974"/>
                </a:lnTo>
                <a:lnTo>
                  <a:pt x="219427" y="93974"/>
                </a:lnTo>
                <a:lnTo>
                  <a:pt x="201202" y="100570"/>
                </a:lnTo>
                <a:close/>
              </a:path>
              <a:path w="266065" h="235585">
                <a:moveTo>
                  <a:pt x="250408" y="143208"/>
                </a:moveTo>
                <a:lnTo>
                  <a:pt x="225403" y="143208"/>
                </a:lnTo>
                <a:lnTo>
                  <a:pt x="246538" y="138537"/>
                </a:lnTo>
                <a:lnTo>
                  <a:pt x="257132" y="115682"/>
                </a:lnTo>
                <a:lnTo>
                  <a:pt x="244058" y="99567"/>
                </a:lnTo>
                <a:lnTo>
                  <a:pt x="219427" y="93974"/>
                </a:lnTo>
                <a:lnTo>
                  <a:pt x="251591" y="93974"/>
                </a:lnTo>
                <a:lnTo>
                  <a:pt x="254146" y="95588"/>
                </a:lnTo>
                <a:lnTo>
                  <a:pt x="263227" y="103503"/>
                </a:lnTo>
                <a:lnTo>
                  <a:pt x="266067" y="114493"/>
                </a:lnTo>
                <a:lnTo>
                  <a:pt x="265943" y="115981"/>
                </a:lnTo>
                <a:lnTo>
                  <a:pt x="264018" y="127132"/>
                </a:lnTo>
                <a:lnTo>
                  <a:pt x="257952" y="138140"/>
                </a:lnTo>
                <a:lnTo>
                  <a:pt x="250408" y="143208"/>
                </a:lnTo>
                <a:close/>
              </a:path>
              <a:path w="266065" h="235585">
                <a:moveTo>
                  <a:pt x="188649" y="235234"/>
                </a:moveTo>
                <a:lnTo>
                  <a:pt x="152238" y="216831"/>
                </a:lnTo>
                <a:lnTo>
                  <a:pt x="145796" y="191682"/>
                </a:lnTo>
                <a:lnTo>
                  <a:pt x="149600" y="168751"/>
                </a:lnTo>
                <a:lnTo>
                  <a:pt x="143929" y="157002"/>
                </a:lnTo>
                <a:lnTo>
                  <a:pt x="103738" y="152530"/>
                </a:lnTo>
                <a:lnTo>
                  <a:pt x="54355" y="148059"/>
                </a:lnTo>
                <a:lnTo>
                  <a:pt x="13776" y="134117"/>
                </a:lnTo>
                <a:lnTo>
                  <a:pt x="0" y="101231"/>
                </a:lnTo>
                <a:lnTo>
                  <a:pt x="15375" y="94308"/>
                </a:lnTo>
                <a:lnTo>
                  <a:pt x="49107" y="97211"/>
                </a:lnTo>
                <a:lnTo>
                  <a:pt x="86514" y="102913"/>
                </a:lnTo>
                <a:lnTo>
                  <a:pt x="109105" y="104174"/>
                </a:lnTo>
                <a:lnTo>
                  <a:pt x="29416" y="104174"/>
                </a:lnTo>
                <a:lnTo>
                  <a:pt x="9140" y="110063"/>
                </a:lnTo>
                <a:lnTo>
                  <a:pt x="29616" y="128714"/>
                </a:lnTo>
                <a:lnTo>
                  <a:pt x="75433" y="140963"/>
                </a:lnTo>
                <a:lnTo>
                  <a:pt x="127966" y="144284"/>
                </a:lnTo>
                <a:lnTo>
                  <a:pt x="174339" y="144284"/>
                </a:lnTo>
                <a:lnTo>
                  <a:pt x="176207" y="148284"/>
                </a:lnTo>
                <a:lnTo>
                  <a:pt x="164158" y="148284"/>
                </a:lnTo>
                <a:lnTo>
                  <a:pt x="159581" y="150160"/>
                </a:lnTo>
                <a:lnTo>
                  <a:pt x="155047" y="154831"/>
                </a:lnTo>
                <a:lnTo>
                  <a:pt x="164693" y="162829"/>
                </a:lnTo>
                <a:lnTo>
                  <a:pt x="195516" y="162829"/>
                </a:lnTo>
                <a:lnTo>
                  <a:pt x="198500" y="164619"/>
                </a:lnTo>
                <a:lnTo>
                  <a:pt x="189722" y="164619"/>
                </a:lnTo>
                <a:lnTo>
                  <a:pt x="181378" y="167670"/>
                </a:lnTo>
                <a:lnTo>
                  <a:pt x="183142" y="169512"/>
                </a:lnTo>
                <a:lnTo>
                  <a:pt x="171599" y="169512"/>
                </a:lnTo>
                <a:lnTo>
                  <a:pt x="156831" y="180064"/>
                </a:lnTo>
                <a:lnTo>
                  <a:pt x="156046" y="198007"/>
                </a:lnTo>
                <a:lnTo>
                  <a:pt x="156072" y="200314"/>
                </a:lnTo>
                <a:lnTo>
                  <a:pt x="165710" y="217551"/>
                </a:lnTo>
                <a:lnTo>
                  <a:pt x="182841" y="220322"/>
                </a:lnTo>
                <a:lnTo>
                  <a:pt x="183224" y="220322"/>
                </a:lnTo>
                <a:lnTo>
                  <a:pt x="203744" y="220356"/>
                </a:lnTo>
                <a:lnTo>
                  <a:pt x="203390" y="220658"/>
                </a:lnTo>
                <a:lnTo>
                  <a:pt x="202015" y="221423"/>
                </a:lnTo>
                <a:lnTo>
                  <a:pt x="200606" y="222623"/>
                </a:lnTo>
                <a:lnTo>
                  <a:pt x="202501" y="226278"/>
                </a:lnTo>
                <a:lnTo>
                  <a:pt x="216740" y="226278"/>
                </a:lnTo>
                <a:lnTo>
                  <a:pt x="188649" y="235234"/>
                </a:lnTo>
                <a:close/>
              </a:path>
              <a:path w="266065" h="235585">
                <a:moveTo>
                  <a:pt x="228019" y="132015"/>
                </a:moveTo>
                <a:lnTo>
                  <a:pt x="219639" y="130354"/>
                </a:lnTo>
                <a:lnTo>
                  <a:pt x="211633" y="127881"/>
                </a:lnTo>
                <a:lnTo>
                  <a:pt x="203879" y="124813"/>
                </a:lnTo>
                <a:lnTo>
                  <a:pt x="196259" y="121366"/>
                </a:lnTo>
                <a:lnTo>
                  <a:pt x="200466" y="109142"/>
                </a:lnTo>
                <a:lnTo>
                  <a:pt x="209989" y="104054"/>
                </a:lnTo>
                <a:lnTo>
                  <a:pt x="222233" y="103413"/>
                </a:lnTo>
                <a:lnTo>
                  <a:pt x="234603" y="104526"/>
                </a:lnTo>
                <a:lnTo>
                  <a:pt x="244305" y="111653"/>
                </a:lnTo>
                <a:lnTo>
                  <a:pt x="244362" y="112134"/>
                </a:lnTo>
                <a:lnTo>
                  <a:pt x="225428" y="112134"/>
                </a:lnTo>
                <a:lnTo>
                  <a:pt x="217939" y="112686"/>
                </a:lnTo>
                <a:lnTo>
                  <a:pt x="210772" y="115089"/>
                </a:lnTo>
                <a:lnTo>
                  <a:pt x="217216" y="118999"/>
                </a:lnTo>
                <a:lnTo>
                  <a:pt x="223902" y="121944"/>
                </a:lnTo>
                <a:lnTo>
                  <a:pt x="230119" y="122553"/>
                </a:lnTo>
                <a:lnTo>
                  <a:pt x="244125" y="122553"/>
                </a:lnTo>
                <a:lnTo>
                  <a:pt x="239426" y="128799"/>
                </a:lnTo>
                <a:lnTo>
                  <a:pt x="228019" y="132015"/>
                </a:lnTo>
                <a:close/>
              </a:path>
              <a:path w="266065" h="235585">
                <a:moveTo>
                  <a:pt x="109581" y="117328"/>
                </a:moveTo>
                <a:lnTo>
                  <a:pt x="68246" y="109993"/>
                </a:lnTo>
                <a:lnTo>
                  <a:pt x="29416" y="104174"/>
                </a:lnTo>
                <a:lnTo>
                  <a:pt x="109105" y="104174"/>
                </a:lnTo>
                <a:lnTo>
                  <a:pt x="112912" y="104386"/>
                </a:lnTo>
                <a:lnTo>
                  <a:pt x="194823" y="104386"/>
                </a:lnTo>
                <a:lnTo>
                  <a:pt x="191822" y="114045"/>
                </a:lnTo>
                <a:lnTo>
                  <a:pt x="178679" y="114045"/>
                </a:lnTo>
                <a:lnTo>
                  <a:pt x="171316" y="114418"/>
                </a:lnTo>
                <a:lnTo>
                  <a:pt x="163813" y="114493"/>
                </a:lnTo>
                <a:lnTo>
                  <a:pt x="156203" y="114887"/>
                </a:lnTo>
                <a:lnTo>
                  <a:pt x="149891" y="115981"/>
                </a:lnTo>
                <a:lnTo>
                  <a:pt x="137372" y="115981"/>
                </a:lnTo>
                <a:lnTo>
                  <a:pt x="109581" y="117328"/>
                </a:lnTo>
                <a:close/>
              </a:path>
              <a:path w="266065" h="235585">
                <a:moveTo>
                  <a:pt x="244125" y="122553"/>
                </a:moveTo>
                <a:lnTo>
                  <a:pt x="230119" y="122553"/>
                </a:lnTo>
                <a:lnTo>
                  <a:pt x="235156" y="119455"/>
                </a:lnTo>
                <a:lnTo>
                  <a:pt x="231686" y="114152"/>
                </a:lnTo>
                <a:lnTo>
                  <a:pt x="225428" y="112134"/>
                </a:lnTo>
                <a:lnTo>
                  <a:pt x="244362" y="112134"/>
                </a:lnTo>
                <a:lnTo>
                  <a:pt x="245384" y="120878"/>
                </a:lnTo>
                <a:lnTo>
                  <a:pt x="244125" y="122553"/>
                </a:lnTo>
                <a:close/>
              </a:path>
              <a:path w="266065" h="235585">
                <a:moveTo>
                  <a:pt x="174339" y="144284"/>
                </a:moveTo>
                <a:lnTo>
                  <a:pt x="127966" y="144284"/>
                </a:lnTo>
                <a:lnTo>
                  <a:pt x="168590" y="136153"/>
                </a:lnTo>
                <a:lnTo>
                  <a:pt x="178679" y="114045"/>
                </a:lnTo>
                <a:lnTo>
                  <a:pt x="191822" y="114045"/>
                </a:lnTo>
                <a:lnTo>
                  <a:pt x="189144" y="122662"/>
                </a:lnTo>
                <a:lnTo>
                  <a:pt x="202716" y="137043"/>
                </a:lnTo>
                <a:lnTo>
                  <a:pt x="221590" y="142172"/>
                </a:lnTo>
                <a:lnTo>
                  <a:pt x="182768" y="142172"/>
                </a:lnTo>
                <a:lnTo>
                  <a:pt x="173729" y="142979"/>
                </a:lnTo>
                <a:lnTo>
                  <a:pt x="174339" y="144284"/>
                </a:lnTo>
                <a:close/>
              </a:path>
              <a:path w="266065" h="235585">
                <a:moveTo>
                  <a:pt x="140162" y="139846"/>
                </a:moveTo>
                <a:lnTo>
                  <a:pt x="131532" y="134270"/>
                </a:lnTo>
                <a:lnTo>
                  <a:pt x="131559" y="134117"/>
                </a:lnTo>
                <a:lnTo>
                  <a:pt x="139338" y="118766"/>
                </a:lnTo>
                <a:lnTo>
                  <a:pt x="137372" y="115981"/>
                </a:lnTo>
                <a:lnTo>
                  <a:pt x="149891" y="115981"/>
                </a:lnTo>
                <a:lnTo>
                  <a:pt x="148516" y="116220"/>
                </a:lnTo>
                <a:lnTo>
                  <a:pt x="150713" y="134270"/>
                </a:lnTo>
                <a:lnTo>
                  <a:pt x="140162" y="139846"/>
                </a:lnTo>
                <a:close/>
              </a:path>
              <a:path w="266065" h="235585">
                <a:moveTo>
                  <a:pt x="221692" y="151180"/>
                </a:moveTo>
                <a:lnTo>
                  <a:pt x="202042" y="147102"/>
                </a:lnTo>
                <a:lnTo>
                  <a:pt x="182768" y="142172"/>
                </a:lnTo>
                <a:lnTo>
                  <a:pt x="221590" y="142172"/>
                </a:lnTo>
                <a:lnTo>
                  <a:pt x="225403" y="143208"/>
                </a:lnTo>
                <a:lnTo>
                  <a:pt x="250408" y="143208"/>
                </a:lnTo>
                <a:lnTo>
                  <a:pt x="240676" y="149746"/>
                </a:lnTo>
                <a:lnTo>
                  <a:pt x="221692" y="151180"/>
                </a:lnTo>
                <a:close/>
              </a:path>
              <a:path w="266065" h="235585">
                <a:moveTo>
                  <a:pt x="195516" y="162829"/>
                </a:moveTo>
                <a:lnTo>
                  <a:pt x="164693" y="162829"/>
                </a:lnTo>
                <a:lnTo>
                  <a:pt x="168287" y="158958"/>
                </a:lnTo>
                <a:lnTo>
                  <a:pt x="170378" y="154475"/>
                </a:lnTo>
                <a:lnTo>
                  <a:pt x="168379" y="150319"/>
                </a:lnTo>
                <a:lnTo>
                  <a:pt x="164158" y="148284"/>
                </a:lnTo>
                <a:lnTo>
                  <a:pt x="176207" y="148284"/>
                </a:lnTo>
                <a:lnTo>
                  <a:pt x="179146" y="154577"/>
                </a:lnTo>
                <a:lnTo>
                  <a:pt x="184696" y="156336"/>
                </a:lnTo>
                <a:lnTo>
                  <a:pt x="195516" y="162829"/>
                </a:lnTo>
                <a:close/>
              </a:path>
              <a:path w="266065" h="235585">
                <a:moveTo>
                  <a:pt x="211272" y="172284"/>
                </a:moveTo>
                <a:lnTo>
                  <a:pt x="189763" y="172284"/>
                </a:lnTo>
                <a:lnTo>
                  <a:pt x="195018" y="172268"/>
                </a:lnTo>
                <a:lnTo>
                  <a:pt x="189722" y="164619"/>
                </a:lnTo>
                <a:lnTo>
                  <a:pt x="198500" y="164619"/>
                </a:lnTo>
                <a:lnTo>
                  <a:pt x="211272" y="172284"/>
                </a:lnTo>
                <a:close/>
              </a:path>
              <a:path w="266065" h="235585">
                <a:moveTo>
                  <a:pt x="203744" y="220356"/>
                </a:moveTo>
                <a:lnTo>
                  <a:pt x="183276" y="220356"/>
                </a:lnTo>
                <a:lnTo>
                  <a:pt x="183076" y="220122"/>
                </a:lnTo>
                <a:lnTo>
                  <a:pt x="182921" y="220122"/>
                </a:lnTo>
                <a:lnTo>
                  <a:pt x="172252" y="213082"/>
                </a:lnTo>
                <a:lnTo>
                  <a:pt x="165887" y="202489"/>
                </a:lnTo>
                <a:lnTo>
                  <a:pt x="164525" y="190901"/>
                </a:lnTo>
                <a:lnTo>
                  <a:pt x="168516" y="180647"/>
                </a:lnTo>
                <a:lnTo>
                  <a:pt x="170770" y="177106"/>
                </a:lnTo>
                <a:lnTo>
                  <a:pt x="173224" y="173801"/>
                </a:lnTo>
                <a:lnTo>
                  <a:pt x="171599" y="169512"/>
                </a:lnTo>
                <a:lnTo>
                  <a:pt x="183142" y="169512"/>
                </a:lnTo>
                <a:lnTo>
                  <a:pt x="185013" y="171464"/>
                </a:lnTo>
                <a:lnTo>
                  <a:pt x="189763" y="172284"/>
                </a:lnTo>
                <a:lnTo>
                  <a:pt x="211272" y="172284"/>
                </a:lnTo>
                <a:lnTo>
                  <a:pt x="213623" y="177516"/>
                </a:lnTo>
                <a:lnTo>
                  <a:pt x="203133" y="177516"/>
                </a:lnTo>
                <a:lnTo>
                  <a:pt x="204916" y="181785"/>
                </a:lnTo>
                <a:lnTo>
                  <a:pt x="184181" y="181785"/>
                </a:lnTo>
                <a:lnTo>
                  <a:pt x="176287" y="189835"/>
                </a:lnTo>
                <a:lnTo>
                  <a:pt x="176165" y="202818"/>
                </a:lnTo>
                <a:lnTo>
                  <a:pt x="185340" y="213736"/>
                </a:lnTo>
                <a:lnTo>
                  <a:pt x="220436" y="213736"/>
                </a:lnTo>
                <a:lnTo>
                  <a:pt x="219111" y="219258"/>
                </a:lnTo>
                <a:lnTo>
                  <a:pt x="205035" y="219258"/>
                </a:lnTo>
                <a:lnTo>
                  <a:pt x="204020" y="220122"/>
                </a:lnTo>
                <a:lnTo>
                  <a:pt x="183076" y="220122"/>
                </a:lnTo>
                <a:lnTo>
                  <a:pt x="203952" y="220179"/>
                </a:lnTo>
                <a:lnTo>
                  <a:pt x="203744" y="220356"/>
                </a:lnTo>
                <a:close/>
              </a:path>
              <a:path w="266065" h="235585">
                <a:moveTo>
                  <a:pt x="223262" y="201957"/>
                </a:moveTo>
                <a:lnTo>
                  <a:pt x="215836" y="201957"/>
                </a:lnTo>
                <a:lnTo>
                  <a:pt x="215715" y="198007"/>
                </a:lnTo>
                <a:lnTo>
                  <a:pt x="215404" y="190978"/>
                </a:lnTo>
                <a:lnTo>
                  <a:pt x="214954" y="190978"/>
                </a:lnTo>
                <a:lnTo>
                  <a:pt x="211299" y="187584"/>
                </a:lnTo>
                <a:lnTo>
                  <a:pt x="210483" y="181389"/>
                </a:lnTo>
                <a:lnTo>
                  <a:pt x="203133" y="177516"/>
                </a:lnTo>
                <a:lnTo>
                  <a:pt x="213623" y="177516"/>
                </a:lnTo>
                <a:lnTo>
                  <a:pt x="219548" y="190978"/>
                </a:lnTo>
                <a:lnTo>
                  <a:pt x="215404" y="190978"/>
                </a:lnTo>
                <a:lnTo>
                  <a:pt x="215147" y="191158"/>
                </a:lnTo>
                <a:lnTo>
                  <a:pt x="219627" y="191158"/>
                </a:lnTo>
                <a:lnTo>
                  <a:pt x="223656" y="200314"/>
                </a:lnTo>
                <a:lnTo>
                  <a:pt x="223262" y="201957"/>
                </a:lnTo>
                <a:close/>
              </a:path>
              <a:path w="266065" h="235585">
                <a:moveTo>
                  <a:pt x="220436" y="213736"/>
                </a:moveTo>
                <a:lnTo>
                  <a:pt x="185340" y="213736"/>
                </a:lnTo>
                <a:lnTo>
                  <a:pt x="196067" y="213342"/>
                </a:lnTo>
                <a:lnTo>
                  <a:pt x="201233" y="206284"/>
                </a:lnTo>
                <a:lnTo>
                  <a:pt x="201698" y="195935"/>
                </a:lnTo>
                <a:lnTo>
                  <a:pt x="198320" y="185666"/>
                </a:lnTo>
                <a:lnTo>
                  <a:pt x="184181" y="181785"/>
                </a:lnTo>
                <a:lnTo>
                  <a:pt x="204916" y="181785"/>
                </a:lnTo>
                <a:lnTo>
                  <a:pt x="206254" y="184990"/>
                </a:lnTo>
                <a:lnTo>
                  <a:pt x="211299" y="187584"/>
                </a:lnTo>
                <a:lnTo>
                  <a:pt x="215147" y="191158"/>
                </a:lnTo>
                <a:lnTo>
                  <a:pt x="210070" y="194709"/>
                </a:lnTo>
                <a:lnTo>
                  <a:pt x="215836" y="201957"/>
                </a:lnTo>
                <a:lnTo>
                  <a:pt x="223262" y="201957"/>
                </a:lnTo>
                <a:lnTo>
                  <a:pt x="220436" y="213736"/>
                </a:lnTo>
                <a:close/>
              </a:path>
              <a:path w="266065" h="235585">
                <a:moveTo>
                  <a:pt x="216740" y="226278"/>
                </a:moveTo>
                <a:lnTo>
                  <a:pt x="202501" y="226278"/>
                </a:lnTo>
                <a:lnTo>
                  <a:pt x="207565" y="223182"/>
                </a:lnTo>
                <a:lnTo>
                  <a:pt x="205035" y="219258"/>
                </a:lnTo>
                <a:lnTo>
                  <a:pt x="219111" y="219258"/>
                </a:lnTo>
                <a:lnTo>
                  <a:pt x="217483" y="226041"/>
                </a:lnTo>
                <a:lnTo>
                  <a:pt x="216740" y="226278"/>
                </a:lnTo>
                <a:close/>
              </a:path>
              <a:path w="266065" h="235585">
                <a:moveTo>
                  <a:pt x="183224" y="220322"/>
                </a:moveTo>
                <a:lnTo>
                  <a:pt x="182841" y="220322"/>
                </a:lnTo>
                <a:lnTo>
                  <a:pt x="183008" y="220179"/>
                </a:lnTo>
                <a:lnTo>
                  <a:pt x="183224" y="220322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0" name="bg 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54410" y="4426335"/>
            <a:ext cx="648613" cy="397190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7557678" y="4509599"/>
            <a:ext cx="400685" cy="235585"/>
          </a:xfrm>
          <a:custGeom>
            <a:avLst/>
            <a:gdLst/>
            <a:ahLst/>
            <a:cxnLst/>
            <a:rect l="l" t="t" r="r" b="b"/>
            <a:pathLst>
              <a:path w="400684" h="235585">
                <a:moveTo>
                  <a:pt x="218185" y="40345"/>
                </a:moveTo>
                <a:lnTo>
                  <a:pt x="199822" y="40345"/>
                </a:lnTo>
                <a:lnTo>
                  <a:pt x="215774" y="28324"/>
                </a:lnTo>
                <a:lnTo>
                  <a:pt x="232044" y="13012"/>
                </a:lnTo>
                <a:lnTo>
                  <a:pt x="249065" y="1280"/>
                </a:lnTo>
                <a:lnTo>
                  <a:pt x="267269" y="0"/>
                </a:lnTo>
                <a:lnTo>
                  <a:pt x="279909" y="9547"/>
                </a:lnTo>
                <a:lnTo>
                  <a:pt x="257721" y="9547"/>
                </a:lnTo>
                <a:lnTo>
                  <a:pt x="223839" y="33507"/>
                </a:lnTo>
                <a:lnTo>
                  <a:pt x="218185" y="40345"/>
                </a:lnTo>
                <a:close/>
              </a:path>
              <a:path w="400684" h="235585">
                <a:moveTo>
                  <a:pt x="3642" y="165382"/>
                </a:moveTo>
                <a:lnTo>
                  <a:pt x="0" y="159055"/>
                </a:lnTo>
                <a:lnTo>
                  <a:pt x="10995" y="150099"/>
                </a:lnTo>
                <a:lnTo>
                  <a:pt x="26605" y="141053"/>
                </a:lnTo>
                <a:lnTo>
                  <a:pt x="36595" y="134585"/>
                </a:lnTo>
                <a:lnTo>
                  <a:pt x="41019" y="97777"/>
                </a:lnTo>
                <a:lnTo>
                  <a:pt x="38827" y="78613"/>
                </a:lnTo>
                <a:lnTo>
                  <a:pt x="39500" y="64559"/>
                </a:lnTo>
                <a:lnTo>
                  <a:pt x="52531" y="43218"/>
                </a:lnTo>
                <a:lnTo>
                  <a:pt x="87411" y="2156"/>
                </a:lnTo>
                <a:lnTo>
                  <a:pt x="116495" y="8513"/>
                </a:lnTo>
                <a:lnTo>
                  <a:pt x="125100" y="11703"/>
                </a:lnTo>
                <a:lnTo>
                  <a:pt x="96342" y="11703"/>
                </a:lnTo>
                <a:lnTo>
                  <a:pt x="70882" y="37674"/>
                </a:lnTo>
                <a:lnTo>
                  <a:pt x="55728" y="64020"/>
                </a:lnTo>
                <a:lnTo>
                  <a:pt x="50565" y="93774"/>
                </a:lnTo>
                <a:lnTo>
                  <a:pt x="55074" y="129965"/>
                </a:lnTo>
                <a:lnTo>
                  <a:pt x="76464" y="138185"/>
                </a:lnTo>
                <a:lnTo>
                  <a:pt x="84876" y="142299"/>
                </a:lnTo>
                <a:lnTo>
                  <a:pt x="46475" y="142299"/>
                </a:lnTo>
                <a:lnTo>
                  <a:pt x="32168" y="149406"/>
                </a:lnTo>
                <a:lnTo>
                  <a:pt x="18151" y="158881"/>
                </a:lnTo>
                <a:lnTo>
                  <a:pt x="3642" y="165382"/>
                </a:lnTo>
                <a:close/>
              </a:path>
              <a:path w="400684" h="235585">
                <a:moveTo>
                  <a:pt x="376094" y="41576"/>
                </a:moveTo>
                <a:lnTo>
                  <a:pt x="349190" y="41576"/>
                </a:lnTo>
                <a:lnTo>
                  <a:pt x="364281" y="36610"/>
                </a:lnTo>
                <a:lnTo>
                  <a:pt x="376138" y="24946"/>
                </a:lnTo>
                <a:lnTo>
                  <a:pt x="387302" y="12819"/>
                </a:lnTo>
                <a:lnTo>
                  <a:pt x="400314" y="6467"/>
                </a:lnTo>
                <a:lnTo>
                  <a:pt x="399525" y="16135"/>
                </a:lnTo>
                <a:lnTo>
                  <a:pt x="391922" y="25600"/>
                </a:lnTo>
                <a:lnTo>
                  <a:pt x="382124" y="34662"/>
                </a:lnTo>
                <a:lnTo>
                  <a:pt x="376094" y="41576"/>
                </a:lnTo>
                <a:close/>
              </a:path>
              <a:path w="400684" h="235585">
                <a:moveTo>
                  <a:pt x="285643" y="169694"/>
                </a:moveTo>
                <a:lnTo>
                  <a:pt x="266037" y="169694"/>
                </a:lnTo>
                <a:lnTo>
                  <a:pt x="281975" y="159055"/>
                </a:lnTo>
                <a:lnTo>
                  <a:pt x="294794" y="149291"/>
                </a:lnTo>
                <a:lnTo>
                  <a:pt x="305751" y="139378"/>
                </a:lnTo>
                <a:lnTo>
                  <a:pt x="315929" y="128426"/>
                </a:lnTo>
                <a:lnTo>
                  <a:pt x="313745" y="109129"/>
                </a:lnTo>
                <a:lnTo>
                  <a:pt x="313650" y="105327"/>
                </a:lnTo>
                <a:lnTo>
                  <a:pt x="313388" y="89082"/>
                </a:lnTo>
                <a:lnTo>
                  <a:pt x="314109" y="69266"/>
                </a:lnTo>
                <a:lnTo>
                  <a:pt x="315005" y="49276"/>
                </a:lnTo>
                <a:lnTo>
                  <a:pt x="300944" y="38738"/>
                </a:lnTo>
                <a:lnTo>
                  <a:pt x="287287" y="28026"/>
                </a:lnTo>
                <a:lnTo>
                  <a:pt x="273168" y="18007"/>
                </a:lnTo>
                <a:lnTo>
                  <a:pt x="257721" y="9547"/>
                </a:lnTo>
                <a:lnTo>
                  <a:pt x="279909" y="9547"/>
                </a:lnTo>
                <a:lnTo>
                  <a:pt x="286305" y="14378"/>
                </a:lnTo>
                <a:lnTo>
                  <a:pt x="305457" y="29797"/>
                </a:lnTo>
                <a:lnTo>
                  <a:pt x="325996" y="40710"/>
                </a:lnTo>
                <a:lnTo>
                  <a:pt x="349190" y="41576"/>
                </a:lnTo>
                <a:lnTo>
                  <a:pt x="376094" y="41576"/>
                </a:lnTo>
                <a:lnTo>
                  <a:pt x="374752" y="43116"/>
                </a:lnTo>
                <a:lnTo>
                  <a:pt x="365136" y="49276"/>
                </a:lnTo>
                <a:lnTo>
                  <a:pt x="353964" y="51278"/>
                </a:lnTo>
                <a:lnTo>
                  <a:pt x="342097" y="51432"/>
                </a:lnTo>
                <a:lnTo>
                  <a:pt x="330404" y="52047"/>
                </a:lnTo>
                <a:lnTo>
                  <a:pt x="325413" y="70151"/>
                </a:lnTo>
                <a:lnTo>
                  <a:pt x="324205" y="89236"/>
                </a:lnTo>
                <a:lnTo>
                  <a:pt x="325943" y="108436"/>
                </a:lnTo>
                <a:lnTo>
                  <a:pt x="329788" y="126885"/>
                </a:lnTo>
                <a:lnTo>
                  <a:pt x="309635" y="148834"/>
                </a:lnTo>
                <a:lnTo>
                  <a:pt x="287287" y="167346"/>
                </a:lnTo>
                <a:lnTo>
                  <a:pt x="285643" y="169694"/>
                </a:lnTo>
                <a:close/>
              </a:path>
              <a:path w="400684" h="235585">
                <a:moveTo>
                  <a:pt x="160211" y="159839"/>
                </a:moveTo>
                <a:lnTo>
                  <a:pt x="140690" y="159839"/>
                </a:lnTo>
                <a:lnTo>
                  <a:pt x="178716" y="140692"/>
                </a:lnTo>
                <a:lnTo>
                  <a:pt x="193124" y="122844"/>
                </a:lnTo>
                <a:lnTo>
                  <a:pt x="193588" y="105327"/>
                </a:lnTo>
                <a:lnTo>
                  <a:pt x="193691" y="96550"/>
                </a:lnTo>
                <a:lnTo>
                  <a:pt x="190583" y="56975"/>
                </a:lnTo>
                <a:lnTo>
                  <a:pt x="173086" y="39594"/>
                </a:lnTo>
                <a:lnTo>
                  <a:pt x="148313" y="29027"/>
                </a:lnTo>
                <a:lnTo>
                  <a:pt x="121115" y="21116"/>
                </a:lnTo>
                <a:lnTo>
                  <a:pt x="96342" y="11703"/>
                </a:lnTo>
                <a:lnTo>
                  <a:pt x="125100" y="11703"/>
                </a:lnTo>
                <a:lnTo>
                  <a:pt x="144310" y="18825"/>
                </a:lnTo>
                <a:lnTo>
                  <a:pt x="171777" y="30350"/>
                </a:lnTo>
                <a:lnTo>
                  <a:pt x="199822" y="40345"/>
                </a:lnTo>
                <a:lnTo>
                  <a:pt x="218185" y="40345"/>
                </a:lnTo>
                <a:lnTo>
                  <a:pt x="205866" y="55243"/>
                </a:lnTo>
                <a:lnTo>
                  <a:pt x="201116" y="82696"/>
                </a:lnTo>
                <a:lnTo>
                  <a:pt x="206905" y="123806"/>
                </a:lnTo>
                <a:lnTo>
                  <a:pt x="221273" y="123806"/>
                </a:lnTo>
                <a:lnTo>
                  <a:pt x="222535" y="123921"/>
                </a:lnTo>
                <a:lnTo>
                  <a:pt x="227867" y="126275"/>
                </a:lnTo>
                <a:lnTo>
                  <a:pt x="234931" y="131197"/>
                </a:lnTo>
                <a:lnTo>
                  <a:pt x="238648" y="133969"/>
                </a:lnTo>
                <a:lnTo>
                  <a:pt x="208445" y="133969"/>
                </a:lnTo>
                <a:lnTo>
                  <a:pt x="221862" y="144142"/>
                </a:lnTo>
                <a:lnTo>
                  <a:pt x="225255" y="146327"/>
                </a:lnTo>
                <a:lnTo>
                  <a:pt x="201324" y="146327"/>
                </a:lnTo>
                <a:lnTo>
                  <a:pt x="173967" y="151182"/>
                </a:lnTo>
                <a:lnTo>
                  <a:pt x="160211" y="159839"/>
                </a:lnTo>
                <a:close/>
              </a:path>
              <a:path w="400684" h="235585">
                <a:moveTo>
                  <a:pt x="65853" y="72374"/>
                </a:moveTo>
                <a:lnTo>
                  <a:pt x="62730" y="60796"/>
                </a:lnTo>
                <a:lnTo>
                  <a:pt x="71820" y="46504"/>
                </a:lnTo>
                <a:lnTo>
                  <a:pt x="96034" y="21558"/>
                </a:lnTo>
                <a:lnTo>
                  <a:pt x="103055" y="28026"/>
                </a:lnTo>
                <a:lnTo>
                  <a:pt x="92839" y="43040"/>
                </a:lnTo>
                <a:lnTo>
                  <a:pt x="76675" y="60017"/>
                </a:lnTo>
                <a:lnTo>
                  <a:pt x="65853" y="72374"/>
                </a:lnTo>
                <a:close/>
              </a:path>
              <a:path w="400684" h="235585">
                <a:moveTo>
                  <a:pt x="185348" y="125654"/>
                </a:moveTo>
                <a:lnTo>
                  <a:pt x="174703" y="119013"/>
                </a:lnTo>
                <a:lnTo>
                  <a:pt x="172177" y="97810"/>
                </a:lnTo>
                <a:lnTo>
                  <a:pt x="172107" y="95030"/>
                </a:lnTo>
                <a:lnTo>
                  <a:pt x="173394" y="70391"/>
                </a:lnTo>
                <a:lnTo>
                  <a:pt x="174876" y="52664"/>
                </a:lnTo>
                <a:lnTo>
                  <a:pt x="185347" y="61600"/>
                </a:lnTo>
                <a:lnTo>
                  <a:pt x="186348" y="82807"/>
                </a:lnTo>
                <a:lnTo>
                  <a:pt x="184231" y="107190"/>
                </a:lnTo>
                <a:lnTo>
                  <a:pt x="185348" y="125654"/>
                </a:lnTo>
                <a:close/>
              </a:path>
              <a:path w="400684" h="235585">
                <a:moveTo>
                  <a:pt x="216650" y="112690"/>
                </a:moveTo>
                <a:lnTo>
                  <a:pt x="212757" y="107483"/>
                </a:lnTo>
                <a:lnTo>
                  <a:pt x="211414" y="95030"/>
                </a:lnTo>
                <a:lnTo>
                  <a:pt x="208253" y="77379"/>
                </a:lnTo>
                <a:lnTo>
                  <a:pt x="208036" y="62615"/>
                </a:lnTo>
                <a:lnTo>
                  <a:pt x="215529" y="58823"/>
                </a:lnTo>
                <a:lnTo>
                  <a:pt x="219551" y="69468"/>
                </a:lnTo>
                <a:lnTo>
                  <a:pt x="221149" y="80921"/>
                </a:lnTo>
                <a:lnTo>
                  <a:pt x="221938" y="92951"/>
                </a:lnTo>
                <a:lnTo>
                  <a:pt x="223536" y="105327"/>
                </a:lnTo>
                <a:lnTo>
                  <a:pt x="223627" y="109129"/>
                </a:lnTo>
                <a:lnTo>
                  <a:pt x="220803" y="112411"/>
                </a:lnTo>
                <a:lnTo>
                  <a:pt x="216650" y="112690"/>
                </a:lnTo>
                <a:close/>
              </a:path>
              <a:path w="400684" h="235585">
                <a:moveTo>
                  <a:pt x="129912" y="152755"/>
                </a:moveTo>
                <a:lnTo>
                  <a:pt x="114407" y="146153"/>
                </a:lnTo>
                <a:lnTo>
                  <a:pt x="93417" y="137819"/>
                </a:lnTo>
                <a:lnTo>
                  <a:pt x="74736" y="128329"/>
                </a:lnTo>
                <a:lnTo>
                  <a:pt x="66161" y="118262"/>
                </a:lnTo>
                <a:lnTo>
                  <a:pt x="76497" y="117569"/>
                </a:lnTo>
                <a:lnTo>
                  <a:pt x="86718" y="121727"/>
                </a:lnTo>
                <a:lnTo>
                  <a:pt x="96824" y="127617"/>
                </a:lnTo>
                <a:lnTo>
                  <a:pt x="106814" y="132121"/>
                </a:lnTo>
                <a:lnTo>
                  <a:pt x="115317" y="136125"/>
                </a:lnTo>
                <a:lnTo>
                  <a:pt x="126794" y="141053"/>
                </a:lnTo>
                <a:lnTo>
                  <a:pt x="134055" y="146673"/>
                </a:lnTo>
                <a:lnTo>
                  <a:pt x="129912" y="152755"/>
                </a:lnTo>
                <a:close/>
              </a:path>
              <a:path w="400684" h="235585">
                <a:moveTo>
                  <a:pt x="221273" y="123806"/>
                </a:moveTo>
                <a:lnTo>
                  <a:pt x="206905" y="123806"/>
                </a:lnTo>
                <a:lnTo>
                  <a:pt x="216395" y="123358"/>
                </a:lnTo>
                <a:lnTo>
                  <a:pt x="221273" y="123806"/>
                </a:lnTo>
                <a:close/>
              </a:path>
              <a:path w="400684" h="235585">
                <a:moveTo>
                  <a:pt x="272196" y="157991"/>
                </a:moveTo>
                <a:lnTo>
                  <a:pt x="257428" y="155927"/>
                </a:lnTo>
                <a:lnTo>
                  <a:pt x="244776" y="148829"/>
                </a:lnTo>
                <a:lnTo>
                  <a:pt x="231022" y="141053"/>
                </a:lnTo>
                <a:lnTo>
                  <a:pt x="218883" y="134128"/>
                </a:lnTo>
                <a:lnTo>
                  <a:pt x="208445" y="133969"/>
                </a:lnTo>
                <a:lnTo>
                  <a:pt x="238648" y="133969"/>
                </a:lnTo>
                <a:lnTo>
                  <a:pt x="244435" y="138286"/>
                </a:lnTo>
                <a:lnTo>
                  <a:pt x="256913" y="143555"/>
                </a:lnTo>
                <a:lnTo>
                  <a:pt x="267716" y="149344"/>
                </a:lnTo>
                <a:lnTo>
                  <a:pt x="272196" y="157991"/>
                </a:lnTo>
                <a:close/>
              </a:path>
              <a:path w="400684" h="235585">
                <a:moveTo>
                  <a:pt x="137303" y="175854"/>
                </a:moveTo>
                <a:lnTo>
                  <a:pt x="132991" y="175546"/>
                </a:lnTo>
                <a:lnTo>
                  <a:pt x="127756" y="171542"/>
                </a:lnTo>
                <a:lnTo>
                  <a:pt x="111958" y="162779"/>
                </a:lnTo>
                <a:lnTo>
                  <a:pt x="95611" y="155258"/>
                </a:lnTo>
                <a:lnTo>
                  <a:pt x="78860" y="148718"/>
                </a:lnTo>
                <a:lnTo>
                  <a:pt x="61849" y="142900"/>
                </a:lnTo>
                <a:lnTo>
                  <a:pt x="46475" y="142299"/>
                </a:lnTo>
                <a:lnTo>
                  <a:pt x="84876" y="142299"/>
                </a:lnTo>
                <a:lnTo>
                  <a:pt x="98240" y="148834"/>
                </a:lnTo>
                <a:lnTo>
                  <a:pt x="119820" y="157510"/>
                </a:lnTo>
                <a:lnTo>
                  <a:pt x="140690" y="159839"/>
                </a:lnTo>
                <a:lnTo>
                  <a:pt x="160211" y="159839"/>
                </a:lnTo>
                <a:lnTo>
                  <a:pt x="141615" y="171542"/>
                </a:lnTo>
                <a:lnTo>
                  <a:pt x="137303" y="175854"/>
                </a:lnTo>
                <a:close/>
              </a:path>
              <a:path w="400684" h="235585">
                <a:moveTo>
                  <a:pt x="274660" y="235293"/>
                </a:moveTo>
                <a:lnTo>
                  <a:pt x="264309" y="226107"/>
                </a:lnTo>
                <a:lnTo>
                  <a:pt x="260917" y="211232"/>
                </a:lnTo>
                <a:lnTo>
                  <a:pt x="260238" y="194453"/>
                </a:lnTo>
                <a:lnTo>
                  <a:pt x="258030" y="179549"/>
                </a:lnTo>
                <a:lnTo>
                  <a:pt x="227930" y="156081"/>
                </a:lnTo>
                <a:lnTo>
                  <a:pt x="201324" y="146327"/>
                </a:lnTo>
                <a:lnTo>
                  <a:pt x="225255" y="146327"/>
                </a:lnTo>
                <a:lnTo>
                  <a:pt x="236317" y="153449"/>
                </a:lnTo>
                <a:lnTo>
                  <a:pt x="251235" y="161947"/>
                </a:lnTo>
                <a:lnTo>
                  <a:pt x="266037" y="169694"/>
                </a:lnTo>
                <a:lnTo>
                  <a:pt x="285643" y="169694"/>
                </a:lnTo>
                <a:lnTo>
                  <a:pt x="272100" y="189034"/>
                </a:lnTo>
                <a:lnTo>
                  <a:pt x="273428" y="220510"/>
                </a:lnTo>
                <a:lnTo>
                  <a:pt x="335349" y="220510"/>
                </a:lnTo>
                <a:lnTo>
                  <a:pt x="324725" y="224509"/>
                </a:lnTo>
                <a:lnTo>
                  <a:pt x="307459" y="226631"/>
                </a:lnTo>
                <a:lnTo>
                  <a:pt x="290194" y="228926"/>
                </a:lnTo>
                <a:lnTo>
                  <a:pt x="274660" y="235293"/>
                </a:lnTo>
                <a:close/>
              </a:path>
              <a:path w="400684" h="235585">
                <a:moveTo>
                  <a:pt x="335349" y="220510"/>
                </a:moveTo>
                <a:lnTo>
                  <a:pt x="273428" y="220510"/>
                </a:lnTo>
                <a:lnTo>
                  <a:pt x="288630" y="219004"/>
                </a:lnTo>
                <a:lnTo>
                  <a:pt x="303340" y="217931"/>
                </a:lnTo>
                <a:lnTo>
                  <a:pt x="317647" y="216223"/>
                </a:lnTo>
                <a:lnTo>
                  <a:pt x="331635" y="212811"/>
                </a:lnTo>
                <a:lnTo>
                  <a:pt x="335947" y="211271"/>
                </a:lnTo>
                <a:lnTo>
                  <a:pt x="337179" y="212195"/>
                </a:lnTo>
                <a:lnTo>
                  <a:pt x="340259" y="218662"/>
                </a:lnTo>
                <a:lnTo>
                  <a:pt x="335349" y="220510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16513" y="4423334"/>
            <a:ext cx="2023076" cy="720165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4203289" y="4700725"/>
            <a:ext cx="355600" cy="354965"/>
          </a:xfrm>
          <a:custGeom>
            <a:avLst/>
            <a:gdLst/>
            <a:ahLst/>
            <a:cxnLst/>
            <a:rect l="l" t="t" r="r" b="b"/>
            <a:pathLst>
              <a:path w="355600" h="354964">
                <a:moveTo>
                  <a:pt x="61072" y="354798"/>
                </a:moveTo>
                <a:lnTo>
                  <a:pt x="45709" y="349451"/>
                </a:lnTo>
                <a:lnTo>
                  <a:pt x="28926" y="333034"/>
                </a:lnTo>
                <a:lnTo>
                  <a:pt x="12948" y="313351"/>
                </a:lnTo>
                <a:lnTo>
                  <a:pt x="0" y="298202"/>
                </a:lnTo>
                <a:lnTo>
                  <a:pt x="35201" y="259820"/>
                </a:lnTo>
                <a:lnTo>
                  <a:pt x="71377" y="222413"/>
                </a:lnTo>
                <a:lnTo>
                  <a:pt x="108239" y="185598"/>
                </a:lnTo>
                <a:lnTo>
                  <a:pt x="182333" y="112748"/>
                </a:lnTo>
                <a:lnTo>
                  <a:pt x="218989" y="75947"/>
                </a:lnTo>
                <a:lnTo>
                  <a:pt x="254913" y="38474"/>
                </a:lnTo>
                <a:lnTo>
                  <a:pt x="289763" y="0"/>
                </a:lnTo>
                <a:lnTo>
                  <a:pt x="306568" y="7330"/>
                </a:lnTo>
                <a:lnTo>
                  <a:pt x="313044" y="12891"/>
                </a:lnTo>
                <a:lnTo>
                  <a:pt x="297520" y="12891"/>
                </a:lnTo>
                <a:lnTo>
                  <a:pt x="260027" y="46132"/>
                </a:lnTo>
                <a:lnTo>
                  <a:pt x="223455" y="80830"/>
                </a:lnTo>
                <a:lnTo>
                  <a:pt x="187580" y="116491"/>
                </a:lnTo>
                <a:lnTo>
                  <a:pt x="173869" y="130484"/>
                </a:lnTo>
                <a:lnTo>
                  <a:pt x="117034" y="188720"/>
                </a:lnTo>
                <a:lnTo>
                  <a:pt x="90750" y="213806"/>
                </a:lnTo>
                <a:lnTo>
                  <a:pt x="64793" y="239217"/>
                </a:lnTo>
                <a:lnTo>
                  <a:pt x="39965" y="265636"/>
                </a:lnTo>
                <a:lnTo>
                  <a:pt x="17063" y="293743"/>
                </a:lnTo>
                <a:lnTo>
                  <a:pt x="19247" y="306626"/>
                </a:lnTo>
                <a:lnTo>
                  <a:pt x="30488" y="320305"/>
                </a:lnTo>
                <a:lnTo>
                  <a:pt x="44943" y="332903"/>
                </a:lnTo>
                <a:lnTo>
                  <a:pt x="56768" y="342544"/>
                </a:lnTo>
                <a:lnTo>
                  <a:pt x="73351" y="342544"/>
                </a:lnTo>
                <a:lnTo>
                  <a:pt x="61072" y="354798"/>
                </a:lnTo>
                <a:close/>
              </a:path>
              <a:path w="355600" h="354964">
                <a:moveTo>
                  <a:pt x="325345" y="99980"/>
                </a:moveTo>
                <a:lnTo>
                  <a:pt x="312730" y="99980"/>
                </a:lnTo>
                <a:lnTo>
                  <a:pt x="320659" y="90040"/>
                </a:lnTo>
                <a:lnTo>
                  <a:pt x="329267" y="80732"/>
                </a:lnTo>
                <a:lnTo>
                  <a:pt x="337764" y="71214"/>
                </a:lnTo>
                <a:lnTo>
                  <a:pt x="323589" y="35009"/>
                </a:lnTo>
                <a:lnTo>
                  <a:pt x="297520" y="12891"/>
                </a:lnTo>
                <a:lnTo>
                  <a:pt x="313044" y="12891"/>
                </a:lnTo>
                <a:lnTo>
                  <a:pt x="332446" y="29552"/>
                </a:lnTo>
                <a:lnTo>
                  <a:pt x="353442" y="54108"/>
                </a:lnTo>
                <a:lnTo>
                  <a:pt x="355599" y="68440"/>
                </a:lnTo>
                <a:lnTo>
                  <a:pt x="325345" y="99980"/>
                </a:lnTo>
                <a:close/>
              </a:path>
              <a:path w="355600" h="354964">
                <a:moveTo>
                  <a:pt x="303577" y="68471"/>
                </a:moveTo>
                <a:lnTo>
                  <a:pt x="293269" y="63272"/>
                </a:lnTo>
                <a:lnTo>
                  <a:pt x="288972" y="50555"/>
                </a:lnTo>
                <a:lnTo>
                  <a:pt x="293429" y="39986"/>
                </a:lnTo>
                <a:lnTo>
                  <a:pt x="303401" y="35876"/>
                </a:lnTo>
                <a:lnTo>
                  <a:pt x="315648" y="42538"/>
                </a:lnTo>
                <a:lnTo>
                  <a:pt x="316502" y="48915"/>
                </a:lnTo>
                <a:lnTo>
                  <a:pt x="301527" y="48915"/>
                </a:lnTo>
                <a:lnTo>
                  <a:pt x="297460" y="51297"/>
                </a:lnTo>
                <a:lnTo>
                  <a:pt x="300635" y="56719"/>
                </a:lnTo>
                <a:lnTo>
                  <a:pt x="304910" y="61989"/>
                </a:lnTo>
                <a:lnTo>
                  <a:pt x="313214" y="61989"/>
                </a:lnTo>
                <a:lnTo>
                  <a:pt x="312331" y="63840"/>
                </a:lnTo>
                <a:lnTo>
                  <a:pt x="303577" y="68471"/>
                </a:lnTo>
                <a:close/>
              </a:path>
              <a:path w="355600" h="354964">
                <a:moveTo>
                  <a:pt x="313214" y="61989"/>
                </a:moveTo>
                <a:lnTo>
                  <a:pt x="304910" y="61989"/>
                </a:lnTo>
                <a:lnTo>
                  <a:pt x="307797" y="49936"/>
                </a:lnTo>
                <a:lnTo>
                  <a:pt x="301527" y="48915"/>
                </a:lnTo>
                <a:lnTo>
                  <a:pt x="316502" y="48915"/>
                </a:lnTo>
                <a:lnTo>
                  <a:pt x="317149" y="53742"/>
                </a:lnTo>
                <a:lnTo>
                  <a:pt x="313214" y="61989"/>
                </a:lnTo>
                <a:close/>
              </a:path>
              <a:path w="355600" h="354964">
                <a:moveTo>
                  <a:pt x="309427" y="116287"/>
                </a:moveTo>
                <a:lnTo>
                  <a:pt x="293010" y="116287"/>
                </a:lnTo>
                <a:lnTo>
                  <a:pt x="298328" y="111408"/>
                </a:lnTo>
                <a:lnTo>
                  <a:pt x="299259" y="107377"/>
                </a:lnTo>
                <a:lnTo>
                  <a:pt x="297844" y="102882"/>
                </a:lnTo>
                <a:lnTo>
                  <a:pt x="296124" y="96610"/>
                </a:lnTo>
                <a:lnTo>
                  <a:pt x="301727" y="97810"/>
                </a:lnTo>
                <a:lnTo>
                  <a:pt x="306691" y="98755"/>
                </a:lnTo>
                <a:lnTo>
                  <a:pt x="312730" y="99980"/>
                </a:lnTo>
                <a:lnTo>
                  <a:pt x="325345" y="99980"/>
                </a:lnTo>
                <a:lnTo>
                  <a:pt x="317537" y="108120"/>
                </a:lnTo>
                <a:lnTo>
                  <a:pt x="309427" y="116287"/>
                </a:lnTo>
                <a:close/>
              </a:path>
              <a:path w="355600" h="354964">
                <a:moveTo>
                  <a:pt x="300097" y="125681"/>
                </a:moveTo>
                <a:lnTo>
                  <a:pt x="279525" y="125681"/>
                </a:lnTo>
                <a:lnTo>
                  <a:pt x="283317" y="125323"/>
                </a:lnTo>
                <a:lnTo>
                  <a:pt x="285131" y="120410"/>
                </a:lnTo>
                <a:lnTo>
                  <a:pt x="277429" y="117778"/>
                </a:lnTo>
                <a:lnTo>
                  <a:pt x="280829" y="111866"/>
                </a:lnTo>
                <a:lnTo>
                  <a:pt x="285103" y="113425"/>
                </a:lnTo>
                <a:lnTo>
                  <a:pt x="289172" y="114753"/>
                </a:lnTo>
                <a:lnTo>
                  <a:pt x="293010" y="116287"/>
                </a:lnTo>
                <a:lnTo>
                  <a:pt x="309427" y="116287"/>
                </a:lnTo>
                <a:lnTo>
                  <a:pt x="300097" y="125681"/>
                </a:lnTo>
                <a:close/>
              </a:path>
              <a:path w="355600" h="354964">
                <a:moveTo>
                  <a:pt x="282377" y="143523"/>
                </a:moveTo>
                <a:lnTo>
                  <a:pt x="265481" y="143523"/>
                </a:lnTo>
                <a:lnTo>
                  <a:pt x="273777" y="135460"/>
                </a:lnTo>
                <a:lnTo>
                  <a:pt x="271601" y="131622"/>
                </a:lnTo>
                <a:lnTo>
                  <a:pt x="269655" y="127580"/>
                </a:lnTo>
                <a:lnTo>
                  <a:pt x="267888" y="124204"/>
                </a:lnTo>
                <a:lnTo>
                  <a:pt x="272284" y="121917"/>
                </a:lnTo>
                <a:lnTo>
                  <a:pt x="276005" y="123478"/>
                </a:lnTo>
                <a:lnTo>
                  <a:pt x="279525" y="125681"/>
                </a:lnTo>
                <a:lnTo>
                  <a:pt x="300097" y="125681"/>
                </a:lnTo>
                <a:lnTo>
                  <a:pt x="282377" y="143523"/>
                </a:lnTo>
                <a:close/>
              </a:path>
              <a:path w="355600" h="354964">
                <a:moveTo>
                  <a:pt x="263835" y="161362"/>
                </a:moveTo>
                <a:lnTo>
                  <a:pt x="250224" y="161362"/>
                </a:lnTo>
                <a:lnTo>
                  <a:pt x="255853" y="152321"/>
                </a:lnTo>
                <a:lnTo>
                  <a:pt x="249725" y="145621"/>
                </a:lnTo>
                <a:lnTo>
                  <a:pt x="240478" y="139066"/>
                </a:lnTo>
                <a:lnTo>
                  <a:pt x="236752" y="130460"/>
                </a:lnTo>
                <a:lnTo>
                  <a:pt x="246909" y="130484"/>
                </a:lnTo>
                <a:lnTo>
                  <a:pt x="256505" y="138352"/>
                </a:lnTo>
                <a:lnTo>
                  <a:pt x="265481" y="143523"/>
                </a:lnTo>
                <a:lnTo>
                  <a:pt x="282377" y="143523"/>
                </a:lnTo>
                <a:lnTo>
                  <a:pt x="278798" y="147128"/>
                </a:lnTo>
                <a:lnTo>
                  <a:pt x="263835" y="161362"/>
                </a:lnTo>
                <a:close/>
              </a:path>
              <a:path w="355600" h="354964">
                <a:moveTo>
                  <a:pt x="250793" y="173770"/>
                </a:moveTo>
                <a:lnTo>
                  <a:pt x="231005" y="173770"/>
                </a:lnTo>
                <a:lnTo>
                  <a:pt x="235605" y="172996"/>
                </a:lnTo>
                <a:lnTo>
                  <a:pt x="239813" y="167738"/>
                </a:lnTo>
                <a:lnTo>
                  <a:pt x="238557" y="163082"/>
                </a:lnTo>
                <a:lnTo>
                  <a:pt x="232134" y="160961"/>
                </a:lnTo>
                <a:lnTo>
                  <a:pt x="233871" y="153643"/>
                </a:lnTo>
                <a:lnTo>
                  <a:pt x="239809" y="156608"/>
                </a:lnTo>
                <a:lnTo>
                  <a:pt x="250224" y="161362"/>
                </a:lnTo>
                <a:lnTo>
                  <a:pt x="263835" y="161362"/>
                </a:lnTo>
                <a:lnTo>
                  <a:pt x="250793" y="173770"/>
                </a:lnTo>
                <a:close/>
              </a:path>
              <a:path w="355600" h="354964">
                <a:moveTo>
                  <a:pt x="235761" y="187835"/>
                </a:moveTo>
                <a:lnTo>
                  <a:pt x="219136" y="187835"/>
                </a:lnTo>
                <a:lnTo>
                  <a:pt x="223875" y="185651"/>
                </a:lnTo>
                <a:lnTo>
                  <a:pt x="223913" y="184969"/>
                </a:lnTo>
                <a:lnTo>
                  <a:pt x="223213" y="179207"/>
                </a:lnTo>
                <a:lnTo>
                  <a:pt x="221600" y="176931"/>
                </a:lnTo>
                <a:lnTo>
                  <a:pt x="217941" y="176063"/>
                </a:lnTo>
                <a:lnTo>
                  <a:pt x="219755" y="171149"/>
                </a:lnTo>
                <a:lnTo>
                  <a:pt x="225794" y="172382"/>
                </a:lnTo>
                <a:lnTo>
                  <a:pt x="231005" y="173770"/>
                </a:lnTo>
                <a:lnTo>
                  <a:pt x="250793" y="173770"/>
                </a:lnTo>
                <a:lnTo>
                  <a:pt x="239022" y="184969"/>
                </a:lnTo>
                <a:lnTo>
                  <a:pt x="235761" y="187835"/>
                </a:lnTo>
                <a:close/>
              </a:path>
              <a:path w="355600" h="354964">
                <a:moveTo>
                  <a:pt x="216524" y="204742"/>
                </a:moveTo>
                <a:lnTo>
                  <a:pt x="203326" y="204742"/>
                </a:lnTo>
                <a:lnTo>
                  <a:pt x="210708" y="195281"/>
                </a:lnTo>
                <a:lnTo>
                  <a:pt x="208225" y="192954"/>
                </a:lnTo>
                <a:lnTo>
                  <a:pt x="205588" y="189526"/>
                </a:lnTo>
                <a:lnTo>
                  <a:pt x="204052" y="185945"/>
                </a:lnTo>
                <a:lnTo>
                  <a:pt x="204742" y="185330"/>
                </a:lnTo>
                <a:lnTo>
                  <a:pt x="205458" y="184281"/>
                </a:lnTo>
                <a:lnTo>
                  <a:pt x="206149" y="183667"/>
                </a:lnTo>
                <a:lnTo>
                  <a:pt x="212055" y="186873"/>
                </a:lnTo>
                <a:lnTo>
                  <a:pt x="219136" y="187835"/>
                </a:lnTo>
                <a:lnTo>
                  <a:pt x="235761" y="187835"/>
                </a:lnTo>
                <a:lnTo>
                  <a:pt x="216524" y="204742"/>
                </a:lnTo>
                <a:close/>
              </a:path>
              <a:path w="355600" h="354964">
                <a:moveTo>
                  <a:pt x="195841" y="223004"/>
                </a:moveTo>
                <a:lnTo>
                  <a:pt x="180937" y="223004"/>
                </a:lnTo>
                <a:lnTo>
                  <a:pt x="190132" y="213638"/>
                </a:lnTo>
                <a:lnTo>
                  <a:pt x="187103" y="206178"/>
                </a:lnTo>
                <a:lnTo>
                  <a:pt x="179402" y="198854"/>
                </a:lnTo>
                <a:lnTo>
                  <a:pt x="174578" y="189897"/>
                </a:lnTo>
                <a:lnTo>
                  <a:pt x="184153" y="191244"/>
                </a:lnTo>
                <a:lnTo>
                  <a:pt x="194105" y="199794"/>
                </a:lnTo>
                <a:lnTo>
                  <a:pt x="203326" y="204742"/>
                </a:lnTo>
                <a:lnTo>
                  <a:pt x="216524" y="204742"/>
                </a:lnTo>
                <a:lnTo>
                  <a:pt x="197849" y="221154"/>
                </a:lnTo>
                <a:lnTo>
                  <a:pt x="195841" y="223004"/>
                </a:lnTo>
                <a:close/>
              </a:path>
              <a:path w="355600" h="354964">
                <a:moveTo>
                  <a:pt x="182003" y="235753"/>
                </a:moveTo>
                <a:lnTo>
                  <a:pt x="163826" y="235753"/>
                </a:lnTo>
                <a:lnTo>
                  <a:pt x="170579" y="232219"/>
                </a:lnTo>
                <a:lnTo>
                  <a:pt x="172189" y="227076"/>
                </a:lnTo>
                <a:lnTo>
                  <a:pt x="164206" y="225518"/>
                </a:lnTo>
                <a:lnTo>
                  <a:pt x="166531" y="219326"/>
                </a:lnTo>
                <a:lnTo>
                  <a:pt x="171904" y="220730"/>
                </a:lnTo>
                <a:lnTo>
                  <a:pt x="176639" y="221879"/>
                </a:lnTo>
                <a:lnTo>
                  <a:pt x="180937" y="223004"/>
                </a:lnTo>
                <a:lnTo>
                  <a:pt x="195841" y="223004"/>
                </a:lnTo>
                <a:lnTo>
                  <a:pt x="182003" y="235753"/>
                </a:lnTo>
                <a:close/>
              </a:path>
              <a:path w="355600" h="354964">
                <a:moveTo>
                  <a:pt x="177047" y="240319"/>
                </a:moveTo>
                <a:lnTo>
                  <a:pt x="153088" y="240319"/>
                </a:lnTo>
                <a:lnTo>
                  <a:pt x="157482" y="239747"/>
                </a:lnTo>
                <a:lnTo>
                  <a:pt x="155510" y="236140"/>
                </a:lnTo>
                <a:lnTo>
                  <a:pt x="148191" y="230693"/>
                </a:lnTo>
                <a:lnTo>
                  <a:pt x="154048" y="227544"/>
                </a:lnTo>
                <a:lnTo>
                  <a:pt x="160215" y="226594"/>
                </a:lnTo>
                <a:lnTo>
                  <a:pt x="163826" y="235753"/>
                </a:lnTo>
                <a:lnTo>
                  <a:pt x="182003" y="235753"/>
                </a:lnTo>
                <a:lnTo>
                  <a:pt x="177047" y="240319"/>
                </a:lnTo>
                <a:close/>
              </a:path>
              <a:path w="355600" h="354964">
                <a:moveTo>
                  <a:pt x="151485" y="264550"/>
                </a:moveTo>
                <a:lnTo>
                  <a:pt x="133775" y="264550"/>
                </a:lnTo>
                <a:lnTo>
                  <a:pt x="140118" y="260556"/>
                </a:lnTo>
                <a:lnTo>
                  <a:pt x="145797" y="256741"/>
                </a:lnTo>
                <a:lnTo>
                  <a:pt x="148992" y="250599"/>
                </a:lnTo>
                <a:lnTo>
                  <a:pt x="146151" y="246941"/>
                </a:lnTo>
                <a:lnTo>
                  <a:pt x="143718" y="243744"/>
                </a:lnTo>
                <a:lnTo>
                  <a:pt x="141492" y="240777"/>
                </a:lnTo>
                <a:lnTo>
                  <a:pt x="144921" y="237817"/>
                </a:lnTo>
                <a:lnTo>
                  <a:pt x="148843" y="238670"/>
                </a:lnTo>
                <a:lnTo>
                  <a:pt x="153088" y="240319"/>
                </a:lnTo>
                <a:lnTo>
                  <a:pt x="177047" y="240319"/>
                </a:lnTo>
                <a:lnTo>
                  <a:pt x="162605" y="253624"/>
                </a:lnTo>
                <a:lnTo>
                  <a:pt x="151485" y="264550"/>
                </a:lnTo>
                <a:close/>
              </a:path>
              <a:path w="355600" h="354964">
                <a:moveTo>
                  <a:pt x="130177" y="285485"/>
                </a:moveTo>
                <a:lnTo>
                  <a:pt x="122295" y="285485"/>
                </a:lnTo>
                <a:lnTo>
                  <a:pt x="124107" y="273151"/>
                </a:lnTo>
                <a:lnTo>
                  <a:pt x="112086" y="257576"/>
                </a:lnTo>
                <a:lnTo>
                  <a:pt x="111057" y="249966"/>
                </a:lnTo>
                <a:lnTo>
                  <a:pt x="118970" y="251799"/>
                </a:lnTo>
                <a:lnTo>
                  <a:pt x="133775" y="264550"/>
                </a:lnTo>
                <a:lnTo>
                  <a:pt x="151485" y="264550"/>
                </a:lnTo>
                <a:lnTo>
                  <a:pt x="130177" y="285485"/>
                </a:lnTo>
                <a:close/>
              </a:path>
              <a:path w="355600" h="354964">
                <a:moveTo>
                  <a:pt x="121398" y="294300"/>
                </a:moveTo>
                <a:lnTo>
                  <a:pt x="104623" y="294300"/>
                </a:lnTo>
                <a:lnTo>
                  <a:pt x="107735" y="291389"/>
                </a:lnTo>
                <a:lnTo>
                  <a:pt x="105331" y="284494"/>
                </a:lnTo>
                <a:lnTo>
                  <a:pt x="105152" y="283829"/>
                </a:lnTo>
                <a:lnTo>
                  <a:pt x="105868" y="282779"/>
                </a:lnTo>
                <a:lnTo>
                  <a:pt x="106174" y="281270"/>
                </a:lnTo>
                <a:lnTo>
                  <a:pt x="113134" y="281676"/>
                </a:lnTo>
                <a:lnTo>
                  <a:pt x="122295" y="285485"/>
                </a:lnTo>
                <a:lnTo>
                  <a:pt x="130177" y="285485"/>
                </a:lnTo>
                <a:lnTo>
                  <a:pt x="128530" y="287103"/>
                </a:lnTo>
                <a:lnTo>
                  <a:pt x="121398" y="294300"/>
                </a:lnTo>
                <a:close/>
              </a:path>
              <a:path w="355600" h="354964">
                <a:moveTo>
                  <a:pt x="107604" y="308219"/>
                </a:moveTo>
                <a:lnTo>
                  <a:pt x="89325" y="308219"/>
                </a:lnTo>
                <a:lnTo>
                  <a:pt x="95263" y="305790"/>
                </a:lnTo>
                <a:lnTo>
                  <a:pt x="93873" y="301337"/>
                </a:lnTo>
                <a:lnTo>
                  <a:pt x="90885" y="296219"/>
                </a:lnTo>
                <a:lnTo>
                  <a:pt x="92030" y="291791"/>
                </a:lnTo>
                <a:lnTo>
                  <a:pt x="98539" y="294132"/>
                </a:lnTo>
                <a:lnTo>
                  <a:pt x="104623" y="294300"/>
                </a:lnTo>
                <a:lnTo>
                  <a:pt x="121398" y="294300"/>
                </a:lnTo>
                <a:lnTo>
                  <a:pt x="107604" y="308219"/>
                </a:lnTo>
                <a:close/>
              </a:path>
              <a:path w="355600" h="354964">
                <a:moveTo>
                  <a:pt x="93182" y="322753"/>
                </a:moveTo>
                <a:lnTo>
                  <a:pt x="78550" y="322753"/>
                </a:lnTo>
                <a:lnTo>
                  <a:pt x="80909" y="314056"/>
                </a:lnTo>
                <a:lnTo>
                  <a:pt x="79782" y="310935"/>
                </a:lnTo>
                <a:lnTo>
                  <a:pt x="75534" y="308941"/>
                </a:lnTo>
                <a:lnTo>
                  <a:pt x="78654" y="304104"/>
                </a:lnTo>
                <a:lnTo>
                  <a:pt x="82594" y="303897"/>
                </a:lnTo>
                <a:lnTo>
                  <a:pt x="86151" y="306506"/>
                </a:lnTo>
                <a:lnTo>
                  <a:pt x="89325" y="308219"/>
                </a:lnTo>
                <a:lnTo>
                  <a:pt x="107604" y="308219"/>
                </a:lnTo>
                <a:lnTo>
                  <a:pt x="93182" y="322753"/>
                </a:lnTo>
                <a:close/>
              </a:path>
              <a:path w="355600" h="354964">
                <a:moveTo>
                  <a:pt x="73351" y="342544"/>
                </a:moveTo>
                <a:lnTo>
                  <a:pt x="56768" y="342544"/>
                </a:lnTo>
                <a:lnTo>
                  <a:pt x="60911" y="338858"/>
                </a:lnTo>
                <a:lnTo>
                  <a:pt x="66463" y="337218"/>
                </a:lnTo>
                <a:lnTo>
                  <a:pt x="66870" y="330258"/>
                </a:lnTo>
                <a:lnTo>
                  <a:pt x="60697" y="323675"/>
                </a:lnTo>
                <a:lnTo>
                  <a:pt x="51911" y="315936"/>
                </a:lnTo>
                <a:lnTo>
                  <a:pt x="47218" y="308887"/>
                </a:lnTo>
                <a:lnTo>
                  <a:pt x="53323" y="304371"/>
                </a:lnTo>
                <a:lnTo>
                  <a:pt x="61115" y="309862"/>
                </a:lnTo>
                <a:lnTo>
                  <a:pt x="70738" y="318673"/>
                </a:lnTo>
                <a:lnTo>
                  <a:pt x="78550" y="322753"/>
                </a:lnTo>
                <a:lnTo>
                  <a:pt x="93182" y="322753"/>
                </a:lnTo>
                <a:lnTo>
                  <a:pt x="73351" y="342544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bg 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81859" y="4782698"/>
            <a:ext cx="560354" cy="359700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3707562" y="4406760"/>
            <a:ext cx="212725" cy="256540"/>
          </a:xfrm>
          <a:custGeom>
            <a:avLst/>
            <a:gdLst/>
            <a:ahLst/>
            <a:cxnLst/>
            <a:rect l="l" t="t" r="r" b="b"/>
            <a:pathLst>
              <a:path w="212725" h="256539">
                <a:moveTo>
                  <a:pt x="212610" y="128333"/>
                </a:moveTo>
                <a:lnTo>
                  <a:pt x="207302" y="116306"/>
                </a:lnTo>
                <a:lnTo>
                  <a:pt x="199999" y="108686"/>
                </a:lnTo>
                <a:lnTo>
                  <a:pt x="199999" y="120637"/>
                </a:lnTo>
                <a:lnTo>
                  <a:pt x="180467" y="128981"/>
                </a:lnTo>
                <a:lnTo>
                  <a:pt x="158534" y="126060"/>
                </a:lnTo>
                <a:lnTo>
                  <a:pt x="136461" y="116954"/>
                </a:lnTo>
                <a:lnTo>
                  <a:pt x="116598" y="106781"/>
                </a:lnTo>
                <a:lnTo>
                  <a:pt x="117525" y="106172"/>
                </a:lnTo>
                <a:lnTo>
                  <a:pt x="117221" y="107099"/>
                </a:lnTo>
                <a:lnTo>
                  <a:pt x="131216" y="107099"/>
                </a:lnTo>
                <a:lnTo>
                  <a:pt x="145021" y="110363"/>
                </a:lnTo>
                <a:lnTo>
                  <a:pt x="158546" y="114846"/>
                </a:lnTo>
                <a:lnTo>
                  <a:pt x="171678" y="118478"/>
                </a:lnTo>
                <a:lnTo>
                  <a:pt x="163195" y="107873"/>
                </a:lnTo>
                <a:lnTo>
                  <a:pt x="158280" y="106172"/>
                </a:lnTo>
                <a:lnTo>
                  <a:pt x="148069" y="102628"/>
                </a:lnTo>
                <a:lnTo>
                  <a:pt x="136804" y="99707"/>
                </a:lnTo>
                <a:lnTo>
                  <a:pt x="131432" y="98310"/>
                </a:lnTo>
                <a:lnTo>
                  <a:pt x="118440" y="90474"/>
                </a:lnTo>
                <a:lnTo>
                  <a:pt x="140703" y="84721"/>
                </a:lnTo>
                <a:lnTo>
                  <a:pt x="162687" y="91020"/>
                </a:lnTo>
                <a:lnTo>
                  <a:pt x="182930" y="104584"/>
                </a:lnTo>
                <a:lnTo>
                  <a:pt x="199999" y="120637"/>
                </a:lnTo>
                <a:lnTo>
                  <a:pt x="199999" y="108686"/>
                </a:lnTo>
                <a:lnTo>
                  <a:pt x="198335" y="106946"/>
                </a:lnTo>
                <a:lnTo>
                  <a:pt x="187820" y="98729"/>
                </a:lnTo>
                <a:lnTo>
                  <a:pt x="177838" y="90170"/>
                </a:lnTo>
                <a:lnTo>
                  <a:pt x="169913" y="84721"/>
                </a:lnTo>
                <a:lnTo>
                  <a:pt x="167551" y="83096"/>
                </a:lnTo>
                <a:lnTo>
                  <a:pt x="163753" y="80467"/>
                </a:lnTo>
                <a:lnTo>
                  <a:pt x="148221" y="76517"/>
                </a:lnTo>
                <a:lnTo>
                  <a:pt x="131876" y="75158"/>
                </a:lnTo>
                <a:lnTo>
                  <a:pt x="115366" y="73240"/>
                </a:lnTo>
                <a:lnTo>
                  <a:pt x="109283" y="52235"/>
                </a:lnTo>
                <a:lnTo>
                  <a:pt x="103009" y="40068"/>
                </a:lnTo>
                <a:lnTo>
                  <a:pt x="103009" y="65087"/>
                </a:lnTo>
                <a:lnTo>
                  <a:pt x="98018" y="81457"/>
                </a:lnTo>
                <a:lnTo>
                  <a:pt x="98856" y="72974"/>
                </a:lnTo>
                <a:lnTo>
                  <a:pt x="94996" y="58318"/>
                </a:lnTo>
                <a:lnTo>
                  <a:pt x="87972" y="46596"/>
                </a:lnTo>
                <a:lnTo>
                  <a:pt x="79425" y="45580"/>
                </a:lnTo>
                <a:lnTo>
                  <a:pt x="82778" y="55384"/>
                </a:lnTo>
                <a:lnTo>
                  <a:pt x="86918" y="64897"/>
                </a:lnTo>
                <a:lnTo>
                  <a:pt x="91922" y="74053"/>
                </a:lnTo>
                <a:lnTo>
                  <a:pt x="97688" y="82537"/>
                </a:lnTo>
                <a:lnTo>
                  <a:pt x="97523" y="83096"/>
                </a:lnTo>
                <a:lnTo>
                  <a:pt x="83273" y="74650"/>
                </a:lnTo>
                <a:lnTo>
                  <a:pt x="73558" y="55968"/>
                </a:lnTo>
                <a:lnTo>
                  <a:pt x="69430" y="34239"/>
                </a:lnTo>
                <a:lnTo>
                  <a:pt x="71983" y="16624"/>
                </a:lnTo>
                <a:lnTo>
                  <a:pt x="86398" y="28740"/>
                </a:lnTo>
                <a:lnTo>
                  <a:pt x="98018" y="45935"/>
                </a:lnTo>
                <a:lnTo>
                  <a:pt x="103009" y="65087"/>
                </a:lnTo>
                <a:lnTo>
                  <a:pt x="103009" y="40068"/>
                </a:lnTo>
                <a:lnTo>
                  <a:pt x="97370" y="29121"/>
                </a:lnTo>
                <a:lnTo>
                  <a:pt x="87147" y="16624"/>
                </a:lnTo>
                <a:lnTo>
                  <a:pt x="81534" y="9766"/>
                </a:lnTo>
                <a:lnTo>
                  <a:pt x="63665" y="0"/>
                </a:lnTo>
                <a:lnTo>
                  <a:pt x="58229" y="23787"/>
                </a:lnTo>
                <a:lnTo>
                  <a:pt x="61671" y="47396"/>
                </a:lnTo>
                <a:lnTo>
                  <a:pt x="71120" y="69850"/>
                </a:lnTo>
                <a:lnTo>
                  <a:pt x="83667" y="90170"/>
                </a:lnTo>
                <a:lnTo>
                  <a:pt x="72110" y="107835"/>
                </a:lnTo>
                <a:lnTo>
                  <a:pt x="65900" y="118821"/>
                </a:lnTo>
                <a:lnTo>
                  <a:pt x="60744" y="134264"/>
                </a:lnTo>
                <a:lnTo>
                  <a:pt x="58420" y="142786"/>
                </a:lnTo>
                <a:lnTo>
                  <a:pt x="58420" y="240715"/>
                </a:lnTo>
                <a:lnTo>
                  <a:pt x="57518" y="243535"/>
                </a:lnTo>
                <a:lnTo>
                  <a:pt x="54991" y="241452"/>
                </a:lnTo>
                <a:lnTo>
                  <a:pt x="54508" y="234467"/>
                </a:lnTo>
                <a:lnTo>
                  <a:pt x="54127" y="233883"/>
                </a:lnTo>
                <a:lnTo>
                  <a:pt x="54102" y="233299"/>
                </a:lnTo>
                <a:lnTo>
                  <a:pt x="48285" y="228650"/>
                </a:lnTo>
                <a:lnTo>
                  <a:pt x="51358" y="222186"/>
                </a:lnTo>
                <a:lnTo>
                  <a:pt x="52895" y="216331"/>
                </a:lnTo>
                <a:lnTo>
                  <a:pt x="53517" y="222186"/>
                </a:lnTo>
                <a:lnTo>
                  <a:pt x="54102" y="233299"/>
                </a:lnTo>
                <a:lnTo>
                  <a:pt x="54444" y="233565"/>
                </a:lnTo>
                <a:lnTo>
                  <a:pt x="54508" y="234467"/>
                </a:lnTo>
                <a:lnTo>
                  <a:pt x="58420" y="240715"/>
                </a:lnTo>
                <a:lnTo>
                  <a:pt x="58420" y="142786"/>
                </a:lnTo>
                <a:lnTo>
                  <a:pt x="52285" y="165252"/>
                </a:lnTo>
                <a:lnTo>
                  <a:pt x="46126" y="167411"/>
                </a:lnTo>
                <a:lnTo>
                  <a:pt x="39662" y="169252"/>
                </a:lnTo>
                <a:lnTo>
                  <a:pt x="33820" y="171107"/>
                </a:lnTo>
                <a:lnTo>
                  <a:pt x="25247" y="167259"/>
                </a:lnTo>
                <a:lnTo>
                  <a:pt x="17170" y="164871"/>
                </a:lnTo>
                <a:lnTo>
                  <a:pt x="9029" y="163741"/>
                </a:lnTo>
                <a:lnTo>
                  <a:pt x="279" y="163715"/>
                </a:lnTo>
                <a:lnTo>
                  <a:pt x="0" y="170484"/>
                </a:lnTo>
                <a:lnTo>
                  <a:pt x="25" y="171716"/>
                </a:lnTo>
                <a:lnTo>
                  <a:pt x="584" y="177876"/>
                </a:lnTo>
                <a:lnTo>
                  <a:pt x="8280" y="182486"/>
                </a:lnTo>
                <a:lnTo>
                  <a:pt x="12280" y="179717"/>
                </a:lnTo>
                <a:lnTo>
                  <a:pt x="15976" y="177253"/>
                </a:lnTo>
                <a:lnTo>
                  <a:pt x="20891" y="173875"/>
                </a:lnTo>
                <a:lnTo>
                  <a:pt x="26314" y="177380"/>
                </a:lnTo>
                <a:lnTo>
                  <a:pt x="31750" y="180213"/>
                </a:lnTo>
                <a:lnTo>
                  <a:pt x="37515" y="181267"/>
                </a:lnTo>
                <a:lnTo>
                  <a:pt x="43980" y="179412"/>
                </a:lnTo>
                <a:lnTo>
                  <a:pt x="49631" y="178917"/>
                </a:lnTo>
                <a:lnTo>
                  <a:pt x="52285" y="182410"/>
                </a:lnTo>
                <a:lnTo>
                  <a:pt x="51943" y="187629"/>
                </a:lnTo>
                <a:lnTo>
                  <a:pt x="48590" y="192328"/>
                </a:lnTo>
                <a:lnTo>
                  <a:pt x="40157" y="209905"/>
                </a:lnTo>
                <a:lnTo>
                  <a:pt x="39014" y="232537"/>
                </a:lnTo>
                <a:lnTo>
                  <a:pt x="46126" y="251053"/>
                </a:lnTo>
                <a:lnTo>
                  <a:pt x="62445" y="256336"/>
                </a:lnTo>
                <a:lnTo>
                  <a:pt x="73571" y="243535"/>
                </a:lnTo>
                <a:lnTo>
                  <a:pt x="74295" y="242697"/>
                </a:lnTo>
                <a:lnTo>
                  <a:pt x="80848" y="225564"/>
                </a:lnTo>
                <a:lnTo>
                  <a:pt x="80810" y="222186"/>
                </a:lnTo>
                <a:lnTo>
                  <a:pt x="80403" y="208953"/>
                </a:lnTo>
                <a:lnTo>
                  <a:pt x="80352" y="207441"/>
                </a:lnTo>
                <a:lnTo>
                  <a:pt x="71361" y="192722"/>
                </a:lnTo>
                <a:lnTo>
                  <a:pt x="71361" y="219722"/>
                </a:lnTo>
                <a:lnTo>
                  <a:pt x="68287" y="225564"/>
                </a:lnTo>
                <a:lnTo>
                  <a:pt x="65519" y="218186"/>
                </a:lnTo>
                <a:lnTo>
                  <a:pt x="65824" y="218186"/>
                </a:lnTo>
                <a:lnTo>
                  <a:pt x="66192" y="216331"/>
                </a:lnTo>
                <a:lnTo>
                  <a:pt x="67665" y="208953"/>
                </a:lnTo>
                <a:lnTo>
                  <a:pt x="70751" y="214795"/>
                </a:lnTo>
                <a:lnTo>
                  <a:pt x="71361" y="219722"/>
                </a:lnTo>
                <a:lnTo>
                  <a:pt x="71361" y="192722"/>
                </a:lnTo>
                <a:lnTo>
                  <a:pt x="70751" y="191719"/>
                </a:lnTo>
                <a:lnTo>
                  <a:pt x="67665" y="188950"/>
                </a:lnTo>
                <a:lnTo>
                  <a:pt x="65582" y="184785"/>
                </a:lnTo>
                <a:lnTo>
                  <a:pt x="65519" y="180327"/>
                </a:lnTo>
                <a:lnTo>
                  <a:pt x="89522" y="182181"/>
                </a:lnTo>
                <a:lnTo>
                  <a:pt x="91668" y="184645"/>
                </a:lnTo>
                <a:lnTo>
                  <a:pt x="95669" y="187109"/>
                </a:lnTo>
                <a:lnTo>
                  <a:pt x="99060" y="188341"/>
                </a:lnTo>
                <a:lnTo>
                  <a:pt x="103365" y="186182"/>
                </a:lnTo>
                <a:lnTo>
                  <a:pt x="107061" y="183718"/>
                </a:lnTo>
                <a:lnTo>
                  <a:pt x="110451" y="181876"/>
                </a:lnTo>
                <a:lnTo>
                  <a:pt x="123063" y="184785"/>
                </a:lnTo>
                <a:lnTo>
                  <a:pt x="140716" y="187833"/>
                </a:lnTo>
                <a:lnTo>
                  <a:pt x="153238" y="186677"/>
                </a:lnTo>
                <a:lnTo>
                  <a:pt x="137629" y="175895"/>
                </a:lnTo>
                <a:lnTo>
                  <a:pt x="127304" y="173875"/>
                </a:lnTo>
                <a:lnTo>
                  <a:pt x="124752" y="173367"/>
                </a:lnTo>
                <a:lnTo>
                  <a:pt x="123875" y="173253"/>
                </a:lnTo>
                <a:lnTo>
                  <a:pt x="112102" y="171716"/>
                </a:lnTo>
                <a:lnTo>
                  <a:pt x="99987" y="173253"/>
                </a:lnTo>
                <a:lnTo>
                  <a:pt x="97586" y="171107"/>
                </a:lnTo>
                <a:lnTo>
                  <a:pt x="96901" y="170484"/>
                </a:lnTo>
                <a:lnTo>
                  <a:pt x="91363" y="166179"/>
                </a:lnTo>
                <a:lnTo>
                  <a:pt x="86753" y="167716"/>
                </a:lnTo>
                <a:lnTo>
                  <a:pt x="82448" y="169557"/>
                </a:lnTo>
                <a:lnTo>
                  <a:pt x="78130" y="171107"/>
                </a:lnTo>
                <a:lnTo>
                  <a:pt x="73825" y="167411"/>
                </a:lnTo>
                <a:lnTo>
                  <a:pt x="69824" y="164338"/>
                </a:lnTo>
                <a:lnTo>
                  <a:pt x="66446" y="161251"/>
                </a:lnTo>
                <a:lnTo>
                  <a:pt x="68961" y="144881"/>
                </a:lnTo>
                <a:lnTo>
                  <a:pt x="73939" y="127254"/>
                </a:lnTo>
                <a:lnTo>
                  <a:pt x="82321" y="111226"/>
                </a:lnTo>
                <a:lnTo>
                  <a:pt x="95059" y="99707"/>
                </a:lnTo>
                <a:lnTo>
                  <a:pt x="120624" y="118821"/>
                </a:lnTo>
                <a:lnTo>
                  <a:pt x="151180" y="133756"/>
                </a:lnTo>
                <a:lnTo>
                  <a:pt x="183032" y="138785"/>
                </a:lnTo>
                <a:lnTo>
                  <a:pt x="210743" y="128981"/>
                </a:lnTo>
                <a:lnTo>
                  <a:pt x="212610" y="128333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3572545" y="4883312"/>
            <a:ext cx="255270" cy="260350"/>
          </a:xfrm>
          <a:custGeom>
            <a:avLst/>
            <a:gdLst/>
            <a:ahLst/>
            <a:cxnLst/>
            <a:rect l="l" t="t" r="r" b="b"/>
            <a:pathLst>
              <a:path w="255270" h="260350">
                <a:moveTo>
                  <a:pt x="66614" y="260187"/>
                </a:moveTo>
                <a:lnTo>
                  <a:pt x="54459" y="260187"/>
                </a:lnTo>
                <a:lnTo>
                  <a:pt x="46013" y="254334"/>
                </a:lnTo>
                <a:lnTo>
                  <a:pt x="21213" y="223281"/>
                </a:lnTo>
                <a:lnTo>
                  <a:pt x="5224" y="185139"/>
                </a:lnTo>
                <a:lnTo>
                  <a:pt x="0" y="141976"/>
                </a:lnTo>
                <a:lnTo>
                  <a:pt x="14465" y="92075"/>
                </a:lnTo>
                <a:lnTo>
                  <a:pt x="44579" y="47890"/>
                </a:lnTo>
                <a:lnTo>
                  <a:pt x="86358" y="15254"/>
                </a:lnTo>
                <a:lnTo>
                  <a:pt x="135817" y="0"/>
                </a:lnTo>
                <a:lnTo>
                  <a:pt x="172741" y="4943"/>
                </a:lnTo>
                <a:lnTo>
                  <a:pt x="177350" y="7680"/>
                </a:lnTo>
                <a:lnTo>
                  <a:pt x="154348" y="7680"/>
                </a:lnTo>
                <a:lnTo>
                  <a:pt x="107906" y="14782"/>
                </a:lnTo>
                <a:lnTo>
                  <a:pt x="65565" y="41287"/>
                </a:lnTo>
                <a:lnTo>
                  <a:pt x="32953" y="78533"/>
                </a:lnTo>
                <a:lnTo>
                  <a:pt x="16258" y="114263"/>
                </a:lnTo>
                <a:lnTo>
                  <a:pt x="11805" y="154124"/>
                </a:lnTo>
                <a:lnTo>
                  <a:pt x="18747" y="194139"/>
                </a:lnTo>
                <a:lnTo>
                  <a:pt x="36238" y="230331"/>
                </a:lnTo>
                <a:lnTo>
                  <a:pt x="63430" y="258720"/>
                </a:lnTo>
                <a:lnTo>
                  <a:pt x="66614" y="260187"/>
                </a:lnTo>
                <a:close/>
              </a:path>
              <a:path w="255270" h="260350">
                <a:moveTo>
                  <a:pt x="197012" y="189587"/>
                </a:moveTo>
                <a:lnTo>
                  <a:pt x="183860" y="182013"/>
                </a:lnTo>
                <a:lnTo>
                  <a:pt x="181296" y="161937"/>
                </a:lnTo>
                <a:lnTo>
                  <a:pt x="194755" y="144748"/>
                </a:lnTo>
                <a:lnTo>
                  <a:pt x="213700" y="128483"/>
                </a:lnTo>
                <a:lnTo>
                  <a:pt x="227593" y="111178"/>
                </a:lnTo>
                <a:lnTo>
                  <a:pt x="232824" y="88797"/>
                </a:lnTo>
                <a:lnTo>
                  <a:pt x="227632" y="66099"/>
                </a:lnTo>
                <a:lnTo>
                  <a:pt x="215337" y="45305"/>
                </a:lnTo>
                <a:lnTo>
                  <a:pt x="199259" y="28641"/>
                </a:lnTo>
                <a:lnTo>
                  <a:pt x="154348" y="7680"/>
                </a:lnTo>
                <a:lnTo>
                  <a:pt x="177350" y="7680"/>
                </a:lnTo>
                <a:lnTo>
                  <a:pt x="205259" y="24250"/>
                </a:lnTo>
                <a:lnTo>
                  <a:pt x="229171" y="53087"/>
                </a:lnTo>
                <a:lnTo>
                  <a:pt x="240277" y="86620"/>
                </a:lnTo>
                <a:lnTo>
                  <a:pt x="234376" y="120017"/>
                </a:lnTo>
                <a:lnTo>
                  <a:pt x="207267" y="148443"/>
                </a:lnTo>
                <a:lnTo>
                  <a:pt x="191445" y="168072"/>
                </a:lnTo>
                <a:lnTo>
                  <a:pt x="194332" y="178201"/>
                </a:lnTo>
                <a:lnTo>
                  <a:pt x="209692" y="178457"/>
                </a:lnTo>
                <a:lnTo>
                  <a:pt x="247141" y="178457"/>
                </a:lnTo>
                <a:lnTo>
                  <a:pt x="247896" y="178933"/>
                </a:lnTo>
                <a:lnTo>
                  <a:pt x="241143" y="178933"/>
                </a:lnTo>
                <a:lnTo>
                  <a:pt x="226433" y="182446"/>
                </a:lnTo>
                <a:lnTo>
                  <a:pt x="211463" y="187864"/>
                </a:lnTo>
                <a:lnTo>
                  <a:pt x="197012" y="189587"/>
                </a:lnTo>
                <a:close/>
              </a:path>
              <a:path w="255270" h="260350">
                <a:moveTo>
                  <a:pt x="94702" y="92392"/>
                </a:moveTo>
                <a:lnTo>
                  <a:pt x="79755" y="81623"/>
                </a:lnTo>
                <a:lnTo>
                  <a:pt x="87156" y="57283"/>
                </a:lnTo>
                <a:lnTo>
                  <a:pt x="89240" y="32510"/>
                </a:lnTo>
                <a:lnTo>
                  <a:pt x="109138" y="25176"/>
                </a:lnTo>
                <a:lnTo>
                  <a:pt x="130595" y="33896"/>
                </a:lnTo>
                <a:lnTo>
                  <a:pt x="132905" y="41884"/>
                </a:lnTo>
                <a:lnTo>
                  <a:pt x="122881" y="41884"/>
                </a:lnTo>
                <a:lnTo>
                  <a:pt x="121034" y="46196"/>
                </a:lnTo>
                <a:lnTo>
                  <a:pt x="125961" y="49583"/>
                </a:lnTo>
                <a:lnTo>
                  <a:pt x="135131" y="49583"/>
                </a:lnTo>
                <a:lnTo>
                  <a:pt x="137356" y="57283"/>
                </a:lnTo>
                <a:lnTo>
                  <a:pt x="136533" y="58515"/>
                </a:lnTo>
                <a:lnTo>
                  <a:pt x="123805" y="58515"/>
                </a:lnTo>
                <a:lnTo>
                  <a:pt x="116106" y="60978"/>
                </a:lnTo>
                <a:lnTo>
                  <a:pt x="112718" y="63442"/>
                </a:lnTo>
                <a:lnTo>
                  <a:pt x="111178" y="69602"/>
                </a:lnTo>
                <a:lnTo>
                  <a:pt x="118878" y="70526"/>
                </a:lnTo>
                <a:lnTo>
                  <a:pt x="128505" y="70526"/>
                </a:lnTo>
                <a:lnTo>
                  <a:pt x="118426" y="85607"/>
                </a:lnTo>
                <a:lnTo>
                  <a:pt x="94702" y="92392"/>
                </a:lnTo>
                <a:close/>
              </a:path>
              <a:path w="255270" h="260350">
                <a:moveTo>
                  <a:pt x="187826" y="94009"/>
                </a:moveTo>
                <a:lnTo>
                  <a:pt x="170305" y="89880"/>
                </a:lnTo>
                <a:lnTo>
                  <a:pt x="161994" y="72989"/>
                </a:lnTo>
                <a:lnTo>
                  <a:pt x="168226" y="49213"/>
                </a:lnTo>
                <a:lnTo>
                  <a:pt x="182051" y="39382"/>
                </a:lnTo>
                <a:lnTo>
                  <a:pt x="196858" y="44969"/>
                </a:lnTo>
                <a:lnTo>
                  <a:pt x="206035" y="67446"/>
                </a:lnTo>
                <a:lnTo>
                  <a:pt x="203441" y="86242"/>
                </a:lnTo>
                <a:lnTo>
                  <a:pt x="187826" y="94009"/>
                </a:lnTo>
                <a:close/>
              </a:path>
              <a:path w="255270" h="260350">
                <a:moveTo>
                  <a:pt x="135131" y="49583"/>
                </a:moveTo>
                <a:lnTo>
                  <a:pt x="125961" y="49583"/>
                </a:lnTo>
                <a:lnTo>
                  <a:pt x="126269" y="48967"/>
                </a:lnTo>
                <a:lnTo>
                  <a:pt x="126978" y="47890"/>
                </a:lnTo>
                <a:lnTo>
                  <a:pt x="127809" y="46504"/>
                </a:lnTo>
                <a:lnTo>
                  <a:pt x="122881" y="41884"/>
                </a:lnTo>
                <a:lnTo>
                  <a:pt x="132905" y="41884"/>
                </a:lnTo>
                <a:lnTo>
                  <a:pt x="135131" y="49583"/>
                </a:lnTo>
                <a:close/>
              </a:path>
              <a:path w="255270" h="260350">
                <a:moveTo>
                  <a:pt x="128505" y="70526"/>
                </a:moveTo>
                <a:lnTo>
                  <a:pt x="118878" y="70526"/>
                </a:lnTo>
                <a:lnTo>
                  <a:pt x="120418" y="65598"/>
                </a:lnTo>
                <a:lnTo>
                  <a:pt x="123805" y="58515"/>
                </a:lnTo>
                <a:lnTo>
                  <a:pt x="136533" y="58515"/>
                </a:lnTo>
                <a:lnTo>
                  <a:pt x="128505" y="70526"/>
                </a:lnTo>
                <a:close/>
              </a:path>
              <a:path w="255270" h="260350">
                <a:moveTo>
                  <a:pt x="37264" y="167846"/>
                </a:moveTo>
                <a:lnTo>
                  <a:pt x="22684" y="153102"/>
                </a:lnTo>
                <a:lnTo>
                  <a:pt x="19710" y="130273"/>
                </a:lnTo>
                <a:lnTo>
                  <a:pt x="27823" y="109985"/>
                </a:lnTo>
                <a:lnTo>
                  <a:pt x="46504" y="102863"/>
                </a:lnTo>
                <a:lnTo>
                  <a:pt x="58043" y="103941"/>
                </a:lnTo>
                <a:lnTo>
                  <a:pt x="70680" y="105712"/>
                </a:lnTo>
                <a:lnTo>
                  <a:pt x="80545" y="110832"/>
                </a:lnTo>
                <a:lnTo>
                  <a:pt x="83769" y="121958"/>
                </a:lnTo>
                <a:lnTo>
                  <a:pt x="81305" y="130581"/>
                </a:lnTo>
                <a:lnTo>
                  <a:pt x="83461" y="138588"/>
                </a:lnTo>
                <a:lnTo>
                  <a:pt x="87773" y="145672"/>
                </a:lnTo>
                <a:lnTo>
                  <a:pt x="89529" y="155310"/>
                </a:lnTo>
                <a:lnTo>
                  <a:pt x="85249" y="159314"/>
                </a:lnTo>
                <a:lnTo>
                  <a:pt x="56797" y="159314"/>
                </a:lnTo>
                <a:lnTo>
                  <a:pt x="50238" y="160647"/>
                </a:lnTo>
                <a:lnTo>
                  <a:pt x="43968" y="163885"/>
                </a:lnTo>
                <a:lnTo>
                  <a:pt x="37264" y="167846"/>
                </a:lnTo>
                <a:close/>
              </a:path>
              <a:path w="255270" h="260350">
                <a:moveTo>
                  <a:pt x="73870" y="162692"/>
                </a:moveTo>
                <a:lnTo>
                  <a:pt x="64366" y="161070"/>
                </a:lnTo>
                <a:lnTo>
                  <a:pt x="56797" y="159314"/>
                </a:lnTo>
                <a:lnTo>
                  <a:pt x="85249" y="159314"/>
                </a:lnTo>
                <a:lnTo>
                  <a:pt x="83576" y="160878"/>
                </a:lnTo>
                <a:lnTo>
                  <a:pt x="73870" y="162692"/>
                </a:lnTo>
                <a:close/>
              </a:path>
              <a:path w="255270" h="260350">
                <a:moveTo>
                  <a:pt x="247141" y="178457"/>
                </a:moveTo>
                <a:lnTo>
                  <a:pt x="209692" y="178457"/>
                </a:lnTo>
                <a:lnTo>
                  <a:pt x="231288" y="168462"/>
                </a:lnTo>
                <a:lnTo>
                  <a:pt x="247141" y="178457"/>
                </a:lnTo>
                <a:close/>
              </a:path>
              <a:path w="255270" h="260350">
                <a:moveTo>
                  <a:pt x="204937" y="260187"/>
                </a:moveTo>
                <a:lnTo>
                  <a:pt x="183424" y="260187"/>
                </a:lnTo>
                <a:lnTo>
                  <a:pt x="193754" y="256119"/>
                </a:lnTo>
                <a:lnTo>
                  <a:pt x="229186" y="223055"/>
                </a:lnTo>
                <a:lnTo>
                  <a:pt x="241144" y="178933"/>
                </a:lnTo>
                <a:lnTo>
                  <a:pt x="247897" y="178933"/>
                </a:lnTo>
                <a:lnTo>
                  <a:pt x="255109" y="183480"/>
                </a:lnTo>
                <a:lnTo>
                  <a:pt x="246534" y="214696"/>
                </a:lnTo>
                <a:lnTo>
                  <a:pt x="221328" y="247587"/>
                </a:lnTo>
                <a:lnTo>
                  <a:pt x="204937" y="260187"/>
                </a:lnTo>
                <a:close/>
              </a:path>
              <a:path w="255270" h="260350">
                <a:moveTo>
                  <a:pt x="71705" y="234152"/>
                </a:moveTo>
                <a:lnTo>
                  <a:pt x="56243" y="227785"/>
                </a:lnTo>
                <a:lnTo>
                  <a:pt x="48693" y="210159"/>
                </a:lnTo>
                <a:lnTo>
                  <a:pt x="51739" y="187248"/>
                </a:lnTo>
                <a:lnTo>
                  <a:pt x="63847" y="180752"/>
                </a:lnTo>
                <a:lnTo>
                  <a:pt x="78841" y="178933"/>
                </a:lnTo>
                <a:lnTo>
                  <a:pt x="91757" y="183351"/>
                </a:lnTo>
                <a:lnTo>
                  <a:pt x="97628" y="195564"/>
                </a:lnTo>
                <a:lnTo>
                  <a:pt x="97806" y="203013"/>
                </a:lnTo>
                <a:lnTo>
                  <a:pt x="98120" y="210159"/>
                </a:lnTo>
                <a:lnTo>
                  <a:pt x="98007" y="211020"/>
                </a:lnTo>
                <a:lnTo>
                  <a:pt x="96892" y="217218"/>
                </a:lnTo>
                <a:lnTo>
                  <a:pt x="92392" y="223281"/>
                </a:lnTo>
                <a:lnTo>
                  <a:pt x="71705" y="234152"/>
                </a:lnTo>
                <a:close/>
              </a:path>
              <a:path w="255270" h="260350">
                <a:moveTo>
                  <a:pt x="197739" y="242405"/>
                </a:moveTo>
                <a:lnTo>
                  <a:pt x="176777" y="240836"/>
                </a:lnTo>
                <a:lnTo>
                  <a:pt x="170021" y="227593"/>
                </a:lnTo>
                <a:lnTo>
                  <a:pt x="174005" y="213195"/>
                </a:lnTo>
                <a:lnTo>
                  <a:pt x="184919" y="201685"/>
                </a:lnTo>
                <a:lnTo>
                  <a:pt x="198951" y="197103"/>
                </a:lnTo>
                <a:lnTo>
                  <a:pt x="218527" y="206622"/>
                </a:lnTo>
                <a:lnTo>
                  <a:pt x="218408" y="207267"/>
                </a:lnTo>
                <a:lnTo>
                  <a:pt x="200491" y="207267"/>
                </a:lnTo>
                <a:lnTo>
                  <a:pt x="191137" y="211020"/>
                </a:lnTo>
                <a:lnTo>
                  <a:pt x="183399" y="220433"/>
                </a:lnTo>
                <a:lnTo>
                  <a:pt x="181435" y="229961"/>
                </a:lnTo>
                <a:lnTo>
                  <a:pt x="189404" y="234060"/>
                </a:lnTo>
                <a:lnTo>
                  <a:pt x="206659" y="234060"/>
                </a:lnTo>
                <a:lnTo>
                  <a:pt x="197739" y="242405"/>
                </a:lnTo>
                <a:close/>
              </a:path>
              <a:path w="255270" h="260350">
                <a:moveTo>
                  <a:pt x="206659" y="234060"/>
                </a:moveTo>
                <a:lnTo>
                  <a:pt x="189404" y="234060"/>
                </a:lnTo>
                <a:lnTo>
                  <a:pt x="198023" y="228878"/>
                </a:lnTo>
                <a:lnTo>
                  <a:pt x="206150" y="220548"/>
                </a:lnTo>
                <a:lnTo>
                  <a:pt x="208677" y="212276"/>
                </a:lnTo>
                <a:lnTo>
                  <a:pt x="200491" y="207267"/>
                </a:lnTo>
                <a:lnTo>
                  <a:pt x="218408" y="207267"/>
                </a:lnTo>
                <a:lnTo>
                  <a:pt x="214889" y="226361"/>
                </a:lnTo>
                <a:lnTo>
                  <a:pt x="206659" y="234060"/>
                </a:lnTo>
                <a:close/>
              </a:path>
              <a:path w="255270" h="260350">
                <a:moveTo>
                  <a:pt x="146894" y="260187"/>
                </a:moveTo>
                <a:lnTo>
                  <a:pt x="109851" y="260187"/>
                </a:lnTo>
                <a:lnTo>
                  <a:pt x="104981" y="251654"/>
                </a:lnTo>
                <a:lnTo>
                  <a:pt x="108835" y="235730"/>
                </a:lnTo>
                <a:lnTo>
                  <a:pt x="125653" y="226361"/>
                </a:lnTo>
                <a:lnTo>
                  <a:pt x="147813" y="230100"/>
                </a:lnTo>
                <a:lnTo>
                  <a:pt x="155103" y="242414"/>
                </a:lnTo>
                <a:lnTo>
                  <a:pt x="149517" y="258020"/>
                </a:lnTo>
                <a:lnTo>
                  <a:pt x="146894" y="260187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7" name="bg 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184125" y="4898444"/>
            <a:ext cx="203671" cy="234999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3943429" y="4829025"/>
            <a:ext cx="163195" cy="255904"/>
          </a:xfrm>
          <a:custGeom>
            <a:avLst/>
            <a:gdLst/>
            <a:ahLst/>
            <a:cxnLst/>
            <a:rect l="l" t="t" r="r" b="b"/>
            <a:pathLst>
              <a:path w="163195" h="255904">
                <a:moveTo>
                  <a:pt x="151215" y="35417"/>
                </a:moveTo>
                <a:lnTo>
                  <a:pt x="134459" y="34257"/>
                </a:lnTo>
                <a:lnTo>
                  <a:pt x="124806" y="20826"/>
                </a:lnTo>
                <a:lnTo>
                  <a:pt x="126355" y="5837"/>
                </a:lnTo>
                <a:lnTo>
                  <a:pt x="143207" y="0"/>
                </a:lnTo>
                <a:lnTo>
                  <a:pt x="156412" y="3801"/>
                </a:lnTo>
                <a:lnTo>
                  <a:pt x="158351" y="6775"/>
                </a:lnTo>
                <a:lnTo>
                  <a:pt x="147211" y="6775"/>
                </a:lnTo>
                <a:lnTo>
                  <a:pt x="141052" y="12626"/>
                </a:lnTo>
                <a:lnTo>
                  <a:pt x="133044" y="14782"/>
                </a:lnTo>
                <a:lnTo>
                  <a:pt x="137010" y="25706"/>
                </a:lnTo>
                <a:lnTo>
                  <a:pt x="145594" y="27332"/>
                </a:lnTo>
                <a:lnTo>
                  <a:pt x="159853" y="27332"/>
                </a:lnTo>
                <a:lnTo>
                  <a:pt x="151215" y="35417"/>
                </a:lnTo>
                <a:close/>
              </a:path>
              <a:path w="163195" h="255904">
                <a:moveTo>
                  <a:pt x="159853" y="27332"/>
                </a:moveTo>
                <a:lnTo>
                  <a:pt x="145594" y="27332"/>
                </a:lnTo>
                <a:lnTo>
                  <a:pt x="153140" y="22145"/>
                </a:lnTo>
                <a:lnTo>
                  <a:pt x="153987" y="12626"/>
                </a:lnTo>
                <a:lnTo>
                  <a:pt x="147211" y="6775"/>
                </a:lnTo>
                <a:lnTo>
                  <a:pt x="158351" y="6775"/>
                </a:lnTo>
                <a:lnTo>
                  <a:pt x="162918" y="13781"/>
                </a:lnTo>
                <a:lnTo>
                  <a:pt x="161571" y="25725"/>
                </a:lnTo>
                <a:lnTo>
                  <a:pt x="159853" y="27332"/>
                </a:lnTo>
                <a:close/>
              </a:path>
              <a:path w="163195" h="255904">
                <a:moveTo>
                  <a:pt x="32645" y="255465"/>
                </a:moveTo>
                <a:lnTo>
                  <a:pt x="14019" y="252508"/>
                </a:lnTo>
                <a:lnTo>
                  <a:pt x="0" y="222049"/>
                </a:lnTo>
                <a:lnTo>
                  <a:pt x="13680" y="177080"/>
                </a:lnTo>
                <a:lnTo>
                  <a:pt x="34791" y="130711"/>
                </a:lnTo>
                <a:lnTo>
                  <a:pt x="52706" y="91300"/>
                </a:lnTo>
                <a:lnTo>
                  <a:pt x="66214" y="46504"/>
                </a:lnTo>
                <a:lnTo>
                  <a:pt x="81107" y="29565"/>
                </a:lnTo>
                <a:lnTo>
                  <a:pt x="105904" y="31336"/>
                </a:lnTo>
                <a:lnTo>
                  <a:pt x="117551" y="39112"/>
                </a:lnTo>
                <a:lnTo>
                  <a:pt x="91160" y="39112"/>
                </a:lnTo>
                <a:lnTo>
                  <a:pt x="80487" y="46186"/>
                </a:lnTo>
                <a:lnTo>
                  <a:pt x="89158" y="55512"/>
                </a:lnTo>
                <a:lnTo>
                  <a:pt x="103454" y="61902"/>
                </a:lnTo>
                <a:lnTo>
                  <a:pt x="77301" y="61902"/>
                </a:lnTo>
                <a:lnTo>
                  <a:pt x="67350" y="85005"/>
                </a:lnTo>
                <a:lnTo>
                  <a:pt x="57052" y="107906"/>
                </a:lnTo>
                <a:lnTo>
                  <a:pt x="47331" y="130980"/>
                </a:lnTo>
                <a:lnTo>
                  <a:pt x="39112" y="154603"/>
                </a:lnTo>
                <a:lnTo>
                  <a:pt x="51879" y="155681"/>
                </a:lnTo>
                <a:lnTo>
                  <a:pt x="64328" y="156528"/>
                </a:lnTo>
                <a:lnTo>
                  <a:pt x="101428" y="156528"/>
                </a:lnTo>
                <a:lnTo>
                  <a:pt x="97775" y="164684"/>
                </a:lnTo>
                <a:lnTo>
                  <a:pt x="46547" y="164684"/>
                </a:lnTo>
                <a:lnTo>
                  <a:pt x="30797" y="165998"/>
                </a:lnTo>
                <a:lnTo>
                  <a:pt x="21360" y="187537"/>
                </a:lnTo>
                <a:lnTo>
                  <a:pt x="13050" y="216814"/>
                </a:lnTo>
                <a:lnTo>
                  <a:pt x="14383" y="240316"/>
                </a:lnTo>
                <a:lnTo>
                  <a:pt x="33876" y="244531"/>
                </a:lnTo>
                <a:lnTo>
                  <a:pt x="45687" y="244531"/>
                </a:lnTo>
                <a:lnTo>
                  <a:pt x="32645" y="255465"/>
                </a:lnTo>
                <a:close/>
              </a:path>
              <a:path w="163195" h="255904">
                <a:moveTo>
                  <a:pt x="134118" y="64982"/>
                </a:moveTo>
                <a:lnTo>
                  <a:pt x="120417" y="64982"/>
                </a:lnTo>
                <a:lnTo>
                  <a:pt x="124161" y="55267"/>
                </a:lnTo>
                <a:lnTo>
                  <a:pt x="115721" y="47312"/>
                </a:lnTo>
                <a:lnTo>
                  <a:pt x="102314" y="41725"/>
                </a:lnTo>
                <a:lnTo>
                  <a:pt x="91160" y="39112"/>
                </a:lnTo>
                <a:lnTo>
                  <a:pt x="117551" y="39112"/>
                </a:lnTo>
                <a:lnTo>
                  <a:pt x="128102" y="46157"/>
                </a:lnTo>
                <a:lnTo>
                  <a:pt x="134118" y="64982"/>
                </a:lnTo>
                <a:close/>
              </a:path>
              <a:path w="163195" h="255904">
                <a:moveTo>
                  <a:pt x="101428" y="156528"/>
                </a:moveTo>
                <a:lnTo>
                  <a:pt x="64328" y="156528"/>
                </a:lnTo>
                <a:lnTo>
                  <a:pt x="76488" y="156335"/>
                </a:lnTo>
                <a:lnTo>
                  <a:pt x="88388" y="154295"/>
                </a:lnTo>
                <a:lnTo>
                  <a:pt x="100125" y="132405"/>
                </a:lnTo>
                <a:lnTo>
                  <a:pt x="109754" y="110832"/>
                </a:lnTo>
                <a:lnTo>
                  <a:pt x="116322" y="91973"/>
                </a:lnTo>
                <a:lnTo>
                  <a:pt x="118877" y="78225"/>
                </a:lnTo>
                <a:lnTo>
                  <a:pt x="108700" y="74116"/>
                </a:lnTo>
                <a:lnTo>
                  <a:pt x="77301" y="61902"/>
                </a:lnTo>
                <a:lnTo>
                  <a:pt x="103454" y="61902"/>
                </a:lnTo>
                <a:lnTo>
                  <a:pt x="106145" y="63106"/>
                </a:lnTo>
                <a:lnTo>
                  <a:pt x="120417" y="64982"/>
                </a:lnTo>
                <a:lnTo>
                  <a:pt x="134118" y="64982"/>
                </a:lnTo>
                <a:lnTo>
                  <a:pt x="135200" y="68370"/>
                </a:lnTo>
                <a:lnTo>
                  <a:pt x="128658" y="90662"/>
                </a:lnTo>
                <a:lnTo>
                  <a:pt x="115374" y="125384"/>
                </a:lnTo>
                <a:lnTo>
                  <a:pt x="101428" y="156528"/>
                </a:lnTo>
                <a:close/>
              </a:path>
              <a:path w="163195" h="255904">
                <a:moveTo>
                  <a:pt x="88657" y="101400"/>
                </a:moveTo>
                <a:lnTo>
                  <a:pt x="79683" y="98474"/>
                </a:lnTo>
                <a:lnTo>
                  <a:pt x="75761" y="90236"/>
                </a:lnTo>
                <a:lnTo>
                  <a:pt x="80376" y="79679"/>
                </a:lnTo>
                <a:lnTo>
                  <a:pt x="89581" y="76685"/>
                </a:lnTo>
                <a:lnTo>
                  <a:pt x="98498" y="80622"/>
                </a:lnTo>
                <a:lnTo>
                  <a:pt x="101006" y="87464"/>
                </a:lnTo>
                <a:lnTo>
                  <a:pt x="91160" y="87464"/>
                </a:lnTo>
                <a:lnTo>
                  <a:pt x="89004" y="89312"/>
                </a:lnTo>
                <a:lnTo>
                  <a:pt x="87156" y="89620"/>
                </a:lnTo>
                <a:lnTo>
                  <a:pt x="90236" y="92392"/>
                </a:lnTo>
                <a:lnTo>
                  <a:pt x="101397" y="92392"/>
                </a:lnTo>
                <a:lnTo>
                  <a:pt x="97805" y="98898"/>
                </a:lnTo>
                <a:lnTo>
                  <a:pt x="88657" y="101400"/>
                </a:lnTo>
                <a:close/>
              </a:path>
              <a:path w="163195" h="255904">
                <a:moveTo>
                  <a:pt x="101397" y="92392"/>
                </a:moveTo>
                <a:lnTo>
                  <a:pt x="90236" y="92392"/>
                </a:lnTo>
                <a:lnTo>
                  <a:pt x="91775" y="90544"/>
                </a:lnTo>
                <a:lnTo>
                  <a:pt x="93623" y="89620"/>
                </a:lnTo>
                <a:lnTo>
                  <a:pt x="91160" y="87464"/>
                </a:lnTo>
                <a:lnTo>
                  <a:pt x="101006" y="87464"/>
                </a:lnTo>
                <a:lnTo>
                  <a:pt x="102247" y="90852"/>
                </a:lnTo>
                <a:lnTo>
                  <a:pt x="101397" y="92392"/>
                </a:lnTo>
                <a:close/>
              </a:path>
              <a:path w="163195" h="255904">
                <a:moveTo>
                  <a:pt x="79765" y="133969"/>
                </a:moveTo>
                <a:lnTo>
                  <a:pt x="70689" y="130321"/>
                </a:lnTo>
                <a:lnTo>
                  <a:pt x="68832" y="122573"/>
                </a:lnTo>
                <a:lnTo>
                  <a:pt x="72749" y="114826"/>
                </a:lnTo>
                <a:lnTo>
                  <a:pt x="80997" y="111178"/>
                </a:lnTo>
                <a:lnTo>
                  <a:pt x="88427" y="115303"/>
                </a:lnTo>
                <a:lnTo>
                  <a:pt x="91006" y="123151"/>
                </a:lnTo>
                <a:lnTo>
                  <a:pt x="88273" y="130711"/>
                </a:lnTo>
                <a:lnTo>
                  <a:pt x="79765" y="133969"/>
                </a:lnTo>
                <a:close/>
              </a:path>
              <a:path w="163195" h="255904">
                <a:moveTo>
                  <a:pt x="45687" y="244531"/>
                </a:moveTo>
                <a:lnTo>
                  <a:pt x="33876" y="244531"/>
                </a:lnTo>
                <a:lnTo>
                  <a:pt x="46893" y="227222"/>
                </a:lnTo>
                <a:lnTo>
                  <a:pt x="58784" y="208845"/>
                </a:lnTo>
                <a:lnTo>
                  <a:pt x="69693" y="189832"/>
                </a:lnTo>
                <a:lnTo>
                  <a:pt x="79765" y="170617"/>
                </a:lnTo>
                <a:lnTo>
                  <a:pt x="70078" y="166907"/>
                </a:lnTo>
                <a:lnTo>
                  <a:pt x="59323" y="164958"/>
                </a:lnTo>
                <a:lnTo>
                  <a:pt x="46547" y="164684"/>
                </a:lnTo>
                <a:lnTo>
                  <a:pt x="97775" y="164684"/>
                </a:lnTo>
                <a:lnTo>
                  <a:pt x="97177" y="165998"/>
                </a:lnTo>
                <a:lnTo>
                  <a:pt x="76146" y="205496"/>
                </a:lnTo>
                <a:lnTo>
                  <a:pt x="53984" y="237576"/>
                </a:lnTo>
                <a:lnTo>
                  <a:pt x="45687" y="244531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4038688" y="4406372"/>
            <a:ext cx="339090" cy="361950"/>
          </a:xfrm>
          <a:custGeom>
            <a:avLst/>
            <a:gdLst/>
            <a:ahLst/>
            <a:cxnLst/>
            <a:rect l="l" t="t" r="r" b="b"/>
            <a:pathLst>
              <a:path w="339089" h="361950">
                <a:moveTo>
                  <a:pt x="230187" y="361562"/>
                </a:moveTo>
                <a:lnTo>
                  <a:pt x="174484" y="348123"/>
                </a:lnTo>
                <a:lnTo>
                  <a:pt x="88706" y="328794"/>
                </a:lnTo>
                <a:lnTo>
                  <a:pt x="57620" y="321179"/>
                </a:lnTo>
                <a:lnTo>
                  <a:pt x="16528" y="305737"/>
                </a:lnTo>
                <a:lnTo>
                  <a:pt x="0" y="269103"/>
                </a:lnTo>
                <a:lnTo>
                  <a:pt x="4496" y="249849"/>
                </a:lnTo>
                <a:lnTo>
                  <a:pt x="13154" y="225636"/>
                </a:lnTo>
                <a:lnTo>
                  <a:pt x="25466" y="195602"/>
                </a:lnTo>
                <a:lnTo>
                  <a:pt x="40927" y="158884"/>
                </a:lnTo>
                <a:lnTo>
                  <a:pt x="59147" y="114316"/>
                </a:lnTo>
                <a:lnTo>
                  <a:pt x="79369" y="61672"/>
                </a:lnTo>
                <a:lnTo>
                  <a:pt x="101146" y="0"/>
                </a:lnTo>
                <a:lnTo>
                  <a:pt x="152231" y="4359"/>
                </a:lnTo>
                <a:lnTo>
                  <a:pt x="193710" y="12826"/>
                </a:lnTo>
                <a:lnTo>
                  <a:pt x="126592" y="12826"/>
                </a:lnTo>
                <a:lnTo>
                  <a:pt x="105766" y="20018"/>
                </a:lnTo>
                <a:lnTo>
                  <a:pt x="87531" y="69812"/>
                </a:lnTo>
                <a:lnTo>
                  <a:pt x="61217" y="136134"/>
                </a:lnTo>
                <a:lnTo>
                  <a:pt x="48490" y="168142"/>
                </a:lnTo>
                <a:lnTo>
                  <a:pt x="30166" y="217714"/>
                </a:lnTo>
                <a:lnTo>
                  <a:pt x="14297" y="268246"/>
                </a:lnTo>
                <a:lnTo>
                  <a:pt x="63814" y="281172"/>
                </a:lnTo>
                <a:lnTo>
                  <a:pt x="66885" y="282105"/>
                </a:lnTo>
                <a:lnTo>
                  <a:pt x="14297" y="282105"/>
                </a:lnTo>
                <a:lnTo>
                  <a:pt x="10602" y="287032"/>
                </a:lnTo>
                <a:lnTo>
                  <a:pt x="66783" y="311964"/>
                </a:lnTo>
                <a:lnTo>
                  <a:pt x="119817" y="325568"/>
                </a:lnTo>
                <a:lnTo>
                  <a:pt x="173371" y="337151"/>
                </a:lnTo>
                <a:lnTo>
                  <a:pt x="227416" y="347087"/>
                </a:lnTo>
                <a:lnTo>
                  <a:pt x="237359" y="347087"/>
                </a:lnTo>
                <a:lnTo>
                  <a:pt x="230187" y="361562"/>
                </a:lnTo>
                <a:close/>
              </a:path>
              <a:path w="339089" h="361950">
                <a:moveTo>
                  <a:pt x="224316" y="319370"/>
                </a:moveTo>
                <a:lnTo>
                  <a:pt x="212017" y="319370"/>
                </a:lnTo>
                <a:lnTo>
                  <a:pt x="230802" y="275766"/>
                </a:lnTo>
                <a:lnTo>
                  <a:pt x="248654" y="231802"/>
                </a:lnTo>
                <a:lnTo>
                  <a:pt x="265566" y="187480"/>
                </a:lnTo>
                <a:lnTo>
                  <a:pt x="281528" y="142798"/>
                </a:lnTo>
                <a:lnTo>
                  <a:pt x="296532" y="97756"/>
                </a:lnTo>
                <a:lnTo>
                  <a:pt x="310569" y="52355"/>
                </a:lnTo>
                <a:lnTo>
                  <a:pt x="279394" y="43582"/>
                </a:lnTo>
                <a:lnTo>
                  <a:pt x="228367" y="30285"/>
                </a:lnTo>
                <a:lnTo>
                  <a:pt x="172446" y="18141"/>
                </a:lnTo>
                <a:lnTo>
                  <a:pt x="126592" y="12826"/>
                </a:lnTo>
                <a:lnTo>
                  <a:pt x="193710" y="12826"/>
                </a:lnTo>
                <a:lnTo>
                  <a:pt x="202162" y="14551"/>
                </a:lnTo>
                <a:lnTo>
                  <a:pt x="251861" y="26245"/>
                </a:lnTo>
                <a:lnTo>
                  <a:pt x="302253" y="35109"/>
                </a:lnTo>
                <a:lnTo>
                  <a:pt x="315660" y="37915"/>
                </a:lnTo>
                <a:lnTo>
                  <a:pt x="322426" y="37919"/>
                </a:lnTo>
                <a:lnTo>
                  <a:pt x="327113" y="41909"/>
                </a:lnTo>
                <a:lnTo>
                  <a:pt x="334283" y="56667"/>
                </a:lnTo>
                <a:lnTo>
                  <a:pt x="334923" y="59131"/>
                </a:lnTo>
                <a:lnTo>
                  <a:pt x="321964" y="59131"/>
                </a:lnTo>
                <a:lnTo>
                  <a:pt x="304363" y="105515"/>
                </a:lnTo>
                <a:lnTo>
                  <a:pt x="288550" y="152356"/>
                </a:lnTo>
                <a:lnTo>
                  <a:pt x="272915" y="199228"/>
                </a:lnTo>
                <a:lnTo>
                  <a:pt x="255846" y="245700"/>
                </a:lnTo>
                <a:lnTo>
                  <a:pt x="235732" y="291344"/>
                </a:lnTo>
                <a:lnTo>
                  <a:pt x="228499" y="311565"/>
                </a:lnTo>
                <a:lnTo>
                  <a:pt x="224316" y="319370"/>
                </a:lnTo>
                <a:close/>
              </a:path>
              <a:path w="339089" h="361950">
                <a:moveTo>
                  <a:pt x="247743" y="178625"/>
                </a:moveTo>
                <a:lnTo>
                  <a:pt x="209106" y="164800"/>
                </a:lnTo>
                <a:lnTo>
                  <a:pt x="168708" y="154642"/>
                </a:lnTo>
                <a:lnTo>
                  <a:pt x="128946" y="143848"/>
                </a:lnTo>
                <a:lnTo>
                  <a:pt x="92215" y="128117"/>
                </a:lnTo>
                <a:lnTo>
                  <a:pt x="101704" y="107358"/>
                </a:lnTo>
                <a:lnTo>
                  <a:pt x="108999" y="86079"/>
                </a:lnTo>
                <a:lnTo>
                  <a:pt x="115601" y="64800"/>
                </a:lnTo>
                <a:lnTo>
                  <a:pt x="123012" y="44040"/>
                </a:lnTo>
                <a:lnTo>
                  <a:pt x="136486" y="41769"/>
                </a:lnTo>
                <a:lnTo>
                  <a:pt x="149960" y="43193"/>
                </a:lnTo>
                <a:lnTo>
                  <a:pt x="163203" y="46812"/>
                </a:lnTo>
                <a:lnTo>
                  <a:pt x="175984" y="51123"/>
                </a:lnTo>
                <a:lnTo>
                  <a:pt x="201599" y="56552"/>
                </a:lnTo>
                <a:lnTo>
                  <a:pt x="134638" y="56552"/>
                </a:lnTo>
                <a:lnTo>
                  <a:pt x="121116" y="75815"/>
                </a:lnTo>
                <a:lnTo>
                  <a:pt x="108229" y="124730"/>
                </a:lnTo>
                <a:lnTo>
                  <a:pt x="140971" y="135966"/>
                </a:lnTo>
                <a:lnTo>
                  <a:pt x="174752" y="146480"/>
                </a:lnTo>
                <a:lnTo>
                  <a:pt x="209226" y="155436"/>
                </a:lnTo>
                <a:lnTo>
                  <a:pt x="244046" y="161994"/>
                </a:lnTo>
                <a:lnTo>
                  <a:pt x="255266" y="161994"/>
                </a:lnTo>
                <a:lnTo>
                  <a:pt x="255172" y="163188"/>
                </a:lnTo>
                <a:lnTo>
                  <a:pt x="253320" y="172076"/>
                </a:lnTo>
                <a:lnTo>
                  <a:pt x="247743" y="178625"/>
                </a:lnTo>
                <a:close/>
              </a:path>
              <a:path w="339089" h="361950">
                <a:moveTo>
                  <a:pt x="255266" y="161994"/>
                </a:moveTo>
                <a:lnTo>
                  <a:pt x="244046" y="161994"/>
                </a:lnTo>
                <a:lnTo>
                  <a:pt x="257799" y="118431"/>
                </a:lnTo>
                <a:lnTo>
                  <a:pt x="266066" y="94587"/>
                </a:lnTo>
                <a:lnTo>
                  <a:pt x="254007" y="80963"/>
                </a:lnTo>
                <a:lnTo>
                  <a:pt x="206781" y="68062"/>
                </a:lnTo>
                <a:lnTo>
                  <a:pt x="159594" y="57211"/>
                </a:lnTo>
                <a:lnTo>
                  <a:pt x="134638" y="56552"/>
                </a:lnTo>
                <a:lnTo>
                  <a:pt x="201599" y="56552"/>
                </a:lnTo>
                <a:lnTo>
                  <a:pt x="225761" y="61672"/>
                </a:lnTo>
                <a:lnTo>
                  <a:pt x="250346" y="68014"/>
                </a:lnTo>
                <a:lnTo>
                  <a:pt x="273920" y="76378"/>
                </a:lnTo>
                <a:lnTo>
                  <a:pt x="278179" y="92171"/>
                </a:lnTo>
                <a:lnTo>
                  <a:pt x="272950" y="109639"/>
                </a:lnTo>
                <a:lnTo>
                  <a:pt x="272844" y="109947"/>
                </a:lnTo>
                <a:lnTo>
                  <a:pt x="264176" y="127915"/>
                </a:lnTo>
                <a:lnTo>
                  <a:pt x="258213" y="144748"/>
                </a:lnTo>
                <a:lnTo>
                  <a:pt x="255928" y="153549"/>
                </a:lnTo>
                <a:lnTo>
                  <a:pt x="255266" y="161994"/>
                </a:lnTo>
                <a:close/>
              </a:path>
              <a:path w="339089" h="361950">
                <a:moveTo>
                  <a:pt x="237359" y="347087"/>
                </a:moveTo>
                <a:lnTo>
                  <a:pt x="227416" y="347087"/>
                </a:lnTo>
                <a:lnTo>
                  <a:pt x="247144" y="295887"/>
                </a:lnTo>
                <a:lnTo>
                  <a:pt x="262987" y="254618"/>
                </a:lnTo>
                <a:lnTo>
                  <a:pt x="280253" y="208326"/>
                </a:lnTo>
                <a:lnTo>
                  <a:pt x="296710" y="161687"/>
                </a:lnTo>
                <a:lnTo>
                  <a:pt x="304424" y="136134"/>
                </a:lnTo>
                <a:lnTo>
                  <a:pt x="315920" y="109947"/>
                </a:lnTo>
                <a:lnTo>
                  <a:pt x="324125" y="83990"/>
                </a:lnTo>
                <a:lnTo>
                  <a:pt x="321964" y="59131"/>
                </a:lnTo>
                <a:lnTo>
                  <a:pt x="334923" y="59131"/>
                </a:lnTo>
                <a:lnTo>
                  <a:pt x="338908" y="74491"/>
                </a:lnTo>
                <a:lnTo>
                  <a:pt x="329240" y="106867"/>
                </a:lnTo>
                <a:lnTo>
                  <a:pt x="315010" y="141553"/>
                </a:lnTo>
                <a:lnTo>
                  <a:pt x="305949" y="166306"/>
                </a:lnTo>
                <a:lnTo>
                  <a:pt x="288265" y="215611"/>
                </a:lnTo>
                <a:lnTo>
                  <a:pt x="271649" y="265782"/>
                </a:lnTo>
                <a:lnTo>
                  <a:pt x="253242" y="315029"/>
                </a:lnTo>
                <a:lnTo>
                  <a:pt x="237359" y="347087"/>
                </a:lnTo>
                <a:close/>
              </a:path>
              <a:path w="339089" h="361950">
                <a:moveTo>
                  <a:pt x="214173" y="100707"/>
                </a:moveTo>
                <a:lnTo>
                  <a:pt x="196098" y="96011"/>
                </a:lnTo>
                <a:lnTo>
                  <a:pt x="165667" y="89697"/>
                </a:lnTo>
                <a:lnTo>
                  <a:pt x="141933" y="82345"/>
                </a:lnTo>
                <a:lnTo>
                  <a:pt x="143954" y="74530"/>
                </a:lnTo>
                <a:lnTo>
                  <a:pt x="161466" y="79140"/>
                </a:lnTo>
                <a:lnTo>
                  <a:pt x="186571" y="83692"/>
                </a:lnTo>
                <a:lnTo>
                  <a:pt x="207922" y="90208"/>
                </a:lnTo>
                <a:lnTo>
                  <a:pt x="214173" y="100707"/>
                </a:lnTo>
                <a:close/>
              </a:path>
              <a:path w="339089" h="361950">
                <a:moveTo>
                  <a:pt x="160325" y="114316"/>
                </a:moveTo>
                <a:lnTo>
                  <a:pt x="152424" y="113951"/>
                </a:lnTo>
                <a:lnTo>
                  <a:pt x="144292" y="111506"/>
                </a:lnTo>
                <a:lnTo>
                  <a:pt x="135639" y="109639"/>
                </a:lnTo>
                <a:lnTo>
                  <a:pt x="135023" y="102065"/>
                </a:lnTo>
                <a:lnTo>
                  <a:pt x="144339" y="102402"/>
                </a:lnTo>
                <a:lnTo>
                  <a:pt x="157467" y="106434"/>
                </a:lnTo>
                <a:lnTo>
                  <a:pt x="168284" y="109947"/>
                </a:lnTo>
                <a:lnTo>
                  <a:pt x="160325" y="114316"/>
                </a:lnTo>
                <a:close/>
              </a:path>
              <a:path w="339089" h="361950">
                <a:moveTo>
                  <a:pt x="207797" y="332488"/>
                </a:moveTo>
                <a:lnTo>
                  <a:pt x="185839" y="327069"/>
                </a:lnTo>
                <a:lnTo>
                  <a:pt x="142968" y="315280"/>
                </a:lnTo>
                <a:lnTo>
                  <a:pt x="100414" y="301353"/>
                </a:lnTo>
                <a:lnTo>
                  <a:pt x="57688" y="289044"/>
                </a:lnTo>
                <a:lnTo>
                  <a:pt x="14297" y="282105"/>
                </a:lnTo>
                <a:lnTo>
                  <a:pt x="66885" y="282105"/>
                </a:lnTo>
                <a:lnTo>
                  <a:pt x="112233" y="295887"/>
                </a:lnTo>
                <a:lnTo>
                  <a:pt x="161114" y="309563"/>
                </a:lnTo>
                <a:lnTo>
                  <a:pt x="212017" y="319370"/>
                </a:lnTo>
                <a:lnTo>
                  <a:pt x="224316" y="319370"/>
                </a:lnTo>
                <a:lnTo>
                  <a:pt x="220602" y="326299"/>
                </a:lnTo>
                <a:lnTo>
                  <a:pt x="207797" y="332488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" name="bg 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779161" y="4464348"/>
            <a:ext cx="792333" cy="608262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2537776" y="4441285"/>
            <a:ext cx="229235" cy="290195"/>
          </a:xfrm>
          <a:custGeom>
            <a:avLst/>
            <a:gdLst/>
            <a:ahLst/>
            <a:cxnLst/>
            <a:rect l="l" t="t" r="r" b="b"/>
            <a:pathLst>
              <a:path w="229235" h="290195">
                <a:moveTo>
                  <a:pt x="84933" y="190996"/>
                </a:moveTo>
                <a:lnTo>
                  <a:pt x="51272" y="179444"/>
                </a:lnTo>
                <a:lnTo>
                  <a:pt x="24405" y="157469"/>
                </a:lnTo>
                <a:lnTo>
                  <a:pt x="6569" y="128266"/>
                </a:lnTo>
                <a:lnTo>
                  <a:pt x="0" y="95030"/>
                </a:lnTo>
                <a:lnTo>
                  <a:pt x="6932" y="60954"/>
                </a:lnTo>
                <a:lnTo>
                  <a:pt x="29602" y="29234"/>
                </a:lnTo>
                <a:lnTo>
                  <a:pt x="64702" y="6223"/>
                </a:lnTo>
                <a:lnTo>
                  <a:pt x="99765" y="0"/>
                </a:lnTo>
                <a:lnTo>
                  <a:pt x="132309" y="7833"/>
                </a:lnTo>
                <a:lnTo>
                  <a:pt x="136521" y="10764"/>
                </a:lnTo>
                <a:lnTo>
                  <a:pt x="96683" y="10764"/>
                </a:lnTo>
                <a:lnTo>
                  <a:pt x="63843" y="17867"/>
                </a:lnTo>
                <a:lnTo>
                  <a:pt x="34802" y="37196"/>
                </a:lnTo>
                <a:lnTo>
                  <a:pt x="13790" y="69027"/>
                </a:lnTo>
                <a:lnTo>
                  <a:pt x="9483" y="107527"/>
                </a:lnTo>
                <a:lnTo>
                  <a:pt x="19289" y="138649"/>
                </a:lnTo>
                <a:lnTo>
                  <a:pt x="39616" y="161787"/>
                </a:lnTo>
                <a:lnTo>
                  <a:pt x="66873" y="176337"/>
                </a:lnTo>
                <a:lnTo>
                  <a:pt x="97468" y="181692"/>
                </a:lnTo>
                <a:lnTo>
                  <a:pt x="139864" y="181692"/>
                </a:lnTo>
                <a:lnTo>
                  <a:pt x="135276" y="184187"/>
                </a:lnTo>
                <a:lnTo>
                  <a:pt x="137554" y="188931"/>
                </a:lnTo>
                <a:lnTo>
                  <a:pt x="123153" y="188931"/>
                </a:lnTo>
                <a:lnTo>
                  <a:pt x="84933" y="190996"/>
                </a:lnTo>
                <a:close/>
              </a:path>
              <a:path w="229235" h="290195">
                <a:moveTo>
                  <a:pt x="139864" y="181692"/>
                </a:moveTo>
                <a:lnTo>
                  <a:pt x="97468" y="181692"/>
                </a:lnTo>
                <a:lnTo>
                  <a:pt x="127809" y="177247"/>
                </a:lnTo>
                <a:lnTo>
                  <a:pt x="154304" y="162399"/>
                </a:lnTo>
                <a:lnTo>
                  <a:pt x="173363" y="136541"/>
                </a:lnTo>
                <a:lnTo>
                  <a:pt x="181392" y="99068"/>
                </a:lnTo>
                <a:lnTo>
                  <a:pt x="175676" y="60037"/>
                </a:lnTo>
                <a:lnTo>
                  <a:pt x="156831" y="32125"/>
                </a:lnTo>
                <a:lnTo>
                  <a:pt x="129090" y="15609"/>
                </a:lnTo>
                <a:lnTo>
                  <a:pt x="96683" y="10764"/>
                </a:lnTo>
                <a:lnTo>
                  <a:pt x="136521" y="10764"/>
                </a:lnTo>
                <a:lnTo>
                  <a:pt x="159849" y="26994"/>
                </a:lnTo>
                <a:lnTo>
                  <a:pt x="179904" y="54753"/>
                </a:lnTo>
                <a:lnTo>
                  <a:pt x="189990" y="88379"/>
                </a:lnTo>
                <a:lnTo>
                  <a:pt x="187624" y="125143"/>
                </a:lnTo>
                <a:lnTo>
                  <a:pt x="170324" y="162315"/>
                </a:lnTo>
                <a:lnTo>
                  <a:pt x="175491" y="170220"/>
                </a:lnTo>
                <a:lnTo>
                  <a:pt x="161628" y="170220"/>
                </a:lnTo>
                <a:lnTo>
                  <a:pt x="147859" y="177401"/>
                </a:lnTo>
                <a:lnTo>
                  <a:pt x="139864" y="181692"/>
                </a:lnTo>
                <a:close/>
              </a:path>
              <a:path w="229235" h="290195">
                <a:moveTo>
                  <a:pt x="79749" y="163523"/>
                </a:moveTo>
                <a:lnTo>
                  <a:pt x="51176" y="148282"/>
                </a:lnTo>
                <a:lnTo>
                  <a:pt x="33601" y="122793"/>
                </a:lnTo>
                <a:lnTo>
                  <a:pt x="28201" y="92468"/>
                </a:lnTo>
                <a:lnTo>
                  <a:pt x="36150" y="62720"/>
                </a:lnTo>
                <a:lnTo>
                  <a:pt x="58625" y="38959"/>
                </a:lnTo>
                <a:lnTo>
                  <a:pt x="96801" y="26599"/>
                </a:lnTo>
                <a:lnTo>
                  <a:pt x="137768" y="40302"/>
                </a:lnTo>
                <a:lnTo>
                  <a:pt x="109714" y="40302"/>
                </a:lnTo>
                <a:lnTo>
                  <a:pt x="72614" y="42639"/>
                </a:lnTo>
                <a:lnTo>
                  <a:pt x="48771" y="62331"/>
                </a:lnTo>
                <a:lnTo>
                  <a:pt x="38924" y="91525"/>
                </a:lnTo>
                <a:lnTo>
                  <a:pt x="43813" y="122366"/>
                </a:lnTo>
                <a:lnTo>
                  <a:pt x="64176" y="146999"/>
                </a:lnTo>
                <a:lnTo>
                  <a:pt x="100754" y="157571"/>
                </a:lnTo>
                <a:lnTo>
                  <a:pt x="126237" y="157571"/>
                </a:lnTo>
                <a:lnTo>
                  <a:pt x="118146" y="163105"/>
                </a:lnTo>
                <a:lnTo>
                  <a:pt x="79749" y="163523"/>
                </a:lnTo>
                <a:close/>
              </a:path>
              <a:path w="229235" h="290195">
                <a:moveTo>
                  <a:pt x="126237" y="157571"/>
                </a:moveTo>
                <a:lnTo>
                  <a:pt x="100754" y="157571"/>
                </a:lnTo>
                <a:lnTo>
                  <a:pt x="134548" y="143301"/>
                </a:lnTo>
                <a:lnTo>
                  <a:pt x="154681" y="115002"/>
                </a:lnTo>
                <a:lnTo>
                  <a:pt x="158813" y="82112"/>
                </a:lnTo>
                <a:lnTo>
                  <a:pt x="144604" y="54067"/>
                </a:lnTo>
                <a:lnTo>
                  <a:pt x="109714" y="40302"/>
                </a:lnTo>
                <a:lnTo>
                  <a:pt x="137768" y="40302"/>
                </a:lnTo>
                <a:lnTo>
                  <a:pt x="138486" y="40543"/>
                </a:lnTo>
                <a:lnTo>
                  <a:pt x="162943" y="69147"/>
                </a:lnTo>
                <a:lnTo>
                  <a:pt x="168693" y="104429"/>
                </a:lnTo>
                <a:lnTo>
                  <a:pt x="154253" y="138410"/>
                </a:lnTo>
                <a:lnTo>
                  <a:pt x="126237" y="157571"/>
                </a:lnTo>
                <a:close/>
              </a:path>
              <a:path w="229235" h="290195">
                <a:moveTo>
                  <a:pt x="93639" y="64810"/>
                </a:moveTo>
                <a:lnTo>
                  <a:pt x="89175" y="56427"/>
                </a:lnTo>
                <a:lnTo>
                  <a:pt x="101610" y="54072"/>
                </a:lnTo>
                <a:lnTo>
                  <a:pt x="117504" y="58140"/>
                </a:lnTo>
                <a:lnTo>
                  <a:pt x="120518" y="63690"/>
                </a:lnTo>
                <a:lnTo>
                  <a:pt x="101552" y="63690"/>
                </a:lnTo>
                <a:lnTo>
                  <a:pt x="93639" y="64810"/>
                </a:lnTo>
                <a:close/>
              </a:path>
              <a:path w="229235" h="290195">
                <a:moveTo>
                  <a:pt x="123417" y="69027"/>
                </a:moveTo>
                <a:lnTo>
                  <a:pt x="115799" y="67775"/>
                </a:lnTo>
                <a:lnTo>
                  <a:pt x="108725" y="65337"/>
                </a:lnTo>
                <a:lnTo>
                  <a:pt x="101552" y="63690"/>
                </a:lnTo>
                <a:lnTo>
                  <a:pt x="120518" y="63690"/>
                </a:lnTo>
                <a:lnTo>
                  <a:pt x="123417" y="69027"/>
                </a:lnTo>
                <a:close/>
              </a:path>
              <a:path w="229235" h="290195">
                <a:moveTo>
                  <a:pt x="210391" y="261927"/>
                </a:moveTo>
                <a:lnTo>
                  <a:pt x="182974" y="261927"/>
                </a:lnTo>
                <a:lnTo>
                  <a:pt x="208099" y="249080"/>
                </a:lnTo>
                <a:lnTo>
                  <a:pt x="201750" y="223386"/>
                </a:lnTo>
                <a:lnTo>
                  <a:pt x="180676" y="194036"/>
                </a:lnTo>
                <a:lnTo>
                  <a:pt x="161628" y="170220"/>
                </a:lnTo>
                <a:lnTo>
                  <a:pt x="175491" y="170220"/>
                </a:lnTo>
                <a:lnTo>
                  <a:pt x="188503" y="190128"/>
                </a:lnTo>
                <a:lnTo>
                  <a:pt x="212492" y="223386"/>
                </a:lnTo>
                <a:lnTo>
                  <a:pt x="229124" y="255457"/>
                </a:lnTo>
                <a:lnTo>
                  <a:pt x="228815" y="257447"/>
                </a:lnTo>
                <a:lnTo>
                  <a:pt x="217232" y="257447"/>
                </a:lnTo>
                <a:lnTo>
                  <a:pt x="210391" y="261927"/>
                </a:lnTo>
                <a:close/>
              </a:path>
              <a:path w="229235" h="290195">
                <a:moveTo>
                  <a:pt x="187980" y="290124"/>
                </a:moveTo>
                <a:lnTo>
                  <a:pt x="170249" y="261750"/>
                </a:lnTo>
                <a:lnTo>
                  <a:pt x="156160" y="239033"/>
                </a:lnTo>
                <a:lnTo>
                  <a:pt x="140027" y="213747"/>
                </a:lnTo>
                <a:lnTo>
                  <a:pt x="123153" y="188931"/>
                </a:lnTo>
                <a:lnTo>
                  <a:pt x="137554" y="188931"/>
                </a:lnTo>
                <a:lnTo>
                  <a:pt x="145026" y="204487"/>
                </a:lnTo>
                <a:lnTo>
                  <a:pt x="157346" y="223848"/>
                </a:lnTo>
                <a:lnTo>
                  <a:pt x="170555" y="242813"/>
                </a:lnTo>
                <a:lnTo>
                  <a:pt x="182974" y="261927"/>
                </a:lnTo>
                <a:lnTo>
                  <a:pt x="210391" y="261927"/>
                </a:lnTo>
                <a:lnTo>
                  <a:pt x="190879" y="274313"/>
                </a:lnTo>
                <a:lnTo>
                  <a:pt x="197887" y="282128"/>
                </a:lnTo>
                <a:lnTo>
                  <a:pt x="217173" y="282128"/>
                </a:lnTo>
                <a:lnTo>
                  <a:pt x="187980" y="290124"/>
                </a:lnTo>
                <a:close/>
              </a:path>
              <a:path w="229235" h="290195">
                <a:moveTo>
                  <a:pt x="217173" y="282128"/>
                </a:moveTo>
                <a:lnTo>
                  <a:pt x="197887" y="282128"/>
                </a:lnTo>
                <a:lnTo>
                  <a:pt x="210380" y="277936"/>
                </a:lnTo>
                <a:lnTo>
                  <a:pt x="219710" y="267716"/>
                </a:lnTo>
                <a:lnTo>
                  <a:pt x="217232" y="257447"/>
                </a:lnTo>
                <a:lnTo>
                  <a:pt x="228815" y="257447"/>
                </a:lnTo>
                <a:lnTo>
                  <a:pt x="225331" y="279893"/>
                </a:lnTo>
                <a:lnTo>
                  <a:pt x="217173" y="282128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2" name="bg object 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047144" y="4732567"/>
            <a:ext cx="133825" cy="113180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56779" y="4476782"/>
            <a:ext cx="134584" cy="136933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39397" y="4720771"/>
            <a:ext cx="125653" cy="135614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173798" y="4457254"/>
            <a:ext cx="114037" cy="154950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482524" y="4448912"/>
            <a:ext cx="86189" cy="153790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836651" y="4889523"/>
            <a:ext cx="121699" cy="154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07840" y="103704"/>
            <a:ext cx="2928318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73E68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943" y="828645"/>
            <a:ext cx="8482113" cy="2890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Relationship Id="rId4" Type="http://schemas.openxmlformats.org/officeDocument/2006/relationships/image" Target="../media/image4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any.link/orioltic" TargetMode="External"/><Relationship Id="rId3" Type="http://schemas.openxmlformats.org/officeDocument/2006/relationships/image" Target="../media/image46.png"/><Relationship Id="rId4" Type="http://schemas.openxmlformats.org/officeDocument/2006/relationships/image" Target="../media/image4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6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58.png"/><Relationship Id="rId19" Type="http://schemas.openxmlformats.org/officeDocument/2006/relationships/image" Target="../media/image59.png"/><Relationship Id="rId20" Type="http://schemas.openxmlformats.org/officeDocument/2006/relationships/image" Target="../media/image6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0180" rIns="0" bIns="0" rtlCol="0" vert="horz">
            <a:spAutoFit/>
          </a:bodyPr>
          <a:lstStyle/>
          <a:p>
            <a:pPr algn="ctr" marL="12065" marR="5080">
              <a:lnSpc>
                <a:spcPct val="79700"/>
              </a:lnSpc>
              <a:spcBef>
                <a:spcPts val="1340"/>
              </a:spcBef>
            </a:pPr>
            <a:r>
              <a:rPr dirty="0" spc="-1330"/>
              <a:t>MÁSTER</a:t>
            </a:r>
            <a:r>
              <a:rPr dirty="0" spc="-220"/>
              <a:t> </a:t>
            </a:r>
            <a:r>
              <a:rPr dirty="0" spc="-590"/>
              <a:t>U.</a:t>
            </a:r>
            <a:r>
              <a:rPr dirty="0" spc="-220"/>
              <a:t> </a:t>
            </a:r>
            <a:r>
              <a:rPr dirty="0" spc="-1165"/>
              <a:t>EN</a:t>
            </a:r>
            <a:r>
              <a:rPr dirty="0" spc="-220"/>
              <a:t> </a:t>
            </a:r>
            <a:r>
              <a:rPr dirty="0" spc="-1035"/>
              <a:t>PROF.</a:t>
            </a:r>
            <a:r>
              <a:rPr dirty="0" spc="-220"/>
              <a:t> </a:t>
            </a:r>
            <a:r>
              <a:rPr dirty="0" spc="-760"/>
              <a:t>EDUC.  </a:t>
            </a:r>
            <a:r>
              <a:rPr dirty="0" spc="-1090"/>
              <a:t>SECUN</a:t>
            </a:r>
            <a:r>
              <a:rPr dirty="0" spc="-1900"/>
              <a:t>D</a:t>
            </a:r>
            <a:r>
              <a:rPr dirty="0" spc="110"/>
              <a:t>.</a:t>
            </a:r>
            <a:r>
              <a:rPr dirty="0" spc="-220"/>
              <a:t> </a:t>
            </a:r>
            <a:r>
              <a:rPr dirty="0" spc="-880"/>
              <a:t>BACH.,</a:t>
            </a:r>
            <a:r>
              <a:rPr dirty="0" spc="-220"/>
              <a:t> </a:t>
            </a:r>
            <a:r>
              <a:rPr dirty="0" spc="-1120"/>
              <a:t>FP</a:t>
            </a:r>
            <a:r>
              <a:rPr dirty="0" spc="-220"/>
              <a:t> </a:t>
            </a:r>
            <a:r>
              <a:rPr dirty="0" spc="-1070"/>
              <a:t>E</a:t>
            </a:r>
            <a:r>
              <a:rPr dirty="0" spc="-220"/>
              <a:t> </a:t>
            </a:r>
            <a:r>
              <a:rPr dirty="0" spc="-910"/>
              <a:t>IDIOMAS  </a:t>
            </a:r>
            <a:r>
              <a:rPr dirty="0" spc="-1000"/>
              <a:t>(EDUCACIÓN</a:t>
            </a:r>
            <a:r>
              <a:rPr dirty="0" spc="-220"/>
              <a:t> </a:t>
            </a:r>
            <a:r>
              <a:rPr dirty="0" spc="-610"/>
              <a:t>FÍSICA)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24075" y="4032299"/>
            <a:ext cx="6720205" cy="1111250"/>
            <a:chOff x="2424075" y="4032299"/>
            <a:chExt cx="6720205" cy="11112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4075" y="4032299"/>
              <a:ext cx="6719924" cy="11111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81225" y="4070399"/>
              <a:ext cx="6663055" cy="1073150"/>
            </a:xfrm>
            <a:custGeom>
              <a:avLst/>
              <a:gdLst/>
              <a:ahLst/>
              <a:cxnLst/>
              <a:rect l="l" t="t" r="r" b="b"/>
              <a:pathLst>
                <a:path w="6663055" h="1073150">
                  <a:moveTo>
                    <a:pt x="6662699" y="1073099"/>
                  </a:moveTo>
                  <a:lnTo>
                    <a:pt x="0" y="1073099"/>
                  </a:lnTo>
                  <a:lnTo>
                    <a:pt x="0" y="0"/>
                  </a:lnTo>
                  <a:lnTo>
                    <a:pt x="6662699" y="0"/>
                  </a:lnTo>
                  <a:lnTo>
                    <a:pt x="6662699" y="1073099"/>
                  </a:lnTo>
                  <a:close/>
                </a:path>
              </a:pathLst>
            </a:custGeom>
            <a:solidFill>
              <a:srgbClr val="F3805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07895" marR="5080">
              <a:lnSpc>
                <a:spcPct val="114599"/>
              </a:lnSpc>
              <a:spcBef>
                <a:spcPts val="100"/>
              </a:spcBef>
            </a:pPr>
            <a:r>
              <a:rPr dirty="0" spc="-50" b="0">
                <a:latin typeface="Century Gothic"/>
                <a:cs typeface="Century Gothic"/>
              </a:rPr>
              <a:t>Presentación </a:t>
            </a:r>
            <a:r>
              <a:rPr dirty="0" spc="-150" b="0">
                <a:latin typeface="Century Gothic"/>
                <a:cs typeface="Century Gothic"/>
              </a:rPr>
              <a:t>de</a:t>
            </a:r>
            <a:r>
              <a:rPr dirty="0" spc="-145" b="0">
                <a:latin typeface="Century Gothic"/>
                <a:cs typeface="Century Gothic"/>
              </a:rPr>
              <a:t> </a:t>
            </a:r>
            <a:r>
              <a:rPr dirty="0" spc="-45" b="0">
                <a:latin typeface="Century Gothic"/>
                <a:cs typeface="Century Gothic"/>
              </a:rPr>
              <a:t>la </a:t>
            </a:r>
            <a:r>
              <a:rPr dirty="0" spc="-35" b="0">
                <a:latin typeface="Century Gothic"/>
                <a:cs typeface="Century Gothic"/>
              </a:rPr>
              <a:t>asignatura </a:t>
            </a:r>
            <a:r>
              <a:rPr dirty="0" spc="-65" b="0">
                <a:latin typeface="Century Gothic"/>
                <a:cs typeface="Century Gothic"/>
              </a:rPr>
              <a:t>“</a:t>
            </a:r>
            <a:r>
              <a:rPr dirty="0" spc="-65"/>
              <a:t>Innovación </a:t>
            </a:r>
            <a:r>
              <a:rPr dirty="0" spc="-15"/>
              <a:t>Educativa </a:t>
            </a:r>
            <a:r>
              <a:rPr dirty="0" spc="10"/>
              <a:t>y </a:t>
            </a:r>
            <a:r>
              <a:rPr dirty="0" spc="40"/>
              <a:t>TICs </a:t>
            </a:r>
            <a:r>
              <a:rPr dirty="0" spc="-490"/>
              <a:t> </a:t>
            </a:r>
            <a:r>
              <a:rPr dirty="0" spc="-45"/>
              <a:t>aplicadas</a:t>
            </a:r>
            <a:r>
              <a:rPr dirty="0"/>
              <a:t> </a:t>
            </a:r>
            <a:r>
              <a:rPr dirty="0" spc="-60"/>
              <a:t>a</a:t>
            </a:r>
            <a:r>
              <a:rPr dirty="0"/>
              <a:t> </a:t>
            </a:r>
            <a:r>
              <a:rPr dirty="0" spc="-5"/>
              <a:t>la</a:t>
            </a:r>
            <a:r>
              <a:rPr dirty="0"/>
              <a:t> </a:t>
            </a:r>
            <a:r>
              <a:rPr dirty="0" spc="-25"/>
              <a:t>enseñanza</a:t>
            </a:r>
            <a:r>
              <a:rPr dirty="0"/>
              <a:t> </a:t>
            </a:r>
            <a:r>
              <a:rPr dirty="0" spc="-50"/>
              <a:t>en</a:t>
            </a:r>
            <a:r>
              <a:rPr dirty="0"/>
              <a:t> </a:t>
            </a:r>
            <a:r>
              <a:rPr dirty="0" spc="-5"/>
              <a:t>la</a:t>
            </a:r>
            <a:r>
              <a:rPr dirty="0"/>
              <a:t> </a:t>
            </a:r>
            <a:r>
              <a:rPr dirty="0" spc="-60"/>
              <a:t>Educación</a:t>
            </a:r>
            <a:r>
              <a:rPr dirty="0"/>
              <a:t> </a:t>
            </a:r>
            <a:r>
              <a:rPr dirty="0" spc="-45"/>
              <a:t>Física</a:t>
            </a:r>
            <a:r>
              <a:rPr dirty="0" spc="-45" b="0">
                <a:latin typeface="Century Gothic"/>
                <a:cs typeface="Century Gothic"/>
              </a:rPr>
              <a:t>”</a:t>
            </a:r>
          </a:p>
          <a:p>
            <a:pPr marL="2207895">
              <a:lnSpc>
                <a:spcPct val="100000"/>
              </a:lnSpc>
              <a:spcBef>
                <a:spcPts val="915"/>
              </a:spcBef>
            </a:pPr>
            <a:r>
              <a:rPr dirty="0" spc="105" b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dirty="0" spc="10" b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dirty="0" spc="-65" b="0">
                <a:solidFill>
                  <a:srgbClr val="000000"/>
                </a:solidFill>
                <a:latin typeface="Century Gothic"/>
                <a:cs typeface="Century Gothic"/>
              </a:rPr>
              <a:t>of.</a:t>
            </a:r>
            <a:r>
              <a:rPr dirty="0" spc="-10" b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dirty="0" spc="-10" b="0">
                <a:solidFill>
                  <a:srgbClr val="000000"/>
                </a:solidFill>
                <a:latin typeface="Century Gothic"/>
                <a:cs typeface="Century Gothic"/>
              </a:rPr>
              <a:t>Oriol</a:t>
            </a:r>
            <a:r>
              <a:rPr dirty="0" spc="-10" b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dirty="0" spc="130" b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dirty="0" spc="80" b="0">
                <a:solidFill>
                  <a:srgbClr val="000000"/>
                </a:solidFill>
                <a:latin typeface="Century Gothic"/>
                <a:cs typeface="Century Gothic"/>
              </a:rPr>
              <a:t>or</a:t>
            </a:r>
            <a:r>
              <a:rPr dirty="0" spc="30" b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dirty="0" b="0">
                <a:solidFill>
                  <a:srgbClr val="000000"/>
                </a:solidFill>
                <a:latin typeface="Century Gothic"/>
                <a:cs typeface="Century Gothic"/>
              </a:rPr>
              <a:t>ás</a:t>
            </a:r>
            <a:r>
              <a:rPr dirty="0" spc="-10" b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dirty="0" spc="-175" b="0">
                <a:solidFill>
                  <a:srgbClr val="000000"/>
                </a:solidFill>
                <a:latin typeface="Century Gothic"/>
                <a:cs typeface="Century Gothic"/>
              </a:rPr>
              <a:t>Gené</a:t>
            </a:r>
            <a:r>
              <a:rPr dirty="0" spc="-10" b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dirty="0" spc="55" b="0">
                <a:solidFill>
                  <a:srgbClr val="000000"/>
                </a:solidFill>
                <a:latin typeface="Century Gothic"/>
                <a:cs typeface="Century Gothic"/>
              </a:rPr>
              <a:t>(</a:t>
            </a:r>
            <a:r>
              <a:rPr dirty="0" spc="130" b="0">
                <a:solidFill>
                  <a:srgbClr val="000000"/>
                </a:solidFill>
                <a:latin typeface="Century Gothic"/>
                <a:cs typeface="Century Gothic"/>
              </a:rPr>
              <a:t>@</a:t>
            </a:r>
            <a:r>
              <a:rPr dirty="0" spc="15">
                <a:solidFill>
                  <a:srgbClr val="000000"/>
                </a:solidFill>
              </a:rPr>
              <a:t>Orio</a:t>
            </a:r>
            <a:r>
              <a:rPr dirty="0" spc="-40">
                <a:solidFill>
                  <a:srgbClr val="000000"/>
                </a:solidFill>
              </a:rPr>
              <a:t>l</a:t>
            </a:r>
            <a:r>
              <a:rPr dirty="0" spc="25">
                <a:solidFill>
                  <a:srgbClr val="000000"/>
                </a:solidFill>
              </a:rPr>
              <a:t>TIC</a:t>
            </a:r>
            <a:r>
              <a:rPr dirty="0" spc="5" b="0">
                <a:solidFill>
                  <a:srgbClr val="000000"/>
                </a:solidFill>
                <a:latin typeface="Century Gothic"/>
                <a:cs typeface="Century Gothic"/>
              </a:rPr>
              <a:t>)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719450"/>
            <a:ext cx="1203749" cy="4240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1975" y="0"/>
            <a:ext cx="2442024" cy="1373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4359" y="2048586"/>
            <a:ext cx="325056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860" b="1">
                <a:solidFill>
                  <a:srgbClr val="BD9ADD"/>
                </a:solidFill>
                <a:latin typeface="Calibri"/>
                <a:cs typeface="Calibri"/>
              </a:rPr>
              <a:t>¡Bienvenid@s!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9346" y="3008221"/>
            <a:ext cx="6793230" cy="1153160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dirty="0" sz="1800" spc="40" b="1">
                <a:solidFill>
                  <a:srgbClr val="273E68"/>
                </a:solidFill>
                <a:latin typeface="Century Gothic"/>
                <a:cs typeface="Century Gothic"/>
              </a:rPr>
              <a:t>Soy</a:t>
            </a:r>
            <a:r>
              <a:rPr dirty="0" sz="1800" spc="-15" b="1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800" spc="15" b="1">
                <a:solidFill>
                  <a:srgbClr val="273E68"/>
                </a:solidFill>
                <a:latin typeface="Century Gothic"/>
                <a:cs typeface="Century Gothic"/>
              </a:rPr>
              <a:t>Oriol</a:t>
            </a:r>
            <a:r>
              <a:rPr dirty="0" sz="1800" spc="-10" b="1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800" spc="80" b="1">
                <a:solidFill>
                  <a:srgbClr val="273E68"/>
                </a:solidFill>
                <a:latin typeface="Century Gothic"/>
                <a:cs typeface="Century Gothic"/>
              </a:rPr>
              <a:t>Borrás</a:t>
            </a:r>
            <a:r>
              <a:rPr dirty="0" sz="1800" spc="-15" b="1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800" spc="-114" b="1">
                <a:solidFill>
                  <a:srgbClr val="273E68"/>
                </a:solidFill>
                <a:latin typeface="Century Gothic"/>
                <a:cs typeface="Century Gothic"/>
              </a:rPr>
              <a:t>Gené</a:t>
            </a:r>
            <a:endParaRPr sz="1800">
              <a:latin typeface="Century Gothic"/>
              <a:cs typeface="Century Gothic"/>
            </a:endParaRPr>
          </a:p>
          <a:p>
            <a:pPr algn="ctr" marL="12065" marR="5080">
              <a:lnSpc>
                <a:spcPct val="116700"/>
              </a:lnSpc>
              <a:spcBef>
                <a:spcPts val="25"/>
              </a:spcBef>
            </a:pPr>
            <a:r>
              <a:rPr dirty="0" sz="1500" spc="-60">
                <a:solidFill>
                  <a:srgbClr val="273E68"/>
                </a:solidFill>
                <a:latin typeface="Century Gothic"/>
                <a:cs typeface="Century Gothic"/>
              </a:rPr>
              <a:t>Coordinador</a:t>
            </a:r>
            <a:r>
              <a:rPr dirty="0" sz="15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-70">
                <a:solidFill>
                  <a:srgbClr val="273E68"/>
                </a:solidFill>
                <a:latin typeface="Century Gothic"/>
                <a:cs typeface="Century Gothic"/>
              </a:rPr>
              <a:t>del</a:t>
            </a:r>
            <a:r>
              <a:rPr dirty="0" sz="15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-30">
                <a:solidFill>
                  <a:srgbClr val="273E68"/>
                </a:solidFill>
                <a:latin typeface="Century Gothic"/>
                <a:cs typeface="Century Gothic"/>
              </a:rPr>
              <a:t>Programa</a:t>
            </a:r>
            <a:r>
              <a:rPr dirty="0" sz="15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-125">
                <a:solidFill>
                  <a:srgbClr val="273E68"/>
                </a:solidFill>
                <a:latin typeface="Century Gothic"/>
                <a:cs typeface="Century Gothic"/>
              </a:rPr>
              <a:t>de</a:t>
            </a:r>
            <a:r>
              <a:rPr dirty="0" sz="150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-45">
                <a:solidFill>
                  <a:srgbClr val="273E68"/>
                </a:solidFill>
                <a:latin typeface="Century Gothic"/>
                <a:cs typeface="Century Gothic"/>
              </a:rPr>
              <a:t>Tecnologías</a:t>
            </a:r>
            <a:r>
              <a:rPr dirty="0" sz="15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-45">
                <a:solidFill>
                  <a:srgbClr val="273E68"/>
                </a:solidFill>
                <a:latin typeface="Century Gothic"/>
                <a:cs typeface="Century Gothic"/>
              </a:rPr>
              <a:t>Educativas</a:t>
            </a:r>
            <a:r>
              <a:rPr dirty="0" sz="15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-125">
                <a:solidFill>
                  <a:srgbClr val="273E68"/>
                </a:solidFill>
                <a:latin typeface="Century Gothic"/>
                <a:cs typeface="Century Gothic"/>
              </a:rPr>
              <a:t>de</a:t>
            </a:r>
            <a:r>
              <a:rPr dirty="0" sz="15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-40">
                <a:solidFill>
                  <a:srgbClr val="273E68"/>
                </a:solidFill>
                <a:latin typeface="Century Gothic"/>
                <a:cs typeface="Century Gothic"/>
              </a:rPr>
              <a:t>la</a:t>
            </a:r>
            <a:r>
              <a:rPr dirty="0" sz="150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15">
                <a:solidFill>
                  <a:srgbClr val="273E68"/>
                </a:solidFill>
                <a:latin typeface="Century Gothic"/>
                <a:cs typeface="Century Gothic"/>
              </a:rPr>
              <a:t>URJC</a:t>
            </a:r>
            <a:r>
              <a:rPr dirty="0" sz="15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-90">
                <a:solidFill>
                  <a:srgbClr val="273E68"/>
                </a:solidFill>
                <a:latin typeface="Century Gothic"/>
                <a:cs typeface="Century Gothic"/>
              </a:rPr>
              <a:t>en</a:t>
            </a:r>
            <a:r>
              <a:rPr dirty="0" sz="15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-45">
                <a:solidFill>
                  <a:srgbClr val="273E68"/>
                </a:solidFill>
                <a:latin typeface="Century Gothic"/>
                <a:cs typeface="Century Gothic"/>
              </a:rPr>
              <a:t>el</a:t>
            </a:r>
            <a:r>
              <a:rPr dirty="0" sz="15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-70">
                <a:solidFill>
                  <a:srgbClr val="273E68"/>
                </a:solidFill>
                <a:latin typeface="Century Gothic"/>
                <a:cs typeface="Century Gothic"/>
              </a:rPr>
              <a:t>CIED. </a:t>
            </a:r>
            <a:r>
              <a:rPr dirty="0" sz="1500" spc="-40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273E68"/>
                </a:solidFill>
                <a:latin typeface="Century Gothic"/>
                <a:cs typeface="Century Gothic"/>
              </a:rPr>
              <a:t>En</a:t>
            </a:r>
            <a:r>
              <a:rPr dirty="0" sz="1500" spc="-1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90">
                <a:solidFill>
                  <a:srgbClr val="273E68"/>
                </a:solidFill>
                <a:latin typeface="Century Gothic"/>
                <a:cs typeface="Century Gothic"/>
              </a:rPr>
              <a:t>r</a:t>
            </a:r>
            <a:r>
              <a:rPr dirty="0" sz="1500" spc="-65">
                <a:solidFill>
                  <a:srgbClr val="273E68"/>
                </a:solidFill>
                <a:latin typeface="Century Gothic"/>
                <a:cs typeface="Century Gothic"/>
              </a:rPr>
              <a:t>edes</a:t>
            </a:r>
            <a:r>
              <a:rPr dirty="0" sz="1500" spc="-1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-85">
                <a:solidFill>
                  <a:srgbClr val="273E68"/>
                </a:solidFill>
                <a:latin typeface="Century Gothic"/>
                <a:cs typeface="Century Gothic"/>
              </a:rPr>
              <a:t>me</a:t>
            </a:r>
            <a:r>
              <a:rPr dirty="0" sz="1500" spc="-1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-75">
                <a:solidFill>
                  <a:srgbClr val="273E68"/>
                </a:solidFill>
                <a:latin typeface="Century Gothic"/>
                <a:cs typeface="Century Gothic"/>
              </a:rPr>
              <a:t>puedes</a:t>
            </a:r>
            <a:r>
              <a:rPr dirty="0" sz="1500" spc="-1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-60">
                <a:solidFill>
                  <a:srgbClr val="273E68"/>
                </a:solidFill>
                <a:latin typeface="Century Gothic"/>
                <a:cs typeface="Century Gothic"/>
              </a:rPr>
              <a:t>encont</a:t>
            </a:r>
            <a:r>
              <a:rPr dirty="0" sz="1500" spc="-50">
                <a:solidFill>
                  <a:srgbClr val="273E68"/>
                </a:solidFill>
                <a:latin typeface="Century Gothic"/>
                <a:cs typeface="Century Gothic"/>
              </a:rPr>
              <a:t>r</a:t>
            </a:r>
            <a:r>
              <a:rPr dirty="0" sz="1500" spc="5">
                <a:solidFill>
                  <a:srgbClr val="273E68"/>
                </a:solidFill>
                <a:latin typeface="Century Gothic"/>
                <a:cs typeface="Century Gothic"/>
              </a:rPr>
              <a:t>ar</a:t>
            </a:r>
            <a:r>
              <a:rPr dirty="0" sz="1500" spc="-1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-100">
                <a:solidFill>
                  <a:srgbClr val="273E68"/>
                </a:solidFill>
                <a:latin typeface="Century Gothic"/>
                <a:cs typeface="Century Gothic"/>
              </a:rPr>
              <a:t>como</a:t>
            </a:r>
            <a:r>
              <a:rPr dirty="0" sz="1500" spc="-1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u="heavy" sz="1500" spc="20">
                <a:solidFill>
                  <a:srgbClr val="273E68"/>
                </a:solidFill>
                <a:uFill>
                  <a:solidFill>
                    <a:srgbClr val="273E68"/>
                  </a:solidFill>
                </a:uFill>
                <a:latin typeface="Century Gothic"/>
                <a:cs typeface="Century Gothic"/>
                <a:hlinkClick r:id="rId2"/>
              </a:rPr>
              <a:t>@Orio</a:t>
            </a:r>
            <a:r>
              <a:rPr dirty="0" u="heavy" sz="1500" spc="-35">
                <a:solidFill>
                  <a:srgbClr val="273E68"/>
                </a:solidFill>
                <a:uFill>
                  <a:solidFill>
                    <a:srgbClr val="273E68"/>
                  </a:solidFill>
                </a:uFill>
                <a:latin typeface="Century Gothic"/>
                <a:cs typeface="Century Gothic"/>
                <a:hlinkClick r:id="rId2"/>
              </a:rPr>
              <a:t>l</a:t>
            </a:r>
            <a:r>
              <a:rPr dirty="0" u="heavy" sz="1500" spc="20">
                <a:solidFill>
                  <a:srgbClr val="273E68"/>
                </a:solidFill>
                <a:uFill>
                  <a:solidFill>
                    <a:srgbClr val="273E68"/>
                  </a:solidFill>
                </a:uFill>
                <a:latin typeface="Century Gothic"/>
                <a:cs typeface="Century Gothic"/>
                <a:hlinkClick r:id="rId2"/>
              </a:rPr>
              <a:t>TIC</a:t>
            </a:r>
            <a:endParaRPr sz="15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dirty="0" sz="1500" spc="-40" b="1">
                <a:solidFill>
                  <a:srgbClr val="273E68"/>
                </a:solidFill>
                <a:latin typeface="Century Gothic"/>
                <a:cs typeface="Century Gothic"/>
              </a:rPr>
              <a:t>Contacto</a:t>
            </a:r>
            <a:r>
              <a:rPr dirty="0" sz="1500" spc="-40">
                <a:solidFill>
                  <a:srgbClr val="273E68"/>
                </a:solidFill>
                <a:latin typeface="Century Gothic"/>
                <a:cs typeface="Century Gothic"/>
              </a:rPr>
              <a:t>:</a:t>
            </a:r>
            <a:r>
              <a:rPr dirty="0" sz="1500" spc="-1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-75">
                <a:solidFill>
                  <a:srgbClr val="273E68"/>
                </a:solidFill>
                <a:latin typeface="Century Gothic"/>
                <a:cs typeface="Century Gothic"/>
              </a:rPr>
              <a:t>Aula</a:t>
            </a:r>
            <a:r>
              <a:rPr dirty="0" sz="15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-10">
                <a:solidFill>
                  <a:srgbClr val="273E68"/>
                </a:solidFill>
                <a:latin typeface="Century Gothic"/>
                <a:cs typeface="Century Gothic"/>
              </a:rPr>
              <a:t>Virtual </a:t>
            </a:r>
            <a:r>
              <a:rPr dirty="0" sz="1500" spc="45">
                <a:solidFill>
                  <a:srgbClr val="273E68"/>
                </a:solidFill>
                <a:latin typeface="Century Gothic"/>
                <a:cs typeface="Century Gothic"/>
              </a:rPr>
              <a:t>y</a:t>
            </a:r>
            <a:r>
              <a:rPr dirty="0" sz="1500" spc="409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30" b="1">
                <a:solidFill>
                  <a:srgbClr val="273E68"/>
                </a:solidFill>
                <a:latin typeface="Century Gothic"/>
                <a:cs typeface="Century Gothic"/>
              </a:rPr>
              <a:t>Tutorías</a:t>
            </a:r>
            <a:r>
              <a:rPr dirty="0" sz="1500" spc="30">
                <a:solidFill>
                  <a:srgbClr val="273E68"/>
                </a:solidFill>
                <a:latin typeface="Century Gothic"/>
                <a:cs typeface="Century Gothic"/>
              </a:rPr>
              <a:t>:</a:t>
            </a:r>
            <a:r>
              <a:rPr dirty="0" sz="1500" spc="-1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-45">
                <a:solidFill>
                  <a:srgbClr val="273E68"/>
                </a:solidFill>
                <a:latin typeface="Century Gothic"/>
                <a:cs typeface="Century Gothic"/>
              </a:rPr>
              <a:t>previo</a:t>
            </a:r>
            <a:r>
              <a:rPr dirty="0" sz="15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500" spc="-25">
                <a:solidFill>
                  <a:srgbClr val="273E68"/>
                </a:solidFill>
                <a:latin typeface="Century Gothic"/>
                <a:cs typeface="Century Gothic"/>
              </a:rPr>
              <a:t>aviso</a:t>
            </a:r>
            <a:endParaRPr sz="1500"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00700" y="485700"/>
            <a:ext cx="4376420" cy="1743075"/>
            <a:chOff x="3700700" y="485700"/>
            <a:chExt cx="4376420" cy="17430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0225" y="537967"/>
              <a:ext cx="1723499" cy="168075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05462" y="490462"/>
              <a:ext cx="1733550" cy="1733550"/>
            </a:xfrm>
            <a:custGeom>
              <a:avLst/>
              <a:gdLst/>
              <a:ahLst/>
              <a:cxnLst/>
              <a:rect l="l" t="t" r="r" b="b"/>
              <a:pathLst>
                <a:path w="1733550" h="1733550">
                  <a:moveTo>
                    <a:pt x="0" y="866512"/>
                  </a:moveTo>
                  <a:lnTo>
                    <a:pt x="1282" y="818969"/>
                  </a:lnTo>
                  <a:lnTo>
                    <a:pt x="5084" y="772096"/>
                  </a:lnTo>
                  <a:lnTo>
                    <a:pt x="11341" y="725959"/>
                  </a:lnTo>
                  <a:lnTo>
                    <a:pt x="19985" y="680625"/>
                  </a:lnTo>
                  <a:lnTo>
                    <a:pt x="30952" y="636159"/>
                  </a:lnTo>
                  <a:lnTo>
                    <a:pt x="44175" y="592627"/>
                  </a:lnTo>
                  <a:lnTo>
                    <a:pt x="59587" y="550096"/>
                  </a:lnTo>
                  <a:lnTo>
                    <a:pt x="77124" y="508631"/>
                  </a:lnTo>
                  <a:lnTo>
                    <a:pt x="96718" y="468300"/>
                  </a:lnTo>
                  <a:lnTo>
                    <a:pt x="118304" y="429167"/>
                  </a:lnTo>
                  <a:lnTo>
                    <a:pt x="141815" y="391298"/>
                  </a:lnTo>
                  <a:lnTo>
                    <a:pt x="167186" y="354761"/>
                  </a:lnTo>
                  <a:lnTo>
                    <a:pt x="194350" y="319621"/>
                  </a:lnTo>
                  <a:lnTo>
                    <a:pt x="223242" y="285943"/>
                  </a:lnTo>
                  <a:lnTo>
                    <a:pt x="253795" y="253795"/>
                  </a:lnTo>
                  <a:lnTo>
                    <a:pt x="285943" y="223242"/>
                  </a:lnTo>
                  <a:lnTo>
                    <a:pt x="319621" y="194350"/>
                  </a:lnTo>
                  <a:lnTo>
                    <a:pt x="354761" y="167186"/>
                  </a:lnTo>
                  <a:lnTo>
                    <a:pt x="391298" y="141815"/>
                  </a:lnTo>
                  <a:lnTo>
                    <a:pt x="429166" y="118304"/>
                  </a:lnTo>
                  <a:lnTo>
                    <a:pt x="468300" y="96718"/>
                  </a:lnTo>
                  <a:lnTo>
                    <a:pt x="508631" y="77124"/>
                  </a:lnTo>
                  <a:lnTo>
                    <a:pt x="550096" y="59587"/>
                  </a:lnTo>
                  <a:lnTo>
                    <a:pt x="592627" y="44175"/>
                  </a:lnTo>
                  <a:lnTo>
                    <a:pt x="636159" y="30952"/>
                  </a:lnTo>
                  <a:lnTo>
                    <a:pt x="680625" y="19985"/>
                  </a:lnTo>
                  <a:lnTo>
                    <a:pt x="725959" y="11341"/>
                  </a:lnTo>
                  <a:lnTo>
                    <a:pt x="772096" y="5084"/>
                  </a:lnTo>
                  <a:lnTo>
                    <a:pt x="818969" y="1282"/>
                  </a:lnTo>
                  <a:lnTo>
                    <a:pt x="866512" y="0"/>
                  </a:lnTo>
                  <a:lnTo>
                    <a:pt x="915596" y="1390"/>
                  </a:lnTo>
                  <a:lnTo>
                    <a:pt x="964286" y="5530"/>
                  </a:lnTo>
                  <a:lnTo>
                    <a:pt x="1012475" y="12378"/>
                  </a:lnTo>
                  <a:lnTo>
                    <a:pt x="1060059" y="21889"/>
                  </a:lnTo>
                  <a:lnTo>
                    <a:pt x="1106930" y="34018"/>
                  </a:lnTo>
                  <a:lnTo>
                    <a:pt x="1152983" y="48723"/>
                  </a:lnTo>
                  <a:lnTo>
                    <a:pt x="1198112" y="65959"/>
                  </a:lnTo>
                  <a:lnTo>
                    <a:pt x="1242210" y="85682"/>
                  </a:lnTo>
                  <a:lnTo>
                    <a:pt x="1285173" y="107849"/>
                  </a:lnTo>
                  <a:lnTo>
                    <a:pt x="1326892" y="132415"/>
                  </a:lnTo>
                  <a:lnTo>
                    <a:pt x="1367264" y="159336"/>
                  </a:lnTo>
                  <a:lnTo>
                    <a:pt x="1406181" y="188569"/>
                  </a:lnTo>
                  <a:lnTo>
                    <a:pt x="1443538" y="220070"/>
                  </a:lnTo>
                  <a:lnTo>
                    <a:pt x="1479229" y="253795"/>
                  </a:lnTo>
                  <a:lnTo>
                    <a:pt x="1512953" y="289486"/>
                  </a:lnTo>
                  <a:lnTo>
                    <a:pt x="1544454" y="326843"/>
                  </a:lnTo>
                  <a:lnTo>
                    <a:pt x="1573688" y="365760"/>
                  </a:lnTo>
                  <a:lnTo>
                    <a:pt x="1600609" y="406131"/>
                  </a:lnTo>
                  <a:lnTo>
                    <a:pt x="1625175" y="447851"/>
                  </a:lnTo>
                  <a:lnTo>
                    <a:pt x="1647342" y="490814"/>
                  </a:lnTo>
                  <a:lnTo>
                    <a:pt x="1667065" y="534912"/>
                  </a:lnTo>
                  <a:lnTo>
                    <a:pt x="1684301" y="580041"/>
                  </a:lnTo>
                  <a:lnTo>
                    <a:pt x="1699006" y="626094"/>
                  </a:lnTo>
                  <a:lnTo>
                    <a:pt x="1711135" y="672965"/>
                  </a:lnTo>
                  <a:lnTo>
                    <a:pt x="1720646" y="720549"/>
                  </a:lnTo>
                  <a:lnTo>
                    <a:pt x="1727494" y="768738"/>
                  </a:lnTo>
                  <a:lnTo>
                    <a:pt x="1731634" y="817428"/>
                  </a:lnTo>
                  <a:lnTo>
                    <a:pt x="1733024" y="866512"/>
                  </a:lnTo>
                  <a:lnTo>
                    <a:pt x="1731742" y="914055"/>
                  </a:lnTo>
                  <a:lnTo>
                    <a:pt x="1727940" y="960928"/>
                  </a:lnTo>
                  <a:lnTo>
                    <a:pt x="1721683" y="1007065"/>
                  </a:lnTo>
                  <a:lnTo>
                    <a:pt x="1713039" y="1052399"/>
                  </a:lnTo>
                  <a:lnTo>
                    <a:pt x="1702072" y="1096865"/>
                  </a:lnTo>
                  <a:lnTo>
                    <a:pt x="1688849" y="1140397"/>
                  </a:lnTo>
                  <a:lnTo>
                    <a:pt x="1673437" y="1182928"/>
                  </a:lnTo>
                  <a:lnTo>
                    <a:pt x="1655900" y="1224393"/>
                  </a:lnTo>
                  <a:lnTo>
                    <a:pt x="1636306" y="1264724"/>
                  </a:lnTo>
                  <a:lnTo>
                    <a:pt x="1614720" y="1303857"/>
                  </a:lnTo>
                  <a:lnTo>
                    <a:pt x="1591209" y="1341726"/>
                  </a:lnTo>
                  <a:lnTo>
                    <a:pt x="1565838" y="1378263"/>
                  </a:lnTo>
                  <a:lnTo>
                    <a:pt x="1538674" y="1413403"/>
                  </a:lnTo>
                  <a:lnTo>
                    <a:pt x="1509782" y="1447081"/>
                  </a:lnTo>
                  <a:lnTo>
                    <a:pt x="1479229" y="1479229"/>
                  </a:lnTo>
                  <a:lnTo>
                    <a:pt x="1447081" y="1509782"/>
                  </a:lnTo>
                  <a:lnTo>
                    <a:pt x="1413403" y="1538674"/>
                  </a:lnTo>
                  <a:lnTo>
                    <a:pt x="1378263" y="1565838"/>
                  </a:lnTo>
                  <a:lnTo>
                    <a:pt x="1341726" y="1591209"/>
                  </a:lnTo>
                  <a:lnTo>
                    <a:pt x="1303857" y="1614720"/>
                  </a:lnTo>
                  <a:lnTo>
                    <a:pt x="1264724" y="1636306"/>
                  </a:lnTo>
                  <a:lnTo>
                    <a:pt x="1224393" y="1655900"/>
                  </a:lnTo>
                  <a:lnTo>
                    <a:pt x="1182928" y="1673437"/>
                  </a:lnTo>
                  <a:lnTo>
                    <a:pt x="1140397" y="1688849"/>
                  </a:lnTo>
                  <a:lnTo>
                    <a:pt x="1096865" y="1702072"/>
                  </a:lnTo>
                  <a:lnTo>
                    <a:pt x="1052399" y="1713039"/>
                  </a:lnTo>
                  <a:lnTo>
                    <a:pt x="1007065" y="1721683"/>
                  </a:lnTo>
                  <a:lnTo>
                    <a:pt x="960928" y="1727940"/>
                  </a:lnTo>
                  <a:lnTo>
                    <a:pt x="914055" y="1731742"/>
                  </a:lnTo>
                  <a:lnTo>
                    <a:pt x="866512" y="1733024"/>
                  </a:lnTo>
                  <a:lnTo>
                    <a:pt x="818969" y="1731742"/>
                  </a:lnTo>
                  <a:lnTo>
                    <a:pt x="772096" y="1727940"/>
                  </a:lnTo>
                  <a:lnTo>
                    <a:pt x="725959" y="1721683"/>
                  </a:lnTo>
                  <a:lnTo>
                    <a:pt x="680625" y="1713039"/>
                  </a:lnTo>
                  <a:lnTo>
                    <a:pt x="636159" y="1702072"/>
                  </a:lnTo>
                  <a:lnTo>
                    <a:pt x="592627" y="1688849"/>
                  </a:lnTo>
                  <a:lnTo>
                    <a:pt x="550096" y="1673437"/>
                  </a:lnTo>
                  <a:lnTo>
                    <a:pt x="508631" y="1655900"/>
                  </a:lnTo>
                  <a:lnTo>
                    <a:pt x="468300" y="1636306"/>
                  </a:lnTo>
                  <a:lnTo>
                    <a:pt x="429166" y="1614720"/>
                  </a:lnTo>
                  <a:lnTo>
                    <a:pt x="391298" y="1591209"/>
                  </a:lnTo>
                  <a:lnTo>
                    <a:pt x="354761" y="1565838"/>
                  </a:lnTo>
                  <a:lnTo>
                    <a:pt x="319621" y="1538674"/>
                  </a:lnTo>
                  <a:lnTo>
                    <a:pt x="285943" y="1509782"/>
                  </a:lnTo>
                  <a:lnTo>
                    <a:pt x="253795" y="1479229"/>
                  </a:lnTo>
                  <a:lnTo>
                    <a:pt x="223242" y="1447081"/>
                  </a:lnTo>
                  <a:lnTo>
                    <a:pt x="194350" y="1413403"/>
                  </a:lnTo>
                  <a:lnTo>
                    <a:pt x="167186" y="1378263"/>
                  </a:lnTo>
                  <a:lnTo>
                    <a:pt x="141815" y="1341726"/>
                  </a:lnTo>
                  <a:lnTo>
                    <a:pt x="118304" y="1303857"/>
                  </a:lnTo>
                  <a:lnTo>
                    <a:pt x="96718" y="1264724"/>
                  </a:lnTo>
                  <a:lnTo>
                    <a:pt x="77124" y="1224393"/>
                  </a:lnTo>
                  <a:lnTo>
                    <a:pt x="59587" y="1182928"/>
                  </a:lnTo>
                  <a:lnTo>
                    <a:pt x="44175" y="1140397"/>
                  </a:lnTo>
                  <a:lnTo>
                    <a:pt x="30952" y="1096865"/>
                  </a:lnTo>
                  <a:lnTo>
                    <a:pt x="19985" y="1052399"/>
                  </a:lnTo>
                  <a:lnTo>
                    <a:pt x="11341" y="1007065"/>
                  </a:lnTo>
                  <a:lnTo>
                    <a:pt x="5084" y="960928"/>
                  </a:lnTo>
                  <a:lnTo>
                    <a:pt x="1282" y="914055"/>
                  </a:lnTo>
                  <a:lnTo>
                    <a:pt x="0" y="866512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090257" y="621200"/>
              <a:ext cx="2981960" cy="1363345"/>
            </a:xfrm>
            <a:custGeom>
              <a:avLst/>
              <a:gdLst/>
              <a:ahLst/>
              <a:cxnLst/>
              <a:rect l="l" t="t" r="r" b="b"/>
              <a:pathLst>
                <a:path w="2981959" h="1363345">
                  <a:moveTo>
                    <a:pt x="2981617" y="1363199"/>
                  </a:moveTo>
                  <a:lnTo>
                    <a:pt x="937117" y="1363199"/>
                  </a:lnTo>
                  <a:lnTo>
                    <a:pt x="937117" y="1135999"/>
                  </a:lnTo>
                  <a:lnTo>
                    <a:pt x="0" y="713471"/>
                  </a:lnTo>
                  <a:lnTo>
                    <a:pt x="937117" y="795199"/>
                  </a:lnTo>
                  <a:lnTo>
                    <a:pt x="937117" y="0"/>
                  </a:lnTo>
                  <a:lnTo>
                    <a:pt x="2981617" y="0"/>
                  </a:lnTo>
                  <a:lnTo>
                    <a:pt x="2981617" y="1363199"/>
                  </a:lnTo>
                  <a:close/>
                </a:path>
              </a:pathLst>
            </a:custGeom>
            <a:solidFill>
              <a:srgbClr val="F4F6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090257" y="621200"/>
              <a:ext cx="2981960" cy="1363345"/>
            </a:xfrm>
            <a:custGeom>
              <a:avLst/>
              <a:gdLst/>
              <a:ahLst/>
              <a:cxnLst/>
              <a:rect l="l" t="t" r="r" b="b"/>
              <a:pathLst>
                <a:path w="2981959" h="1363345">
                  <a:moveTo>
                    <a:pt x="937117" y="0"/>
                  </a:moveTo>
                  <a:lnTo>
                    <a:pt x="1277867" y="0"/>
                  </a:lnTo>
                  <a:lnTo>
                    <a:pt x="1788992" y="0"/>
                  </a:lnTo>
                  <a:lnTo>
                    <a:pt x="2981617" y="0"/>
                  </a:lnTo>
                  <a:lnTo>
                    <a:pt x="2981617" y="795199"/>
                  </a:lnTo>
                  <a:lnTo>
                    <a:pt x="2981617" y="1135999"/>
                  </a:lnTo>
                  <a:lnTo>
                    <a:pt x="2981617" y="1363199"/>
                  </a:lnTo>
                  <a:lnTo>
                    <a:pt x="1788992" y="1363199"/>
                  </a:lnTo>
                  <a:lnTo>
                    <a:pt x="1277867" y="1363199"/>
                  </a:lnTo>
                  <a:lnTo>
                    <a:pt x="937117" y="1363199"/>
                  </a:lnTo>
                  <a:lnTo>
                    <a:pt x="937117" y="1135999"/>
                  </a:lnTo>
                  <a:lnTo>
                    <a:pt x="0" y="713471"/>
                  </a:lnTo>
                  <a:lnTo>
                    <a:pt x="937117" y="795199"/>
                  </a:lnTo>
                  <a:lnTo>
                    <a:pt x="937117" y="0"/>
                  </a:lnTo>
                  <a:close/>
                </a:path>
              </a:pathLst>
            </a:custGeom>
            <a:ln w="9524">
              <a:solidFill>
                <a:srgbClr val="7085A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524109" y="4794320"/>
            <a:ext cx="958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solidFill>
                  <a:srgbClr val="7085AA"/>
                </a:solidFill>
                <a:latin typeface="Century Gothic"/>
                <a:cs typeface="Century Gothic"/>
              </a:rPr>
              <a:t>2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3284" y="594901"/>
            <a:ext cx="1754505" cy="596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13599"/>
              </a:lnSpc>
              <a:spcBef>
                <a:spcPts val="100"/>
              </a:spcBef>
            </a:pPr>
            <a:r>
              <a:rPr dirty="0" sz="1100" spc="-45">
                <a:solidFill>
                  <a:srgbClr val="273E68"/>
                </a:solidFill>
                <a:latin typeface="Century Gothic"/>
                <a:cs typeface="Century Gothic"/>
              </a:rPr>
              <a:t>Dp</a:t>
            </a:r>
            <a:r>
              <a:rPr dirty="0" sz="1100" spc="-35">
                <a:solidFill>
                  <a:srgbClr val="273E68"/>
                </a:solidFill>
                <a:latin typeface="Century Gothic"/>
                <a:cs typeface="Century Gothic"/>
              </a:rPr>
              <a:t>t</a:t>
            </a:r>
            <a:r>
              <a:rPr dirty="0" sz="1100" spc="-85">
                <a:solidFill>
                  <a:srgbClr val="273E68"/>
                </a:solidFill>
                <a:latin typeface="Century Gothic"/>
                <a:cs typeface="Century Gothic"/>
              </a:rPr>
              <a:t>o.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55">
                <a:solidFill>
                  <a:srgbClr val="273E68"/>
                </a:solidFill>
                <a:latin typeface="Century Gothic"/>
                <a:cs typeface="Century Gothic"/>
              </a:rPr>
              <a:t>Ciencias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95">
                <a:solidFill>
                  <a:srgbClr val="273E68"/>
                </a:solidFill>
                <a:latin typeface="Century Gothic"/>
                <a:cs typeface="Century Gothic"/>
              </a:rPr>
              <a:t>de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25">
                <a:solidFill>
                  <a:srgbClr val="273E68"/>
                </a:solidFill>
                <a:latin typeface="Century Gothic"/>
                <a:cs typeface="Century Gothic"/>
              </a:rPr>
              <a:t>la  </a:t>
            </a:r>
            <a:r>
              <a:rPr dirty="0" sz="1100" spc="-65">
                <a:solidFill>
                  <a:srgbClr val="273E68"/>
                </a:solidFill>
                <a:latin typeface="Century Gothic"/>
                <a:cs typeface="Century Gothic"/>
              </a:rPr>
              <a:t>Computación,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273E68"/>
                </a:solidFill>
                <a:latin typeface="Century Gothic"/>
                <a:cs typeface="Century Gothic"/>
              </a:rPr>
              <a:t>A</a:t>
            </a:r>
            <a:r>
              <a:rPr dirty="0" sz="1100" spc="-30">
                <a:solidFill>
                  <a:srgbClr val="273E68"/>
                </a:solidFill>
                <a:latin typeface="Century Gothic"/>
                <a:cs typeface="Century Gothic"/>
              </a:rPr>
              <a:t>r</a:t>
            </a:r>
            <a:r>
              <a:rPr dirty="0" sz="1100" spc="-35">
                <a:solidFill>
                  <a:srgbClr val="273E68"/>
                </a:solidFill>
                <a:latin typeface="Century Gothic"/>
                <a:cs typeface="Century Gothic"/>
              </a:rPr>
              <a:t>qui</a:t>
            </a:r>
            <a:r>
              <a:rPr dirty="0" sz="1100" spc="-35">
                <a:solidFill>
                  <a:srgbClr val="273E68"/>
                </a:solidFill>
                <a:latin typeface="Century Gothic"/>
                <a:cs typeface="Century Gothic"/>
              </a:rPr>
              <a:t>t</a:t>
            </a:r>
            <a:r>
              <a:rPr dirty="0" sz="1100" spc="-45">
                <a:solidFill>
                  <a:srgbClr val="273E68"/>
                </a:solidFill>
                <a:latin typeface="Century Gothic"/>
                <a:cs typeface="Century Gothic"/>
              </a:rPr>
              <a:t>ectu</a:t>
            </a:r>
            <a:r>
              <a:rPr dirty="0" sz="1100" spc="-40">
                <a:solidFill>
                  <a:srgbClr val="273E68"/>
                </a:solidFill>
                <a:latin typeface="Century Gothic"/>
                <a:cs typeface="Century Gothic"/>
              </a:rPr>
              <a:t>r</a:t>
            </a:r>
            <a:r>
              <a:rPr dirty="0" sz="1100" spc="-55">
                <a:solidFill>
                  <a:srgbClr val="273E68"/>
                </a:solidFill>
                <a:latin typeface="Century Gothic"/>
                <a:cs typeface="Century Gothic"/>
              </a:rPr>
              <a:t>a  </a:t>
            </a:r>
            <a:r>
              <a:rPr dirty="0" sz="1100" spc="-95">
                <a:solidFill>
                  <a:srgbClr val="273E68"/>
                </a:solidFill>
                <a:latin typeface="Century Gothic"/>
                <a:cs typeface="Century Gothic"/>
              </a:rPr>
              <a:t>de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60">
                <a:solidFill>
                  <a:srgbClr val="273E68"/>
                </a:solidFill>
                <a:latin typeface="Century Gothic"/>
                <a:cs typeface="Century Gothic"/>
              </a:rPr>
              <a:t>Computado</a:t>
            </a:r>
            <a:r>
              <a:rPr dirty="0" sz="1100" spc="-50">
                <a:solidFill>
                  <a:srgbClr val="273E68"/>
                </a:solidFill>
                <a:latin typeface="Century Gothic"/>
                <a:cs typeface="Century Gothic"/>
              </a:rPr>
              <a:t>r</a:t>
            </a:r>
            <a:r>
              <a:rPr dirty="0" sz="1100" spc="-35">
                <a:solidFill>
                  <a:srgbClr val="273E68"/>
                </a:solidFill>
                <a:latin typeface="Century Gothic"/>
                <a:cs typeface="Century Gothic"/>
              </a:rPr>
              <a:t>es,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0319" y="1166401"/>
            <a:ext cx="1800225" cy="596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13599"/>
              </a:lnSpc>
              <a:spcBef>
                <a:spcPts val="100"/>
              </a:spcBef>
            </a:pPr>
            <a:r>
              <a:rPr dirty="0" sz="1100" spc="-20">
                <a:solidFill>
                  <a:srgbClr val="273E68"/>
                </a:solidFill>
                <a:latin typeface="Century Gothic"/>
                <a:cs typeface="Century Gothic"/>
              </a:rPr>
              <a:t>Lenguajes </a:t>
            </a:r>
            <a:r>
              <a:rPr dirty="0" sz="1100" spc="35">
                <a:solidFill>
                  <a:srgbClr val="273E68"/>
                </a:solidFill>
                <a:latin typeface="Century Gothic"/>
                <a:cs typeface="Century Gothic"/>
              </a:rPr>
              <a:t>y </a:t>
            </a:r>
            <a:r>
              <a:rPr dirty="0" sz="1100" spc="5">
                <a:solidFill>
                  <a:srgbClr val="273E68"/>
                </a:solidFill>
                <a:latin typeface="Century Gothic"/>
                <a:cs typeface="Century Gothic"/>
              </a:rPr>
              <a:t>Sistemas </a:t>
            </a:r>
            <a:r>
              <a:rPr dirty="0" sz="1100" spc="1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15">
                <a:solidFill>
                  <a:srgbClr val="273E68"/>
                </a:solidFill>
                <a:latin typeface="Century Gothic"/>
                <a:cs typeface="Century Gothic"/>
              </a:rPr>
              <a:t>Informáticos</a:t>
            </a:r>
            <a:r>
              <a:rPr dirty="0" sz="1100" spc="-3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35">
                <a:solidFill>
                  <a:srgbClr val="273E68"/>
                </a:solidFill>
                <a:latin typeface="Century Gothic"/>
                <a:cs typeface="Century Gothic"/>
              </a:rPr>
              <a:t>y</a:t>
            </a:r>
            <a:r>
              <a:rPr dirty="0" sz="1100" spc="-3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15">
                <a:solidFill>
                  <a:srgbClr val="273E68"/>
                </a:solidFill>
                <a:latin typeface="Century Gothic"/>
                <a:cs typeface="Century Gothic"/>
              </a:rPr>
              <a:t>Estadística</a:t>
            </a:r>
            <a:r>
              <a:rPr dirty="0" sz="1100" spc="-3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95">
                <a:solidFill>
                  <a:srgbClr val="273E68"/>
                </a:solidFill>
                <a:latin typeface="Century Gothic"/>
                <a:cs typeface="Century Gothic"/>
              </a:rPr>
              <a:t>e </a:t>
            </a:r>
            <a:r>
              <a:rPr dirty="0" sz="1100" spc="-29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35">
                <a:solidFill>
                  <a:srgbClr val="273E68"/>
                </a:solidFill>
                <a:latin typeface="Century Gothic"/>
                <a:cs typeface="Century Gothic"/>
              </a:rPr>
              <a:t>Investigación</a:t>
            </a:r>
            <a:r>
              <a:rPr dirty="0" sz="1100" spc="-1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45">
                <a:solidFill>
                  <a:srgbClr val="273E68"/>
                </a:solidFill>
                <a:latin typeface="Century Gothic"/>
                <a:cs typeface="Century Gothic"/>
              </a:rPr>
              <a:t>Operativa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07287" y="1172137"/>
            <a:ext cx="2961640" cy="1733550"/>
            <a:chOff x="1207287" y="1172137"/>
            <a:chExt cx="2961640" cy="1733550"/>
          </a:xfrm>
        </p:grpSpPr>
        <p:sp>
          <p:nvSpPr>
            <p:cNvPr id="13" name="object 13"/>
            <p:cNvSpPr/>
            <p:nvPr/>
          </p:nvSpPr>
          <p:spPr>
            <a:xfrm>
              <a:off x="1212049" y="1176899"/>
              <a:ext cx="2952115" cy="1724025"/>
            </a:xfrm>
            <a:custGeom>
              <a:avLst/>
              <a:gdLst/>
              <a:ahLst/>
              <a:cxnLst/>
              <a:rect l="l" t="t" r="r" b="b"/>
              <a:pathLst>
                <a:path w="2952115" h="1724025">
                  <a:moveTo>
                    <a:pt x="1723499" y="1723499"/>
                  </a:moveTo>
                  <a:lnTo>
                    <a:pt x="0" y="1723499"/>
                  </a:lnTo>
                  <a:lnTo>
                    <a:pt x="0" y="0"/>
                  </a:lnTo>
                  <a:lnTo>
                    <a:pt x="1723499" y="0"/>
                  </a:lnTo>
                  <a:lnTo>
                    <a:pt x="1723499" y="287249"/>
                  </a:lnTo>
                  <a:lnTo>
                    <a:pt x="2951717" y="232327"/>
                  </a:lnTo>
                  <a:lnTo>
                    <a:pt x="1723499" y="718124"/>
                  </a:lnTo>
                  <a:lnTo>
                    <a:pt x="1723499" y="1723499"/>
                  </a:lnTo>
                  <a:close/>
                </a:path>
              </a:pathLst>
            </a:custGeom>
            <a:solidFill>
              <a:srgbClr val="F4F6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12049" y="1176899"/>
              <a:ext cx="2952115" cy="1724025"/>
            </a:xfrm>
            <a:custGeom>
              <a:avLst/>
              <a:gdLst/>
              <a:ahLst/>
              <a:cxnLst/>
              <a:rect l="l" t="t" r="r" b="b"/>
              <a:pathLst>
                <a:path w="2952115" h="1724025">
                  <a:moveTo>
                    <a:pt x="0" y="0"/>
                  </a:moveTo>
                  <a:lnTo>
                    <a:pt x="1005374" y="0"/>
                  </a:lnTo>
                  <a:lnTo>
                    <a:pt x="1436249" y="0"/>
                  </a:lnTo>
                  <a:lnTo>
                    <a:pt x="1723499" y="0"/>
                  </a:lnTo>
                  <a:lnTo>
                    <a:pt x="1723499" y="287249"/>
                  </a:lnTo>
                  <a:lnTo>
                    <a:pt x="2951717" y="232327"/>
                  </a:lnTo>
                  <a:lnTo>
                    <a:pt x="1723499" y="718124"/>
                  </a:lnTo>
                  <a:lnTo>
                    <a:pt x="1723499" y="1723499"/>
                  </a:lnTo>
                  <a:lnTo>
                    <a:pt x="1436249" y="1723499"/>
                  </a:lnTo>
                  <a:lnTo>
                    <a:pt x="1005374" y="1723499"/>
                  </a:lnTo>
                  <a:lnTo>
                    <a:pt x="0" y="1723499"/>
                  </a:lnTo>
                  <a:lnTo>
                    <a:pt x="0" y="718124"/>
                  </a:lnTo>
                  <a:lnTo>
                    <a:pt x="0" y="2872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085A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303000" y="1186988"/>
            <a:ext cx="1541780" cy="673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8100"/>
              </a:lnSpc>
              <a:spcBef>
                <a:spcPts val="100"/>
              </a:spcBef>
            </a:pPr>
            <a:r>
              <a:rPr dirty="0" sz="900" spc="-95">
                <a:solidFill>
                  <a:srgbClr val="273E68"/>
                </a:solidFill>
                <a:latin typeface="Century Gothic"/>
                <a:cs typeface="Century Gothic"/>
              </a:rPr>
              <a:t>16</a:t>
            </a:r>
            <a:r>
              <a:rPr dirty="0" sz="9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20">
                <a:solidFill>
                  <a:srgbClr val="273E68"/>
                </a:solidFill>
                <a:latin typeface="Century Gothic"/>
                <a:cs typeface="Century Gothic"/>
              </a:rPr>
              <a:t>años</a:t>
            </a:r>
            <a:r>
              <a:rPr dirty="0" sz="9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75">
                <a:solidFill>
                  <a:srgbClr val="273E68"/>
                </a:solidFill>
                <a:latin typeface="Century Gothic"/>
                <a:cs typeface="Century Gothic"/>
              </a:rPr>
              <a:t>de</a:t>
            </a:r>
            <a:r>
              <a:rPr dirty="0" sz="9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90">
                <a:solidFill>
                  <a:srgbClr val="273E68"/>
                </a:solidFill>
                <a:latin typeface="Century Gothic"/>
                <a:cs typeface="Century Gothic"/>
              </a:rPr>
              <a:t>e</a:t>
            </a:r>
            <a:r>
              <a:rPr dirty="0" sz="900" spc="-35">
                <a:solidFill>
                  <a:srgbClr val="273E68"/>
                </a:solidFill>
                <a:latin typeface="Century Gothic"/>
                <a:cs typeface="Century Gothic"/>
              </a:rPr>
              <a:t>xperiencia</a:t>
            </a:r>
            <a:r>
              <a:rPr dirty="0" sz="9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40">
                <a:solidFill>
                  <a:srgbClr val="273E68"/>
                </a:solidFill>
                <a:latin typeface="Century Gothic"/>
                <a:cs typeface="Century Gothic"/>
              </a:rPr>
              <a:t>en  </a:t>
            </a:r>
            <a:r>
              <a:rPr dirty="0" sz="900" spc="-30">
                <a:solidFill>
                  <a:srgbClr val="273E68"/>
                </a:solidFill>
                <a:latin typeface="Century Gothic"/>
                <a:cs typeface="Century Gothic"/>
              </a:rPr>
              <a:t>formación</a:t>
            </a:r>
            <a:r>
              <a:rPr dirty="0" sz="9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25">
                <a:solidFill>
                  <a:srgbClr val="273E68"/>
                </a:solidFill>
                <a:latin typeface="Century Gothic"/>
                <a:cs typeface="Century Gothic"/>
              </a:rPr>
              <a:t>al</a:t>
            </a:r>
            <a:r>
              <a:rPr dirty="0" sz="9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25">
                <a:solidFill>
                  <a:srgbClr val="273E68"/>
                </a:solidFill>
                <a:latin typeface="Century Gothic"/>
                <a:cs typeface="Century Gothic"/>
              </a:rPr>
              <a:t>profesorado</a:t>
            </a:r>
            <a:r>
              <a:rPr dirty="0" sz="9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55">
                <a:solidFill>
                  <a:srgbClr val="273E68"/>
                </a:solidFill>
                <a:latin typeface="Century Gothic"/>
                <a:cs typeface="Century Gothic"/>
              </a:rPr>
              <a:t>en </a:t>
            </a:r>
            <a:r>
              <a:rPr dirty="0" sz="900" spc="-23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25">
                <a:solidFill>
                  <a:srgbClr val="273E68"/>
                </a:solidFill>
                <a:latin typeface="Century Gothic"/>
                <a:cs typeface="Century Gothic"/>
              </a:rPr>
              <a:t>Tecnologías</a:t>
            </a:r>
            <a:r>
              <a:rPr dirty="0" sz="900" spc="-2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30">
                <a:solidFill>
                  <a:srgbClr val="273E68"/>
                </a:solidFill>
                <a:latin typeface="Century Gothic"/>
                <a:cs typeface="Century Gothic"/>
              </a:rPr>
              <a:t>Educativas</a:t>
            </a:r>
            <a:r>
              <a:rPr dirty="0" sz="900" spc="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55">
                <a:solidFill>
                  <a:srgbClr val="273E68"/>
                </a:solidFill>
                <a:latin typeface="Century Gothic"/>
                <a:cs typeface="Century Gothic"/>
              </a:rPr>
              <a:t>en </a:t>
            </a:r>
            <a:r>
              <a:rPr dirty="0" sz="900" spc="-5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25">
                <a:solidFill>
                  <a:srgbClr val="273E68"/>
                </a:solidFill>
                <a:latin typeface="Century Gothic"/>
                <a:cs typeface="Century Gothic"/>
              </a:rPr>
              <a:t>España</a:t>
            </a:r>
            <a:r>
              <a:rPr dirty="0" sz="900" spc="-1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20">
                <a:solidFill>
                  <a:srgbClr val="273E68"/>
                </a:solidFill>
                <a:latin typeface="Century Gothic"/>
                <a:cs typeface="Century Gothic"/>
              </a:rPr>
              <a:t>(UPM,</a:t>
            </a:r>
            <a:r>
              <a:rPr dirty="0" sz="900" spc="-1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30">
                <a:solidFill>
                  <a:srgbClr val="273E68"/>
                </a:solidFill>
                <a:latin typeface="Century Gothic"/>
                <a:cs typeface="Century Gothic"/>
              </a:rPr>
              <a:t>INTEF,</a:t>
            </a:r>
            <a:r>
              <a:rPr dirty="0" sz="900" spc="-15">
                <a:solidFill>
                  <a:srgbClr val="273E68"/>
                </a:solidFill>
                <a:latin typeface="Century Gothic"/>
                <a:cs typeface="Century Gothic"/>
              </a:rPr>
              <a:t> Junta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61649" y="1834688"/>
            <a:ext cx="1224915" cy="51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6510" marR="5080" indent="-4445">
              <a:lnSpc>
                <a:spcPct val="118100"/>
              </a:lnSpc>
              <a:spcBef>
                <a:spcPts val="100"/>
              </a:spcBef>
            </a:pPr>
            <a:r>
              <a:rPr dirty="0" sz="900" spc="-75">
                <a:solidFill>
                  <a:srgbClr val="273E68"/>
                </a:solidFill>
                <a:latin typeface="Century Gothic"/>
                <a:cs typeface="Century Gothic"/>
              </a:rPr>
              <a:t>de</a:t>
            </a:r>
            <a:r>
              <a:rPr dirty="0" sz="9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10">
                <a:solidFill>
                  <a:srgbClr val="273E68"/>
                </a:solidFill>
                <a:latin typeface="Century Gothic"/>
                <a:cs typeface="Century Gothic"/>
              </a:rPr>
              <a:t>Castilla-La</a:t>
            </a:r>
            <a:r>
              <a:rPr dirty="0" sz="9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60">
                <a:solidFill>
                  <a:srgbClr val="273E68"/>
                </a:solidFill>
                <a:latin typeface="Century Gothic"/>
                <a:cs typeface="Century Gothic"/>
              </a:rPr>
              <a:t>Mancha,  </a:t>
            </a:r>
            <a:r>
              <a:rPr dirty="0" sz="900" spc="-5">
                <a:solidFill>
                  <a:srgbClr val="273E68"/>
                </a:solidFill>
                <a:latin typeface="Century Gothic"/>
                <a:cs typeface="Century Gothic"/>
              </a:rPr>
              <a:t>ScolarTIC </a:t>
            </a:r>
            <a:r>
              <a:rPr dirty="0" sz="900" spc="50">
                <a:solidFill>
                  <a:srgbClr val="273E68"/>
                </a:solidFill>
                <a:latin typeface="Century Gothic"/>
                <a:cs typeface="Century Gothic"/>
              </a:rPr>
              <a:t>- </a:t>
            </a:r>
            <a:r>
              <a:rPr dirty="0" sz="900" spc="-35">
                <a:solidFill>
                  <a:srgbClr val="273E68"/>
                </a:solidFill>
                <a:latin typeface="Century Gothic"/>
                <a:cs typeface="Century Gothic"/>
              </a:rPr>
              <a:t>Telefónica, </a:t>
            </a:r>
            <a:r>
              <a:rPr dirty="0" sz="900" spc="-23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30">
                <a:solidFill>
                  <a:srgbClr val="273E68"/>
                </a:solidFill>
                <a:latin typeface="Century Gothic"/>
                <a:cs typeface="Century Gothic"/>
              </a:rPr>
              <a:t>MiriadaX,</a:t>
            </a:r>
            <a:r>
              <a:rPr dirty="0" sz="9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10">
                <a:solidFill>
                  <a:srgbClr val="273E68"/>
                </a:solidFill>
                <a:latin typeface="Century Gothic"/>
                <a:cs typeface="Century Gothic"/>
              </a:rPr>
              <a:t>URJC,</a:t>
            </a:r>
            <a:r>
              <a:rPr dirty="0" sz="9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55">
                <a:solidFill>
                  <a:srgbClr val="273E68"/>
                </a:solidFill>
                <a:latin typeface="Century Gothic"/>
                <a:cs typeface="Century Gothic"/>
              </a:rPr>
              <a:t>e</a:t>
            </a:r>
            <a:r>
              <a:rPr dirty="0" sz="900" spc="-35">
                <a:solidFill>
                  <a:srgbClr val="273E68"/>
                </a:solidFill>
                <a:latin typeface="Century Gothic"/>
                <a:cs typeface="Century Gothic"/>
              </a:rPr>
              <a:t>t</a:t>
            </a:r>
            <a:r>
              <a:rPr dirty="0" sz="900" spc="-70">
                <a:solidFill>
                  <a:srgbClr val="273E68"/>
                </a:solidFill>
                <a:latin typeface="Century Gothic"/>
                <a:cs typeface="Century Gothic"/>
              </a:rPr>
              <a:t>c.)</a:t>
            </a:r>
            <a:r>
              <a:rPr dirty="0" sz="9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25">
                <a:solidFill>
                  <a:srgbClr val="273E68"/>
                </a:solidFill>
                <a:latin typeface="Century Gothic"/>
                <a:cs typeface="Century Gothic"/>
              </a:rPr>
              <a:t>y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39004" y="2320463"/>
            <a:ext cx="1470025" cy="51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8100"/>
              </a:lnSpc>
              <a:spcBef>
                <a:spcPts val="100"/>
              </a:spcBef>
            </a:pPr>
            <a:r>
              <a:rPr dirty="0" sz="900" spc="-45">
                <a:solidFill>
                  <a:srgbClr val="273E68"/>
                </a:solidFill>
                <a:latin typeface="Century Gothic"/>
                <a:cs typeface="Century Gothic"/>
              </a:rPr>
              <a:t>América</a:t>
            </a:r>
            <a:r>
              <a:rPr dirty="0" sz="900" spc="-1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20">
                <a:solidFill>
                  <a:srgbClr val="273E68"/>
                </a:solidFill>
                <a:latin typeface="Century Gothic"/>
                <a:cs typeface="Century Gothic"/>
              </a:rPr>
              <a:t>Latina</a:t>
            </a:r>
            <a:r>
              <a:rPr dirty="0" sz="900" spc="-1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40">
                <a:solidFill>
                  <a:srgbClr val="273E68"/>
                </a:solidFill>
                <a:latin typeface="Century Gothic"/>
                <a:cs typeface="Century Gothic"/>
              </a:rPr>
              <a:t>(Venezuela, </a:t>
            </a:r>
            <a:r>
              <a:rPr dirty="0" sz="900" spc="-23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75">
                <a:solidFill>
                  <a:srgbClr val="273E68"/>
                </a:solidFill>
                <a:latin typeface="Century Gothic"/>
                <a:cs typeface="Century Gothic"/>
              </a:rPr>
              <a:t>Co</a:t>
            </a:r>
            <a:r>
              <a:rPr dirty="0" sz="900" spc="-30">
                <a:solidFill>
                  <a:srgbClr val="273E68"/>
                </a:solidFill>
                <a:latin typeface="Century Gothic"/>
                <a:cs typeface="Century Gothic"/>
              </a:rPr>
              <a:t>l</a:t>
            </a:r>
            <a:r>
              <a:rPr dirty="0" sz="900" spc="-45">
                <a:solidFill>
                  <a:srgbClr val="273E68"/>
                </a:solidFill>
                <a:latin typeface="Century Gothic"/>
                <a:cs typeface="Century Gothic"/>
              </a:rPr>
              <a:t>ombia,</a:t>
            </a:r>
            <a:r>
              <a:rPr dirty="0" sz="9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10">
                <a:solidFill>
                  <a:srgbClr val="273E68"/>
                </a:solidFill>
                <a:latin typeface="Century Gothic"/>
                <a:cs typeface="Century Gothic"/>
              </a:rPr>
              <a:t>A</a:t>
            </a:r>
            <a:r>
              <a:rPr dirty="0" sz="900" spc="-20">
                <a:solidFill>
                  <a:srgbClr val="273E68"/>
                </a:solidFill>
                <a:latin typeface="Century Gothic"/>
                <a:cs typeface="Century Gothic"/>
              </a:rPr>
              <a:t>r</a:t>
            </a:r>
            <a:r>
              <a:rPr dirty="0" sz="900" spc="-65">
                <a:solidFill>
                  <a:srgbClr val="273E68"/>
                </a:solidFill>
                <a:latin typeface="Century Gothic"/>
                <a:cs typeface="Century Gothic"/>
              </a:rPr>
              <a:t>g</a:t>
            </a:r>
            <a:r>
              <a:rPr dirty="0" sz="900" spc="-40">
                <a:solidFill>
                  <a:srgbClr val="273E68"/>
                </a:solidFill>
                <a:latin typeface="Century Gothic"/>
                <a:cs typeface="Century Gothic"/>
              </a:rPr>
              <a:t>entina,</a:t>
            </a:r>
            <a:r>
              <a:rPr dirty="0" sz="9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10">
                <a:solidFill>
                  <a:srgbClr val="273E68"/>
                </a:solidFill>
                <a:latin typeface="Century Gothic"/>
                <a:cs typeface="Century Gothic"/>
              </a:rPr>
              <a:t>P</a:t>
            </a:r>
            <a:r>
              <a:rPr dirty="0" sz="900" spc="-25">
                <a:solidFill>
                  <a:srgbClr val="273E68"/>
                </a:solidFill>
                <a:latin typeface="Century Gothic"/>
                <a:cs typeface="Century Gothic"/>
              </a:rPr>
              <a:t>erú,  </a:t>
            </a:r>
            <a:r>
              <a:rPr dirty="0" sz="900" spc="-95">
                <a:solidFill>
                  <a:srgbClr val="273E68"/>
                </a:solidFill>
                <a:latin typeface="Century Gothic"/>
                <a:cs typeface="Century Gothic"/>
              </a:rPr>
              <a:t>M</a:t>
            </a:r>
            <a:r>
              <a:rPr dirty="0" sz="900" spc="-80">
                <a:solidFill>
                  <a:srgbClr val="273E68"/>
                </a:solidFill>
                <a:latin typeface="Century Gothic"/>
                <a:cs typeface="Century Gothic"/>
              </a:rPr>
              <a:t>é</a:t>
            </a:r>
            <a:r>
              <a:rPr dirty="0" sz="900" spc="-45">
                <a:solidFill>
                  <a:srgbClr val="273E68"/>
                </a:solidFill>
                <a:latin typeface="Century Gothic"/>
                <a:cs typeface="Century Gothic"/>
              </a:rPr>
              <a:t>xico,</a:t>
            </a:r>
            <a:r>
              <a:rPr dirty="0" sz="9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55">
                <a:solidFill>
                  <a:srgbClr val="273E68"/>
                </a:solidFill>
                <a:latin typeface="Century Gothic"/>
                <a:cs typeface="Century Gothic"/>
              </a:rPr>
              <a:t>e</a:t>
            </a:r>
            <a:r>
              <a:rPr dirty="0" sz="900" spc="-35">
                <a:solidFill>
                  <a:srgbClr val="273E68"/>
                </a:solidFill>
                <a:latin typeface="Century Gothic"/>
                <a:cs typeface="Century Gothic"/>
              </a:rPr>
              <a:t>t</a:t>
            </a:r>
            <a:r>
              <a:rPr dirty="0" sz="900" spc="-75">
                <a:solidFill>
                  <a:srgbClr val="273E68"/>
                </a:solidFill>
                <a:latin typeface="Century Gothic"/>
                <a:cs typeface="Century Gothic"/>
              </a:rPr>
              <a:t>c.).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277184" y="1574835"/>
            <a:ext cx="3034030" cy="1344930"/>
            <a:chOff x="5277184" y="1574835"/>
            <a:chExt cx="3034030" cy="1344930"/>
          </a:xfrm>
        </p:grpSpPr>
        <p:sp>
          <p:nvSpPr>
            <p:cNvPr id="19" name="object 19"/>
            <p:cNvSpPr/>
            <p:nvPr/>
          </p:nvSpPr>
          <p:spPr>
            <a:xfrm>
              <a:off x="5281946" y="1579598"/>
              <a:ext cx="3024505" cy="1335405"/>
            </a:xfrm>
            <a:custGeom>
              <a:avLst/>
              <a:gdLst/>
              <a:ahLst/>
              <a:cxnLst/>
              <a:rect l="l" t="t" r="r" b="b"/>
              <a:pathLst>
                <a:path w="3024504" h="1335405">
                  <a:moveTo>
                    <a:pt x="3024328" y="1335126"/>
                  </a:moveTo>
                  <a:lnTo>
                    <a:pt x="1373728" y="1335126"/>
                  </a:lnTo>
                  <a:lnTo>
                    <a:pt x="1373728" y="832876"/>
                  </a:lnTo>
                  <a:lnTo>
                    <a:pt x="0" y="0"/>
                  </a:lnTo>
                  <a:lnTo>
                    <a:pt x="1373728" y="617626"/>
                  </a:lnTo>
                  <a:lnTo>
                    <a:pt x="1373728" y="474126"/>
                  </a:lnTo>
                  <a:lnTo>
                    <a:pt x="3024328" y="474126"/>
                  </a:lnTo>
                  <a:lnTo>
                    <a:pt x="3024328" y="1335126"/>
                  </a:lnTo>
                  <a:close/>
                </a:path>
              </a:pathLst>
            </a:custGeom>
            <a:solidFill>
              <a:srgbClr val="F4F6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281946" y="1579598"/>
              <a:ext cx="3024505" cy="1335405"/>
            </a:xfrm>
            <a:custGeom>
              <a:avLst/>
              <a:gdLst/>
              <a:ahLst/>
              <a:cxnLst/>
              <a:rect l="l" t="t" r="r" b="b"/>
              <a:pathLst>
                <a:path w="3024504" h="1335405">
                  <a:moveTo>
                    <a:pt x="1373728" y="474126"/>
                  </a:moveTo>
                  <a:lnTo>
                    <a:pt x="1648828" y="474126"/>
                  </a:lnTo>
                  <a:lnTo>
                    <a:pt x="2061478" y="474126"/>
                  </a:lnTo>
                  <a:lnTo>
                    <a:pt x="3024328" y="474126"/>
                  </a:lnTo>
                  <a:lnTo>
                    <a:pt x="3024328" y="617626"/>
                  </a:lnTo>
                  <a:lnTo>
                    <a:pt x="3024328" y="832876"/>
                  </a:lnTo>
                  <a:lnTo>
                    <a:pt x="3024328" y="1335126"/>
                  </a:lnTo>
                  <a:lnTo>
                    <a:pt x="2061478" y="1335126"/>
                  </a:lnTo>
                  <a:lnTo>
                    <a:pt x="1648828" y="1335126"/>
                  </a:lnTo>
                  <a:lnTo>
                    <a:pt x="1373728" y="1335126"/>
                  </a:lnTo>
                  <a:lnTo>
                    <a:pt x="1373728" y="832876"/>
                  </a:lnTo>
                  <a:lnTo>
                    <a:pt x="0" y="0"/>
                  </a:lnTo>
                  <a:lnTo>
                    <a:pt x="1373728" y="617626"/>
                  </a:lnTo>
                  <a:lnTo>
                    <a:pt x="1373728" y="474126"/>
                  </a:lnTo>
                  <a:close/>
                </a:path>
              </a:pathLst>
            </a:custGeom>
            <a:ln w="9524">
              <a:solidFill>
                <a:srgbClr val="7085A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6802674" y="1760762"/>
            <a:ext cx="1233805" cy="626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0">
                <a:solidFill>
                  <a:srgbClr val="273E68"/>
                </a:solidFill>
                <a:latin typeface="Century Gothic"/>
                <a:cs typeface="Century Gothic"/>
              </a:rPr>
              <a:t>(URJC)</a:t>
            </a:r>
            <a:endParaRPr sz="1100">
              <a:latin typeface="Century Gothic"/>
              <a:cs typeface="Century Gothic"/>
            </a:endParaRPr>
          </a:p>
          <a:p>
            <a:pPr marL="135255" marR="5080" indent="280035">
              <a:lnSpc>
                <a:spcPct val="118100"/>
              </a:lnSpc>
              <a:spcBef>
                <a:spcPts val="855"/>
              </a:spcBef>
            </a:pPr>
            <a:r>
              <a:rPr dirty="0" sz="900" spc="-30">
                <a:solidFill>
                  <a:srgbClr val="273E68"/>
                </a:solidFill>
                <a:latin typeface="Century Gothic"/>
                <a:cs typeface="Century Gothic"/>
              </a:rPr>
              <a:t>Doctor</a:t>
            </a:r>
            <a:r>
              <a:rPr dirty="0" sz="900" spc="-1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55">
                <a:solidFill>
                  <a:srgbClr val="273E68"/>
                </a:solidFill>
                <a:latin typeface="Century Gothic"/>
                <a:cs typeface="Century Gothic"/>
              </a:rPr>
              <a:t>en </a:t>
            </a:r>
            <a:r>
              <a:rPr dirty="0" sz="900" spc="-5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45">
                <a:solidFill>
                  <a:srgbClr val="273E68"/>
                </a:solidFill>
                <a:latin typeface="Century Gothic"/>
                <a:cs typeface="Century Gothic"/>
              </a:rPr>
              <a:t>Telecomunicaciones,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92357" y="2361225"/>
            <a:ext cx="1377315" cy="51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8100"/>
              </a:lnSpc>
              <a:spcBef>
                <a:spcPts val="100"/>
              </a:spcBef>
            </a:pPr>
            <a:r>
              <a:rPr dirty="0" sz="900" spc="-45">
                <a:solidFill>
                  <a:srgbClr val="273E68"/>
                </a:solidFill>
                <a:latin typeface="Century Gothic"/>
                <a:cs typeface="Century Gothic"/>
              </a:rPr>
              <a:t>ac</a:t>
            </a:r>
            <a:r>
              <a:rPr dirty="0" sz="900" spc="-45">
                <a:solidFill>
                  <a:srgbClr val="273E68"/>
                </a:solidFill>
                <a:latin typeface="Century Gothic"/>
                <a:cs typeface="Century Gothic"/>
              </a:rPr>
              <a:t>r</a:t>
            </a:r>
            <a:r>
              <a:rPr dirty="0" sz="900" spc="-50">
                <a:solidFill>
                  <a:srgbClr val="273E68"/>
                </a:solidFill>
                <a:latin typeface="Century Gothic"/>
                <a:cs typeface="Century Gothic"/>
              </a:rPr>
              <a:t>editado</a:t>
            </a:r>
            <a:r>
              <a:rPr dirty="0" sz="9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55">
                <a:solidFill>
                  <a:srgbClr val="273E68"/>
                </a:solidFill>
                <a:latin typeface="Century Gothic"/>
                <a:cs typeface="Century Gothic"/>
              </a:rPr>
              <a:t>en</a:t>
            </a:r>
            <a:r>
              <a:rPr dirty="0" sz="9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60">
                <a:solidFill>
                  <a:srgbClr val="273E68"/>
                </a:solidFill>
                <a:latin typeface="Century Gothic"/>
                <a:cs typeface="Century Gothic"/>
              </a:rPr>
              <a:t>ANECA</a:t>
            </a:r>
            <a:r>
              <a:rPr dirty="0" sz="9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15">
                <a:solidFill>
                  <a:srgbClr val="273E68"/>
                </a:solidFill>
                <a:latin typeface="Century Gothic"/>
                <a:cs typeface="Century Gothic"/>
              </a:rPr>
              <a:t>por  </a:t>
            </a:r>
            <a:r>
              <a:rPr dirty="0" sz="900" spc="-45">
                <a:solidFill>
                  <a:srgbClr val="273E68"/>
                </a:solidFill>
                <a:latin typeface="Century Gothic"/>
                <a:cs typeface="Century Gothic"/>
              </a:rPr>
              <a:t>Ciencias</a:t>
            </a:r>
            <a:r>
              <a:rPr dirty="0" sz="900" spc="-1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30">
                <a:solidFill>
                  <a:srgbClr val="273E68"/>
                </a:solidFill>
                <a:latin typeface="Century Gothic"/>
                <a:cs typeface="Century Gothic"/>
              </a:rPr>
              <a:t>Sociales: </a:t>
            </a:r>
            <a:r>
              <a:rPr dirty="0" sz="900" spc="-2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900" spc="-60">
                <a:solidFill>
                  <a:srgbClr val="273E68"/>
                </a:solidFill>
                <a:latin typeface="Century Gothic"/>
                <a:cs typeface="Century Gothic"/>
              </a:rPr>
              <a:t>educación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719450"/>
            <a:ext cx="1203749" cy="4240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7430" y="62700"/>
            <a:ext cx="325183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515"/>
              <a:t>Objetivos</a:t>
            </a:r>
            <a:r>
              <a:rPr dirty="0" sz="3400" spc="-150"/>
              <a:t> </a:t>
            </a:r>
            <a:r>
              <a:rPr dirty="0" sz="3400" spc="-700"/>
              <a:t>de</a:t>
            </a:r>
            <a:r>
              <a:rPr dirty="0" sz="3400" spc="-150"/>
              <a:t> </a:t>
            </a:r>
            <a:r>
              <a:rPr dirty="0" sz="3400" spc="-295"/>
              <a:t>la</a:t>
            </a:r>
            <a:r>
              <a:rPr dirty="0" sz="3400" spc="-150"/>
              <a:t> </a:t>
            </a:r>
            <a:r>
              <a:rPr dirty="0" sz="3400" spc="-434"/>
              <a:t>asignatura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245324" y="985258"/>
            <a:ext cx="8656955" cy="3049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24815" indent="-412750">
              <a:lnSpc>
                <a:spcPct val="100000"/>
              </a:lnSpc>
              <a:spcBef>
                <a:spcPts val="100"/>
              </a:spcBef>
              <a:buSzPct val="109090"/>
              <a:buFont typeface="Arial"/>
              <a:buChar char="●"/>
              <a:tabLst>
                <a:tab pos="425450" algn="l"/>
              </a:tabLst>
            </a:pPr>
            <a:r>
              <a:rPr dirty="0" sz="2200" spc="30">
                <a:latin typeface="Gill Sans MT"/>
                <a:cs typeface="Gill Sans MT"/>
              </a:rPr>
              <a:t>Conocer</a:t>
            </a:r>
            <a:r>
              <a:rPr dirty="0" sz="2200" spc="-85">
                <a:latin typeface="Gill Sans MT"/>
                <a:cs typeface="Gill Sans MT"/>
              </a:rPr>
              <a:t> </a:t>
            </a:r>
            <a:r>
              <a:rPr dirty="0" sz="2200" spc="120">
                <a:latin typeface="Gill Sans MT"/>
                <a:cs typeface="Gill Sans MT"/>
              </a:rPr>
              <a:t>qué</a:t>
            </a:r>
            <a:r>
              <a:rPr dirty="0" sz="2200" spc="-75">
                <a:latin typeface="Gill Sans MT"/>
                <a:cs typeface="Gill Sans MT"/>
              </a:rPr>
              <a:t> </a:t>
            </a:r>
            <a:r>
              <a:rPr dirty="0" sz="2200" spc="195">
                <a:latin typeface="Gill Sans MT"/>
                <a:cs typeface="Gill Sans MT"/>
              </a:rPr>
              <a:t>es</a:t>
            </a:r>
            <a:r>
              <a:rPr dirty="0" sz="2200" spc="-80">
                <a:latin typeface="Gill Sans MT"/>
                <a:cs typeface="Gill Sans MT"/>
              </a:rPr>
              <a:t> </a:t>
            </a:r>
            <a:r>
              <a:rPr dirty="0" sz="2200" spc="150">
                <a:latin typeface="Gill Sans MT"/>
                <a:cs typeface="Gill Sans MT"/>
              </a:rPr>
              <a:t>la</a:t>
            </a:r>
            <a:r>
              <a:rPr dirty="0" sz="2200" spc="-80">
                <a:latin typeface="Gill Sans MT"/>
                <a:cs typeface="Gill Sans MT"/>
              </a:rPr>
              <a:t> </a:t>
            </a:r>
            <a:r>
              <a:rPr dirty="0" sz="2200" spc="95">
                <a:latin typeface="Gill Sans MT"/>
                <a:cs typeface="Gill Sans MT"/>
              </a:rPr>
              <a:t>innovación</a:t>
            </a:r>
            <a:r>
              <a:rPr dirty="0" sz="2200" spc="-80">
                <a:latin typeface="Gill Sans MT"/>
                <a:cs typeface="Gill Sans MT"/>
              </a:rPr>
              <a:t> </a:t>
            </a:r>
            <a:r>
              <a:rPr dirty="0" sz="2200" spc="125">
                <a:latin typeface="Gill Sans MT"/>
                <a:cs typeface="Gill Sans MT"/>
              </a:rPr>
              <a:t>educativa</a:t>
            </a:r>
            <a:endParaRPr sz="2200">
              <a:latin typeface="Gill Sans MT"/>
              <a:cs typeface="Gill Sans MT"/>
            </a:endParaRPr>
          </a:p>
          <a:p>
            <a:pPr algn="just" marL="424815" marR="17780" indent="-397510">
              <a:lnSpc>
                <a:spcPct val="100000"/>
              </a:lnSpc>
              <a:spcBef>
                <a:spcPts val="45"/>
              </a:spcBef>
              <a:buFont typeface="Arial"/>
              <a:buChar char="●"/>
              <a:tabLst>
                <a:tab pos="425450" algn="l"/>
              </a:tabLst>
            </a:pPr>
            <a:r>
              <a:rPr dirty="0" sz="2200" spc="100">
                <a:latin typeface="Gill Sans MT"/>
                <a:cs typeface="Gill Sans MT"/>
              </a:rPr>
              <a:t>Estudiar</a:t>
            </a:r>
            <a:r>
              <a:rPr dirty="0" sz="2200" spc="-10">
                <a:latin typeface="Gill Sans MT"/>
                <a:cs typeface="Gill Sans MT"/>
              </a:rPr>
              <a:t> </a:t>
            </a:r>
            <a:r>
              <a:rPr dirty="0" sz="2200" spc="120">
                <a:latin typeface="Gill Sans MT"/>
                <a:cs typeface="Gill Sans MT"/>
              </a:rPr>
              <a:t>los</a:t>
            </a:r>
            <a:r>
              <a:rPr dirty="0" sz="2200" spc="-10">
                <a:latin typeface="Gill Sans MT"/>
                <a:cs typeface="Gill Sans MT"/>
              </a:rPr>
              <a:t> </a:t>
            </a:r>
            <a:r>
              <a:rPr dirty="0" sz="2200" spc="85">
                <a:latin typeface="Gill Sans MT"/>
                <a:cs typeface="Gill Sans MT"/>
              </a:rPr>
              <a:t>principios</a:t>
            </a:r>
            <a:r>
              <a:rPr dirty="0" sz="2200" spc="-5">
                <a:latin typeface="Gill Sans MT"/>
                <a:cs typeface="Gill Sans MT"/>
              </a:rPr>
              <a:t> </a:t>
            </a:r>
            <a:r>
              <a:rPr dirty="0" sz="2200" spc="110">
                <a:latin typeface="Gill Sans MT"/>
                <a:cs typeface="Gill Sans MT"/>
              </a:rPr>
              <a:t>de</a:t>
            </a:r>
            <a:r>
              <a:rPr dirty="0" sz="2200" spc="-10">
                <a:latin typeface="Gill Sans MT"/>
                <a:cs typeface="Gill Sans MT"/>
              </a:rPr>
              <a:t> </a:t>
            </a:r>
            <a:r>
              <a:rPr dirty="0" sz="2200" spc="150">
                <a:latin typeface="Gill Sans MT"/>
                <a:cs typeface="Gill Sans MT"/>
              </a:rPr>
              <a:t>la</a:t>
            </a:r>
            <a:r>
              <a:rPr dirty="0" sz="2200" spc="-10">
                <a:latin typeface="Gill Sans MT"/>
                <a:cs typeface="Gill Sans MT"/>
              </a:rPr>
              <a:t> </a:t>
            </a:r>
            <a:r>
              <a:rPr dirty="0" sz="2200" spc="95">
                <a:latin typeface="Gill Sans MT"/>
                <a:cs typeface="Gill Sans MT"/>
              </a:rPr>
              <a:t>innovación</a:t>
            </a:r>
            <a:r>
              <a:rPr dirty="0" sz="2200" spc="-10">
                <a:latin typeface="Gill Sans MT"/>
                <a:cs typeface="Gill Sans MT"/>
              </a:rPr>
              <a:t> </a:t>
            </a:r>
            <a:r>
              <a:rPr dirty="0" sz="2200" spc="114">
                <a:latin typeface="Gill Sans MT"/>
                <a:cs typeface="Gill Sans MT"/>
              </a:rPr>
              <a:t>educativa:</a:t>
            </a:r>
            <a:r>
              <a:rPr dirty="0" sz="2200" spc="-10">
                <a:latin typeface="Gill Sans MT"/>
                <a:cs typeface="Gill Sans MT"/>
              </a:rPr>
              <a:t> </a:t>
            </a:r>
            <a:r>
              <a:rPr dirty="0" sz="2200" spc="95">
                <a:latin typeface="Gill Sans MT"/>
                <a:cs typeface="Gill Sans MT"/>
              </a:rPr>
              <a:t>modelo</a:t>
            </a:r>
            <a:r>
              <a:rPr dirty="0" sz="2200" spc="-50">
                <a:latin typeface="Gill Sans MT"/>
                <a:cs typeface="Gill Sans MT"/>
              </a:rPr>
              <a:t> </a:t>
            </a:r>
            <a:r>
              <a:rPr dirty="0" sz="2200" spc="-35">
                <a:latin typeface="Gill Sans MT"/>
                <a:cs typeface="Gill Sans MT"/>
              </a:rPr>
              <a:t>TPACK, </a:t>
            </a:r>
            <a:r>
              <a:rPr dirty="0" sz="2200" spc="-600">
                <a:latin typeface="Gill Sans MT"/>
                <a:cs typeface="Gill Sans MT"/>
              </a:rPr>
              <a:t> </a:t>
            </a:r>
            <a:r>
              <a:rPr dirty="0" sz="2200" spc="85">
                <a:latin typeface="Gill Sans MT"/>
                <a:cs typeface="Gill Sans MT"/>
              </a:rPr>
              <a:t>Taxonomía</a:t>
            </a:r>
            <a:r>
              <a:rPr dirty="0" sz="2200" spc="-15">
                <a:latin typeface="Gill Sans MT"/>
                <a:cs typeface="Gill Sans MT"/>
              </a:rPr>
              <a:t> </a:t>
            </a:r>
            <a:r>
              <a:rPr dirty="0" sz="2200" spc="110">
                <a:latin typeface="Gill Sans MT"/>
                <a:cs typeface="Gill Sans MT"/>
              </a:rPr>
              <a:t>de</a:t>
            </a:r>
            <a:r>
              <a:rPr dirty="0" sz="2200" spc="-15">
                <a:latin typeface="Gill Sans MT"/>
                <a:cs typeface="Gill Sans MT"/>
              </a:rPr>
              <a:t> </a:t>
            </a:r>
            <a:r>
              <a:rPr dirty="0" sz="2200" spc="70">
                <a:latin typeface="Gill Sans MT"/>
                <a:cs typeface="Gill Sans MT"/>
              </a:rPr>
              <a:t>Bloom,</a:t>
            </a:r>
            <a:r>
              <a:rPr dirty="0" sz="2200" spc="-15">
                <a:latin typeface="Gill Sans MT"/>
                <a:cs typeface="Gill Sans MT"/>
              </a:rPr>
              <a:t> </a:t>
            </a:r>
            <a:r>
              <a:rPr dirty="0" sz="2200" spc="65">
                <a:latin typeface="Gill Sans MT"/>
                <a:cs typeface="Gill Sans MT"/>
              </a:rPr>
              <a:t>Neuroeducación,</a:t>
            </a:r>
            <a:r>
              <a:rPr dirty="0" sz="2200" spc="-10">
                <a:latin typeface="Gill Sans MT"/>
                <a:cs typeface="Gill Sans MT"/>
              </a:rPr>
              <a:t> </a:t>
            </a:r>
            <a:r>
              <a:rPr dirty="0" sz="2200" spc="120">
                <a:latin typeface="Gill Sans MT"/>
                <a:cs typeface="Gill Sans MT"/>
              </a:rPr>
              <a:t>inteligencias</a:t>
            </a:r>
            <a:r>
              <a:rPr dirty="0" sz="2200" spc="-10">
                <a:latin typeface="Gill Sans MT"/>
                <a:cs typeface="Gill Sans MT"/>
              </a:rPr>
              <a:t> </a:t>
            </a:r>
            <a:r>
              <a:rPr dirty="0" sz="2200" spc="105">
                <a:latin typeface="Gill Sans MT"/>
                <a:cs typeface="Gill Sans MT"/>
              </a:rPr>
              <a:t>múltiples</a:t>
            </a:r>
            <a:r>
              <a:rPr dirty="0" sz="2200" spc="-15">
                <a:latin typeface="Gill Sans MT"/>
                <a:cs typeface="Gill Sans MT"/>
              </a:rPr>
              <a:t> </a:t>
            </a:r>
            <a:r>
              <a:rPr dirty="0" sz="2200" spc="75">
                <a:latin typeface="Gill Sans MT"/>
                <a:cs typeface="Gill Sans MT"/>
              </a:rPr>
              <a:t>y</a:t>
            </a:r>
            <a:r>
              <a:rPr dirty="0" sz="2200" spc="-10">
                <a:latin typeface="Gill Sans MT"/>
                <a:cs typeface="Gill Sans MT"/>
              </a:rPr>
              <a:t> </a:t>
            </a:r>
            <a:r>
              <a:rPr dirty="0" sz="2200" spc="145">
                <a:latin typeface="Gill Sans MT"/>
                <a:cs typeface="Gill Sans MT"/>
              </a:rPr>
              <a:t>la </a:t>
            </a:r>
            <a:r>
              <a:rPr dirty="0" sz="2200" spc="-600">
                <a:latin typeface="Gill Sans MT"/>
                <a:cs typeface="Gill Sans MT"/>
              </a:rPr>
              <a:t> </a:t>
            </a:r>
            <a:r>
              <a:rPr dirty="0" sz="2200" spc="120">
                <a:latin typeface="Gill Sans MT"/>
                <a:cs typeface="Gill Sans MT"/>
              </a:rPr>
              <a:t>competencia</a:t>
            </a:r>
            <a:r>
              <a:rPr dirty="0" sz="2200" spc="-75">
                <a:latin typeface="Gill Sans MT"/>
                <a:cs typeface="Gill Sans MT"/>
              </a:rPr>
              <a:t> </a:t>
            </a:r>
            <a:r>
              <a:rPr dirty="0" sz="2200" spc="110">
                <a:latin typeface="Gill Sans MT"/>
                <a:cs typeface="Gill Sans MT"/>
              </a:rPr>
              <a:t>digital</a:t>
            </a:r>
            <a:r>
              <a:rPr dirty="0" sz="2200" spc="-75">
                <a:latin typeface="Gill Sans MT"/>
                <a:cs typeface="Gill Sans MT"/>
              </a:rPr>
              <a:t> </a:t>
            </a:r>
            <a:r>
              <a:rPr dirty="0" sz="2200" spc="90">
                <a:latin typeface="Gill Sans MT"/>
                <a:cs typeface="Gill Sans MT"/>
              </a:rPr>
              <a:t>docente.</a:t>
            </a:r>
            <a:endParaRPr sz="2200">
              <a:latin typeface="Gill Sans MT"/>
              <a:cs typeface="Gill Sans MT"/>
            </a:endParaRPr>
          </a:p>
          <a:p>
            <a:pPr algn="just" marL="424815" indent="-397510">
              <a:lnSpc>
                <a:spcPct val="100000"/>
              </a:lnSpc>
              <a:buFont typeface="Arial"/>
              <a:buChar char="●"/>
              <a:tabLst>
                <a:tab pos="425450" algn="l"/>
              </a:tabLst>
            </a:pPr>
            <a:r>
              <a:rPr dirty="0" sz="2200" spc="90">
                <a:latin typeface="Gill Sans MT"/>
                <a:cs typeface="Gill Sans MT"/>
              </a:rPr>
              <a:t>Profundizar</a:t>
            </a:r>
            <a:r>
              <a:rPr dirty="0" sz="2200" spc="-70">
                <a:latin typeface="Gill Sans MT"/>
                <a:cs typeface="Gill Sans MT"/>
              </a:rPr>
              <a:t> </a:t>
            </a:r>
            <a:r>
              <a:rPr dirty="0" sz="2200" spc="110">
                <a:latin typeface="Gill Sans MT"/>
                <a:cs typeface="Gill Sans MT"/>
              </a:rPr>
              <a:t>en</a:t>
            </a:r>
            <a:r>
              <a:rPr dirty="0" sz="2200" spc="-75">
                <a:latin typeface="Gill Sans MT"/>
                <a:cs typeface="Gill Sans MT"/>
              </a:rPr>
              <a:t> </a:t>
            </a:r>
            <a:r>
              <a:rPr dirty="0" sz="2200" spc="75">
                <a:latin typeface="Gill Sans MT"/>
                <a:cs typeface="Gill Sans MT"/>
              </a:rPr>
              <a:t>el</a:t>
            </a:r>
            <a:r>
              <a:rPr dirty="0" sz="2200" spc="-75">
                <a:latin typeface="Gill Sans MT"/>
                <a:cs typeface="Gill Sans MT"/>
              </a:rPr>
              <a:t> </a:t>
            </a:r>
            <a:r>
              <a:rPr dirty="0" sz="2200" spc="90">
                <a:latin typeface="Gill Sans MT"/>
                <a:cs typeface="Gill Sans MT"/>
              </a:rPr>
              <a:t>conocimiento</a:t>
            </a:r>
            <a:r>
              <a:rPr dirty="0" sz="2200" spc="-70">
                <a:latin typeface="Gill Sans MT"/>
                <a:cs typeface="Gill Sans MT"/>
              </a:rPr>
              <a:t> </a:t>
            </a:r>
            <a:r>
              <a:rPr dirty="0" sz="2200" spc="90">
                <a:latin typeface="Gill Sans MT"/>
                <a:cs typeface="Gill Sans MT"/>
              </a:rPr>
              <a:t>del</a:t>
            </a:r>
            <a:r>
              <a:rPr dirty="0" sz="2200" spc="-75">
                <a:latin typeface="Gill Sans MT"/>
                <a:cs typeface="Gill Sans MT"/>
              </a:rPr>
              <a:t> </a:t>
            </a:r>
            <a:r>
              <a:rPr dirty="0" sz="2200" spc="105">
                <a:latin typeface="Gill Sans MT"/>
                <a:cs typeface="Gill Sans MT"/>
              </a:rPr>
              <a:t>aprendizaje</a:t>
            </a:r>
            <a:r>
              <a:rPr dirty="0" sz="2200" spc="-75">
                <a:latin typeface="Gill Sans MT"/>
                <a:cs typeface="Gill Sans MT"/>
              </a:rPr>
              <a:t> </a:t>
            </a:r>
            <a:r>
              <a:rPr dirty="0" sz="2200" spc="65">
                <a:latin typeface="Gill Sans MT"/>
                <a:cs typeface="Gill Sans MT"/>
              </a:rPr>
              <a:t>cooperativo.</a:t>
            </a:r>
            <a:endParaRPr sz="2200">
              <a:latin typeface="Gill Sans MT"/>
              <a:cs typeface="Gill Sans MT"/>
            </a:endParaRPr>
          </a:p>
          <a:p>
            <a:pPr algn="just" marL="424815" marR="6350" indent="-397510">
              <a:lnSpc>
                <a:spcPct val="100000"/>
              </a:lnSpc>
              <a:buFont typeface="Arial"/>
              <a:buChar char="●"/>
              <a:tabLst>
                <a:tab pos="425450" algn="l"/>
              </a:tabLst>
            </a:pPr>
            <a:r>
              <a:rPr dirty="0" sz="2200" spc="95">
                <a:latin typeface="Gill Sans MT"/>
                <a:cs typeface="Gill Sans MT"/>
              </a:rPr>
              <a:t>Revisar</a:t>
            </a:r>
            <a:r>
              <a:rPr dirty="0" sz="2200" spc="100">
                <a:latin typeface="Gill Sans MT"/>
                <a:cs typeface="Gill Sans MT"/>
              </a:rPr>
              <a:t> </a:t>
            </a:r>
            <a:r>
              <a:rPr dirty="0" sz="2200" spc="120">
                <a:latin typeface="Gill Sans MT"/>
                <a:cs typeface="Gill Sans MT"/>
              </a:rPr>
              <a:t>los</a:t>
            </a:r>
            <a:r>
              <a:rPr dirty="0" sz="2200" spc="125">
                <a:latin typeface="Gill Sans MT"/>
                <a:cs typeface="Gill Sans MT"/>
              </a:rPr>
              <a:t> </a:t>
            </a:r>
            <a:r>
              <a:rPr dirty="0" sz="2200" spc="105">
                <a:latin typeface="Gill Sans MT"/>
                <a:cs typeface="Gill Sans MT"/>
              </a:rPr>
              <a:t>principales</a:t>
            </a:r>
            <a:r>
              <a:rPr dirty="0" sz="2200" spc="110">
                <a:latin typeface="Gill Sans MT"/>
                <a:cs typeface="Gill Sans MT"/>
              </a:rPr>
              <a:t> </a:t>
            </a:r>
            <a:r>
              <a:rPr dirty="0" sz="2200" spc="90">
                <a:latin typeface="Gill Sans MT"/>
                <a:cs typeface="Gill Sans MT"/>
              </a:rPr>
              <a:t>recursos</a:t>
            </a:r>
            <a:r>
              <a:rPr dirty="0" sz="2200" spc="95">
                <a:latin typeface="Gill Sans MT"/>
                <a:cs typeface="Gill Sans MT"/>
              </a:rPr>
              <a:t> </a:t>
            </a:r>
            <a:r>
              <a:rPr dirty="0" sz="2200" spc="110">
                <a:latin typeface="Gill Sans MT"/>
                <a:cs typeface="Gill Sans MT"/>
              </a:rPr>
              <a:t>tecnológicos</a:t>
            </a:r>
            <a:r>
              <a:rPr dirty="0" sz="2200" spc="114">
                <a:latin typeface="Gill Sans MT"/>
                <a:cs typeface="Gill Sans MT"/>
              </a:rPr>
              <a:t> </a:t>
            </a:r>
            <a:r>
              <a:rPr dirty="0" sz="2200" spc="75">
                <a:latin typeface="Gill Sans MT"/>
                <a:cs typeface="Gill Sans MT"/>
              </a:rPr>
              <a:t>y</a:t>
            </a:r>
            <a:r>
              <a:rPr dirty="0" sz="2200" spc="80">
                <a:latin typeface="Gill Sans MT"/>
                <a:cs typeface="Gill Sans MT"/>
              </a:rPr>
              <a:t> </a:t>
            </a:r>
            <a:r>
              <a:rPr dirty="0" sz="2200" spc="95">
                <a:latin typeface="Gill Sans MT"/>
                <a:cs typeface="Gill Sans MT"/>
              </a:rPr>
              <a:t>herramientas </a:t>
            </a:r>
            <a:r>
              <a:rPr dirty="0" sz="2200" spc="-600">
                <a:latin typeface="Gill Sans MT"/>
                <a:cs typeface="Gill Sans MT"/>
              </a:rPr>
              <a:t> </a:t>
            </a:r>
            <a:r>
              <a:rPr dirty="0" sz="2200" spc="135">
                <a:latin typeface="Gill Sans MT"/>
                <a:cs typeface="Gill Sans MT"/>
              </a:rPr>
              <a:t>educativas.</a:t>
            </a:r>
            <a:endParaRPr sz="2200">
              <a:latin typeface="Gill Sans MT"/>
              <a:cs typeface="Gill Sans MT"/>
            </a:endParaRPr>
          </a:p>
          <a:p>
            <a:pPr algn="just" marL="424815" marR="5080" indent="-397510">
              <a:lnSpc>
                <a:spcPct val="100000"/>
              </a:lnSpc>
              <a:buFont typeface="Arial"/>
              <a:buChar char="●"/>
              <a:tabLst>
                <a:tab pos="425450" algn="l"/>
              </a:tabLst>
            </a:pPr>
            <a:r>
              <a:rPr dirty="0" sz="2200" spc="30">
                <a:latin typeface="Gill Sans MT"/>
                <a:cs typeface="Gill Sans MT"/>
              </a:rPr>
              <a:t>Introducir </a:t>
            </a:r>
            <a:r>
              <a:rPr dirty="0" sz="2200" spc="110">
                <a:latin typeface="Gill Sans MT"/>
                <a:cs typeface="Gill Sans MT"/>
              </a:rPr>
              <a:t>conceptos </a:t>
            </a:r>
            <a:r>
              <a:rPr dirty="0" sz="2200" spc="120">
                <a:latin typeface="Gill Sans MT"/>
                <a:cs typeface="Gill Sans MT"/>
              </a:rPr>
              <a:t>novedosos </a:t>
            </a:r>
            <a:r>
              <a:rPr dirty="0" sz="2200" spc="110">
                <a:latin typeface="Gill Sans MT"/>
                <a:cs typeface="Gill Sans MT"/>
              </a:rPr>
              <a:t>en </a:t>
            </a:r>
            <a:r>
              <a:rPr dirty="0" sz="2200" spc="125">
                <a:latin typeface="Gill Sans MT"/>
                <a:cs typeface="Gill Sans MT"/>
              </a:rPr>
              <a:t>educación </a:t>
            </a:r>
            <a:r>
              <a:rPr dirty="0" sz="2200" spc="120">
                <a:latin typeface="Gill Sans MT"/>
                <a:cs typeface="Gill Sans MT"/>
              </a:rPr>
              <a:t>como los </a:t>
            </a:r>
            <a:r>
              <a:rPr dirty="0" sz="2200" spc="170">
                <a:latin typeface="Gill Sans MT"/>
                <a:cs typeface="Gill Sans MT"/>
              </a:rPr>
              <a:t>paisajes </a:t>
            </a:r>
            <a:r>
              <a:rPr dirty="0" sz="2200" spc="-600">
                <a:latin typeface="Gill Sans MT"/>
                <a:cs typeface="Gill Sans MT"/>
              </a:rPr>
              <a:t> </a:t>
            </a:r>
            <a:r>
              <a:rPr dirty="0" sz="2200" spc="110">
                <a:latin typeface="Gill Sans MT"/>
                <a:cs typeface="Gill Sans MT"/>
              </a:rPr>
              <a:t>de</a:t>
            </a:r>
            <a:r>
              <a:rPr dirty="0" sz="2200" spc="-75">
                <a:latin typeface="Gill Sans MT"/>
                <a:cs typeface="Gill Sans MT"/>
              </a:rPr>
              <a:t> </a:t>
            </a:r>
            <a:r>
              <a:rPr dirty="0" sz="2200" spc="105">
                <a:latin typeface="Gill Sans MT"/>
                <a:cs typeface="Gill Sans MT"/>
              </a:rPr>
              <a:t>aprendizaje</a:t>
            </a:r>
            <a:r>
              <a:rPr dirty="0" sz="2200" spc="-75">
                <a:latin typeface="Gill Sans MT"/>
                <a:cs typeface="Gill Sans MT"/>
              </a:rPr>
              <a:t> </a:t>
            </a:r>
            <a:r>
              <a:rPr dirty="0" sz="2200" spc="75">
                <a:latin typeface="Gill Sans MT"/>
                <a:cs typeface="Gill Sans MT"/>
              </a:rPr>
              <a:t>y</a:t>
            </a:r>
            <a:r>
              <a:rPr dirty="0" sz="2200" spc="-70">
                <a:latin typeface="Gill Sans MT"/>
                <a:cs typeface="Gill Sans MT"/>
              </a:rPr>
              <a:t> </a:t>
            </a:r>
            <a:r>
              <a:rPr dirty="0" sz="2200" spc="120">
                <a:latin typeface="Gill Sans MT"/>
                <a:cs typeface="Gill Sans MT"/>
              </a:rPr>
              <a:t>los</a:t>
            </a:r>
            <a:r>
              <a:rPr dirty="0" sz="2200" spc="-75">
                <a:latin typeface="Gill Sans MT"/>
                <a:cs typeface="Gill Sans MT"/>
              </a:rPr>
              <a:t> </a:t>
            </a:r>
            <a:r>
              <a:rPr dirty="0" sz="2200" spc="60">
                <a:latin typeface="Gill Sans MT"/>
                <a:cs typeface="Gill Sans MT"/>
              </a:rPr>
              <a:t>entornos</a:t>
            </a:r>
            <a:r>
              <a:rPr dirty="0" sz="2200" spc="-70">
                <a:latin typeface="Gill Sans MT"/>
                <a:cs typeface="Gill Sans MT"/>
              </a:rPr>
              <a:t> </a:t>
            </a:r>
            <a:r>
              <a:rPr dirty="0" sz="2200" spc="120">
                <a:latin typeface="Gill Sans MT"/>
                <a:cs typeface="Gill Sans MT"/>
              </a:rPr>
              <a:t>personales</a:t>
            </a:r>
            <a:r>
              <a:rPr dirty="0" sz="2200" spc="-70">
                <a:latin typeface="Gill Sans MT"/>
                <a:cs typeface="Gill Sans MT"/>
              </a:rPr>
              <a:t> </a:t>
            </a:r>
            <a:r>
              <a:rPr dirty="0" sz="2200" spc="110">
                <a:latin typeface="Gill Sans MT"/>
                <a:cs typeface="Gill Sans MT"/>
              </a:rPr>
              <a:t>de</a:t>
            </a:r>
            <a:r>
              <a:rPr dirty="0" sz="2200" spc="-75">
                <a:latin typeface="Gill Sans MT"/>
                <a:cs typeface="Gill Sans MT"/>
              </a:rPr>
              <a:t> </a:t>
            </a:r>
            <a:r>
              <a:rPr dirty="0" sz="2200" spc="105">
                <a:latin typeface="Gill Sans MT"/>
                <a:cs typeface="Gill Sans MT"/>
              </a:rPr>
              <a:t>aprendizaje.</a:t>
            </a:r>
            <a:endParaRPr sz="2200">
              <a:latin typeface="Gill Sans MT"/>
              <a:cs typeface="Gill Sans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19450"/>
            <a:ext cx="1203749" cy="4240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9597" y="114956"/>
            <a:ext cx="3485515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385"/>
              <a:t>Organización</a:t>
            </a:r>
            <a:r>
              <a:rPr dirty="0" sz="3100" spc="-135"/>
              <a:t> </a:t>
            </a:r>
            <a:r>
              <a:rPr dirty="0" sz="3100" spc="-640"/>
              <a:t>de</a:t>
            </a:r>
            <a:r>
              <a:rPr dirty="0" sz="3100" spc="-135"/>
              <a:t> </a:t>
            </a:r>
            <a:r>
              <a:rPr dirty="0" sz="3100" spc="-270"/>
              <a:t>la</a:t>
            </a:r>
            <a:r>
              <a:rPr dirty="0" sz="3100" spc="-135"/>
              <a:t> </a:t>
            </a:r>
            <a:r>
              <a:rPr dirty="0" sz="3100" spc="-395"/>
              <a:t>asignatura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200825" y="962397"/>
            <a:ext cx="7511415" cy="19932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45" b="1">
                <a:latin typeface="Gill Sans MT"/>
                <a:cs typeface="Gill Sans MT"/>
              </a:rPr>
              <a:t>Asignatura</a:t>
            </a:r>
            <a:r>
              <a:rPr dirty="0" sz="1900" spc="-75" b="1">
                <a:latin typeface="Gill Sans MT"/>
                <a:cs typeface="Gill Sans MT"/>
              </a:rPr>
              <a:t> </a:t>
            </a:r>
            <a:r>
              <a:rPr dirty="0" sz="1900" spc="-50" b="1">
                <a:latin typeface="Gill Sans MT"/>
                <a:cs typeface="Gill Sans MT"/>
              </a:rPr>
              <a:t>optativa</a:t>
            </a:r>
            <a:r>
              <a:rPr dirty="0" sz="1900" spc="-70" b="1">
                <a:latin typeface="Gill Sans MT"/>
                <a:cs typeface="Gill Sans MT"/>
              </a:rPr>
              <a:t> </a:t>
            </a:r>
            <a:r>
              <a:rPr dirty="0" sz="1900" spc="-35" b="1">
                <a:latin typeface="Gill Sans MT"/>
                <a:cs typeface="Gill Sans MT"/>
              </a:rPr>
              <a:t>de</a:t>
            </a:r>
            <a:r>
              <a:rPr dirty="0" sz="1900" spc="-70" b="1">
                <a:latin typeface="Gill Sans MT"/>
                <a:cs typeface="Gill Sans MT"/>
              </a:rPr>
              <a:t> </a:t>
            </a:r>
            <a:r>
              <a:rPr dirty="0" sz="1900" spc="40" b="1">
                <a:latin typeface="Gill Sans MT"/>
                <a:cs typeface="Gill Sans MT"/>
              </a:rPr>
              <a:t>3</a:t>
            </a:r>
            <a:r>
              <a:rPr dirty="0" sz="1900" spc="-70" b="1">
                <a:latin typeface="Gill Sans MT"/>
                <a:cs typeface="Gill Sans MT"/>
              </a:rPr>
              <a:t> </a:t>
            </a:r>
            <a:r>
              <a:rPr dirty="0" sz="1900" spc="-145" b="1">
                <a:latin typeface="Gill Sans MT"/>
                <a:cs typeface="Gill Sans MT"/>
              </a:rPr>
              <a:t>ECTS</a:t>
            </a:r>
            <a:endParaRPr sz="1900">
              <a:latin typeface="Gill Sans MT"/>
              <a:cs typeface="Gill Sans MT"/>
            </a:endParaRPr>
          </a:p>
          <a:p>
            <a:pPr marL="469900" indent="-351790">
              <a:lnSpc>
                <a:spcPct val="100000"/>
              </a:lnSpc>
              <a:spcBef>
                <a:spcPts val="1689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600" spc="100">
                <a:latin typeface="Gill Sans MT"/>
                <a:cs typeface="Gill Sans MT"/>
              </a:rPr>
              <a:t>Campus</a:t>
            </a:r>
            <a:r>
              <a:rPr dirty="0" sz="1600" spc="-65">
                <a:latin typeface="Gill Sans MT"/>
                <a:cs typeface="Gill Sans MT"/>
              </a:rPr>
              <a:t> </a:t>
            </a:r>
            <a:r>
              <a:rPr dirty="0" sz="1600" spc="75">
                <a:latin typeface="Gill Sans MT"/>
                <a:cs typeface="Gill Sans MT"/>
              </a:rPr>
              <a:t>URJC</a:t>
            </a:r>
            <a:r>
              <a:rPr dirty="0" sz="1600" spc="320">
                <a:latin typeface="Gill Sans MT"/>
                <a:cs typeface="Gill Sans MT"/>
              </a:rPr>
              <a:t> </a:t>
            </a:r>
            <a:r>
              <a:rPr dirty="0" sz="1600" spc="80">
                <a:latin typeface="Gill Sans MT"/>
                <a:cs typeface="Gill Sans MT"/>
              </a:rPr>
              <a:t>de</a:t>
            </a:r>
            <a:r>
              <a:rPr dirty="0" sz="1600" spc="-65">
                <a:latin typeface="Gill Sans MT"/>
                <a:cs typeface="Gill Sans MT"/>
              </a:rPr>
              <a:t> </a:t>
            </a:r>
            <a:r>
              <a:rPr dirty="0" sz="1600" spc="85">
                <a:latin typeface="Gill Sans MT"/>
                <a:cs typeface="Gill Sans MT"/>
              </a:rPr>
              <a:t>Fuenlabrada.</a:t>
            </a:r>
            <a:endParaRPr sz="1600">
              <a:latin typeface="Gill Sans MT"/>
              <a:cs typeface="Gill Sans MT"/>
            </a:endParaRPr>
          </a:p>
          <a:p>
            <a:pPr marL="469900" indent="-35179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600" spc="85">
                <a:latin typeface="Gill Sans MT"/>
                <a:cs typeface="Gill Sans MT"/>
              </a:rPr>
              <a:t>Martes</a:t>
            </a:r>
            <a:r>
              <a:rPr dirty="0" sz="1600" spc="-65">
                <a:latin typeface="Gill Sans MT"/>
                <a:cs typeface="Gill Sans MT"/>
              </a:rPr>
              <a:t> </a:t>
            </a:r>
            <a:r>
              <a:rPr dirty="0" sz="1600" spc="80">
                <a:latin typeface="Gill Sans MT"/>
                <a:cs typeface="Gill Sans MT"/>
              </a:rPr>
              <a:t>de</a:t>
            </a:r>
            <a:r>
              <a:rPr dirty="0" sz="1600" spc="-65">
                <a:latin typeface="Gill Sans MT"/>
                <a:cs typeface="Gill Sans MT"/>
              </a:rPr>
              <a:t> </a:t>
            </a:r>
            <a:r>
              <a:rPr dirty="0" sz="1600" spc="95">
                <a:latin typeface="Gill Sans MT"/>
                <a:cs typeface="Gill Sans MT"/>
              </a:rPr>
              <a:t>17</a:t>
            </a:r>
            <a:r>
              <a:rPr dirty="0" sz="1600" spc="-65">
                <a:latin typeface="Gill Sans MT"/>
                <a:cs typeface="Gill Sans MT"/>
              </a:rPr>
              <a:t> </a:t>
            </a:r>
            <a:r>
              <a:rPr dirty="0" sz="1600" spc="185">
                <a:latin typeface="Gill Sans MT"/>
                <a:cs typeface="Gill Sans MT"/>
              </a:rPr>
              <a:t>a</a:t>
            </a:r>
            <a:r>
              <a:rPr dirty="0" sz="1600" spc="-65">
                <a:latin typeface="Gill Sans MT"/>
                <a:cs typeface="Gill Sans MT"/>
              </a:rPr>
              <a:t> </a:t>
            </a:r>
            <a:r>
              <a:rPr dirty="0" sz="1600" spc="95">
                <a:latin typeface="Gill Sans MT"/>
                <a:cs typeface="Gill Sans MT"/>
              </a:rPr>
              <a:t>19</a:t>
            </a:r>
            <a:r>
              <a:rPr dirty="0" sz="1600" spc="-60">
                <a:latin typeface="Gill Sans MT"/>
                <a:cs typeface="Gill Sans MT"/>
              </a:rPr>
              <a:t> </a:t>
            </a:r>
            <a:r>
              <a:rPr dirty="0" sz="1600" spc="70">
                <a:latin typeface="Gill Sans MT"/>
                <a:cs typeface="Gill Sans MT"/>
              </a:rPr>
              <a:t>horas.</a:t>
            </a:r>
            <a:endParaRPr sz="1600">
              <a:latin typeface="Gill Sans MT"/>
              <a:cs typeface="Gill Sans MT"/>
            </a:endParaRPr>
          </a:p>
          <a:p>
            <a:pPr marL="469900" indent="-35179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600" spc="95">
                <a:latin typeface="Gill Sans MT"/>
                <a:cs typeface="Gill Sans MT"/>
              </a:rPr>
              <a:t>11</a:t>
            </a:r>
            <a:r>
              <a:rPr dirty="0" sz="1600" spc="-55">
                <a:latin typeface="Gill Sans MT"/>
                <a:cs typeface="Gill Sans MT"/>
              </a:rPr>
              <a:t> </a:t>
            </a:r>
            <a:r>
              <a:rPr dirty="0" sz="1600" spc="135">
                <a:latin typeface="Gill Sans MT"/>
                <a:cs typeface="Gill Sans MT"/>
              </a:rPr>
              <a:t>clases</a:t>
            </a:r>
            <a:r>
              <a:rPr dirty="0" sz="1600" spc="-50">
                <a:latin typeface="Gill Sans MT"/>
                <a:cs typeface="Gill Sans MT"/>
              </a:rPr>
              <a:t> </a:t>
            </a:r>
            <a:r>
              <a:rPr dirty="0" sz="1600" spc="65">
                <a:latin typeface="Gill Sans MT"/>
                <a:cs typeface="Gill Sans MT"/>
              </a:rPr>
              <a:t>del</a:t>
            </a:r>
            <a:r>
              <a:rPr dirty="0" sz="1600" spc="-50">
                <a:latin typeface="Gill Sans MT"/>
                <a:cs typeface="Gill Sans MT"/>
              </a:rPr>
              <a:t> </a:t>
            </a:r>
            <a:r>
              <a:rPr dirty="0" sz="1600" spc="95">
                <a:latin typeface="Gill Sans MT"/>
                <a:cs typeface="Gill Sans MT"/>
              </a:rPr>
              <a:t>27</a:t>
            </a:r>
            <a:r>
              <a:rPr dirty="0" sz="1600" spc="-50">
                <a:latin typeface="Gill Sans MT"/>
                <a:cs typeface="Gill Sans MT"/>
              </a:rPr>
              <a:t> </a:t>
            </a:r>
            <a:r>
              <a:rPr dirty="0" sz="1600" spc="80">
                <a:latin typeface="Gill Sans MT"/>
                <a:cs typeface="Gill Sans MT"/>
              </a:rPr>
              <a:t>de</a:t>
            </a:r>
            <a:r>
              <a:rPr dirty="0" sz="1600" spc="-50">
                <a:latin typeface="Gill Sans MT"/>
                <a:cs typeface="Gill Sans MT"/>
              </a:rPr>
              <a:t> </a:t>
            </a:r>
            <a:r>
              <a:rPr dirty="0" sz="1600" spc="65">
                <a:latin typeface="Gill Sans MT"/>
                <a:cs typeface="Gill Sans MT"/>
              </a:rPr>
              <a:t>septiembre</a:t>
            </a:r>
            <a:r>
              <a:rPr dirty="0" sz="1600" spc="-50">
                <a:latin typeface="Gill Sans MT"/>
                <a:cs typeface="Gill Sans MT"/>
              </a:rPr>
              <a:t> </a:t>
            </a:r>
            <a:r>
              <a:rPr dirty="0" sz="1600" spc="110">
                <a:latin typeface="Gill Sans MT"/>
                <a:cs typeface="Gill Sans MT"/>
              </a:rPr>
              <a:t>al</a:t>
            </a:r>
            <a:r>
              <a:rPr dirty="0" sz="1600" spc="-50">
                <a:latin typeface="Gill Sans MT"/>
                <a:cs typeface="Gill Sans MT"/>
              </a:rPr>
              <a:t> </a:t>
            </a:r>
            <a:r>
              <a:rPr dirty="0" sz="1600" spc="95">
                <a:latin typeface="Gill Sans MT"/>
                <a:cs typeface="Gill Sans MT"/>
              </a:rPr>
              <a:t>13</a:t>
            </a:r>
            <a:r>
              <a:rPr dirty="0" sz="1600" spc="-50">
                <a:latin typeface="Gill Sans MT"/>
                <a:cs typeface="Gill Sans MT"/>
              </a:rPr>
              <a:t> </a:t>
            </a:r>
            <a:r>
              <a:rPr dirty="0" sz="1600" spc="80">
                <a:latin typeface="Gill Sans MT"/>
                <a:cs typeface="Gill Sans MT"/>
              </a:rPr>
              <a:t>de</a:t>
            </a:r>
            <a:r>
              <a:rPr dirty="0" sz="1600" spc="-55">
                <a:latin typeface="Gill Sans MT"/>
                <a:cs typeface="Gill Sans MT"/>
              </a:rPr>
              <a:t> </a:t>
            </a:r>
            <a:r>
              <a:rPr dirty="0" sz="1600" spc="60">
                <a:latin typeface="Gill Sans MT"/>
                <a:cs typeface="Gill Sans MT"/>
              </a:rPr>
              <a:t>diciembre</a:t>
            </a:r>
            <a:r>
              <a:rPr dirty="0" sz="1600" spc="-50">
                <a:latin typeface="Gill Sans MT"/>
                <a:cs typeface="Gill Sans MT"/>
              </a:rPr>
              <a:t> </a:t>
            </a:r>
            <a:r>
              <a:rPr dirty="0" sz="1600" spc="65">
                <a:latin typeface="Gill Sans MT"/>
                <a:cs typeface="Gill Sans MT"/>
              </a:rPr>
              <a:t>(examen),</a:t>
            </a:r>
            <a:r>
              <a:rPr dirty="0" sz="1600" spc="-50">
                <a:latin typeface="Gill Sans MT"/>
                <a:cs typeface="Gill Sans MT"/>
              </a:rPr>
              <a:t> </a:t>
            </a:r>
            <a:r>
              <a:rPr dirty="0" sz="1600" spc="130">
                <a:latin typeface="Gill Sans MT"/>
                <a:cs typeface="Gill Sans MT"/>
              </a:rPr>
              <a:t>ambos</a:t>
            </a:r>
            <a:r>
              <a:rPr dirty="0" sz="1600" spc="-50">
                <a:latin typeface="Gill Sans MT"/>
                <a:cs typeface="Gill Sans MT"/>
              </a:rPr>
              <a:t> </a:t>
            </a:r>
            <a:r>
              <a:rPr dirty="0" sz="1600" spc="75">
                <a:latin typeface="Gill Sans MT"/>
                <a:cs typeface="Gill Sans MT"/>
              </a:rPr>
              <a:t>incluidos.</a:t>
            </a:r>
            <a:endParaRPr sz="1600">
              <a:latin typeface="Gill Sans MT"/>
              <a:cs typeface="Gill Sans MT"/>
            </a:endParaRPr>
          </a:p>
          <a:p>
            <a:pPr marL="469900" indent="-35179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600" spc="100">
                <a:latin typeface="Gill Sans MT"/>
                <a:cs typeface="Gill Sans MT"/>
              </a:rPr>
              <a:t>Clases</a:t>
            </a:r>
            <a:r>
              <a:rPr dirty="0" sz="1600" spc="-60">
                <a:latin typeface="Gill Sans MT"/>
                <a:cs typeface="Gill Sans MT"/>
              </a:rPr>
              <a:t> </a:t>
            </a:r>
            <a:r>
              <a:rPr dirty="0" sz="1600" spc="65">
                <a:latin typeface="Gill Sans MT"/>
                <a:cs typeface="Gill Sans MT"/>
              </a:rPr>
              <a:t>teóricas</a:t>
            </a:r>
            <a:r>
              <a:rPr dirty="0" sz="1600" spc="-55">
                <a:latin typeface="Gill Sans MT"/>
                <a:cs typeface="Gill Sans MT"/>
              </a:rPr>
              <a:t> </a:t>
            </a:r>
            <a:r>
              <a:rPr dirty="0" sz="1600" spc="55">
                <a:latin typeface="Gill Sans MT"/>
                <a:cs typeface="Gill Sans MT"/>
              </a:rPr>
              <a:t>y</a:t>
            </a:r>
            <a:r>
              <a:rPr dirty="0" sz="1600" spc="-50">
                <a:latin typeface="Gill Sans MT"/>
                <a:cs typeface="Gill Sans MT"/>
              </a:rPr>
              <a:t> </a:t>
            </a:r>
            <a:r>
              <a:rPr dirty="0" sz="1600" spc="90">
                <a:latin typeface="Gill Sans MT"/>
                <a:cs typeface="Gill Sans MT"/>
              </a:rPr>
              <a:t>prácticas</a:t>
            </a:r>
            <a:r>
              <a:rPr dirty="0" sz="1600" spc="-55">
                <a:latin typeface="Gill Sans MT"/>
                <a:cs typeface="Gill Sans MT"/>
              </a:rPr>
              <a:t> </a:t>
            </a:r>
            <a:r>
              <a:rPr dirty="0" sz="1600" spc="75">
                <a:latin typeface="Gill Sans MT"/>
                <a:cs typeface="Gill Sans MT"/>
              </a:rPr>
              <a:t>en</a:t>
            </a:r>
            <a:r>
              <a:rPr dirty="0" sz="1600" spc="-55">
                <a:latin typeface="Gill Sans MT"/>
                <a:cs typeface="Gill Sans MT"/>
              </a:rPr>
              <a:t> </a:t>
            </a:r>
            <a:r>
              <a:rPr dirty="0" sz="1600" spc="135">
                <a:latin typeface="Gill Sans MT"/>
                <a:cs typeface="Gill Sans MT"/>
              </a:rPr>
              <a:t>aulas</a:t>
            </a:r>
            <a:r>
              <a:rPr dirty="0" sz="1600" spc="-55">
                <a:latin typeface="Gill Sans MT"/>
                <a:cs typeface="Gill Sans MT"/>
              </a:rPr>
              <a:t> </a:t>
            </a:r>
            <a:r>
              <a:rPr dirty="0" sz="1600" spc="85">
                <a:latin typeface="Gill Sans MT"/>
                <a:cs typeface="Gill Sans MT"/>
              </a:rPr>
              <a:t>informáticas.</a:t>
            </a:r>
            <a:endParaRPr sz="1600">
              <a:latin typeface="Gill Sans MT"/>
              <a:cs typeface="Gill Sans MT"/>
            </a:endParaRPr>
          </a:p>
          <a:p>
            <a:pPr marL="469900" indent="-35179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600" spc="35">
                <a:latin typeface="Gill Sans MT"/>
                <a:cs typeface="Gill Sans MT"/>
              </a:rPr>
              <a:t>Laboratorio</a:t>
            </a:r>
            <a:r>
              <a:rPr dirty="0" sz="1600" spc="-65">
                <a:latin typeface="Gill Sans MT"/>
                <a:cs typeface="Gill Sans MT"/>
              </a:rPr>
              <a:t> </a:t>
            </a:r>
            <a:r>
              <a:rPr dirty="0" sz="1600" spc="30">
                <a:latin typeface="Gill Sans MT"/>
                <a:cs typeface="Gill Sans MT"/>
              </a:rPr>
              <a:t>III:</a:t>
            </a:r>
            <a:r>
              <a:rPr dirty="0" sz="1600" spc="-65">
                <a:latin typeface="Gill Sans MT"/>
                <a:cs typeface="Gill Sans MT"/>
              </a:rPr>
              <a:t> </a:t>
            </a:r>
            <a:r>
              <a:rPr dirty="0" sz="1600" spc="65">
                <a:latin typeface="Gill Sans MT"/>
                <a:cs typeface="Gill Sans MT"/>
              </a:rPr>
              <a:t>Aula</a:t>
            </a:r>
            <a:r>
              <a:rPr dirty="0" sz="1600" spc="-60">
                <a:latin typeface="Gill Sans MT"/>
                <a:cs typeface="Gill Sans MT"/>
              </a:rPr>
              <a:t> </a:t>
            </a:r>
            <a:r>
              <a:rPr dirty="0" sz="1600" spc="75">
                <a:latin typeface="Gill Sans MT"/>
                <a:cs typeface="Gill Sans MT"/>
              </a:rPr>
              <a:t>Informática</a:t>
            </a:r>
            <a:r>
              <a:rPr dirty="0" sz="1600" spc="-65">
                <a:latin typeface="Gill Sans MT"/>
                <a:cs typeface="Gill Sans MT"/>
              </a:rPr>
              <a:t> </a:t>
            </a:r>
            <a:r>
              <a:rPr dirty="0" sz="1600" spc="85">
                <a:latin typeface="Gill Sans MT"/>
                <a:cs typeface="Gill Sans MT"/>
              </a:rPr>
              <a:t>L3008.</a:t>
            </a:r>
            <a:endParaRPr sz="1600">
              <a:latin typeface="Gill Sans MT"/>
              <a:cs typeface="Gill Sans MT"/>
            </a:endParaRPr>
          </a:p>
          <a:p>
            <a:pPr marL="469900" indent="-35179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600" spc="65">
                <a:latin typeface="Gill Sans MT"/>
                <a:cs typeface="Gill Sans MT"/>
              </a:rPr>
              <a:t>Revisar</a:t>
            </a:r>
            <a:r>
              <a:rPr dirty="0" sz="1600" spc="-70">
                <a:latin typeface="Gill Sans MT"/>
                <a:cs typeface="Gill Sans MT"/>
              </a:rPr>
              <a:t> </a:t>
            </a:r>
            <a:r>
              <a:rPr dirty="0" sz="1600" spc="50">
                <a:latin typeface="Gill Sans MT"/>
                <a:cs typeface="Gill Sans MT"/>
              </a:rPr>
              <a:t>Guía</a:t>
            </a:r>
            <a:r>
              <a:rPr dirty="0" sz="1600" spc="-60">
                <a:latin typeface="Gill Sans MT"/>
                <a:cs typeface="Gill Sans MT"/>
              </a:rPr>
              <a:t> </a:t>
            </a:r>
            <a:r>
              <a:rPr dirty="0" sz="1600" spc="60">
                <a:latin typeface="Gill Sans MT"/>
                <a:cs typeface="Gill Sans MT"/>
              </a:rPr>
              <a:t>docente.</a:t>
            </a:r>
            <a:endParaRPr sz="1600">
              <a:latin typeface="Gill Sans MT"/>
              <a:cs typeface="Gill Sans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19450"/>
            <a:ext cx="1203749" cy="4240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66407"/>
              <a:ext cx="9144000" cy="4015740"/>
            </a:xfrm>
            <a:custGeom>
              <a:avLst/>
              <a:gdLst/>
              <a:ahLst/>
              <a:cxnLst/>
              <a:rect l="l" t="t" r="r" b="b"/>
              <a:pathLst>
                <a:path w="9144000" h="4015740">
                  <a:moveTo>
                    <a:pt x="9144000" y="4005846"/>
                  </a:moveTo>
                  <a:lnTo>
                    <a:pt x="0" y="4005846"/>
                  </a:lnTo>
                  <a:lnTo>
                    <a:pt x="0" y="4015143"/>
                  </a:lnTo>
                  <a:lnTo>
                    <a:pt x="9144000" y="4015143"/>
                  </a:lnTo>
                  <a:lnTo>
                    <a:pt x="9144000" y="4005846"/>
                  </a:lnTo>
                  <a:close/>
                </a:path>
                <a:path w="9144000" h="4015740">
                  <a:moveTo>
                    <a:pt x="9144000" y="3433584"/>
                  </a:moveTo>
                  <a:lnTo>
                    <a:pt x="0" y="3433584"/>
                  </a:lnTo>
                  <a:lnTo>
                    <a:pt x="0" y="3442881"/>
                  </a:lnTo>
                  <a:lnTo>
                    <a:pt x="9144000" y="3442881"/>
                  </a:lnTo>
                  <a:lnTo>
                    <a:pt x="9144000" y="3433584"/>
                  </a:lnTo>
                  <a:close/>
                </a:path>
                <a:path w="9144000" h="4015740">
                  <a:moveTo>
                    <a:pt x="9144000" y="2861322"/>
                  </a:moveTo>
                  <a:lnTo>
                    <a:pt x="0" y="2861322"/>
                  </a:lnTo>
                  <a:lnTo>
                    <a:pt x="0" y="2870619"/>
                  </a:lnTo>
                  <a:lnTo>
                    <a:pt x="9144000" y="2870619"/>
                  </a:lnTo>
                  <a:lnTo>
                    <a:pt x="9144000" y="2861322"/>
                  </a:lnTo>
                  <a:close/>
                </a:path>
                <a:path w="9144000" h="4015740">
                  <a:moveTo>
                    <a:pt x="9144000" y="2289060"/>
                  </a:moveTo>
                  <a:lnTo>
                    <a:pt x="0" y="2289060"/>
                  </a:lnTo>
                  <a:lnTo>
                    <a:pt x="0" y="2298357"/>
                  </a:lnTo>
                  <a:lnTo>
                    <a:pt x="9144000" y="2298357"/>
                  </a:lnTo>
                  <a:lnTo>
                    <a:pt x="9144000" y="2289060"/>
                  </a:lnTo>
                  <a:close/>
                </a:path>
                <a:path w="9144000" h="4015740">
                  <a:moveTo>
                    <a:pt x="9144000" y="1716786"/>
                  </a:moveTo>
                  <a:lnTo>
                    <a:pt x="0" y="1716786"/>
                  </a:lnTo>
                  <a:lnTo>
                    <a:pt x="0" y="1726095"/>
                  </a:lnTo>
                  <a:lnTo>
                    <a:pt x="9144000" y="1726095"/>
                  </a:lnTo>
                  <a:lnTo>
                    <a:pt x="9144000" y="1716786"/>
                  </a:lnTo>
                  <a:close/>
                </a:path>
                <a:path w="9144000" h="4015740">
                  <a:moveTo>
                    <a:pt x="9144000" y="1144524"/>
                  </a:moveTo>
                  <a:lnTo>
                    <a:pt x="0" y="1144524"/>
                  </a:lnTo>
                  <a:lnTo>
                    <a:pt x="0" y="1153833"/>
                  </a:lnTo>
                  <a:lnTo>
                    <a:pt x="9144000" y="1153833"/>
                  </a:lnTo>
                  <a:lnTo>
                    <a:pt x="9144000" y="1144524"/>
                  </a:lnTo>
                  <a:close/>
                </a:path>
                <a:path w="9144000" h="4015740">
                  <a:moveTo>
                    <a:pt x="9144000" y="572262"/>
                  </a:moveTo>
                  <a:lnTo>
                    <a:pt x="0" y="572262"/>
                  </a:lnTo>
                  <a:lnTo>
                    <a:pt x="0" y="581558"/>
                  </a:lnTo>
                  <a:lnTo>
                    <a:pt x="9144000" y="581558"/>
                  </a:lnTo>
                  <a:lnTo>
                    <a:pt x="9144000" y="572262"/>
                  </a:lnTo>
                  <a:close/>
                </a:path>
                <a:path w="9144000" h="4015740">
                  <a:moveTo>
                    <a:pt x="9144000" y="0"/>
                  </a:moveTo>
                  <a:lnTo>
                    <a:pt x="0" y="0"/>
                  </a:lnTo>
                  <a:lnTo>
                    <a:pt x="0" y="9296"/>
                  </a:lnTo>
                  <a:lnTo>
                    <a:pt x="9144000" y="92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530"/>
              <a:t>Temario</a:t>
            </a:r>
            <a:r>
              <a:rPr dirty="0" spc="-140"/>
              <a:t> </a:t>
            </a:r>
            <a:r>
              <a:rPr dirty="0" spc="-660"/>
              <a:t>de</a:t>
            </a:r>
            <a:r>
              <a:rPr dirty="0" spc="-140"/>
              <a:t> </a:t>
            </a:r>
            <a:r>
              <a:rPr dirty="0" spc="-280"/>
              <a:t>la</a:t>
            </a:r>
            <a:r>
              <a:rPr dirty="0" spc="-140"/>
              <a:t> </a:t>
            </a:r>
            <a:r>
              <a:rPr dirty="0" spc="-409"/>
              <a:t>asignatura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362" y="776830"/>
            <a:ext cx="4942840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100"/>
              </a:spcBef>
              <a:buSzPct val="115384"/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dirty="0" sz="1300" spc="-175" b="1">
                <a:solidFill>
                  <a:srgbClr val="273E68"/>
                </a:solidFill>
                <a:latin typeface="Gill Sans MT"/>
                <a:cs typeface="Gill Sans MT"/>
              </a:rPr>
              <a:t>BLOQUE</a:t>
            </a:r>
            <a:r>
              <a:rPr dirty="0" sz="1300" spc="-35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25" b="1">
                <a:solidFill>
                  <a:srgbClr val="273E68"/>
                </a:solidFill>
                <a:latin typeface="Gill Sans MT"/>
                <a:cs typeface="Gill Sans MT"/>
              </a:rPr>
              <a:t>I:</a:t>
            </a:r>
            <a:r>
              <a:rPr dirty="0" sz="1300" spc="-30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45" b="1">
                <a:solidFill>
                  <a:srgbClr val="273E68"/>
                </a:solidFill>
                <a:latin typeface="Gill Sans MT"/>
                <a:cs typeface="Gill Sans MT"/>
              </a:rPr>
              <a:t>Introduciendo</a:t>
            </a:r>
            <a:r>
              <a:rPr dirty="0" sz="1300" spc="-30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5" b="1">
                <a:solidFill>
                  <a:srgbClr val="273E68"/>
                </a:solidFill>
                <a:latin typeface="Gill Sans MT"/>
                <a:cs typeface="Gill Sans MT"/>
              </a:rPr>
              <a:t>la</a:t>
            </a:r>
            <a:r>
              <a:rPr dirty="0" sz="1300" spc="-30" b="1">
                <a:solidFill>
                  <a:srgbClr val="273E68"/>
                </a:solidFill>
                <a:latin typeface="Gill Sans MT"/>
                <a:cs typeface="Gill Sans MT"/>
              </a:rPr>
              <a:t> Innovación </a:t>
            </a:r>
            <a:r>
              <a:rPr dirty="0" sz="1300" spc="-20" b="1">
                <a:solidFill>
                  <a:srgbClr val="273E68"/>
                </a:solidFill>
                <a:latin typeface="Gill Sans MT"/>
                <a:cs typeface="Gill Sans MT"/>
              </a:rPr>
              <a:t>educativa</a:t>
            </a:r>
            <a:r>
              <a:rPr dirty="0" sz="1300" spc="-30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15" b="1">
                <a:solidFill>
                  <a:srgbClr val="273E68"/>
                </a:solidFill>
                <a:latin typeface="Gill Sans MT"/>
                <a:cs typeface="Gill Sans MT"/>
              </a:rPr>
              <a:t>(3</a:t>
            </a:r>
            <a:r>
              <a:rPr dirty="0" sz="1300" spc="-30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5" b="1">
                <a:solidFill>
                  <a:srgbClr val="273E68"/>
                </a:solidFill>
                <a:latin typeface="Gill Sans MT"/>
                <a:cs typeface="Gill Sans MT"/>
              </a:rPr>
              <a:t>semanas)</a:t>
            </a:r>
            <a:endParaRPr sz="1300">
              <a:latin typeface="Gill Sans MT"/>
              <a:cs typeface="Gill Sans MT"/>
            </a:endParaRPr>
          </a:p>
          <a:p>
            <a:pPr lvl="1" marL="813435" indent="-328930">
              <a:lnSpc>
                <a:spcPct val="100000"/>
              </a:lnSpc>
              <a:spcBef>
                <a:spcPts val="45"/>
              </a:spcBef>
              <a:buFont typeface="Arial"/>
              <a:buChar char="○"/>
              <a:tabLst>
                <a:tab pos="813435" algn="l"/>
                <a:tab pos="814069" algn="l"/>
              </a:tabLst>
            </a:pPr>
            <a:r>
              <a:rPr dirty="0" sz="1300" spc="30">
                <a:latin typeface="Gill Sans MT"/>
                <a:cs typeface="Gill Sans MT"/>
              </a:rPr>
              <a:t>¿Qué</a:t>
            </a:r>
            <a:r>
              <a:rPr dirty="0" sz="1300" spc="-55">
                <a:latin typeface="Gill Sans MT"/>
                <a:cs typeface="Gill Sans MT"/>
              </a:rPr>
              <a:t> </a:t>
            </a:r>
            <a:r>
              <a:rPr dirty="0" sz="1300" spc="114">
                <a:latin typeface="Gill Sans MT"/>
                <a:cs typeface="Gill Sans MT"/>
              </a:rPr>
              <a:t>es</a:t>
            </a:r>
            <a:r>
              <a:rPr dirty="0" sz="1300" spc="-50">
                <a:latin typeface="Gill Sans MT"/>
                <a:cs typeface="Gill Sans MT"/>
              </a:rPr>
              <a:t> </a:t>
            </a:r>
            <a:r>
              <a:rPr dirty="0" sz="1300" spc="85">
                <a:latin typeface="Gill Sans MT"/>
                <a:cs typeface="Gill Sans MT"/>
              </a:rPr>
              <a:t>la</a:t>
            </a:r>
            <a:r>
              <a:rPr dirty="0" sz="1300" spc="-50">
                <a:latin typeface="Gill Sans MT"/>
                <a:cs typeface="Gill Sans MT"/>
              </a:rPr>
              <a:t> </a:t>
            </a:r>
            <a:r>
              <a:rPr dirty="0" sz="1300" spc="55">
                <a:latin typeface="Gill Sans MT"/>
                <a:cs typeface="Gill Sans MT"/>
              </a:rPr>
              <a:t>innovación</a:t>
            </a:r>
            <a:r>
              <a:rPr dirty="0" sz="1300" spc="-55">
                <a:latin typeface="Gill Sans MT"/>
                <a:cs typeface="Gill Sans MT"/>
              </a:rPr>
              <a:t> </a:t>
            </a:r>
            <a:r>
              <a:rPr dirty="0" sz="1300" spc="80">
                <a:latin typeface="Gill Sans MT"/>
                <a:cs typeface="Gill Sans MT"/>
              </a:rPr>
              <a:t>educativa?</a:t>
            </a:r>
            <a:endParaRPr sz="13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293" y="1178657"/>
            <a:ext cx="13335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○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○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○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1225" y="1178657"/>
            <a:ext cx="405892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Gill Sans MT"/>
                <a:cs typeface="Gill Sans MT"/>
              </a:rPr>
              <a:t>Qué </a:t>
            </a:r>
            <a:r>
              <a:rPr dirty="0" sz="1400" spc="90">
                <a:latin typeface="Gill Sans MT"/>
                <a:cs typeface="Gill Sans MT"/>
              </a:rPr>
              <a:t>son </a:t>
            </a:r>
            <a:r>
              <a:rPr dirty="0" sz="1400" spc="75">
                <a:latin typeface="Gill Sans MT"/>
                <a:cs typeface="Gill Sans MT"/>
              </a:rPr>
              <a:t>los </a:t>
            </a:r>
            <a:r>
              <a:rPr dirty="0" sz="1400" spc="35">
                <a:latin typeface="Gill Sans MT"/>
                <a:cs typeface="Gill Sans MT"/>
              </a:rPr>
              <a:t>entornos </a:t>
            </a:r>
            <a:r>
              <a:rPr dirty="0" sz="1400" spc="75">
                <a:latin typeface="Gill Sans MT"/>
                <a:cs typeface="Gill Sans MT"/>
              </a:rPr>
              <a:t>personales </a:t>
            </a:r>
            <a:r>
              <a:rPr dirty="0" sz="1400" spc="70">
                <a:latin typeface="Gill Sans MT"/>
                <a:cs typeface="Gill Sans MT"/>
              </a:rPr>
              <a:t>de </a:t>
            </a:r>
            <a:r>
              <a:rPr dirty="0" sz="1400" spc="65">
                <a:latin typeface="Gill Sans MT"/>
                <a:cs typeface="Gill Sans MT"/>
              </a:rPr>
              <a:t>aprendizaje </a:t>
            </a:r>
            <a:r>
              <a:rPr dirty="0" sz="1400" spc="70">
                <a:latin typeface="Gill Sans MT"/>
                <a:cs typeface="Gill Sans MT"/>
              </a:rPr>
              <a:t> </a:t>
            </a:r>
            <a:r>
              <a:rPr dirty="0" sz="1400" spc="30">
                <a:latin typeface="Gill Sans MT"/>
                <a:cs typeface="Gill Sans MT"/>
              </a:rPr>
              <a:t>Por</a:t>
            </a:r>
            <a:r>
              <a:rPr dirty="0" sz="1400" spc="-50">
                <a:latin typeface="Gill Sans MT"/>
                <a:cs typeface="Gill Sans MT"/>
              </a:rPr>
              <a:t> </a:t>
            </a:r>
            <a:r>
              <a:rPr dirty="0" sz="1400" spc="75">
                <a:latin typeface="Gill Sans MT"/>
                <a:cs typeface="Gill Sans MT"/>
              </a:rPr>
              <a:t>qué</a:t>
            </a:r>
            <a:r>
              <a:rPr dirty="0" sz="1400" spc="-50">
                <a:latin typeface="Gill Sans MT"/>
                <a:cs typeface="Gill Sans MT"/>
              </a:rPr>
              <a:t> </a:t>
            </a:r>
            <a:r>
              <a:rPr dirty="0" sz="1400" spc="40">
                <a:latin typeface="Gill Sans MT"/>
                <a:cs typeface="Gill Sans MT"/>
              </a:rPr>
              <a:t>utilizar</a:t>
            </a:r>
            <a:r>
              <a:rPr dirty="0" sz="1400" spc="-45">
                <a:latin typeface="Gill Sans MT"/>
                <a:cs typeface="Gill Sans MT"/>
              </a:rPr>
              <a:t> </a:t>
            </a:r>
            <a:r>
              <a:rPr dirty="0" sz="1400" spc="35">
                <a:latin typeface="Gill Sans MT"/>
                <a:cs typeface="Gill Sans MT"/>
              </a:rPr>
              <a:t>entornos</a:t>
            </a:r>
            <a:r>
              <a:rPr dirty="0" sz="1400" spc="-50">
                <a:latin typeface="Gill Sans MT"/>
                <a:cs typeface="Gill Sans MT"/>
              </a:rPr>
              <a:t> </a:t>
            </a:r>
            <a:r>
              <a:rPr dirty="0" sz="1400" spc="75">
                <a:latin typeface="Gill Sans MT"/>
                <a:cs typeface="Gill Sans MT"/>
              </a:rPr>
              <a:t>personales</a:t>
            </a:r>
            <a:r>
              <a:rPr dirty="0" sz="1400" spc="-50">
                <a:latin typeface="Gill Sans MT"/>
                <a:cs typeface="Gill Sans MT"/>
              </a:rPr>
              <a:t> </a:t>
            </a:r>
            <a:r>
              <a:rPr dirty="0" sz="1400" spc="70">
                <a:latin typeface="Gill Sans MT"/>
                <a:cs typeface="Gill Sans MT"/>
              </a:rPr>
              <a:t>de</a:t>
            </a:r>
            <a:r>
              <a:rPr dirty="0" sz="1400" spc="-50">
                <a:latin typeface="Gill Sans MT"/>
                <a:cs typeface="Gill Sans MT"/>
              </a:rPr>
              <a:t> </a:t>
            </a:r>
            <a:r>
              <a:rPr dirty="0" sz="1400" spc="65">
                <a:latin typeface="Gill Sans MT"/>
                <a:cs typeface="Gill Sans MT"/>
              </a:rPr>
              <a:t>aprendizaje </a:t>
            </a:r>
            <a:r>
              <a:rPr dirty="0" sz="1400" spc="-375">
                <a:latin typeface="Gill Sans MT"/>
                <a:cs typeface="Gill Sans MT"/>
              </a:rPr>
              <a:t> </a:t>
            </a:r>
            <a:r>
              <a:rPr dirty="0" sz="1400" spc="55">
                <a:latin typeface="Gill Sans MT"/>
                <a:cs typeface="Gill Sans MT"/>
              </a:rPr>
              <a:t>Características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5293" y="1805060"/>
            <a:ext cx="133350" cy="66484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400">
                <a:latin typeface="Arial"/>
                <a:cs typeface="Arial"/>
              </a:rPr>
              <a:t>○</a:t>
            </a:r>
            <a:endParaRPr sz="14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latin typeface="Arial"/>
                <a:cs typeface="Arial"/>
              </a:rPr>
              <a:t>○</a:t>
            </a:r>
            <a:endParaRPr sz="13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25"/>
              </a:spcBef>
            </a:pPr>
            <a:r>
              <a:rPr dirty="0" sz="1300">
                <a:latin typeface="Arial"/>
                <a:cs typeface="Arial"/>
              </a:rPr>
              <a:t>○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1225" y="1818737"/>
            <a:ext cx="4895215" cy="650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0">
                <a:latin typeface="Gill Sans MT"/>
                <a:cs typeface="Gill Sans MT"/>
              </a:rPr>
              <a:t>Herramientas</a:t>
            </a: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1400" spc="25">
                <a:latin typeface="Gill Sans MT"/>
                <a:cs typeface="Gill Sans MT"/>
              </a:rPr>
              <a:t>Cómo</a:t>
            </a:r>
            <a:r>
              <a:rPr dirty="0" sz="1400" spc="-50">
                <a:latin typeface="Gill Sans MT"/>
                <a:cs typeface="Gill Sans MT"/>
              </a:rPr>
              <a:t> </a:t>
            </a:r>
            <a:r>
              <a:rPr dirty="0" sz="1400" spc="60">
                <a:latin typeface="Gill Sans MT"/>
                <a:cs typeface="Gill Sans MT"/>
              </a:rPr>
              <a:t>evaluar</a:t>
            </a:r>
            <a:r>
              <a:rPr dirty="0" sz="1400" spc="-50">
                <a:latin typeface="Gill Sans MT"/>
                <a:cs typeface="Gill Sans MT"/>
              </a:rPr>
              <a:t> </a:t>
            </a:r>
            <a:r>
              <a:rPr dirty="0" sz="1400" spc="35">
                <a:latin typeface="Gill Sans MT"/>
                <a:cs typeface="Gill Sans MT"/>
              </a:rPr>
              <a:t>entornos</a:t>
            </a:r>
            <a:r>
              <a:rPr dirty="0" sz="1400" spc="-40">
                <a:latin typeface="Gill Sans MT"/>
                <a:cs typeface="Gill Sans MT"/>
              </a:rPr>
              <a:t> </a:t>
            </a:r>
            <a:r>
              <a:rPr dirty="0" sz="1400" spc="75">
                <a:latin typeface="Gill Sans MT"/>
                <a:cs typeface="Gill Sans MT"/>
              </a:rPr>
              <a:t>personales</a:t>
            </a:r>
            <a:r>
              <a:rPr dirty="0" sz="1400" spc="-45">
                <a:latin typeface="Gill Sans MT"/>
                <a:cs typeface="Gill Sans MT"/>
              </a:rPr>
              <a:t> </a:t>
            </a:r>
            <a:r>
              <a:rPr dirty="0" sz="1400" spc="70">
                <a:latin typeface="Gill Sans MT"/>
                <a:cs typeface="Gill Sans MT"/>
              </a:rPr>
              <a:t>de</a:t>
            </a:r>
            <a:r>
              <a:rPr dirty="0" sz="1400" spc="-50">
                <a:latin typeface="Gill Sans MT"/>
                <a:cs typeface="Gill Sans MT"/>
              </a:rPr>
              <a:t> </a:t>
            </a:r>
            <a:r>
              <a:rPr dirty="0" sz="1400" spc="65">
                <a:latin typeface="Gill Sans MT"/>
                <a:cs typeface="Gill Sans MT"/>
              </a:rPr>
              <a:t>aprendizaje</a:t>
            </a:r>
            <a:r>
              <a:rPr dirty="0" sz="1400" spc="-45">
                <a:latin typeface="Gill Sans MT"/>
                <a:cs typeface="Gill Sans MT"/>
              </a:rPr>
              <a:t> </a:t>
            </a:r>
            <a:r>
              <a:rPr dirty="0" sz="1400" spc="40">
                <a:latin typeface="Gill Sans MT"/>
                <a:cs typeface="Gill Sans MT"/>
              </a:rPr>
              <a:t>(portfolios)</a:t>
            </a: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1300" spc="50">
                <a:latin typeface="Gill Sans MT"/>
                <a:cs typeface="Gill Sans MT"/>
              </a:rPr>
              <a:t>Taxonomía</a:t>
            </a:r>
            <a:r>
              <a:rPr dirty="0" sz="1300" spc="-70">
                <a:latin typeface="Gill Sans MT"/>
                <a:cs typeface="Gill Sans MT"/>
              </a:rPr>
              <a:t> </a:t>
            </a:r>
            <a:r>
              <a:rPr dirty="0" sz="1300" spc="65">
                <a:latin typeface="Gill Sans MT"/>
                <a:cs typeface="Gill Sans MT"/>
              </a:rPr>
              <a:t>de</a:t>
            </a:r>
            <a:r>
              <a:rPr dirty="0" sz="1300" spc="-65">
                <a:latin typeface="Gill Sans MT"/>
                <a:cs typeface="Gill Sans MT"/>
              </a:rPr>
              <a:t> </a:t>
            </a:r>
            <a:r>
              <a:rPr dirty="0" sz="1300" spc="50">
                <a:latin typeface="Gill Sans MT"/>
                <a:cs typeface="Gill Sans MT"/>
              </a:rPr>
              <a:t>Bloom</a:t>
            </a:r>
            <a:endParaRPr sz="13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2933" y="2444085"/>
            <a:ext cx="12573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latin typeface="Arial"/>
                <a:cs typeface="Arial"/>
              </a:rPr>
              <a:t>○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00">
                <a:latin typeface="Arial"/>
                <a:cs typeface="Arial"/>
              </a:rPr>
              <a:t>○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1225" y="2444085"/>
            <a:ext cx="122809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spc="50">
                <a:latin typeface="Gill Sans MT"/>
                <a:cs typeface="Gill Sans MT"/>
              </a:rPr>
              <a:t>Modelo </a:t>
            </a:r>
            <a:r>
              <a:rPr dirty="0" sz="1300" spc="-20">
                <a:latin typeface="Gill Sans MT"/>
                <a:cs typeface="Gill Sans MT"/>
              </a:rPr>
              <a:t>TPACK </a:t>
            </a:r>
            <a:r>
              <a:rPr dirty="0" sz="1300" spc="-15">
                <a:latin typeface="Gill Sans MT"/>
                <a:cs typeface="Gill Sans MT"/>
              </a:rPr>
              <a:t> </a:t>
            </a:r>
            <a:r>
              <a:rPr dirty="0" sz="1300" spc="-15">
                <a:latin typeface="Gill Sans MT"/>
                <a:cs typeface="Gill Sans MT"/>
              </a:rPr>
              <a:t>Neu</a:t>
            </a:r>
            <a:r>
              <a:rPr dirty="0" sz="1300" spc="-25">
                <a:latin typeface="Gill Sans MT"/>
                <a:cs typeface="Gill Sans MT"/>
              </a:rPr>
              <a:t>r</a:t>
            </a:r>
            <a:r>
              <a:rPr dirty="0" sz="1300" spc="65">
                <a:latin typeface="Gill Sans MT"/>
                <a:cs typeface="Gill Sans MT"/>
              </a:rPr>
              <a:t>oeducación</a:t>
            </a:r>
            <a:endParaRPr sz="13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5733" y="2840325"/>
            <a:ext cx="4235450" cy="1808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98195" indent="-328295">
              <a:lnSpc>
                <a:spcPct val="100000"/>
              </a:lnSpc>
              <a:spcBef>
                <a:spcPts val="100"/>
              </a:spcBef>
              <a:buFont typeface="Arial"/>
              <a:buChar char="○"/>
              <a:tabLst>
                <a:tab pos="797560" algn="l"/>
                <a:tab pos="798195" algn="l"/>
              </a:tabLst>
            </a:pPr>
            <a:r>
              <a:rPr dirty="0" sz="1300" spc="70">
                <a:latin typeface="Gill Sans MT"/>
                <a:cs typeface="Gill Sans MT"/>
              </a:rPr>
              <a:t>Inteligencias</a:t>
            </a:r>
            <a:r>
              <a:rPr dirty="0" sz="1300" spc="-75">
                <a:latin typeface="Gill Sans MT"/>
                <a:cs typeface="Gill Sans MT"/>
              </a:rPr>
              <a:t> </a:t>
            </a:r>
            <a:r>
              <a:rPr dirty="0" sz="1300" spc="60">
                <a:latin typeface="Gill Sans MT"/>
                <a:cs typeface="Gill Sans MT"/>
              </a:rPr>
              <a:t>múltiples</a:t>
            </a:r>
            <a:endParaRPr sz="1300">
              <a:latin typeface="Gill Sans MT"/>
              <a:cs typeface="Gill Sans MT"/>
            </a:endParaRPr>
          </a:p>
          <a:p>
            <a:pPr marL="798195" indent="-328295">
              <a:lnSpc>
                <a:spcPct val="100000"/>
              </a:lnSpc>
              <a:buFont typeface="Arial"/>
              <a:buChar char="○"/>
              <a:tabLst>
                <a:tab pos="797560" algn="l"/>
                <a:tab pos="798195" algn="l"/>
              </a:tabLst>
            </a:pPr>
            <a:r>
              <a:rPr dirty="0" sz="1300" spc="75">
                <a:latin typeface="Gill Sans MT"/>
                <a:cs typeface="Gill Sans MT"/>
              </a:rPr>
              <a:t>Marcos</a:t>
            </a:r>
            <a:r>
              <a:rPr dirty="0" sz="1300" spc="-50">
                <a:latin typeface="Gill Sans MT"/>
                <a:cs typeface="Gill Sans MT"/>
              </a:rPr>
              <a:t> </a:t>
            </a:r>
            <a:r>
              <a:rPr dirty="0" sz="1300" spc="65">
                <a:latin typeface="Gill Sans MT"/>
                <a:cs typeface="Gill Sans MT"/>
              </a:rPr>
              <a:t>de</a:t>
            </a:r>
            <a:r>
              <a:rPr dirty="0" sz="1300" spc="-50">
                <a:latin typeface="Gill Sans MT"/>
                <a:cs typeface="Gill Sans MT"/>
              </a:rPr>
              <a:t> </a:t>
            </a:r>
            <a:r>
              <a:rPr dirty="0" sz="1300" spc="70">
                <a:latin typeface="Gill Sans MT"/>
                <a:cs typeface="Gill Sans MT"/>
              </a:rPr>
              <a:t>competencia</a:t>
            </a:r>
            <a:r>
              <a:rPr dirty="0" sz="1300" spc="-50">
                <a:latin typeface="Gill Sans MT"/>
                <a:cs typeface="Gill Sans MT"/>
              </a:rPr>
              <a:t> </a:t>
            </a:r>
            <a:r>
              <a:rPr dirty="0" sz="1300" spc="60">
                <a:latin typeface="Gill Sans MT"/>
                <a:cs typeface="Gill Sans MT"/>
              </a:rPr>
              <a:t>digital</a:t>
            </a:r>
            <a:r>
              <a:rPr dirty="0" sz="1300" spc="-50">
                <a:latin typeface="Gill Sans MT"/>
                <a:cs typeface="Gill Sans MT"/>
              </a:rPr>
              <a:t> </a:t>
            </a:r>
            <a:r>
              <a:rPr dirty="0" sz="1300" spc="50">
                <a:latin typeface="Gill Sans MT"/>
                <a:cs typeface="Gill Sans MT"/>
              </a:rPr>
              <a:t>docente</a:t>
            </a:r>
            <a:endParaRPr sz="13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Gill Sans MT"/>
              <a:cs typeface="Gill Sans MT"/>
            </a:endParaRPr>
          </a:p>
          <a:p>
            <a:pPr marL="340995" indent="-328295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pos="340360" algn="l"/>
                <a:tab pos="340995" algn="l"/>
              </a:tabLst>
            </a:pPr>
            <a:r>
              <a:rPr dirty="0" sz="1300" spc="-175" b="1">
                <a:solidFill>
                  <a:srgbClr val="273E68"/>
                </a:solidFill>
                <a:latin typeface="Gill Sans MT"/>
                <a:cs typeface="Gill Sans MT"/>
              </a:rPr>
              <a:t>BLOQUE</a:t>
            </a:r>
            <a:r>
              <a:rPr dirty="0" sz="1300" spc="-40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35" b="1">
                <a:solidFill>
                  <a:srgbClr val="273E68"/>
                </a:solidFill>
                <a:latin typeface="Gill Sans MT"/>
                <a:cs typeface="Gill Sans MT"/>
              </a:rPr>
              <a:t>II: </a:t>
            </a:r>
            <a:r>
              <a:rPr dirty="0" sz="1300" spc="-45" b="1">
                <a:solidFill>
                  <a:srgbClr val="273E68"/>
                </a:solidFill>
                <a:latin typeface="Gill Sans MT"/>
                <a:cs typeface="Gill Sans MT"/>
              </a:rPr>
              <a:t>Aprendizaje</a:t>
            </a:r>
            <a:r>
              <a:rPr dirty="0" sz="1300" spc="-40" b="1">
                <a:solidFill>
                  <a:srgbClr val="273E68"/>
                </a:solidFill>
                <a:latin typeface="Gill Sans MT"/>
                <a:cs typeface="Gill Sans MT"/>
              </a:rPr>
              <a:t> cooperativo</a:t>
            </a:r>
            <a:r>
              <a:rPr dirty="0" sz="1300" spc="-35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15" b="1">
                <a:solidFill>
                  <a:srgbClr val="273E68"/>
                </a:solidFill>
                <a:latin typeface="Gill Sans MT"/>
                <a:cs typeface="Gill Sans MT"/>
              </a:rPr>
              <a:t>(1</a:t>
            </a:r>
            <a:r>
              <a:rPr dirty="0" sz="1300" spc="-40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20" b="1">
                <a:solidFill>
                  <a:srgbClr val="273E68"/>
                </a:solidFill>
                <a:latin typeface="Gill Sans MT"/>
                <a:cs typeface="Gill Sans MT"/>
              </a:rPr>
              <a:t>semana)</a:t>
            </a:r>
            <a:endParaRPr sz="1300">
              <a:latin typeface="Gill Sans MT"/>
              <a:cs typeface="Gill Sans MT"/>
            </a:endParaRPr>
          </a:p>
          <a:p>
            <a:pPr lvl="1" marL="798195" indent="-328295">
              <a:lnSpc>
                <a:spcPct val="100000"/>
              </a:lnSpc>
              <a:buFont typeface="Arial"/>
              <a:buChar char="○"/>
              <a:tabLst>
                <a:tab pos="797560" algn="l"/>
                <a:tab pos="798195" algn="l"/>
              </a:tabLst>
            </a:pPr>
            <a:r>
              <a:rPr dirty="0" sz="1300" spc="-20">
                <a:latin typeface="Gill Sans MT"/>
                <a:cs typeface="Gill Sans MT"/>
              </a:rPr>
              <a:t>Qué</a:t>
            </a:r>
            <a:r>
              <a:rPr dirty="0" sz="1300" spc="-60">
                <a:latin typeface="Gill Sans MT"/>
                <a:cs typeface="Gill Sans MT"/>
              </a:rPr>
              <a:t> </a:t>
            </a:r>
            <a:r>
              <a:rPr dirty="0" sz="1300" spc="114">
                <a:latin typeface="Gill Sans MT"/>
                <a:cs typeface="Gill Sans MT"/>
              </a:rPr>
              <a:t>es</a:t>
            </a:r>
            <a:r>
              <a:rPr dirty="0" sz="1300" spc="-55">
                <a:latin typeface="Gill Sans MT"/>
                <a:cs typeface="Gill Sans MT"/>
              </a:rPr>
              <a:t> </a:t>
            </a:r>
            <a:r>
              <a:rPr dirty="0" sz="1300" spc="45">
                <a:latin typeface="Gill Sans MT"/>
                <a:cs typeface="Gill Sans MT"/>
              </a:rPr>
              <a:t>el</a:t>
            </a:r>
            <a:r>
              <a:rPr dirty="0" sz="1300" spc="-55">
                <a:latin typeface="Gill Sans MT"/>
                <a:cs typeface="Gill Sans MT"/>
              </a:rPr>
              <a:t> </a:t>
            </a:r>
            <a:r>
              <a:rPr dirty="0" sz="1300" spc="45">
                <a:latin typeface="Gill Sans MT"/>
                <a:cs typeface="Gill Sans MT"/>
              </a:rPr>
              <a:t>Aprendizaje</a:t>
            </a:r>
            <a:r>
              <a:rPr dirty="0" sz="1300" spc="-60">
                <a:latin typeface="Gill Sans MT"/>
                <a:cs typeface="Gill Sans MT"/>
              </a:rPr>
              <a:t> </a:t>
            </a:r>
            <a:r>
              <a:rPr dirty="0" sz="1300" spc="35">
                <a:latin typeface="Gill Sans MT"/>
                <a:cs typeface="Gill Sans MT"/>
              </a:rPr>
              <a:t>cooperativo</a:t>
            </a:r>
            <a:endParaRPr sz="1300">
              <a:latin typeface="Gill Sans MT"/>
              <a:cs typeface="Gill Sans MT"/>
            </a:endParaRPr>
          </a:p>
          <a:p>
            <a:pPr lvl="1" marL="798195" indent="-328295">
              <a:lnSpc>
                <a:spcPct val="100000"/>
              </a:lnSpc>
              <a:buFont typeface="Arial"/>
              <a:buChar char="○"/>
              <a:tabLst>
                <a:tab pos="797560" algn="l"/>
                <a:tab pos="798195" algn="l"/>
              </a:tabLst>
            </a:pPr>
            <a:r>
              <a:rPr dirty="0" sz="1300" spc="30">
                <a:latin typeface="Gill Sans MT"/>
                <a:cs typeface="Gill Sans MT"/>
              </a:rPr>
              <a:t>Por</a:t>
            </a:r>
            <a:r>
              <a:rPr dirty="0" sz="1300" spc="-65">
                <a:latin typeface="Gill Sans MT"/>
                <a:cs typeface="Gill Sans MT"/>
              </a:rPr>
              <a:t> </a:t>
            </a:r>
            <a:r>
              <a:rPr dirty="0" sz="1300" spc="70">
                <a:latin typeface="Gill Sans MT"/>
                <a:cs typeface="Gill Sans MT"/>
              </a:rPr>
              <a:t>qué</a:t>
            </a:r>
            <a:r>
              <a:rPr dirty="0" sz="1300" spc="-60">
                <a:latin typeface="Gill Sans MT"/>
                <a:cs typeface="Gill Sans MT"/>
              </a:rPr>
              <a:t> </a:t>
            </a:r>
            <a:r>
              <a:rPr dirty="0" sz="1300" spc="45">
                <a:latin typeface="Gill Sans MT"/>
                <a:cs typeface="Gill Sans MT"/>
              </a:rPr>
              <a:t>Aprendizaje</a:t>
            </a:r>
            <a:r>
              <a:rPr dirty="0" sz="1300" spc="-60">
                <a:latin typeface="Gill Sans MT"/>
                <a:cs typeface="Gill Sans MT"/>
              </a:rPr>
              <a:t> </a:t>
            </a:r>
            <a:r>
              <a:rPr dirty="0" sz="1300" spc="35">
                <a:latin typeface="Gill Sans MT"/>
                <a:cs typeface="Gill Sans MT"/>
              </a:rPr>
              <a:t>cooperativo</a:t>
            </a:r>
            <a:endParaRPr sz="1300">
              <a:latin typeface="Gill Sans MT"/>
              <a:cs typeface="Gill Sans MT"/>
            </a:endParaRPr>
          </a:p>
          <a:p>
            <a:pPr lvl="1" marL="798195" indent="-328295">
              <a:lnSpc>
                <a:spcPct val="100000"/>
              </a:lnSpc>
              <a:buFont typeface="Arial"/>
              <a:buChar char="○"/>
              <a:tabLst>
                <a:tab pos="797560" algn="l"/>
                <a:tab pos="798195" algn="l"/>
              </a:tabLst>
            </a:pPr>
            <a:r>
              <a:rPr dirty="0" sz="1300" spc="45">
                <a:latin typeface="Gill Sans MT"/>
                <a:cs typeface="Gill Sans MT"/>
              </a:rPr>
              <a:t>Características,</a:t>
            </a:r>
            <a:r>
              <a:rPr dirty="0" sz="1300" spc="-40">
                <a:latin typeface="Gill Sans MT"/>
                <a:cs typeface="Gill Sans MT"/>
              </a:rPr>
              <a:t> </a:t>
            </a:r>
            <a:r>
              <a:rPr dirty="0" sz="1300" spc="50">
                <a:latin typeface="Gill Sans MT"/>
                <a:cs typeface="Gill Sans MT"/>
              </a:rPr>
              <a:t>proceso</a:t>
            </a:r>
            <a:r>
              <a:rPr dirty="0" sz="1300" spc="-35">
                <a:latin typeface="Gill Sans MT"/>
                <a:cs typeface="Gill Sans MT"/>
              </a:rPr>
              <a:t> </a:t>
            </a:r>
            <a:r>
              <a:rPr dirty="0" sz="1300" spc="45">
                <a:latin typeface="Gill Sans MT"/>
                <a:cs typeface="Gill Sans MT"/>
              </a:rPr>
              <a:t>y</a:t>
            </a:r>
            <a:r>
              <a:rPr dirty="0" sz="1300" spc="-35">
                <a:latin typeface="Gill Sans MT"/>
                <a:cs typeface="Gill Sans MT"/>
              </a:rPr>
              <a:t> </a:t>
            </a:r>
            <a:r>
              <a:rPr dirty="0" sz="1300" spc="70">
                <a:latin typeface="Gill Sans MT"/>
                <a:cs typeface="Gill Sans MT"/>
              </a:rPr>
              <a:t>aplicación</a:t>
            </a:r>
            <a:r>
              <a:rPr dirty="0" sz="1300" spc="-35">
                <a:latin typeface="Gill Sans MT"/>
                <a:cs typeface="Gill Sans MT"/>
              </a:rPr>
              <a:t> </a:t>
            </a:r>
            <a:r>
              <a:rPr dirty="0" sz="1300" spc="70">
                <a:latin typeface="Gill Sans MT"/>
                <a:cs typeface="Gill Sans MT"/>
              </a:rPr>
              <a:t>educativa</a:t>
            </a:r>
            <a:endParaRPr sz="1300">
              <a:latin typeface="Gill Sans MT"/>
              <a:cs typeface="Gill Sans MT"/>
            </a:endParaRPr>
          </a:p>
          <a:p>
            <a:pPr lvl="1" marL="798195" indent="-328295">
              <a:lnSpc>
                <a:spcPct val="100000"/>
              </a:lnSpc>
              <a:buFont typeface="Arial"/>
              <a:buChar char="○"/>
              <a:tabLst>
                <a:tab pos="797560" algn="l"/>
                <a:tab pos="798195" algn="l"/>
              </a:tabLst>
            </a:pPr>
            <a:r>
              <a:rPr dirty="0" sz="1300" spc="45">
                <a:latin typeface="Gill Sans MT"/>
                <a:cs typeface="Gill Sans MT"/>
              </a:rPr>
              <a:t>Herramientas</a:t>
            </a:r>
            <a:endParaRPr sz="1300">
              <a:latin typeface="Gill Sans MT"/>
              <a:cs typeface="Gill Sans MT"/>
            </a:endParaRPr>
          </a:p>
          <a:p>
            <a:pPr lvl="1" marL="798195" indent="-328295">
              <a:lnSpc>
                <a:spcPct val="100000"/>
              </a:lnSpc>
              <a:buFont typeface="Arial"/>
              <a:buChar char="○"/>
              <a:tabLst>
                <a:tab pos="797560" algn="l"/>
                <a:tab pos="798195" algn="l"/>
              </a:tabLst>
            </a:pPr>
            <a:r>
              <a:rPr dirty="0" sz="1300" spc="20">
                <a:latin typeface="Gill Sans MT"/>
                <a:cs typeface="Gill Sans MT"/>
              </a:rPr>
              <a:t>Cómo</a:t>
            </a:r>
            <a:r>
              <a:rPr dirty="0" sz="1300" spc="-50">
                <a:latin typeface="Gill Sans MT"/>
                <a:cs typeface="Gill Sans MT"/>
              </a:rPr>
              <a:t> </a:t>
            </a:r>
            <a:r>
              <a:rPr dirty="0" sz="1300" spc="55">
                <a:latin typeface="Gill Sans MT"/>
                <a:cs typeface="Gill Sans MT"/>
              </a:rPr>
              <a:t>evaluar</a:t>
            </a:r>
            <a:r>
              <a:rPr dirty="0" sz="1300" spc="-50">
                <a:latin typeface="Gill Sans MT"/>
                <a:cs typeface="Gill Sans MT"/>
              </a:rPr>
              <a:t> </a:t>
            </a:r>
            <a:r>
              <a:rPr dirty="0" sz="1300" spc="45">
                <a:latin typeface="Gill Sans MT"/>
                <a:cs typeface="Gill Sans MT"/>
              </a:rPr>
              <a:t>el</a:t>
            </a:r>
            <a:r>
              <a:rPr dirty="0" sz="1300" spc="-50">
                <a:latin typeface="Gill Sans MT"/>
                <a:cs typeface="Gill Sans MT"/>
              </a:rPr>
              <a:t> </a:t>
            </a:r>
            <a:r>
              <a:rPr dirty="0" sz="1300" spc="60">
                <a:latin typeface="Gill Sans MT"/>
                <a:cs typeface="Gill Sans MT"/>
              </a:rPr>
              <a:t>aprendizaje</a:t>
            </a:r>
            <a:r>
              <a:rPr dirty="0" sz="1300" spc="-45">
                <a:latin typeface="Gill Sans MT"/>
                <a:cs typeface="Gill Sans MT"/>
              </a:rPr>
              <a:t> </a:t>
            </a:r>
            <a:r>
              <a:rPr dirty="0" sz="1300" spc="35">
                <a:latin typeface="Gill Sans MT"/>
                <a:cs typeface="Gill Sans MT"/>
              </a:rPr>
              <a:t>cooperativo</a:t>
            </a:r>
            <a:endParaRPr sz="1300">
              <a:latin typeface="Gill Sans MT"/>
              <a:cs typeface="Gill Sans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719450"/>
            <a:ext cx="1203749" cy="4240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530"/>
              <a:t>Temario</a:t>
            </a:r>
            <a:r>
              <a:rPr dirty="0" spc="-140"/>
              <a:t> </a:t>
            </a:r>
            <a:r>
              <a:rPr dirty="0" spc="-660"/>
              <a:t>de</a:t>
            </a:r>
            <a:r>
              <a:rPr dirty="0" spc="-140"/>
              <a:t> </a:t>
            </a:r>
            <a:r>
              <a:rPr dirty="0" spc="-280"/>
              <a:t>la</a:t>
            </a:r>
            <a:r>
              <a:rPr dirty="0" spc="-140"/>
              <a:t> </a:t>
            </a:r>
            <a:r>
              <a:rPr dirty="0" spc="-409"/>
              <a:t>asignatura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943" y="828645"/>
            <a:ext cx="5615305" cy="2890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8615" indent="-32893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300" spc="-175" b="1">
                <a:solidFill>
                  <a:srgbClr val="273E68"/>
                </a:solidFill>
                <a:latin typeface="Gill Sans MT"/>
                <a:cs typeface="Gill Sans MT"/>
              </a:rPr>
              <a:t>BLOQUE</a:t>
            </a:r>
            <a:r>
              <a:rPr dirty="0" sz="1300" spc="-40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45" b="1">
                <a:solidFill>
                  <a:srgbClr val="273E68"/>
                </a:solidFill>
                <a:latin typeface="Gill Sans MT"/>
                <a:cs typeface="Gill Sans MT"/>
              </a:rPr>
              <a:t>III:</a:t>
            </a:r>
            <a:r>
              <a:rPr dirty="0" sz="1300" spc="-35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5" b="1">
                <a:solidFill>
                  <a:srgbClr val="273E68"/>
                </a:solidFill>
                <a:latin typeface="Gill Sans MT"/>
                <a:cs typeface="Gill Sans MT"/>
              </a:rPr>
              <a:t>Recursos</a:t>
            </a:r>
            <a:r>
              <a:rPr dirty="0" sz="1300" spc="-35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10" b="1">
                <a:solidFill>
                  <a:srgbClr val="273E68"/>
                </a:solidFill>
                <a:latin typeface="Gill Sans MT"/>
                <a:cs typeface="Gill Sans MT"/>
              </a:rPr>
              <a:t>tecnológicos</a:t>
            </a:r>
            <a:r>
              <a:rPr dirty="0" sz="1300" spc="-35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15" b="1">
                <a:solidFill>
                  <a:srgbClr val="273E68"/>
                </a:solidFill>
                <a:latin typeface="Gill Sans MT"/>
                <a:cs typeface="Gill Sans MT"/>
              </a:rPr>
              <a:t>y</a:t>
            </a:r>
            <a:r>
              <a:rPr dirty="0" sz="1300" spc="-35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40" b="1">
                <a:solidFill>
                  <a:srgbClr val="273E68"/>
                </a:solidFill>
                <a:latin typeface="Gill Sans MT"/>
                <a:cs typeface="Gill Sans MT"/>
              </a:rPr>
              <a:t>herramientas</a:t>
            </a:r>
            <a:r>
              <a:rPr dirty="0" sz="1300" spc="-35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15" b="1">
                <a:solidFill>
                  <a:srgbClr val="273E68"/>
                </a:solidFill>
                <a:latin typeface="Gill Sans MT"/>
                <a:cs typeface="Gill Sans MT"/>
              </a:rPr>
              <a:t>(3</a:t>
            </a:r>
            <a:r>
              <a:rPr dirty="0" sz="1300" spc="-40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5" b="1">
                <a:solidFill>
                  <a:srgbClr val="273E68"/>
                </a:solidFill>
                <a:latin typeface="Gill Sans MT"/>
                <a:cs typeface="Gill Sans MT"/>
              </a:rPr>
              <a:t>semanas)</a:t>
            </a:r>
            <a:endParaRPr sz="1300">
              <a:latin typeface="Gill Sans MT"/>
              <a:cs typeface="Gill Sans MT"/>
            </a:endParaRPr>
          </a:p>
          <a:p>
            <a:pPr lvl="1" marL="805815" indent="-328930">
              <a:lnSpc>
                <a:spcPct val="100000"/>
              </a:lnSpc>
              <a:buFont typeface="Arial"/>
              <a:buChar char="○"/>
              <a:tabLst>
                <a:tab pos="805180" algn="l"/>
                <a:tab pos="806450" algn="l"/>
              </a:tabLst>
            </a:pPr>
            <a:r>
              <a:rPr dirty="0" sz="1300" spc="60">
                <a:latin typeface="Gill Sans MT"/>
                <a:cs typeface="Gill Sans MT"/>
              </a:rPr>
              <a:t>Recursos</a:t>
            </a:r>
            <a:r>
              <a:rPr dirty="0" sz="1300" spc="-45">
                <a:latin typeface="Gill Sans MT"/>
                <a:cs typeface="Gill Sans MT"/>
              </a:rPr>
              <a:t> </a:t>
            </a:r>
            <a:r>
              <a:rPr dirty="0" sz="1300" spc="65">
                <a:latin typeface="Gill Sans MT"/>
                <a:cs typeface="Gill Sans MT"/>
              </a:rPr>
              <a:t>educativos</a:t>
            </a:r>
            <a:r>
              <a:rPr dirty="0" sz="1300" spc="-45">
                <a:latin typeface="Gill Sans MT"/>
                <a:cs typeface="Gill Sans MT"/>
              </a:rPr>
              <a:t> </a:t>
            </a:r>
            <a:r>
              <a:rPr dirty="0" sz="1300" spc="60">
                <a:latin typeface="Gill Sans MT"/>
                <a:cs typeface="Gill Sans MT"/>
              </a:rPr>
              <a:t>en</a:t>
            </a:r>
            <a:r>
              <a:rPr dirty="0" sz="1300" spc="-45">
                <a:latin typeface="Gill Sans MT"/>
                <a:cs typeface="Gill Sans MT"/>
              </a:rPr>
              <a:t> </a:t>
            </a:r>
            <a:r>
              <a:rPr dirty="0" sz="1300" spc="35">
                <a:latin typeface="Gill Sans MT"/>
                <a:cs typeface="Gill Sans MT"/>
              </a:rPr>
              <a:t>abierto</a:t>
            </a:r>
            <a:r>
              <a:rPr dirty="0" sz="1300" spc="-45">
                <a:latin typeface="Gill Sans MT"/>
                <a:cs typeface="Gill Sans MT"/>
              </a:rPr>
              <a:t> </a:t>
            </a:r>
            <a:r>
              <a:rPr dirty="0" sz="1300" spc="45">
                <a:latin typeface="Gill Sans MT"/>
                <a:cs typeface="Gill Sans MT"/>
              </a:rPr>
              <a:t>y</a:t>
            </a:r>
            <a:r>
              <a:rPr dirty="0" sz="1300" spc="-45">
                <a:latin typeface="Gill Sans MT"/>
                <a:cs typeface="Gill Sans MT"/>
              </a:rPr>
              <a:t> </a:t>
            </a:r>
            <a:r>
              <a:rPr dirty="0" sz="1300" spc="80">
                <a:latin typeface="Gill Sans MT"/>
                <a:cs typeface="Gill Sans MT"/>
              </a:rPr>
              <a:t>licencias</a:t>
            </a:r>
            <a:endParaRPr sz="1300">
              <a:latin typeface="Gill Sans MT"/>
              <a:cs typeface="Gill Sans MT"/>
            </a:endParaRPr>
          </a:p>
          <a:p>
            <a:pPr lvl="1" marL="805815" indent="-328930">
              <a:lnSpc>
                <a:spcPct val="100000"/>
              </a:lnSpc>
              <a:buFont typeface="Arial"/>
              <a:buChar char="○"/>
              <a:tabLst>
                <a:tab pos="805180" algn="l"/>
                <a:tab pos="806450" algn="l"/>
              </a:tabLst>
            </a:pPr>
            <a:r>
              <a:rPr dirty="0" sz="1300" spc="50">
                <a:latin typeface="Gill Sans MT"/>
                <a:cs typeface="Gill Sans MT"/>
              </a:rPr>
              <a:t>Aula</a:t>
            </a:r>
            <a:r>
              <a:rPr dirty="0" sz="1300" spc="-80">
                <a:latin typeface="Gill Sans MT"/>
                <a:cs typeface="Gill Sans MT"/>
              </a:rPr>
              <a:t> </a:t>
            </a:r>
            <a:r>
              <a:rPr dirty="0" sz="1300" spc="40">
                <a:latin typeface="Gill Sans MT"/>
                <a:cs typeface="Gill Sans MT"/>
              </a:rPr>
              <a:t>Invertida</a:t>
            </a:r>
            <a:endParaRPr sz="1300">
              <a:latin typeface="Gill Sans MT"/>
              <a:cs typeface="Gill Sans MT"/>
            </a:endParaRPr>
          </a:p>
          <a:p>
            <a:pPr lvl="1" marL="805815" indent="-328930">
              <a:lnSpc>
                <a:spcPct val="100000"/>
              </a:lnSpc>
              <a:buFont typeface="Arial"/>
              <a:buChar char="○"/>
              <a:tabLst>
                <a:tab pos="805180" algn="l"/>
                <a:tab pos="806450" algn="l"/>
              </a:tabLst>
            </a:pPr>
            <a:r>
              <a:rPr dirty="0" sz="1300" spc="65">
                <a:latin typeface="Gill Sans MT"/>
                <a:cs typeface="Gill Sans MT"/>
              </a:rPr>
              <a:t>Gamiﬁcación</a:t>
            </a:r>
            <a:endParaRPr sz="1300">
              <a:latin typeface="Gill Sans MT"/>
              <a:cs typeface="Gill Sans MT"/>
            </a:endParaRPr>
          </a:p>
          <a:p>
            <a:pPr lvl="1" marL="805815" indent="-328930">
              <a:lnSpc>
                <a:spcPct val="100000"/>
              </a:lnSpc>
              <a:buFont typeface="Arial"/>
              <a:buChar char="○"/>
              <a:tabLst>
                <a:tab pos="805180" algn="l"/>
                <a:tab pos="806450" algn="l"/>
              </a:tabLst>
            </a:pPr>
            <a:r>
              <a:rPr dirty="0" sz="1300" spc="45">
                <a:latin typeface="Gill Sans MT"/>
                <a:cs typeface="Gill Sans MT"/>
              </a:rPr>
              <a:t>Aprendizaje</a:t>
            </a:r>
            <a:r>
              <a:rPr dirty="0" sz="1300" spc="-45">
                <a:latin typeface="Gill Sans MT"/>
                <a:cs typeface="Gill Sans MT"/>
              </a:rPr>
              <a:t> </a:t>
            </a:r>
            <a:r>
              <a:rPr dirty="0" sz="1300" spc="100">
                <a:latin typeface="Gill Sans MT"/>
                <a:cs typeface="Gill Sans MT"/>
              </a:rPr>
              <a:t>basado</a:t>
            </a:r>
            <a:r>
              <a:rPr dirty="0" sz="1300" spc="-40">
                <a:latin typeface="Gill Sans MT"/>
                <a:cs typeface="Gill Sans MT"/>
              </a:rPr>
              <a:t> </a:t>
            </a:r>
            <a:r>
              <a:rPr dirty="0" sz="1300" spc="60">
                <a:latin typeface="Gill Sans MT"/>
                <a:cs typeface="Gill Sans MT"/>
              </a:rPr>
              <a:t>en</a:t>
            </a:r>
            <a:r>
              <a:rPr dirty="0" sz="1300" spc="-40">
                <a:latin typeface="Gill Sans MT"/>
                <a:cs typeface="Gill Sans MT"/>
              </a:rPr>
              <a:t> </a:t>
            </a:r>
            <a:r>
              <a:rPr dirty="0" sz="1300" spc="30">
                <a:latin typeface="Gill Sans MT"/>
                <a:cs typeface="Gill Sans MT"/>
              </a:rPr>
              <a:t>proyectos,</a:t>
            </a:r>
            <a:r>
              <a:rPr dirty="0" sz="1300" spc="-40">
                <a:latin typeface="Gill Sans MT"/>
                <a:cs typeface="Gill Sans MT"/>
              </a:rPr>
              <a:t> </a:t>
            </a:r>
            <a:r>
              <a:rPr dirty="0" sz="1300" spc="15">
                <a:latin typeface="Gill Sans MT"/>
                <a:cs typeface="Gill Sans MT"/>
              </a:rPr>
              <a:t>retos,</a:t>
            </a:r>
            <a:r>
              <a:rPr dirty="0" sz="1300" spc="-40">
                <a:latin typeface="Gill Sans MT"/>
                <a:cs typeface="Gill Sans MT"/>
              </a:rPr>
              <a:t> </a:t>
            </a:r>
            <a:r>
              <a:rPr dirty="0" sz="1300" spc="55">
                <a:latin typeface="Gill Sans MT"/>
                <a:cs typeface="Gill Sans MT"/>
              </a:rPr>
              <a:t>problemas,</a:t>
            </a:r>
            <a:r>
              <a:rPr dirty="0" sz="1300" spc="-40">
                <a:latin typeface="Gill Sans MT"/>
                <a:cs typeface="Gill Sans MT"/>
              </a:rPr>
              <a:t> </a:t>
            </a:r>
            <a:r>
              <a:rPr dirty="0" sz="1300" spc="60">
                <a:latin typeface="Gill Sans MT"/>
                <a:cs typeface="Gill Sans MT"/>
              </a:rPr>
              <a:t>factorías,</a:t>
            </a:r>
            <a:r>
              <a:rPr dirty="0" sz="1300" spc="-40">
                <a:latin typeface="Gill Sans MT"/>
                <a:cs typeface="Gill Sans MT"/>
              </a:rPr>
              <a:t> </a:t>
            </a:r>
            <a:r>
              <a:rPr dirty="0" sz="1300" spc="50">
                <a:latin typeface="Gill Sans MT"/>
                <a:cs typeface="Gill Sans MT"/>
              </a:rPr>
              <a:t>etc.</a:t>
            </a:r>
            <a:endParaRPr sz="1300">
              <a:latin typeface="Gill Sans MT"/>
              <a:cs typeface="Gill Sans MT"/>
            </a:endParaRPr>
          </a:p>
          <a:p>
            <a:pPr lvl="1" marL="805815" indent="-328930">
              <a:lnSpc>
                <a:spcPct val="100000"/>
              </a:lnSpc>
              <a:buFont typeface="Arial"/>
              <a:buChar char="○"/>
              <a:tabLst>
                <a:tab pos="805180" algn="l"/>
                <a:tab pos="806450" algn="l"/>
              </a:tabLst>
            </a:pPr>
            <a:r>
              <a:rPr dirty="0" sz="1300" spc="65">
                <a:latin typeface="Gill Sans MT"/>
                <a:cs typeface="Gill Sans MT"/>
              </a:rPr>
              <a:t>Realidad</a:t>
            </a:r>
            <a:r>
              <a:rPr dirty="0" sz="1300" spc="-55">
                <a:latin typeface="Gill Sans MT"/>
                <a:cs typeface="Gill Sans MT"/>
              </a:rPr>
              <a:t> </a:t>
            </a:r>
            <a:r>
              <a:rPr dirty="0" sz="1300" spc="90">
                <a:latin typeface="Gill Sans MT"/>
                <a:cs typeface="Gill Sans MT"/>
              </a:rPr>
              <a:t>aumentada</a:t>
            </a:r>
            <a:r>
              <a:rPr dirty="0" sz="1300" spc="-55">
                <a:latin typeface="Gill Sans MT"/>
                <a:cs typeface="Gill Sans MT"/>
              </a:rPr>
              <a:t> </a:t>
            </a:r>
            <a:r>
              <a:rPr dirty="0" sz="1300" spc="45">
                <a:latin typeface="Gill Sans MT"/>
                <a:cs typeface="Gill Sans MT"/>
              </a:rPr>
              <a:t>y</a:t>
            </a:r>
            <a:r>
              <a:rPr dirty="0" sz="1300" spc="-55">
                <a:latin typeface="Gill Sans MT"/>
                <a:cs typeface="Gill Sans MT"/>
              </a:rPr>
              <a:t> </a:t>
            </a:r>
            <a:r>
              <a:rPr dirty="0" sz="1300" spc="55">
                <a:latin typeface="Gill Sans MT"/>
                <a:cs typeface="Gill Sans MT"/>
              </a:rPr>
              <a:t>realidad</a:t>
            </a:r>
            <a:r>
              <a:rPr dirty="0" sz="1300" spc="-55">
                <a:latin typeface="Gill Sans MT"/>
                <a:cs typeface="Gill Sans MT"/>
              </a:rPr>
              <a:t> </a:t>
            </a:r>
            <a:r>
              <a:rPr dirty="0" sz="1300" spc="35">
                <a:latin typeface="Gill Sans MT"/>
                <a:cs typeface="Gill Sans MT"/>
              </a:rPr>
              <a:t>virtual</a:t>
            </a:r>
            <a:endParaRPr sz="1300">
              <a:latin typeface="Gill Sans MT"/>
              <a:cs typeface="Gill Sans MT"/>
            </a:endParaRPr>
          </a:p>
          <a:p>
            <a:pPr lvl="1" marL="805815" indent="-328930">
              <a:lnSpc>
                <a:spcPct val="100000"/>
              </a:lnSpc>
              <a:buFont typeface="Arial"/>
              <a:buChar char="○"/>
              <a:tabLst>
                <a:tab pos="805180" algn="l"/>
                <a:tab pos="806450" algn="l"/>
              </a:tabLst>
            </a:pPr>
            <a:r>
              <a:rPr dirty="0" sz="1300" spc="95">
                <a:latin typeface="Gill Sans MT"/>
                <a:cs typeface="Gill Sans MT"/>
              </a:rPr>
              <a:t>Buenas</a:t>
            </a:r>
            <a:r>
              <a:rPr dirty="0" sz="1300" spc="-45">
                <a:latin typeface="Gill Sans MT"/>
                <a:cs typeface="Gill Sans MT"/>
              </a:rPr>
              <a:t> </a:t>
            </a:r>
            <a:r>
              <a:rPr dirty="0" sz="1300" spc="70">
                <a:latin typeface="Gill Sans MT"/>
                <a:cs typeface="Gill Sans MT"/>
              </a:rPr>
              <a:t>prácticas</a:t>
            </a:r>
            <a:r>
              <a:rPr dirty="0" sz="1300" spc="-45">
                <a:latin typeface="Gill Sans MT"/>
                <a:cs typeface="Gill Sans MT"/>
              </a:rPr>
              <a:t> </a:t>
            </a:r>
            <a:r>
              <a:rPr dirty="0" sz="1300" spc="60">
                <a:latin typeface="Gill Sans MT"/>
                <a:cs typeface="Gill Sans MT"/>
              </a:rPr>
              <a:t>en</a:t>
            </a:r>
            <a:r>
              <a:rPr dirty="0" sz="1300" spc="-40">
                <a:latin typeface="Gill Sans MT"/>
                <a:cs typeface="Gill Sans MT"/>
              </a:rPr>
              <a:t> </a:t>
            </a:r>
            <a:r>
              <a:rPr dirty="0" sz="1300" spc="70">
                <a:latin typeface="Gill Sans MT"/>
                <a:cs typeface="Gill Sans MT"/>
              </a:rPr>
              <a:t>educación</a:t>
            </a:r>
            <a:r>
              <a:rPr dirty="0" sz="1300" spc="-45">
                <a:latin typeface="Gill Sans MT"/>
                <a:cs typeface="Gill Sans MT"/>
              </a:rPr>
              <a:t> </a:t>
            </a:r>
            <a:r>
              <a:rPr dirty="0" sz="1300" spc="95">
                <a:latin typeface="Gill Sans MT"/>
                <a:cs typeface="Gill Sans MT"/>
              </a:rPr>
              <a:t>física</a:t>
            </a:r>
            <a:endParaRPr sz="1300">
              <a:latin typeface="Gill Sans MT"/>
              <a:cs typeface="Gill Sans MT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○"/>
            </a:pPr>
            <a:endParaRPr sz="1400">
              <a:latin typeface="Gill Sans MT"/>
              <a:cs typeface="Gill Sans MT"/>
            </a:endParaRPr>
          </a:p>
          <a:p>
            <a:pPr marL="348615" indent="-336550">
              <a:lnSpc>
                <a:spcPct val="100000"/>
              </a:lnSpc>
              <a:buClr>
                <a:srgbClr val="000000"/>
              </a:buClr>
              <a:buSzPct val="107692"/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300" spc="-175" b="1">
                <a:solidFill>
                  <a:srgbClr val="273E68"/>
                </a:solidFill>
                <a:latin typeface="Gill Sans MT"/>
                <a:cs typeface="Gill Sans MT"/>
              </a:rPr>
              <a:t>BLOQUE</a:t>
            </a:r>
            <a:r>
              <a:rPr dirty="0" sz="1300" spc="-35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45" b="1">
                <a:solidFill>
                  <a:srgbClr val="273E68"/>
                </a:solidFill>
                <a:latin typeface="Gill Sans MT"/>
                <a:cs typeface="Gill Sans MT"/>
              </a:rPr>
              <a:t>IV:</a:t>
            </a:r>
            <a:r>
              <a:rPr dirty="0" sz="1300" spc="-35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15" b="1">
                <a:solidFill>
                  <a:srgbClr val="273E68"/>
                </a:solidFill>
                <a:latin typeface="Gill Sans MT"/>
                <a:cs typeface="Gill Sans MT"/>
              </a:rPr>
              <a:t>Paisajes</a:t>
            </a:r>
            <a:r>
              <a:rPr dirty="0" sz="1300" spc="-35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25" b="1">
                <a:solidFill>
                  <a:srgbClr val="273E68"/>
                </a:solidFill>
                <a:latin typeface="Gill Sans MT"/>
                <a:cs typeface="Gill Sans MT"/>
              </a:rPr>
              <a:t>de</a:t>
            </a:r>
            <a:r>
              <a:rPr dirty="0" sz="1300" spc="-35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30" b="1">
                <a:solidFill>
                  <a:srgbClr val="273E68"/>
                </a:solidFill>
                <a:latin typeface="Gill Sans MT"/>
                <a:cs typeface="Gill Sans MT"/>
              </a:rPr>
              <a:t>aprendizaje</a:t>
            </a:r>
            <a:r>
              <a:rPr dirty="0" sz="1300" spc="-35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15" b="1">
                <a:solidFill>
                  <a:srgbClr val="273E68"/>
                </a:solidFill>
                <a:latin typeface="Gill Sans MT"/>
                <a:cs typeface="Gill Sans MT"/>
              </a:rPr>
              <a:t>(3</a:t>
            </a:r>
            <a:r>
              <a:rPr dirty="0" sz="1300" spc="-35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5" b="1">
                <a:solidFill>
                  <a:srgbClr val="273E68"/>
                </a:solidFill>
                <a:latin typeface="Gill Sans MT"/>
                <a:cs typeface="Gill Sans MT"/>
              </a:rPr>
              <a:t>semanas)</a:t>
            </a:r>
            <a:endParaRPr sz="1300">
              <a:latin typeface="Gill Sans MT"/>
              <a:cs typeface="Gill Sans MT"/>
            </a:endParaRPr>
          </a:p>
          <a:p>
            <a:pPr lvl="1" marL="805815" indent="-337185">
              <a:lnSpc>
                <a:spcPct val="100000"/>
              </a:lnSpc>
              <a:spcBef>
                <a:spcPts val="20"/>
              </a:spcBef>
              <a:buFont typeface="Arial"/>
              <a:buChar char="○"/>
              <a:tabLst>
                <a:tab pos="805180" algn="l"/>
                <a:tab pos="806450" algn="l"/>
              </a:tabLst>
            </a:pPr>
            <a:r>
              <a:rPr dirty="0" sz="1400" spc="-20">
                <a:latin typeface="Gill Sans MT"/>
                <a:cs typeface="Gill Sans MT"/>
              </a:rPr>
              <a:t>Qué</a:t>
            </a:r>
            <a:r>
              <a:rPr dirty="0" sz="1400" spc="-55">
                <a:latin typeface="Gill Sans MT"/>
                <a:cs typeface="Gill Sans MT"/>
              </a:rPr>
              <a:t> </a:t>
            </a:r>
            <a:r>
              <a:rPr dirty="0" sz="1400" spc="90">
                <a:latin typeface="Gill Sans MT"/>
                <a:cs typeface="Gill Sans MT"/>
              </a:rPr>
              <a:t>son</a:t>
            </a:r>
            <a:r>
              <a:rPr dirty="0" sz="1400" spc="-50">
                <a:latin typeface="Gill Sans MT"/>
                <a:cs typeface="Gill Sans MT"/>
              </a:rPr>
              <a:t> </a:t>
            </a:r>
            <a:r>
              <a:rPr dirty="0" sz="1400" spc="75">
                <a:latin typeface="Gill Sans MT"/>
                <a:cs typeface="Gill Sans MT"/>
              </a:rPr>
              <a:t>los</a:t>
            </a:r>
            <a:r>
              <a:rPr dirty="0" sz="1400" spc="-55">
                <a:latin typeface="Gill Sans MT"/>
                <a:cs typeface="Gill Sans MT"/>
              </a:rPr>
              <a:t> </a:t>
            </a:r>
            <a:r>
              <a:rPr dirty="0" sz="1400" spc="114">
                <a:latin typeface="Gill Sans MT"/>
                <a:cs typeface="Gill Sans MT"/>
              </a:rPr>
              <a:t>Paisajes</a:t>
            </a:r>
            <a:r>
              <a:rPr dirty="0" sz="1400" spc="-55">
                <a:latin typeface="Gill Sans MT"/>
                <a:cs typeface="Gill Sans MT"/>
              </a:rPr>
              <a:t> </a:t>
            </a:r>
            <a:r>
              <a:rPr dirty="0" sz="1400" spc="70">
                <a:latin typeface="Gill Sans MT"/>
                <a:cs typeface="Gill Sans MT"/>
              </a:rPr>
              <a:t>de</a:t>
            </a:r>
            <a:r>
              <a:rPr dirty="0" sz="1400" spc="-55">
                <a:latin typeface="Gill Sans MT"/>
                <a:cs typeface="Gill Sans MT"/>
              </a:rPr>
              <a:t> </a:t>
            </a:r>
            <a:r>
              <a:rPr dirty="0" sz="1400" spc="65">
                <a:latin typeface="Gill Sans MT"/>
                <a:cs typeface="Gill Sans MT"/>
              </a:rPr>
              <a:t>aprendizaje</a:t>
            </a:r>
            <a:endParaRPr sz="1400">
              <a:latin typeface="Gill Sans MT"/>
              <a:cs typeface="Gill Sans MT"/>
            </a:endParaRPr>
          </a:p>
          <a:p>
            <a:pPr lvl="1" marL="805815" indent="-337185">
              <a:lnSpc>
                <a:spcPct val="100000"/>
              </a:lnSpc>
              <a:buFont typeface="Arial"/>
              <a:buChar char="○"/>
              <a:tabLst>
                <a:tab pos="805180" algn="l"/>
                <a:tab pos="806450" algn="l"/>
              </a:tabLst>
            </a:pPr>
            <a:r>
              <a:rPr dirty="0" sz="1400" spc="30">
                <a:latin typeface="Gill Sans MT"/>
                <a:cs typeface="Gill Sans MT"/>
              </a:rPr>
              <a:t>Por</a:t>
            </a:r>
            <a:r>
              <a:rPr dirty="0" sz="1400" spc="-55">
                <a:latin typeface="Gill Sans MT"/>
                <a:cs typeface="Gill Sans MT"/>
              </a:rPr>
              <a:t> </a:t>
            </a:r>
            <a:r>
              <a:rPr dirty="0" sz="1400" spc="75">
                <a:latin typeface="Gill Sans MT"/>
                <a:cs typeface="Gill Sans MT"/>
              </a:rPr>
              <a:t>qué</a:t>
            </a:r>
            <a:r>
              <a:rPr dirty="0" sz="1400" spc="-50">
                <a:latin typeface="Gill Sans MT"/>
                <a:cs typeface="Gill Sans MT"/>
              </a:rPr>
              <a:t> </a:t>
            </a:r>
            <a:r>
              <a:rPr dirty="0" sz="1400" spc="40">
                <a:latin typeface="Gill Sans MT"/>
                <a:cs typeface="Gill Sans MT"/>
              </a:rPr>
              <a:t>utilizar</a:t>
            </a:r>
            <a:r>
              <a:rPr dirty="0" sz="1400" spc="-50">
                <a:latin typeface="Gill Sans MT"/>
                <a:cs typeface="Gill Sans MT"/>
              </a:rPr>
              <a:t> </a:t>
            </a:r>
            <a:r>
              <a:rPr dirty="0" sz="1400" spc="114">
                <a:latin typeface="Gill Sans MT"/>
                <a:cs typeface="Gill Sans MT"/>
              </a:rPr>
              <a:t>Paisajes</a:t>
            </a:r>
            <a:r>
              <a:rPr dirty="0" sz="1400" spc="-55">
                <a:latin typeface="Gill Sans MT"/>
                <a:cs typeface="Gill Sans MT"/>
              </a:rPr>
              <a:t> </a:t>
            </a:r>
            <a:r>
              <a:rPr dirty="0" sz="1400" spc="70">
                <a:latin typeface="Gill Sans MT"/>
                <a:cs typeface="Gill Sans MT"/>
              </a:rPr>
              <a:t>de</a:t>
            </a:r>
            <a:r>
              <a:rPr dirty="0" sz="1400" spc="-55">
                <a:latin typeface="Gill Sans MT"/>
                <a:cs typeface="Gill Sans MT"/>
              </a:rPr>
              <a:t> </a:t>
            </a:r>
            <a:r>
              <a:rPr dirty="0" sz="1400" spc="65">
                <a:latin typeface="Gill Sans MT"/>
                <a:cs typeface="Gill Sans MT"/>
              </a:rPr>
              <a:t>aprendizaje</a:t>
            </a:r>
            <a:endParaRPr sz="1400">
              <a:latin typeface="Gill Sans MT"/>
              <a:cs typeface="Gill Sans MT"/>
            </a:endParaRPr>
          </a:p>
          <a:p>
            <a:pPr lvl="1" marL="805815" indent="-337185">
              <a:lnSpc>
                <a:spcPct val="100000"/>
              </a:lnSpc>
              <a:buFont typeface="Arial"/>
              <a:buChar char="○"/>
              <a:tabLst>
                <a:tab pos="805180" algn="l"/>
                <a:tab pos="806450" algn="l"/>
              </a:tabLst>
            </a:pPr>
            <a:r>
              <a:rPr dirty="0" sz="1400" spc="55">
                <a:latin typeface="Gill Sans MT"/>
                <a:cs typeface="Gill Sans MT"/>
              </a:rPr>
              <a:t>Características</a:t>
            </a:r>
            <a:endParaRPr sz="1400">
              <a:latin typeface="Gill Sans MT"/>
              <a:cs typeface="Gill Sans MT"/>
            </a:endParaRPr>
          </a:p>
          <a:p>
            <a:pPr lvl="1" marL="805815" indent="-337185">
              <a:lnSpc>
                <a:spcPct val="100000"/>
              </a:lnSpc>
              <a:buFont typeface="Arial"/>
              <a:buChar char="○"/>
              <a:tabLst>
                <a:tab pos="805180" algn="l"/>
                <a:tab pos="806450" algn="l"/>
              </a:tabLst>
            </a:pPr>
            <a:r>
              <a:rPr dirty="0" sz="1400" spc="50">
                <a:latin typeface="Gill Sans MT"/>
                <a:cs typeface="Gill Sans MT"/>
              </a:rPr>
              <a:t>Herramientas</a:t>
            </a:r>
            <a:endParaRPr sz="1400">
              <a:latin typeface="Gill Sans MT"/>
              <a:cs typeface="Gill Sans MT"/>
            </a:endParaRPr>
          </a:p>
          <a:p>
            <a:pPr lvl="1" marL="805815" indent="-337185">
              <a:lnSpc>
                <a:spcPct val="100000"/>
              </a:lnSpc>
              <a:buFont typeface="Arial"/>
              <a:buChar char="○"/>
              <a:tabLst>
                <a:tab pos="805180" algn="l"/>
                <a:tab pos="806450" algn="l"/>
              </a:tabLst>
            </a:pPr>
            <a:r>
              <a:rPr dirty="0" sz="1400" spc="25">
                <a:latin typeface="Gill Sans MT"/>
                <a:cs typeface="Gill Sans MT"/>
              </a:rPr>
              <a:t>Cómo</a:t>
            </a:r>
            <a:r>
              <a:rPr dirty="0" sz="1400" spc="-55">
                <a:latin typeface="Gill Sans MT"/>
                <a:cs typeface="Gill Sans MT"/>
              </a:rPr>
              <a:t> </a:t>
            </a:r>
            <a:r>
              <a:rPr dirty="0" sz="1400" spc="60">
                <a:latin typeface="Gill Sans MT"/>
                <a:cs typeface="Gill Sans MT"/>
              </a:rPr>
              <a:t>evaluar</a:t>
            </a:r>
            <a:r>
              <a:rPr dirty="0" sz="1400" spc="-55">
                <a:latin typeface="Gill Sans MT"/>
                <a:cs typeface="Gill Sans MT"/>
              </a:rPr>
              <a:t> </a:t>
            </a:r>
            <a:r>
              <a:rPr dirty="0" sz="1400" spc="114">
                <a:latin typeface="Gill Sans MT"/>
                <a:cs typeface="Gill Sans MT"/>
              </a:rPr>
              <a:t>Paisajes</a:t>
            </a:r>
            <a:r>
              <a:rPr dirty="0" sz="1400" spc="-55">
                <a:latin typeface="Gill Sans MT"/>
                <a:cs typeface="Gill Sans MT"/>
              </a:rPr>
              <a:t> </a:t>
            </a:r>
            <a:r>
              <a:rPr dirty="0" sz="1400" spc="70">
                <a:latin typeface="Gill Sans MT"/>
                <a:cs typeface="Gill Sans MT"/>
              </a:rPr>
              <a:t>de</a:t>
            </a:r>
            <a:r>
              <a:rPr dirty="0" sz="1400" spc="-55">
                <a:latin typeface="Gill Sans MT"/>
                <a:cs typeface="Gill Sans MT"/>
              </a:rPr>
              <a:t> </a:t>
            </a:r>
            <a:r>
              <a:rPr dirty="0" sz="1400" spc="65">
                <a:latin typeface="Gill Sans MT"/>
                <a:cs typeface="Gill Sans MT"/>
              </a:rPr>
              <a:t>aprendizaje</a:t>
            </a:r>
            <a:endParaRPr sz="1400">
              <a:latin typeface="Gill Sans MT"/>
              <a:cs typeface="Gill Sans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19450"/>
            <a:ext cx="1203749" cy="4240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66407"/>
              <a:ext cx="9144000" cy="4015740"/>
            </a:xfrm>
            <a:custGeom>
              <a:avLst/>
              <a:gdLst/>
              <a:ahLst/>
              <a:cxnLst/>
              <a:rect l="l" t="t" r="r" b="b"/>
              <a:pathLst>
                <a:path w="9144000" h="4015740">
                  <a:moveTo>
                    <a:pt x="9144000" y="4005846"/>
                  </a:moveTo>
                  <a:lnTo>
                    <a:pt x="0" y="4005846"/>
                  </a:lnTo>
                  <a:lnTo>
                    <a:pt x="0" y="4015143"/>
                  </a:lnTo>
                  <a:lnTo>
                    <a:pt x="9144000" y="4015143"/>
                  </a:lnTo>
                  <a:lnTo>
                    <a:pt x="9144000" y="4005846"/>
                  </a:lnTo>
                  <a:close/>
                </a:path>
                <a:path w="9144000" h="4015740">
                  <a:moveTo>
                    <a:pt x="9144000" y="3433584"/>
                  </a:moveTo>
                  <a:lnTo>
                    <a:pt x="0" y="3433584"/>
                  </a:lnTo>
                  <a:lnTo>
                    <a:pt x="0" y="3442881"/>
                  </a:lnTo>
                  <a:lnTo>
                    <a:pt x="9144000" y="3442881"/>
                  </a:lnTo>
                  <a:lnTo>
                    <a:pt x="9144000" y="3433584"/>
                  </a:lnTo>
                  <a:close/>
                </a:path>
                <a:path w="9144000" h="4015740">
                  <a:moveTo>
                    <a:pt x="9144000" y="2861322"/>
                  </a:moveTo>
                  <a:lnTo>
                    <a:pt x="0" y="2861322"/>
                  </a:lnTo>
                  <a:lnTo>
                    <a:pt x="0" y="2870619"/>
                  </a:lnTo>
                  <a:lnTo>
                    <a:pt x="9144000" y="2870619"/>
                  </a:lnTo>
                  <a:lnTo>
                    <a:pt x="9144000" y="2861322"/>
                  </a:lnTo>
                  <a:close/>
                </a:path>
                <a:path w="9144000" h="4015740">
                  <a:moveTo>
                    <a:pt x="9144000" y="2289060"/>
                  </a:moveTo>
                  <a:lnTo>
                    <a:pt x="0" y="2289060"/>
                  </a:lnTo>
                  <a:lnTo>
                    <a:pt x="0" y="2298357"/>
                  </a:lnTo>
                  <a:lnTo>
                    <a:pt x="9144000" y="2298357"/>
                  </a:lnTo>
                  <a:lnTo>
                    <a:pt x="9144000" y="2289060"/>
                  </a:lnTo>
                  <a:close/>
                </a:path>
                <a:path w="9144000" h="4015740">
                  <a:moveTo>
                    <a:pt x="9144000" y="1716786"/>
                  </a:moveTo>
                  <a:lnTo>
                    <a:pt x="0" y="1716786"/>
                  </a:lnTo>
                  <a:lnTo>
                    <a:pt x="0" y="1726095"/>
                  </a:lnTo>
                  <a:lnTo>
                    <a:pt x="9144000" y="1726095"/>
                  </a:lnTo>
                  <a:lnTo>
                    <a:pt x="9144000" y="1716786"/>
                  </a:lnTo>
                  <a:close/>
                </a:path>
                <a:path w="9144000" h="4015740">
                  <a:moveTo>
                    <a:pt x="9144000" y="1144524"/>
                  </a:moveTo>
                  <a:lnTo>
                    <a:pt x="0" y="1144524"/>
                  </a:lnTo>
                  <a:lnTo>
                    <a:pt x="0" y="1153833"/>
                  </a:lnTo>
                  <a:lnTo>
                    <a:pt x="9144000" y="1153833"/>
                  </a:lnTo>
                  <a:lnTo>
                    <a:pt x="9144000" y="1144524"/>
                  </a:lnTo>
                  <a:close/>
                </a:path>
                <a:path w="9144000" h="4015740">
                  <a:moveTo>
                    <a:pt x="9144000" y="572262"/>
                  </a:moveTo>
                  <a:lnTo>
                    <a:pt x="0" y="572262"/>
                  </a:lnTo>
                  <a:lnTo>
                    <a:pt x="0" y="581558"/>
                  </a:lnTo>
                  <a:lnTo>
                    <a:pt x="9144000" y="581558"/>
                  </a:lnTo>
                  <a:lnTo>
                    <a:pt x="9144000" y="572262"/>
                  </a:lnTo>
                  <a:close/>
                </a:path>
                <a:path w="9144000" h="4015740">
                  <a:moveTo>
                    <a:pt x="9144000" y="0"/>
                  </a:moveTo>
                  <a:lnTo>
                    <a:pt x="0" y="0"/>
                  </a:lnTo>
                  <a:lnTo>
                    <a:pt x="0" y="9296"/>
                  </a:lnTo>
                  <a:lnTo>
                    <a:pt x="9144000" y="92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0" y="0"/>
            <a:ext cx="215265" cy="300990"/>
          </a:xfrm>
          <a:custGeom>
            <a:avLst/>
            <a:gdLst/>
            <a:ahLst/>
            <a:cxnLst/>
            <a:rect l="l" t="t" r="r" b="b"/>
            <a:pathLst>
              <a:path w="215265" h="300990">
                <a:moveTo>
                  <a:pt x="0" y="56970"/>
                </a:moveTo>
                <a:lnTo>
                  <a:pt x="0" y="44243"/>
                </a:lnTo>
                <a:lnTo>
                  <a:pt x="29858" y="33686"/>
                </a:lnTo>
                <a:lnTo>
                  <a:pt x="50544" y="25194"/>
                </a:lnTo>
                <a:lnTo>
                  <a:pt x="70155" y="14821"/>
                </a:lnTo>
                <a:lnTo>
                  <a:pt x="68355" y="8555"/>
                </a:lnTo>
                <a:lnTo>
                  <a:pt x="64947" y="3256"/>
                </a:lnTo>
                <a:lnTo>
                  <a:pt x="62367" y="0"/>
                </a:lnTo>
                <a:lnTo>
                  <a:pt x="89238" y="0"/>
                </a:lnTo>
                <a:lnTo>
                  <a:pt x="98723" y="13627"/>
                </a:lnTo>
                <a:lnTo>
                  <a:pt x="102973" y="26907"/>
                </a:lnTo>
                <a:lnTo>
                  <a:pt x="75869" y="26907"/>
                </a:lnTo>
                <a:lnTo>
                  <a:pt x="66566" y="28575"/>
                </a:lnTo>
                <a:lnTo>
                  <a:pt x="56510" y="33337"/>
                </a:lnTo>
                <a:lnTo>
                  <a:pt x="47354" y="36832"/>
                </a:lnTo>
                <a:lnTo>
                  <a:pt x="34100" y="42172"/>
                </a:lnTo>
                <a:lnTo>
                  <a:pt x="20410" y="46728"/>
                </a:lnTo>
                <a:lnTo>
                  <a:pt x="7252" y="52109"/>
                </a:lnTo>
                <a:lnTo>
                  <a:pt x="0" y="56970"/>
                </a:lnTo>
                <a:close/>
              </a:path>
              <a:path w="215265" h="300990">
                <a:moveTo>
                  <a:pt x="45985" y="74235"/>
                </a:moveTo>
                <a:lnTo>
                  <a:pt x="11555" y="74235"/>
                </a:lnTo>
                <a:lnTo>
                  <a:pt x="31743" y="71923"/>
                </a:lnTo>
                <a:lnTo>
                  <a:pt x="53536" y="62192"/>
                </a:lnTo>
                <a:lnTo>
                  <a:pt x="74316" y="54247"/>
                </a:lnTo>
                <a:lnTo>
                  <a:pt x="83558" y="51028"/>
                </a:lnTo>
                <a:lnTo>
                  <a:pt x="87311" y="47706"/>
                </a:lnTo>
                <a:lnTo>
                  <a:pt x="86679" y="42267"/>
                </a:lnTo>
                <a:lnTo>
                  <a:pt x="82766" y="32693"/>
                </a:lnTo>
                <a:lnTo>
                  <a:pt x="75869" y="26907"/>
                </a:lnTo>
                <a:lnTo>
                  <a:pt x="102973" y="26907"/>
                </a:lnTo>
                <a:lnTo>
                  <a:pt x="112571" y="56893"/>
                </a:lnTo>
                <a:lnTo>
                  <a:pt x="112434" y="60896"/>
                </a:lnTo>
                <a:lnTo>
                  <a:pt x="87049" y="60896"/>
                </a:lnTo>
                <a:lnTo>
                  <a:pt x="78632" y="62084"/>
                </a:lnTo>
                <a:lnTo>
                  <a:pt x="63712" y="67919"/>
                </a:lnTo>
                <a:lnTo>
                  <a:pt x="48456" y="73285"/>
                </a:lnTo>
                <a:lnTo>
                  <a:pt x="45985" y="74235"/>
                </a:lnTo>
                <a:close/>
              </a:path>
              <a:path w="215265" h="300990">
                <a:moveTo>
                  <a:pt x="64706" y="104513"/>
                </a:moveTo>
                <a:lnTo>
                  <a:pt x="34933" y="104513"/>
                </a:lnTo>
                <a:lnTo>
                  <a:pt x="51385" y="100088"/>
                </a:lnTo>
                <a:lnTo>
                  <a:pt x="68299" y="94782"/>
                </a:lnTo>
                <a:lnTo>
                  <a:pt x="83897" y="87646"/>
                </a:lnTo>
                <a:lnTo>
                  <a:pt x="96401" y="77732"/>
                </a:lnTo>
                <a:lnTo>
                  <a:pt x="96256" y="69061"/>
                </a:lnTo>
                <a:lnTo>
                  <a:pt x="93031" y="63335"/>
                </a:lnTo>
                <a:lnTo>
                  <a:pt x="87049" y="60896"/>
                </a:lnTo>
                <a:lnTo>
                  <a:pt x="112434" y="60896"/>
                </a:lnTo>
                <a:lnTo>
                  <a:pt x="111538" y="87021"/>
                </a:lnTo>
                <a:lnTo>
                  <a:pt x="107920" y="94477"/>
                </a:lnTo>
                <a:lnTo>
                  <a:pt x="108272" y="95987"/>
                </a:lnTo>
                <a:lnTo>
                  <a:pt x="95345" y="95987"/>
                </a:lnTo>
                <a:lnTo>
                  <a:pt x="83824" y="97471"/>
                </a:lnTo>
                <a:lnTo>
                  <a:pt x="72699" y="100689"/>
                </a:lnTo>
                <a:lnTo>
                  <a:pt x="64706" y="104513"/>
                </a:lnTo>
                <a:close/>
              </a:path>
              <a:path w="215265" h="300990">
                <a:moveTo>
                  <a:pt x="146310" y="137454"/>
                </a:moveTo>
                <a:lnTo>
                  <a:pt x="71896" y="137454"/>
                </a:lnTo>
                <a:lnTo>
                  <a:pt x="71822" y="136770"/>
                </a:lnTo>
                <a:lnTo>
                  <a:pt x="72173" y="136178"/>
                </a:lnTo>
                <a:lnTo>
                  <a:pt x="72098" y="135493"/>
                </a:lnTo>
                <a:lnTo>
                  <a:pt x="43423" y="124468"/>
                </a:lnTo>
                <a:lnTo>
                  <a:pt x="20999" y="106258"/>
                </a:lnTo>
                <a:lnTo>
                  <a:pt x="1014" y="84692"/>
                </a:lnTo>
                <a:lnTo>
                  <a:pt x="0" y="83690"/>
                </a:lnTo>
                <a:lnTo>
                  <a:pt x="0" y="63875"/>
                </a:lnTo>
                <a:lnTo>
                  <a:pt x="11555" y="74235"/>
                </a:lnTo>
                <a:lnTo>
                  <a:pt x="45985" y="74235"/>
                </a:lnTo>
                <a:lnTo>
                  <a:pt x="33400" y="79070"/>
                </a:lnTo>
                <a:lnTo>
                  <a:pt x="19085" y="86163"/>
                </a:lnTo>
                <a:lnTo>
                  <a:pt x="24810" y="96755"/>
                </a:lnTo>
                <a:lnTo>
                  <a:pt x="34933" y="104513"/>
                </a:lnTo>
                <a:lnTo>
                  <a:pt x="64706" y="104513"/>
                </a:lnTo>
                <a:lnTo>
                  <a:pt x="62138" y="105742"/>
                </a:lnTo>
                <a:lnTo>
                  <a:pt x="52307" y="112727"/>
                </a:lnTo>
                <a:lnTo>
                  <a:pt x="79118" y="123283"/>
                </a:lnTo>
                <a:lnTo>
                  <a:pt x="108842" y="126744"/>
                </a:lnTo>
                <a:lnTo>
                  <a:pt x="137993" y="132085"/>
                </a:lnTo>
                <a:lnTo>
                  <a:pt x="146310" y="137454"/>
                </a:lnTo>
                <a:close/>
              </a:path>
              <a:path w="215265" h="300990">
                <a:moveTo>
                  <a:pt x="79699" y="149104"/>
                </a:moveTo>
                <a:lnTo>
                  <a:pt x="68042" y="149090"/>
                </a:lnTo>
                <a:lnTo>
                  <a:pt x="31994" y="138432"/>
                </a:lnTo>
                <a:lnTo>
                  <a:pt x="1497" y="115343"/>
                </a:lnTo>
                <a:lnTo>
                  <a:pt x="0" y="113454"/>
                </a:lnTo>
                <a:lnTo>
                  <a:pt x="0" y="94495"/>
                </a:lnTo>
                <a:lnTo>
                  <a:pt x="16868" y="113130"/>
                </a:lnTo>
                <a:lnTo>
                  <a:pt x="42669" y="130412"/>
                </a:lnTo>
                <a:lnTo>
                  <a:pt x="71896" y="137454"/>
                </a:lnTo>
                <a:lnTo>
                  <a:pt x="146310" y="137454"/>
                </a:lnTo>
                <a:lnTo>
                  <a:pt x="163082" y="148281"/>
                </a:lnTo>
                <a:lnTo>
                  <a:pt x="163407" y="148616"/>
                </a:lnTo>
                <a:lnTo>
                  <a:pt x="91444" y="148616"/>
                </a:lnTo>
                <a:lnTo>
                  <a:pt x="79699" y="149104"/>
                </a:lnTo>
                <a:close/>
              </a:path>
              <a:path w="215265" h="300990">
                <a:moveTo>
                  <a:pt x="98761" y="113918"/>
                </a:moveTo>
                <a:lnTo>
                  <a:pt x="95029" y="110699"/>
                </a:lnTo>
                <a:lnTo>
                  <a:pt x="94052" y="104513"/>
                </a:lnTo>
                <a:lnTo>
                  <a:pt x="93968" y="103389"/>
                </a:lnTo>
                <a:lnTo>
                  <a:pt x="95345" y="95987"/>
                </a:lnTo>
                <a:lnTo>
                  <a:pt x="108272" y="95987"/>
                </a:lnTo>
                <a:lnTo>
                  <a:pt x="110000" y="103389"/>
                </a:lnTo>
                <a:lnTo>
                  <a:pt x="105197" y="110144"/>
                </a:lnTo>
                <a:lnTo>
                  <a:pt x="98761" y="113918"/>
                </a:lnTo>
                <a:close/>
              </a:path>
              <a:path w="215265" h="300990">
                <a:moveTo>
                  <a:pt x="111252" y="183145"/>
                </a:moveTo>
                <a:lnTo>
                  <a:pt x="99865" y="183145"/>
                </a:lnTo>
                <a:lnTo>
                  <a:pt x="104985" y="175809"/>
                </a:lnTo>
                <a:lnTo>
                  <a:pt x="108627" y="168256"/>
                </a:lnTo>
                <a:lnTo>
                  <a:pt x="111423" y="160563"/>
                </a:lnTo>
                <a:lnTo>
                  <a:pt x="114003" y="152802"/>
                </a:lnTo>
                <a:lnTo>
                  <a:pt x="102978" y="149292"/>
                </a:lnTo>
                <a:lnTo>
                  <a:pt x="91444" y="148616"/>
                </a:lnTo>
                <a:lnTo>
                  <a:pt x="163407" y="148616"/>
                </a:lnTo>
                <a:lnTo>
                  <a:pt x="169889" y="155310"/>
                </a:lnTo>
                <a:lnTo>
                  <a:pt x="129578" y="155310"/>
                </a:lnTo>
                <a:lnTo>
                  <a:pt x="122251" y="159789"/>
                </a:lnTo>
                <a:lnTo>
                  <a:pt x="117663" y="169850"/>
                </a:lnTo>
                <a:lnTo>
                  <a:pt x="111252" y="183145"/>
                </a:lnTo>
                <a:close/>
              </a:path>
              <a:path w="215265" h="300990">
                <a:moveTo>
                  <a:pt x="122196" y="224786"/>
                </a:moveTo>
                <a:lnTo>
                  <a:pt x="109114" y="224786"/>
                </a:lnTo>
                <a:lnTo>
                  <a:pt x="120277" y="209717"/>
                </a:lnTo>
                <a:lnTo>
                  <a:pt x="129848" y="194442"/>
                </a:lnTo>
                <a:lnTo>
                  <a:pt x="138379" y="179417"/>
                </a:lnTo>
                <a:lnTo>
                  <a:pt x="146952" y="164164"/>
                </a:lnTo>
                <a:lnTo>
                  <a:pt x="138269" y="156679"/>
                </a:lnTo>
                <a:lnTo>
                  <a:pt x="129578" y="155310"/>
                </a:lnTo>
                <a:lnTo>
                  <a:pt x="169889" y="155310"/>
                </a:lnTo>
                <a:lnTo>
                  <a:pt x="178889" y="164604"/>
                </a:lnTo>
                <a:lnTo>
                  <a:pt x="185521" y="170220"/>
                </a:lnTo>
                <a:lnTo>
                  <a:pt x="157444" y="170220"/>
                </a:lnTo>
                <a:lnTo>
                  <a:pt x="146184" y="183789"/>
                </a:lnTo>
                <a:lnTo>
                  <a:pt x="136882" y="199118"/>
                </a:lnTo>
                <a:lnTo>
                  <a:pt x="128211" y="215001"/>
                </a:lnTo>
                <a:lnTo>
                  <a:pt x="122196" y="224786"/>
                </a:lnTo>
                <a:close/>
              </a:path>
              <a:path w="215265" h="300990">
                <a:moveTo>
                  <a:pt x="140107" y="300749"/>
                </a:moveTo>
                <a:lnTo>
                  <a:pt x="101261" y="264673"/>
                </a:lnTo>
                <a:lnTo>
                  <a:pt x="78029" y="208928"/>
                </a:lnTo>
                <a:lnTo>
                  <a:pt x="76753" y="189950"/>
                </a:lnTo>
                <a:lnTo>
                  <a:pt x="80304" y="171535"/>
                </a:lnTo>
                <a:lnTo>
                  <a:pt x="88176" y="165372"/>
                </a:lnTo>
                <a:lnTo>
                  <a:pt x="99865" y="183145"/>
                </a:lnTo>
                <a:lnTo>
                  <a:pt x="111252" y="183145"/>
                </a:lnTo>
                <a:lnTo>
                  <a:pt x="105398" y="196424"/>
                </a:lnTo>
                <a:lnTo>
                  <a:pt x="103800" y="208928"/>
                </a:lnTo>
                <a:lnTo>
                  <a:pt x="103698" y="209896"/>
                </a:lnTo>
                <a:lnTo>
                  <a:pt x="109114" y="224786"/>
                </a:lnTo>
                <a:lnTo>
                  <a:pt x="122196" y="224786"/>
                </a:lnTo>
                <a:lnTo>
                  <a:pt x="118847" y="230232"/>
                </a:lnTo>
                <a:lnTo>
                  <a:pt x="115874" y="237696"/>
                </a:lnTo>
                <a:lnTo>
                  <a:pt x="117039" y="244761"/>
                </a:lnTo>
                <a:lnTo>
                  <a:pt x="120963" y="251421"/>
                </a:lnTo>
                <a:lnTo>
                  <a:pt x="126270" y="257671"/>
                </a:lnTo>
                <a:lnTo>
                  <a:pt x="140492" y="257671"/>
                </a:lnTo>
                <a:lnTo>
                  <a:pt x="138849" y="260529"/>
                </a:lnTo>
                <a:lnTo>
                  <a:pt x="138144" y="278946"/>
                </a:lnTo>
                <a:lnTo>
                  <a:pt x="141852" y="284436"/>
                </a:lnTo>
                <a:lnTo>
                  <a:pt x="144876" y="290675"/>
                </a:lnTo>
                <a:lnTo>
                  <a:pt x="145024" y="296500"/>
                </a:lnTo>
                <a:lnTo>
                  <a:pt x="140107" y="300749"/>
                </a:lnTo>
                <a:close/>
              </a:path>
              <a:path w="215265" h="300990">
                <a:moveTo>
                  <a:pt x="140492" y="257671"/>
                </a:moveTo>
                <a:lnTo>
                  <a:pt x="126270" y="257671"/>
                </a:lnTo>
                <a:lnTo>
                  <a:pt x="140204" y="240874"/>
                </a:lnTo>
                <a:lnTo>
                  <a:pt x="153061" y="222884"/>
                </a:lnTo>
                <a:lnTo>
                  <a:pt x="164443" y="203990"/>
                </a:lnTo>
                <a:lnTo>
                  <a:pt x="173954" y="184482"/>
                </a:lnTo>
                <a:lnTo>
                  <a:pt x="170488" y="176829"/>
                </a:lnTo>
                <a:lnTo>
                  <a:pt x="164233" y="172803"/>
                </a:lnTo>
                <a:lnTo>
                  <a:pt x="157444" y="170220"/>
                </a:lnTo>
                <a:lnTo>
                  <a:pt x="185521" y="170220"/>
                </a:lnTo>
                <a:lnTo>
                  <a:pt x="198161" y="180925"/>
                </a:lnTo>
                <a:lnTo>
                  <a:pt x="209293" y="194442"/>
                </a:lnTo>
                <a:lnTo>
                  <a:pt x="182933" y="194442"/>
                </a:lnTo>
                <a:lnTo>
                  <a:pt x="169974" y="213339"/>
                </a:lnTo>
                <a:lnTo>
                  <a:pt x="152369" y="237014"/>
                </a:lnTo>
                <a:lnTo>
                  <a:pt x="140492" y="257671"/>
                </a:lnTo>
                <a:close/>
              </a:path>
              <a:path w="215265" h="300990">
                <a:moveTo>
                  <a:pt x="214895" y="219620"/>
                </a:moveTo>
                <a:lnTo>
                  <a:pt x="204421" y="218289"/>
                </a:lnTo>
                <a:lnTo>
                  <a:pt x="197876" y="209896"/>
                </a:lnTo>
                <a:lnTo>
                  <a:pt x="191850" y="200071"/>
                </a:lnTo>
                <a:lnTo>
                  <a:pt x="182933" y="194442"/>
                </a:lnTo>
                <a:lnTo>
                  <a:pt x="209293" y="194442"/>
                </a:lnTo>
                <a:lnTo>
                  <a:pt x="212848" y="198759"/>
                </a:lnTo>
                <a:lnTo>
                  <a:pt x="214895" y="219620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8977" y="490872"/>
            <a:ext cx="212860" cy="14392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683717" y="438534"/>
            <a:ext cx="269875" cy="183515"/>
          </a:xfrm>
          <a:custGeom>
            <a:avLst/>
            <a:gdLst/>
            <a:ahLst/>
            <a:cxnLst/>
            <a:rect l="l" t="t" r="r" b="b"/>
            <a:pathLst>
              <a:path w="269875" h="183515">
                <a:moveTo>
                  <a:pt x="151526" y="183101"/>
                </a:moveTo>
                <a:lnTo>
                  <a:pt x="143611" y="180398"/>
                </a:lnTo>
                <a:lnTo>
                  <a:pt x="109620" y="140034"/>
                </a:lnTo>
                <a:lnTo>
                  <a:pt x="73901" y="100560"/>
                </a:lnTo>
                <a:lnTo>
                  <a:pt x="37134" y="61819"/>
                </a:lnTo>
                <a:lnTo>
                  <a:pt x="0" y="23655"/>
                </a:lnTo>
                <a:lnTo>
                  <a:pt x="8355" y="6602"/>
                </a:lnTo>
                <a:lnTo>
                  <a:pt x="40189" y="0"/>
                </a:lnTo>
                <a:lnTo>
                  <a:pt x="87336" y="987"/>
                </a:lnTo>
                <a:lnTo>
                  <a:pt x="141629" y="6705"/>
                </a:lnTo>
                <a:lnTo>
                  <a:pt x="169946" y="10740"/>
                </a:lnTo>
                <a:lnTo>
                  <a:pt x="76455" y="10740"/>
                </a:lnTo>
                <a:lnTo>
                  <a:pt x="30175" y="12199"/>
                </a:lnTo>
                <a:lnTo>
                  <a:pt x="78764" y="30098"/>
                </a:lnTo>
                <a:lnTo>
                  <a:pt x="85755" y="32596"/>
                </a:lnTo>
                <a:lnTo>
                  <a:pt x="24587" y="32596"/>
                </a:lnTo>
                <a:lnTo>
                  <a:pt x="55836" y="66473"/>
                </a:lnTo>
                <a:lnTo>
                  <a:pt x="86404" y="101188"/>
                </a:lnTo>
                <a:lnTo>
                  <a:pt x="117706" y="135066"/>
                </a:lnTo>
                <a:lnTo>
                  <a:pt x="151155" y="166428"/>
                </a:lnTo>
                <a:lnTo>
                  <a:pt x="165950" y="166428"/>
                </a:lnTo>
                <a:lnTo>
                  <a:pt x="163553" y="169537"/>
                </a:lnTo>
                <a:lnTo>
                  <a:pt x="151526" y="183101"/>
                </a:lnTo>
                <a:close/>
              </a:path>
              <a:path w="269875" h="183515">
                <a:moveTo>
                  <a:pt x="241426" y="81491"/>
                </a:moveTo>
                <a:lnTo>
                  <a:pt x="225475" y="81491"/>
                </a:lnTo>
                <a:lnTo>
                  <a:pt x="234731" y="70812"/>
                </a:lnTo>
                <a:lnTo>
                  <a:pt x="243567" y="59558"/>
                </a:lnTo>
                <a:lnTo>
                  <a:pt x="251879" y="47465"/>
                </a:lnTo>
                <a:lnTo>
                  <a:pt x="259562" y="34272"/>
                </a:lnTo>
                <a:lnTo>
                  <a:pt x="168277" y="19260"/>
                </a:lnTo>
                <a:lnTo>
                  <a:pt x="122466" y="13532"/>
                </a:lnTo>
                <a:lnTo>
                  <a:pt x="76455" y="10740"/>
                </a:lnTo>
                <a:lnTo>
                  <a:pt x="169946" y="10740"/>
                </a:lnTo>
                <a:lnTo>
                  <a:pt x="238982" y="20898"/>
                </a:lnTo>
                <a:lnTo>
                  <a:pt x="265709" y="23655"/>
                </a:lnTo>
                <a:lnTo>
                  <a:pt x="269852" y="37826"/>
                </a:lnTo>
                <a:lnTo>
                  <a:pt x="250438" y="64535"/>
                </a:lnTo>
                <a:lnTo>
                  <a:pt x="241426" y="81491"/>
                </a:lnTo>
                <a:close/>
              </a:path>
              <a:path w="269875" h="183515">
                <a:moveTo>
                  <a:pt x="165950" y="166428"/>
                </a:moveTo>
                <a:lnTo>
                  <a:pt x="151155" y="166428"/>
                </a:lnTo>
                <a:lnTo>
                  <a:pt x="162759" y="154973"/>
                </a:lnTo>
                <a:lnTo>
                  <a:pt x="173996" y="143308"/>
                </a:lnTo>
                <a:lnTo>
                  <a:pt x="184709" y="130909"/>
                </a:lnTo>
                <a:lnTo>
                  <a:pt x="194741" y="117254"/>
                </a:lnTo>
                <a:lnTo>
                  <a:pt x="120798" y="75938"/>
                </a:lnTo>
                <a:lnTo>
                  <a:pt x="110293" y="70105"/>
                </a:lnTo>
                <a:lnTo>
                  <a:pt x="67283" y="48810"/>
                </a:lnTo>
                <a:lnTo>
                  <a:pt x="24587" y="32596"/>
                </a:lnTo>
                <a:lnTo>
                  <a:pt x="85755" y="32596"/>
                </a:lnTo>
                <a:lnTo>
                  <a:pt x="101399" y="38184"/>
                </a:lnTo>
                <a:lnTo>
                  <a:pt x="63982" y="38184"/>
                </a:lnTo>
                <a:lnTo>
                  <a:pt x="101195" y="55974"/>
                </a:lnTo>
                <a:lnTo>
                  <a:pt x="137551" y="75981"/>
                </a:lnTo>
                <a:lnTo>
                  <a:pt x="174153" y="94487"/>
                </a:lnTo>
                <a:lnTo>
                  <a:pt x="212623" y="108034"/>
                </a:lnTo>
                <a:lnTo>
                  <a:pt x="210946" y="116136"/>
                </a:lnTo>
                <a:lnTo>
                  <a:pt x="207314" y="123401"/>
                </a:lnTo>
                <a:lnTo>
                  <a:pt x="215417" y="128430"/>
                </a:lnTo>
                <a:lnTo>
                  <a:pt x="229327" y="128430"/>
                </a:lnTo>
                <a:lnTo>
                  <a:pt x="229219" y="142120"/>
                </a:lnTo>
                <a:lnTo>
                  <a:pt x="189992" y="142120"/>
                </a:lnTo>
                <a:lnTo>
                  <a:pt x="177205" y="151834"/>
                </a:lnTo>
                <a:lnTo>
                  <a:pt x="165950" y="166428"/>
                </a:lnTo>
                <a:close/>
              </a:path>
              <a:path w="269875" h="183515">
                <a:moveTo>
                  <a:pt x="229327" y="128430"/>
                </a:moveTo>
                <a:lnTo>
                  <a:pt x="215417" y="128430"/>
                </a:lnTo>
                <a:lnTo>
                  <a:pt x="218386" y="116800"/>
                </a:lnTo>
                <a:lnTo>
                  <a:pt x="219468" y="107894"/>
                </a:lnTo>
                <a:lnTo>
                  <a:pt x="218875" y="99826"/>
                </a:lnTo>
                <a:lnTo>
                  <a:pt x="216814" y="90711"/>
                </a:lnTo>
                <a:lnTo>
                  <a:pt x="178960" y="75938"/>
                </a:lnTo>
                <a:lnTo>
                  <a:pt x="140922" y="60047"/>
                </a:lnTo>
                <a:lnTo>
                  <a:pt x="102518" y="46312"/>
                </a:lnTo>
                <a:lnTo>
                  <a:pt x="63982" y="38184"/>
                </a:lnTo>
                <a:lnTo>
                  <a:pt x="101399" y="38184"/>
                </a:lnTo>
                <a:lnTo>
                  <a:pt x="127406" y="47474"/>
                </a:lnTo>
                <a:lnTo>
                  <a:pt x="176257" y="64535"/>
                </a:lnTo>
                <a:lnTo>
                  <a:pt x="225475" y="81491"/>
                </a:lnTo>
                <a:lnTo>
                  <a:pt x="241426" y="81491"/>
                </a:lnTo>
                <a:lnTo>
                  <a:pt x="229522" y="103886"/>
                </a:lnTo>
                <a:lnTo>
                  <a:pt x="229327" y="128430"/>
                </a:lnTo>
                <a:close/>
              </a:path>
              <a:path w="269875" h="183515">
                <a:moveTo>
                  <a:pt x="229108" y="156090"/>
                </a:moveTo>
                <a:lnTo>
                  <a:pt x="219185" y="155204"/>
                </a:lnTo>
                <a:lnTo>
                  <a:pt x="209235" y="151096"/>
                </a:lnTo>
                <a:lnTo>
                  <a:pt x="199443" y="145993"/>
                </a:lnTo>
                <a:lnTo>
                  <a:pt x="189992" y="142120"/>
                </a:lnTo>
                <a:lnTo>
                  <a:pt x="229219" y="142120"/>
                </a:lnTo>
                <a:lnTo>
                  <a:pt x="229108" y="156090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2046" y="402085"/>
            <a:ext cx="276860" cy="146685"/>
          </a:xfrm>
          <a:custGeom>
            <a:avLst/>
            <a:gdLst/>
            <a:ahLst/>
            <a:cxnLst/>
            <a:rect l="l" t="t" r="r" b="b"/>
            <a:pathLst>
              <a:path w="276860" h="146684">
                <a:moveTo>
                  <a:pt x="13965" y="146534"/>
                </a:moveTo>
                <a:lnTo>
                  <a:pt x="26889" y="106921"/>
                </a:lnTo>
                <a:lnTo>
                  <a:pt x="66944" y="80793"/>
                </a:lnTo>
                <a:lnTo>
                  <a:pt x="155624" y="40323"/>
                </a:lnTo>
                <a:lnTo>
                  <a:pt x="177248" y="30941"/>
                </a:lnTo>
                <a:lnTo>
                  <a:pt x="198766" y="21384"/>
                </a:lnTo>
                <a:lnTo>
                  <a:pt x="220143" y="11570"/>
                </a:lnTo>
                <a:lnTo>
                  <a:pt x="241347" y="1412"/>
                </a:lnTo>
                <a:lnTo>
                  <a:pt x="255755" y="0"/>
                </a:lnTo>
                <a:lnTo>
                  <a:pt x="265607" y="10298"/>
                </a:lnTo>
                <a:lnTo>
                  <a:pt x="266443" y="12297"/>
                </a:lnTo>
                <a:lnTo>
                  <a:pt x="250788" y="12297"/>
                </a:lnTo>
                <a:lnTo>
                  <a:pt x="240274" y="15516"/>
                </a:lnTo>
                <a:lnTo>
                  <a:pt x="242163" y="23491"/>
                </a:lnTo>
                <a:lnTo>
                  <a:pt x="243358" y="26220"/>
                </a:lnTo>
                <a:lnTo>
                  <a:pt x="216152" y="26220"/>
                </a:lnTo>
                <a:lnTo>
                  <a:pt x="190477" y="36140"/>
                </a:lnTo>
                <a:lnTo>
                  <a:pt x="163588" y="49472"/>
                </a:lnTo>
                <a:lnTo>
                  <a:pt x="143713" y="58243"/>
                </a:lnTo>
                <a:lnTo>
                  <a:pt x="122696" y="68445"/>
                </a:lnTo>
                <a:lnTo>
                  <a:pt x="91427" y="80987"/>
                </a:lnTo>
                <a:lnTo>
                  <a:pt x="65203" y="94810"/>
                </a:lnTo>
                <a:lnTo>
                  <a:pt x="59452" y="108545"/>
                </a:lnTo>
                <a:lnTo>
                  <a:pt x="58888" y="108817"/>
                </a:lnTo>
                <a:lnTo>
                  <a:pt x="59338" y="108817"/>
                </a:lnTo>
                <a:lnTo>
                  <a:pt x="59279" y="109321"/>
                </a:lnTo>
                <a:lnTo>
                  <a:pt x="45294" y="109321"/>
                </a:lnTo>
                <a:lnTo>
                  <a:pt x="30184" y="121870"/>
                </a:lnTo>
                <a:lnTo>
                  <a:pt x="27037" y="130620"/>
                </a:lnTo>
                <a:lnTo>
                  <a:pt x="35271" y="134552"/>
                </a:lnTo>
                <a:lnTo>
                  <a:pt x="88094" y="134552"/>
                </a:lnTo>
                <a:lnTo>
                  <a:pt x="69492" y="143904"/>
                </a:lnTo>
                <a:lnTo>
                  <a:pt x="49672" y="143904"/>
                </a:lnTo>
                <a:lnTo>
                  <a:pt x="31386" y="145467"/>
                </a:lnTo>
                <a:lnTo>
                  <a:pt x="13965" y="146534"/>
                </a:lnTo>
                <a:close/>
              </a:path>
              <a:path w="276860" h="146684">
                <a:moveTo>
                  <a:pt x="273420" y="46022"/>
                </a:moveTo>
                <a:lnTo>
                  <a:pt x="253650" y="46022"/>
                </a:lnTo>
                <a:lnTo>
                  <a:pt x="258735" y="42991"/>
                </a:lnTo>
                <a:lnTo>
                  <a:pt x="261770" y="40866"/>
                </a:lnTo>
                <a:lnTo>
                  <a:pt x="264766" y="39173"/>
                </a:lnTo>
                <a:lnTo>
                  <a:pt x="263083" y="27838"/>
                </a:lnTo>
                <a:lnTo>
                  <a:pt x="258407" y="17642"/>
                </a:lnTo>
                <a:lnTo>
                  <a:pt x="250788" y="12297"/>
                </a:lnTo>
                <a:lnTo>
                  <a:pt x="266443" y="12297"/>
                </a:lnTo>
                <a:lnTo>
                  <a:pt x="272110" y="25861"/>
                </a:lnTo>
                <a:lnTo>
                  <a:pt x="276467" y="40245"/>
                </a:lnTo>
                <a:lnTo>
                  <a:pt x="273420" y="46022"/>
                </a:lnTo>
                <a:close/>
              </a:path>
              <a:path w="276860" h="146684">
                <a:moveTo>
                  <a:pt x="59343" y="108806"/>
                </a:moveTo>
                <a:lnTo>
                  <a:pt x="59452" y="108545"/>
                </a:lnTo>
                <a:lnTo>
                  <a:pt x="102048" y="87962"/>
                </a:lnTo>
                <a:lnTo>
                  <a:pt x="189491" y="48320"/>
                </a:lnTo>
                <a:lnTo>
                  <a:pt x="232386" y="27687"/>
                </a:lnTo>
                <a:lnTo>
                  <a:pt x="216152" y="26220"/>
                </a:lnTo>
                <a:lnTo>
                  <a:pt x="243358" y="26220"/>
                </a:lnTo>
                <a:lnTo>
                  <a:pt x="245434" y="30941"/>
                </a:lnTo>
                <a:lnTo>
                  <a:pt x="251232" y="41560"/>
                </a:lnTo>
                <a:lnTo>
                  <a:pt x="238326" y="41560"/>
                </a:lnTo>
                <a:lnTo>
                  <a:pt x="197117" y="54304"/>
                </a:lnTo>
                <a:lnTo>
                  <a:pt x="140992" y="83177"/>
                </a:lnTo>
                <a:lnTo>
                  <a:pt x="88675" y="108056"/>
                </a:lnTo>
                <a:lnTo>
                  <a:pt x="59343" y="108806"/>
                </a:lnTo>
                <a:close/>
              </a:path>
              <a:path w="276860" h="146684">
                <a:moveTo>
                  <a:pt x="99775" y="128680"/>
                </a:moveTo>
                <a:lnTo>
                  <a:pt x="65809" y="128680"/>
                </a:lnTo>
                <a:lnTo>
                  <a:pt x="91498" y="119322"/>
                </a:lnTo>
                <a:lnTo>
                  <a:pt x="139987" y="99214"/>
                </a:lnTo>
                <a:lnTo>
                  <a:pt x="192884" y="75073"/>
                </a:lnTo>
                <a:lnTo>
                  <a:pt x="231794" y="53616"/>
                </a:lnTo>
                <a:lnTo>
                  <a:pt x="238326" y="41560"/>
                </a:lnTo>
                <a:lnTo>
                  <a:pt x="251232" y="41560"/>
                </a:lnTo>
                <a:lnTo>
                  <a:pt x="253650" y="46022"/>
                </a:lnTo>
                <a:lnTo>
                  <a:pt x="273420" y="46022"/>
                </a:lnTo>
                <a:lnTo>
                  <a:pt x="271286" y="50068"/>
                </a:lnTo>
                <a:lnTo>
                  <a:pt x="260386" y="56581"/>
                </a:lnTo>
                <a:lnTo>
                  <a:pt x="247425" y="61431"/>
                </a:lnTo>
                <a:lnTo>
                  <a:pt x="236064" y="66262"/>
                </a:lnTo>
                <a:lnTo>
                  <a:pt x="150528" y="104617"/>
                </a:lnTo>
                <a:lnTo>
                  <a:pt x="107966" y="124561"/>
                </a:lnTo>
                <a:lnTo>
                  <a:pt x="99775" y="128680"/>
                </a:lnTo>
                <a:close/>
              </a:path>
              <a:path w="276860" h="146684">
                <a:moveTo>
                  <a:pt x="59338" y="108817"/>
                </a:moveTo>
                <a:lnTo>
                  <a:pt x="58888" y="108817"/>
                </a:lnTo>
                <a:lnTo>
                  <a:pt x="59343" y="108806"/>
                </a:lnTo>
                <a:close/>
              </a:path>
              <a:path w="276860" h="146684">
                <a:moveTo>
                  <a:pt x="88094" y="134552"/>
                </a:moveTo>
                <a:lnTo>
                  <a:pt x="35271" y="134552"/>
                </a:lnTo>
                <a:lnTo>
                  <a:pt x="54302" y="132652"/>
                </a:lnTo>
                <a:lnTo>
                  <a:pt x="53125" y="124022"/>
                </a:lnTo>
                <a:lnTo>
                  <a:pt x="48677" y="117715"/>
                </a:lnTo>
                <a:lnTo>
                  <a:pt x="45294" y="109321"/>
                </a:lnTo>
                <a:lnTo>
                  <a:pt x="59279" y="109321"/>
                </a:lnTo>
                <a:lnTo>
                  <a:pt x="58647" y="116225"/>
                </a:lnTo>
                <a:lnTo>
                  <a:pt x="60218" y="122924"/>
                </a:lnTo>
                <a:lnTo>
                  <a:pt x="65809" y="128680"/>
                </a:lnTo>
                <a:lnTo>
                  <a:pt x="99775" y="128680"/>
                </a:lnTo>
                <a:lnTo>
                  <a:pt x="88094" y="134552"/>
                </a:lnTo>
                <a:close/>
              </a:path>
              <a:path w="276860" h="146684">
                <a:moveTo>
                  <a:pt x="66231" y="145544"/>
                </a:moveTo>
                <a:lnTo>
                  <a:pt x="49672" y="143904"/>
                </a:lnTo>
                <a:lnTo>
                  <a:pt x="69492" y="143904"/>
                </a:lnTo>
                <a:lnTo>
                  <a:pt x="66231" y="145544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17776" y="300711"/>
            <a:ext cx="318770" cy="222250"/>
          </a:xfrm>
          <a:custGeom>
            <a:avLst/>
            <a:gdLst/>
            <a:ahLst/>
            <a:cxnLst/>
            <a:rect l="l" t="t" r="r" b="b"/>
            <a:pathLst>
              <a:path w="318770" h="222250">
                <a:moveTo>
                  <a:pt x="14096" y="222157"/>
                </a:moveTo>
                <a:lnTo>
                  <a:pt x="0" y="213760"/>
                </a:lnTo>
                <a:lnTo>
                  <a:pt x="33714" y="183100"/>
                </a:lnTo>
                <a:lnTo>
                  <a:pt x="67020" y="150044"/>
                </a:lnTo>
                <a:lnTo>
                  <a:pt x="101045" y="117372"/>
                </a:lnTo>
                <a:lnTo>
                  <a:pt x="136913" y="87866"/>
                </a:lnTo>
                <a:lnTo>
                  <a:pt x="175752" y="64308"/>
                </a:lnTo>
                <a:lnTo>
                  <a:pt x="218687" y="49479"/>
                </a:lnTo>
                <a:lnTo>
                  <a:pt x="236690" y="27676"/>
                </a:lnTo>
                <a:lnTo>
                  <a:pt x="262936" y="17772"/>
                </a:lnTo>
                <a:lnTo>
                  <a:pt x="291927" y="11351"/>
                </a:lnTo>
                <a:lnTo>
                  <a:pt x="318166" y="0"/>
                </a:lnTo>
                <a:lnTo>
                  <a:pt x="313884" y="23298"/>
                </a:lnTo>
                <a:lnTo>
                  <a:pt x="296227" y="23298"/>
                </a:lnTo>
                <a:lnTo>
                  <a:pt x="274740" y="27312"/>
                </a:lnTo>
                <a:lnTo>
                  <a:pt x="250388" y="34064"/>
                </a:lnTo>
                <a:lnTo>
                  <a:pt x="232272" y="46102"/>
                </a:lnTo>
                <a:lnTo>
                  <a:pt x="229804" y="63760"/>
                </a:lnTo>
                <a:lnTo>
                  <a:pt x="211193" y="63760"/>
                </a:lnTo>
                <a:lnTo>
                  <a:pt x="204279" y="64839"/>
                </a:lnTo>
                <a:lnTo>
                  <a:pt x="195319" y="70561"/>
                </a:lnTo>
                <a:lnTo>
                  <a:pt x="195412" y="73634"/>
                </a:lnTo>
                <a:lnTo>
                  <a:pt x="183419" y="73634"/>
                </a:lnTo>
                <a:lnTo>
                  <a:pt x="143492" y="98213"/>
                </a:lnTo>
                <a:lnTo>
                  <a:pt x="106865" y="127517"/>
                </a:lnTo>
                <a:lnTo>
                  <a:pt x="72855" y="159993"/>
                </a:lnTo>
                <a:lnTo>
                  <a:pt x="40779" y="194087"/>
                </a:lnTo>
                <a:lnTo>
                  <a:pt x="70581" y="194087"/>
                </a:lnTo>
                <a:lnTo>
                  <a:pt x="54590" y="203636"/>
                </a:lnTo>
                <a:lnTo>
                  <a:pt x="14096" y="222157"/>
                </a:lnTo>
                <a:close/>
              </a:path>
              <a:path w="318770" h="222250">
                <a:moveTo>
                  <a:pt x="265853" y="65976"/>
                </a:moveTo>
                <a:lnTo>
                  <a:pt x="229495" y="65976"/>
                </a:lnTo>
                <a:lnTo>
                  <a:pt x="249912" y="61081"/>
                </a:lnTo>
                <a:lnTo>
                  <a:pt x="268134" y="52932"/>
                </a:lnTo>
                <a:lnTo>
                  <a:pt x="284154" y="41343"/>
                </a:lnTo>
                <a:lnTo>
                  <a:pt x="297967" y="26130"/>
                </a:lnTo>
                <a:lnTo>
                  <a:pt x="297408" y="25330"/>
                </a:lnTo>
                <a:lnTo>
                  <a:pt x="296786" y="24098"/>
                </a:lnTo>
                <a:lnTo>
                  <a:pt x="296227" y="23298"/>
                </a:lnTo>
                <a:lnTo>
                  <a:pt x="313884" y="23298"/>
                </a:lnTo>
                <a:lnTo>
                  <a:pt x="313267" y="26654"/>
                </a:lnTo>
                <a:lnTo>
                  <a:pt x="292786" y="49583"/>
                </a:lnTo>
                <a:lnTo>
                  <a:pt x="265853" y="65976"/>
                </a:lnTo>
                <a:close/>
              </a:path>
              <a:path w="318770" h="222250">
                <a:moveTo>
                  <a:pt x="225829" y="90004"/>
                </a:moveTo>
                <a:lnTo>
                  <a:pt x="210089" y="90004"/>
                </a:lnTo>
                <a:lnTo>
                  <a:pt x="216433" y="86645"/>
                </a:lnTo>
                <a:lnTo>
                  <a:pt x="220179" y="82124"/>
                </a:lnTo>
                <a:lnTo>
                  <a:pt x="222008" y="76561"/>
                </a:lnTo>
                <a:lnTo>
                  <a:pt x="216841" y="67582"/>
                </a:lnTo>
                <a:lnTo>
                  <a:pt x="211193" y="63760"/>
                </a:lnTo>
                <a:lnTo>
                  <a:pt x="229804" y="63760"/>
                </a:lnTo>
                <a:lnTo>
                  <a:pt x="229495" y="65976"/>
                </a:lnTo>
                <a:lnTo>
                  <a:pt x="265853" y="65976"/>
                </a:lnTo>
                <a:lnTo>
                  <a:pt x="264782" y="66628"/>
                </a:lnTo>
                <a:lnTo>
                  <a:pt x="237311" y="75634"/>
                </a:lnTo>
                <a:lnTo>
                  <a:pt x="225829" y="90004"/>
                </a:lnTo>
                <a:close/>
              </a:path>
              <a:path w="318770" h="222250">
                <a:moveTo>
                  <a:pt x="70581" y="194087"/>
                </a:moveTo>
                <a:lnTo>
                  <a:pt x="40779" y="194087"/>
                </a:lnTo>
                <a:lnTo>
                  <a:pt x="75360" y="178969"/>
                </a:lnTo>
                <a:lnTo>
                  <a:pt x="108076" y="159184"/>
                </a:lnTo>
                <a:lnTo>
                  <a:pt x="140428" y="138335"/>
                </a:lnTo>
                <a:lnTo>
                  <a:pt x="173920" y="120027"/>
                </a:lnTo>
                <a:lnTo>
                  <a:pt x="181695" y="115341"/>
                </a:lnTo>
                <a:lnTo>
                  <a:pt x="189758" y="110364"/>
                </a:lnTo>
                <a:lnTo>
                  <a:pt x="196962" y="104604"/>
                </a:lnTo>
                <a:lnTo>
                  <a:pt x="202158" y="97567"/>
                </a:lnTo>
                <a:lnTo>
                  <a:pt x="197607" y="91647"/>
                </a:lnTo>
                <a:lnTo>
                  <a:pt x="183419" y="73634"/>
                </a:lnTo>
                <a:lnTo>
                  <a:pt x="195412" y="73634"/>
                </a:lnTo>
                <a:lnTo>
                  <a:pt x="195605" y="80003"/>
                </a:lnTo>
                <a:lnTo>
                  <a:pt x="201859" y="85039"/>
                </a:lnTo>
                <a:lnTo>
                  <a:pt x="210089" y="90004"/>
                </a:lnTo>
                <a:lnTo>
                  <a:pt x="225829" y="90004"/>
                </a:lnTo>
                <a:lnTo>
                  <a:pt x="214885" y="103702"/>
                </a:lnTo>
                <a:lnTo>
                  <a:pt x="187070" y="124517"/>
                </a:lnTo>
                <a:lnTo>
                  <a:pt x="156672" y="142115"/>
                </a:lnTo>
                <a:lnTo>
                  <a:pt x="70581" y="194087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91169" y="479713"/>
            <a:ext cx="198587" cy="17909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56880" y="0"/>
            <a:ext cx="549761" cy="591916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8772476" y="385148"/>
            <a:ext cx="372110" cy="389255"/>
          </a:xfrm>
          <a:custGeom>
            <a:avLst/>
            <a:gdLst/>
            <a:ahLst/>
            <a:cxnLst/>
            <a:rect l="l" t="t" r="r" b="b"/>
            <a:pathLst>
              <a:path w="372109" h="389255">
                <a:moveTo>
                  <a:pt x="158608" y="65853"/>
                </a:moveTo>
                <a:lnTo>
                  <a:pt x="130133" y="65853"/>
                </a:lnTo>
                <a:lnTo>
                  <a:pt x="184500" y="45133"/>
                </a:lnTo>
                <a:lnTo>
                  <a:pt x="263078" y="14295"/>
                </a:lnTo>
                <a:lnTo>
                  <a:pt x="290027" y="4905"/>
                </a:lnTo>
                <a:lnTo>
                  <a:pt x="310572" y="19"/>
                </a:lnTo>
                <a:lnTo>
                  <a:pt x="326084" y="0"/>
                </a:lnTo>
                <a:lnTo>
                  <a:pt x="337930" y="5211"/>
                </a:lnTo>
                <a:lnTo>
                  <a:pt x="341330" y="9057"/>
                </a:lnTo>
                <a:lnTo>
                  <a:pt x="314086" y="9057"/>
                </a:lnTo>
                <a:lnTo>
                  <a:pt x="290657" y="14621"/>
                </a:lnTo>
                <a:lnTo>
                  <a:pt x="206115" y="49166"/>
                </a:lnTo>
                <a:lnTo>
                  <a:pt x="158608" y="65853"/>
                </a:lnTo>
                <a:close/>
              </a:path>
              <a:path w="372109" h="389255">
                <a:moveTo>
                  <a:pt x="371522" y="103785"/>
                </a:moveTo>
                <a:lnTo>
                  <a:pt x="358299" y="68230"/>
                </a:lnTo>
                <a:lnTo>
                  <a:pt x="343799" y="33442"/>
                </a:lnTo>
                <a:lnTo>
                  <a:pt x="330431" y="14525"/>
                </a:lnTo>
                <a:lnTo>
                  <a:pt x="314086" y="9057"/>
                </a:lnTo>
                <a:lnTo>
                  <a:pt x="341330" y="9057"/>
                </a:lnTo>
                <a:lnTo>
                  <a:pt x="347479" y="16016"/>
                </a:lnTo>
                <a:lnTo>
                  <a:pt x="356099" y="32778"/>
                </a:lnTo>
                <a:lnTo>
                  <a:pt x="365158" y="55862"/>
                </a:lnTo>
                <a:lnTo>
                  <a:pt x="371446" y="73085"/>
                </a:lnTo>
                <a:lnTo>
                  <a:pt x="371522" y="103785"/>
                </a:lnTo>
                <a:close/>
              </a:path>
              <a:path w="372109" h="389255">
                <a:moveTo>
                  <a:pt x="131832" y="337638"/>
                </a:moveTo>
                <a:lnTo>
                  <a:pt x="120684" y="336198"/>
                </a:lnTo>
                <a:lnTo>
                  <a:pt x="113992" y="325494"/>
                </a:lnTo>
                <a:lnTo>
                  <a:pt x="109481" y="311375"/>
                </a:lnTo>
                <a:lnTo>
                  <a:pt x="104820" y="299550"/>
                </a:lnTo>
                <a:lnTo>
                  <a:pt x="88703" y="260229"/>
                </a:lnTo>
                <a:lnTo>
                  <a:pt x="71317" y="221757"/>
                </a:lnTo>
                <a:lnTo>
                  <a:pt x="53581" y="183328"/>
                </a:lnTo>
                <a:lnTo>
                  <a:pt x="36361" y="143993"/>
                </a:lnTo>
                <a:lnTo>
                  <a:pt x="176186" y="87450"/>
                </a:lnTo>
                <a:lnTo>
                  <a:pt x="210523" y="73085"/>
                </a:lnTo>
                <a:lnTo>
                  <a:pt x="253730" y="54454"/>
                </a:lnTo>
                <a:lnTo>
                  <a:pt x="296713" y="35219"/>
                </a:lnTo>
                <a:lnTo>
                  <a:pt x="311556" y="44527"/>
                </a:lnTo>
                <a:lnTo>
                  <a:pt x="314237" y="49882"/>
                </a:lnTo>
                <a:lnTo>
                  <a:pt x="298159" y="49882"/>
                </a:lnTo>
                <a:lnTo>
                  <a:pt x="248155" y="67124"/>
                </a:lnTo>
                <a:lnTo>
                  <a:pt x="198557" y="86574"/>
                </a:lnTo>
                <a:lnTo>
                  <a:pt x="51503" y="148506"/>
                </a:lnTo>
                <a:lnTo>
                  <a:pt x="69384" y="193590"/>
                </a:lnTo>
                <a:lnTo>
                  <a:pt x="88522" y="238544"/>
                </a:lnTo>
                <a:lnTo>
                  <a:pt x="108646" y="282965"/>
                </a:lnTo>
                <a:lnTo>
                  <a:pt x="129487" y="326451"/>
                </a:lnTo>
                <a:lnTo>
                  <a:pt x="159417" y="326451"/>
                </a:lnTo>
                <a:lnTo>
                  <a:pt x="131832" y="337638"/>
                </a:lnTo>
                <a:close/>
              </a:path>
              <a:path w="372109" h="389255">
                <a:moveTo>
                  <a:pt x="371522" y="210433"/>
                </a:moveTo>
                <a:lnTo>
                  <a:pt x="359412" y="177166"/>
                </a:lnTo>
                <a:lnTo>
                  <a:pt x="341590" y="133369"/>
                </a:lnTo>
                <a:lnTo>
                  <a:pt x="321407" y="90751"/>
                </a:lnTo>
                <a:lnTo>
                  <a:pt x="298159" y="49882"/>
                </a:lnTo>
                <a:lnTo>
                  <a:pt x="314237" y="49882"/>
                </a:lnTo>
                <a:lnTo>
                  <a:pt x="325953" y="73295"/>
                </a:lnTo>
                <a:lnTo>
                  <a:pt x="339559" y="105904"/>
                </a:lnTo>
                <a:lnTo>
                  <a:pt x="352034" y="126748"/>
                </a:lnTo>
                <a:lnTo>
                  <a:pt x="371522" y="126748"/>
                </a:lnTo>
                <a:lnTo>
                  <a:pt x="371522" y="142769"/>
                </a:lnTo>
                <a:lnTo>
                  <a:pt x="361292" y="142769"/>
                </a:lnTo>
                <a:lnTo>
                  <a:pt x="354770" y="143599"/>
                </a:lnTo>
                <a:lnTo>
                  <a:pt x="364200" y="165244"/>
                </a:lnTo>
                <a:lnTo>
                  <a:pt x="371522" y="179132"/>
                </a:lnTo>
                <a:lnTo>
                  <a:pt x="371522" y="210433"/>
                </a:lnTo>
                <a:close/>
              </a:path>
              <a:path w="372109" h="389255">
                <a:moveTo>
                  <a:pt x="94908" y="92490"/>
                </a:moveTo>
                <a:lnTo>
                  <a:pt x="71543" y="92490"/>
                </a:lnTo>
                <a:lnTo>
                  <a:pt x="72426" y="86574"/>
                </a:lnTo>
                <a:lnTo>
                  <a:pt x="73453" y="79402"/>
                </a:lnTo>
                <a:lnTo>
                  <a:pt x="87263" y="72660"/>
                </a:lnTo>
                <a:lnTo>
                  <a:pt x="101625" y="64730"/>
                </a:lnTo>
                <a:lnTo>
                  <a:pt x="116071" y="60750"/>
                </a:lnTo>
                <a:lnTo>
                  <a:pt x="130133" y="65853"/>
                </a:lnTo>
                <a:lnTo>
                  <a:pt x="158608" y="65853"/>
                </a:lnTo>
                <a:lnTo>
                  <a:pt x="111683" y="85036"/>
                </a:lnTo>
                <a:lnTo>
                  <a:pt x="94908" y="92490"/>
                </a:lnTo>
                <a:close/>
              </a:path>
              <a:path w="372109" h="389255">
                <a:moveTo>
                  <a:pt x="110578" y="388735"/>
                </a:moveTo>
                <a:lnTo>
                  <a:pt x="94675" y="381376"/>
                </a:lnTo>
                <a:lnTo>
                  <a:pt x="77980" y="338302"/>
                </a:lnTo>
                <a:lnTo>
                  <a:pt x="60021" y="296293"/>
                </a:lnTo>
                <a:lnTo>
                  <a:pt x="41546" y="254167"/>
                </a:lnTo>
                <a:lnTo>
                  <a:pt x="23758" y="211808"/>
                </a:lnTo>
                <a:lnTo>
                  <a:pt x="7686" y="168692"/>
                </a:lnTo>
                <a:lnTo>
                  <a:pt x="827" y="152213"/>
                </a:lnTo>
                <a:lnTo>
                  <a:pt x="0" y="135720"/>
                </a:lnTo>
                <a:lnTo>
                  <a:pt x="6529" y="121508"/>
                </a:lnTo>
                <a:lnTo>
                  <a:pt x="21683" y="111729"/>
                </a:lnTo>
                <a:lnTo>
                  <a:pt x="21991" y="108427"/>
                </a:lnTo>
                <a:lnTo>
                  <a:pt x="58822" y="87457"/>
                </a:lnTo>
                <a:lnTo>
                  <a:pt x="71543" y="92490"/>
                </a:lnTo>
                <a:lnTo>
                  <a:pt x="94908" y="92490"/>
                </a:lnTo>
                <a:lnTo>
                  <a:pt x="65517" y="105550"/>
                </a:lnTo>
                <a:lnTo>
                  <a:pt x="19619" y="126467"/>
                </a:lnTo>
                <a:lnTo>
                  <a:pt x="11080" y="145925"/>
                </a:lnTo>
                <a:lnTo>
                  <a:pt x="16337" y="168979"/>
                </a:lnTo>
                <a:lnTo>
                  <a:pt x="27159" y="192736"/>
                </a:lnTo>
                <a:lnTo>
                  <a:pt x="35324" y="214318"/>
                </a:lnTo>
                <a:lnTo>
                  <a:pt x="51781" y="252538"/>
                </a:lnTo>
                <a:lnTo>
                  <a:pt x="84932" y="328950"/>
                </a:lnTo>
                <a:lnTo>
                  <a:pt x="101397" y="367188"/>
                </a:lnTo>
                <a:lnTo>
                  <a:pt x="113057" y="376980"/>
                </a:lnTo>
                <a:lnTo>
                  <a:pt x="143309" y="376980"/>
                </a:lnTo>
                <a:lnTo>
                  <a:pt x="138492" y="380521"/>
                </a:lnTo>
                <a:lnTo>
                  <a:pt x="124910" y="387528"/>
                </a:lnTo>
                <a:lnTo>
                  <a:pt x="110578" y="388735"/>
                </a:lnTo>
                <a:close/>
              </a:path>
              <a:path w="372109" h="389255">
                <a:moveTo>
                  <a:pt x="371522" y="126748"/>
                </a:moveTo>
                <a:lnTo>
                  <a:pt x="352034" y="126748"/>
                </a:lnTo>
                <a:lnTo>
                  <a:pt x="355485" y="120706"/>
                </a:lnTo>
                <a:lnTo>
                  <a:pt x="360161" y="115956"/>
                </a:lnTo>
                <a:lnTo>
                  <a:pt x="365849" y="114219"/>
                </a:lnTo>
                <a:lnTo>
                  <a:pt x="371522" y="116839"/>
                </a:lnTo>
                <a:lnTo>
                  <a:pt x="371522" y="126748"/>
                </a:lnTo>
                <a:close/>
              </a:path>
              <a:path w="372109" h="389255">
                <a:moveTo>
                  <a:pt x="366483" y="145072"/>
                </a:moveTo>
                <a:lnTo>
                  <a:pt x="361292" y="142769"/>
                </a:lnTo>
                <a:lnTo>
                  <a:pt x="371522" y="142769"/>
                </a:lnTo>
                <a:lnTo>
                  <a:pt x="371522" y="144358"/>
                </a:lnTo>
                <a:lnTo>
                  <a:pt x="366483" y="145072"/>
                </a:lnTo>
                <a:close/>
              </a:path>
              <a:path w="372109" h="389255">
                <a:moveTo>
                  <a:pt x="198965" y="242571"/>
                </a:moveTo>
                <a:lnTo>
                  <a:pt x="190025" y="235900"/>
                </a:lnTo>
                <a:lnTo>
                  <a:pt x="178457" y="209264"/>
                </a:lnTo>
                <a:lnTo>
                  <a:pt x="158490" y="159576"/>
                </a:lnTo>
                <a:lnTo>
                  <a:pt x="182698" y="156677"/>
                </a:lnTo>
                <a:lnTo>
                  <a:pt x="207735" y="158620"/>
                </a:lnTo>
                <a:lnTo>
                  <a:pt x="233039" y="161869"/>
                </a:lnTo>
                <a:lnTo>
                  <a:pt x="258044" y="162889"/>
                </a:lnTo>
                <a:lnTo>
                  <a:pt x="276778" y="162889"/>
                </a:lnTo>
                <a:lnTo>
                  <a:pt x="277323" y="166851"/>
                </a:lnTo>
                <a:lnTo>
                  <a:pt x="276297" y="167907"/>
                </a:lnTo>
                <a:lnTo>
                  <a:pt x="193925" y="167907"/>
                </a:lnTo>
                <a:lnTo>
                  <a:pt x="174907" y="169492"/>
                </a:lnTo>
                <a:lnTo>
                  <a:pt x="179527" y="185555"/>
                </a:lnTo>
                <a:lnTo>
                  <a:pt x="186609" y="201191"/>
                </a:lnTo>
                <a:lnTo>
                  <a:pt x="194033" y="214318"/>
                </a:lnTo>
                <a:lnTo>
                  <a:pt x="199677" y="222854"/>
                </a:lnTo>
                <a:lnTo>
                  <a:pt x="220029" y="222854"/>
                </a:lnTo>
                <a:lnTo>
                  <a:pt x="211146" y="232603"/>
                </a:lnTo>
                <a:lnTo>
                  <a:pt x="198965" y="242571"/>
                </a:lnTo>
                <a:close/>
              </a:path>
              <a:path w="372109" h="389255">
                <a:moveTo>
                  <a:pt x="276778" y="162889"/>
                </a:moveTo>
                <a:lnTo>
                  <a:pt x="258044" y="162889"/>
                </a:lnTo>
                <a:lnTo>
                  <a:pt x="269285" y="160539"/>
                </a:lnTo>
                <a:lnTo>
                  <a:pt x="276629" y="161809"/>
                </a:lnTo>
                <a:lnTo>
                  <a:pt x="276778" y="162889"/>
                </a:lnTo>
                <a:close/>
              </a:path>
              <a:path w="372109" h="389255">
                <a:moveTo>
                  <a:pt x="220029" y="222854"/>
                </a:moveTo>
                <a:lnTo>
                  <a:pt x="199677" y="222854"/>
                </a:lnTo>
                <a:lnTo>
                  <a:pt x="215256" y="211946"/>
                </a:lnTo>
                <a:lnTo>
                  <a:pt x="232036" y="198996"/>
                </a:lnTo>
                <a:lnTo>
                  <a:pt x="247076" y="184635"/>
                </a:lnTo>
                <a:lnTo>
                  <a:pt x="257429" y="169493"/>
                </a:lnTo>
                <a:lnTo>
                  <a:pt x="229885" y="169492"/>
                </a:lnTo>
                <a:lnTo>
                  <a:pt x="215209" y="168692"/>
                </a:lnTo>
                <a:lnTo>
                  <a:pt x="193925" y="167907"/>
                </a:lnTo>
                <a:lnTo>
                  <a:pt x="276297" y="167907"/>
                </a:lnTo>
                <a:lnTo>
                  <a:pt x="274757" y="169493"/>
                </a:lnTo>
                <a:lnTo>
                  <a:pt x="257429" y="169493"/>
                </a:lnTo>
                <a:lnTo>
                  <a:pt x="236972" y="169878"/>
                </a:lnTo>
                <a:lnTo>
                  <a:pt x="274383" y="169878"/>
                </a:lnTo>
                <a:lnTo>
                  <a:pt x="268611" y="175819"/>
                </a:lnTo>
                <a:lnTo>
                  <a:pt x="232358" y="209324"/>
                </a:lnTo>
                <a:lnTo>
                  <a:pt x="220029" y="222854"/>
                </a:lnTo>
                <a:close/>
              </a:path>
              <a:path w="372109" h="389255">
                <a:moveTo>
                  <a:pt x="159417" y="326451"/>
                </a:moveTo>
                <a:lnTo>
                  <a:pt x="129487" y="326451"/>
                </a:lnTo>
                <a:lnTo>
                  <a:pt x="180097" y="307992"/>
                </a:lnTo>
                <a:lnTo>
                  <a:pt x="230866" y="290488"/>
                </a:lnTo>
                <a:lnTo>
                  <a:pt x="280939" y="271726"/>
                </a:lnTo>
                <a:lnTo>
                  <a:pt x="329461" y="249492"/>
                </a:lnTo>
                <a:lnTo>
                  <a:pt x="371522" y="224028"/>
                </a:lnTo>
                <a:lnTo>
                  <a:pt x="371522" y="239102"/>
                </a:lnTo>
                <a:lnTo>
                  <a:pt x="331740" y="260595"/>
                </a:lnTo>
                <a:lnTo>
                  <a:pt x="282313" y="281350"/>
                </a:lnTo>
                <a:lnTo>
                  <a:pt x="181405" y="317533"/>
                </a:lnTo>
                <a:lnTo>
                  <a:pt x="159417" y="326451"/>
                </a:lnTo>
                <a:close/>
              </a:path>
              <a:path w="372109" h="389255">
                <a:moveTo>
                  <a:pt x="143309" y="376980"/>
                </a:moveTo>
                <a:lnTo>
                  <a:pt x="113057" y="376980"/>
                </a:lnTo>
                <a:lnTo>
                  <a:pt x="128121" y="372731"/>
                </a:lnTo>
                <a:lnTo>
                  <a:pt x="144285" y="363040"/>
                </a:lnTo>
                <a:lnTo>
                  <a:pt x="210004" y="334215"/>
                </a:lnTo>
                <a:lnTo>
                  <a:pt x="312570" y="291931"/>
                </a:lnTo>
                <a:lnTo>
                  <a:pt x="363502" y="269914"/>
                </a:lnTo>
                <a:lnTo>
                  <a:pt x="371522" y="266082"/>
                </a:lnTo>
                <a:lnTo>
                  <a:pt x="371522" y="278170"/>
                </a:lnTo>
                <a:lnTo>
                  <a:pt x="370605" y="278592"/>
                </a:lnTo>
                <a:lnTo>
                  <a:pt x="340004" y="290787"/>
                </a:lnTo>
                <a:lnTo>
                  <a:pt x="278974" y="316570"/>
                </a:lnTo>
                <a:lnTo>
                  <a:pt x="247894" y="328364"/>
                </a:lnTo>
                <a:lnTo>
                  <a:pt x="223720" y="338302"/>
                </a:lnTo>
                <a:lnTo>
                  <a:pt x="176217" y="360215"/>
                </a:lnTo>
                <a:lnTo>
                  <a:pt x="152141" y="370485"/>
                </a:lnTo>
                <a:lnTo>
                  <a:pt x="143309" y="376980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6659" y="0"/>
            <a:ext cx="922436" cy="658395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6944704" y="0"/>
            <a:ext cx="403225" cy="369570"/>
          </a:xfrm>
          <a:custGeom>
            <a:avLst/>
            <a:gdLst/>
            <a:ahLst/>
            <a:cxnLst/>
            <a:rect l="l" t="t" r="r" b="b"/>
            <a:pathLst>
              <a:path w="403225" h="369570">
                <a:moveTo>
                  <a:pt x="194776" y="369569"/>
                </a:moveTo>
                <a:lnTo>
                  <a:pt x="155928" y="342899"/>
                </a:lnTo>
                <a:lnTo>
                  <a:pt x="80175" y="287019"/>
                </a:lnTo>
                <a:lnTo>
                  <a:pt x="41166" y="260349"/>
                </a:lnTo>
                <a:lnTo>
                  <a:pt x="0" y="237489"/>
                </a:lnTo>
                <a:lnTo>
                  <a:pt x="29006" y="200659"/>
                </a:lnTo>
                <a:lnTo>
                  <a:pt x="60146" y="165099"/>
                </a:lnTo>
                <a:lnTo>
                  <a:pt x="92842" y="130809"/>
                </a:lnTo>
                <a:lnTo>
                  <a:pt x="126513" y="96519"/>
                </a:lnTo>
                <a:lnTo>
                  <a:pt x="160582" y="62229"/>
                </a:lnTo>
                <a:lnTo>
                  <a:pt x="194467" y="29209"/>
                </a:lnTo>
                <a:lnTo>
                  <a:pt x="222932" y="0"/>
                </a:lnTo>
                <a:lnTo>
                  <a:pt x="255490" y="0"/>
                </a:lnTo>
                <a:lnTo>
                  <a:pt x="249527" y="3809"/>
                </a:lnTo>
                <a:lnTo>
                  <a:pt x="254026" y="6349"/>
                </a:lnTo>
                <a:lnTo>
                  <a:pt x="256441" y="10159"/>
                </a:lnTo>
                <a:lnTo>
                  <a:pt x="227052" y="10159"/>
                </a:lnTo>
                <a:lnTo>
                  <a:pt x="160334" y="76199"/>
                </a:lnTo>
                <a:lnTo>
                  <a:pt x="127560" y="109219"/>
                </a:lnTo>
                <a:lnTo>
                  <a:pt x="95404" y="142239"/>
                </a:lnTo>
                <a:lnTo>
                  <a:pt x="64040" y="176529"/>
                </a:lnTo>
                <a:lnTo>
                  <a:pt x="33638" y="212089"/>
                </a:lnTo>
                <a:lnTo>
                  <a:pt x="45660" y="220979"/>
                </a:lnTo>
                <a:lnTo>
                  <a:pt x="29944" y="220979"/>
                </a:lnTo>
                <a:lnTo>
                  <a:pt x="70980" y="257809"/>
                </a:lnTo>
                <a:lnTo>
                  <a:pt x="86903" y="266699"/>
                </a:lnTo>
                <a:lnTo>
                  <a:pt x="108130" y="266699"/>
                </a:lnTo>
                <a:lnTo>
                  <a:pt x="109880" y="267969"/>
                </a:lnTo>
                <a:lnTo>
                  <a:pt x="88430" y="267969"/>
                </a:lnTo>
                <a:lnTo>
                  <a:pt x="89380" y="269239"/>
                </a:lnTo>
                <a:lnTo>
                  <a:pt x="90432" y="270509"/>
                </a:lnTo>
                <a:lnTo>
                  <a:pt x="113379" y="270509"/>
                </a:lnTo>
                <a:lnTo>
                  <a:pt x="122126" y="276859"/>
                </a:lnTo>
                <a:lnTo>
                  <a:pt x="103187" y="276859"/>
                </a:lnTo>
                <a:lnTo>
                  <a:pt x="107685" y="284479"/>
                </a:lnTo>
                <a:lnTo>
                  <a:pt x="112700" y="290829"/>
                </a:lnTo>
                <a:lnTo>
                  <a:pt x="141372" y="290829"/>
                </a:lnTo>
                <a:lnTo>
                  <a:pt x="151869" y="298449"/>
                </a:lnTo>
                <a:lnTo>
                  <a:pt x="191102" y="327659"/>
                </a:lnTo>
                <a:lnTo>
                  <a:pt x="235342" y="327659"/>
                </a:lnTo>
                <a:lnTo>
                  <a:pt x="229435" y="334009"/>
                </a:lnTo>
                <a:lnTo>
                  <a:pt x="194776" y="369569"/>
                </a:lnTo>
                <a:close/>
              </a:path>
              <a:path w="403225" h="369570">
                <a:moveTo>
                  <a:pt x="275552" y="15239"/>
                </a:moveTo>
                <a:lnTo>
                  <a:pt x="259660" y="15239"/>
                </a:lnTo>
                <a:lnTo>
                  <a:pt x="263189" y="8889"/>
                </a:lnTo>
                <a:lnTo>
                  <a:pt x="264221" y="1269"/>
                </a:lnTo>
                <a:lnTo>
                  <a:pt x="259025" y="0"/>
                </a:lnTo>
                <a:lnTo>
                  <a:pt x="272335" y="0"/>
                </a:lnTo>
                <a:lnTo>
                  <a:pt x="275552" y="15239"/>
                </a:lnTo>
                <a:close/>
              </a:path>
              <a:path w="403225" h="369570">
                <a:moveTo>
                  <a:pt x="244770" y="30479"/>
                </a:moveTo>
                <a:lnTo>
                  <a:pt x="235428" y="24129"/>
                </a:lnTo>
                <a:lnTo>
                  <a:pt x="227052" y="10159"/>
                </a:lnTo>
                <a:lnTo>
                  <a:pt x="256441" y="10159"/>
                </a:lnTo>
                <a:lnTo>
                  <a:pt x="259660" y="15239"/>
                </a:lnTo>
                <a:lnTo>
                  <a:pt x="275552" y="15239"/>
                </a:lnTo>
                <a:lnTo>
                  <a:pt x="276088" y="17779"/>
                </a:lnTo>
                <a:lnTo>
                  <a:pt x="244471" y="17779"/>
                </a:lnTo>
                <a:lnTo>
                  <a:pt x="249608" y="29209"/>
                </a:lnTo>
                <a:lnTo>
                  <a:pt x="244770" y="30479"/>
                </a:lnTo>
                <a:close/>
              </a:path>
              <a:path w="403225" h="369570">
                <a:moveTo>
                  <a:pt x="278094" y="55879"/>
                </a:moveTo>
                <a:lnTo>
                  <a:pt x="266881" y="48259"/>
                </a:lnTo>
                <a:lnTo>
                  <a:pt x="264324" y="27939"/>
                </a:lnTo>
                <a:lnTo>
                  <a:pt x="258319" y="22859"/>
                </a:lnTo>
                <a:lnTo>
                  <a:pt x="253077" y="19049"/>
                </a:lnTo>
                <a:lnTo>
                  <a:pt x="244471" y="17779"/>
                </a:lnTo>
                <a:lnTo>
                  <a:pt x="276088" y="17779"/>
                </a:lnTo>
                <a:lnTo>
                  <a:pt x="297408" y="20319"/>
                </a:lnTo>
                <a:lnTo>
                  <a:pt x="304516" y="31749"/>
                </a:lnTo>
                <a:lnTo>
                  <a:pt x="306936" y="38099"/>
                </a:lnTo>
                <a:lnTo>
                  <a:pt x="281679" y="38099"/>
                </a:lnTo>
                <a:lnTo>
                  <a:pt x="274746" y="40639"/>
                </a:lnTo>
                <a:lnTo>
                  <a:pt x="285028" y="53339"/>
                </a:lnTo>
                <a:lnTo>
                  <a:pt x="278094" y="55879"/>
                </a:lnTo>
                <a:close/>
              </a:path>
              <a:path w="403225" h="369570">
                <a:moveTo>
                  <a:pt x="315565" y="86359"/>
                </a:moveTo>
                <a:lnTo>
                  <a:pt x="306869" y="86359"/>
                </a:lnTo>
                <a:lnTo>
                  <a:pt x="299148" y="74929"/>
                </a:lnTo>
                <a:lnTo>
                  <a:pt x="301100" y="50799"/>
                </a:lnTo>
                <a:lnTo>
                  <a:pt x="295235" y="46989"/>
                </a:lnTo>
                <a:lnTo>
                  <a:pt x="288635" y="41909"/>
                </a:lnTo>
                <a:lnTo>
                  <a:pt x="281679" y="38099"/>
                </a:lnTo>
                <a:lnTo>
                  <a:pt x="306936" y="38099"/>
                </a:lnTo>
                <a:lnTo>
                  <a:pt x="308388" y="41909"/>
                </a:lnTo>
                <a:lnTo>
                  <a:pt x="320004" y="43179"/>
                </a:lnTo>
                <a:lnTo>
                  <a:pt x="330508" y="43179"/>
                </a:lnTo>
                <a:lnTo>
                  <a:pt x="334634" y="52069"/>
                </a:lnTo>
                <a:lnTo>
                  <a:pt x="337966" y="62229"/>
                </a:lnTo>
                <a:lnTo>
                  <a:pt x="310862" y="62229"/>
                </a:lnTo>
                <a:lnTo>
                  <a:pt x="305289" y="73659"/>
                </a:lnTo>
                <a:lnTo>
                  <a:pt x="307415" y="73659"/>
                </a:lnTo>
                <a:lnTo>
                  <a:pt x="316537" y="78739"/>
                </a:lnTo>
                <a:lnTo>
                  <a:pt x="315565" y="86359"/>
                </a:lnTo>
                <a:close/>
              </a:path>
              <a:path w="403225" h="369570">
                <a:moveTo>
                  <a:pt x="320148" y="126999"/>
                </a:moveTo>
                <a:lnTo>
                  <a:pt x="316826" y="124459"/>
                </a:lnTo>
                <a:lnTo>
                  <a:pt x="303050" y="111759"/>
                </a:lnTo>
                <a:lnTo>
                  <a:pt x="287660" y="101599"/>
                </a:lnTo>
                <a:lnTo>
                  <a:pt x="271767" y="92709"/>
                </a:lnTo>
                <a:lnTo>
                  <a:pt x="256482" y="82549"/>
                </a:lnTo>
                <a:lnTo>
                  <a:pt x="244753" y="73659"/>
                </a:lnTo>
                <a:lnTo>
                  <a:pt x="226269" y="63499"/>
                </a:lnTo>
                <a:lnTo>
                  <a:pt x="214006" y="52069"/>
                </a:lnTo>
                <a:lnTo>
                  <a:pt x="220944" y="46989"/>
                </a:lnTo>
                <a:lnTo>
                  <a:pt x="245033" y="62229"/>
                </a:lnTo>
                <a:lnTo>
                  <a:pt x="292430" y="95249"/>
                </a:lnTo>
                <a:lnTo>
                  <a:pt x="317424" y="109219"/>
                </a:lnTo>
                <a:lnTo>
                  <a:pt x="322315" y="113029"/>
                </a:lnTo>
                <a:lnTo>
                  <a:pt x="328672" y="114299"/>
                </a:lnTo>
                <a:lnTo>
                  <a:pt x="329023" y="120649"/>
                </a:lnTo>
                <a:lnTo>
                  <a:pt x="327165" y="125729"/>
                </a:lnTo>
                <a:lnTo>
                  <a:pt x="320148" y="126999"/>
                </a:lnTo>
                <a:close/>
              </a:path>
              <a:path w="403225" h="369570">
                <a:moveTo>
                  <a:pt x="235342" y="327659"/>
                </a:moveTo>
                <a:lnTo>
                  <a:pt x="191102" y="327659"/>
                </a:lnTo>
                <a:lnTo>
                  <a:pt x="226161" y="288289"/>
                </a:lnTo>
                <a:lnTo>
                  <a:pt x="298751" y="212089"/>
                </a:lnTo>
                <a:lnTo>
                  <a:pt x="333656" y="172719"/>
                </a:lnTo>
                <a:lnTo>
                  <a:pt x="365881" y="130809"/>
                </a:lnTo>
                <a:lnTo>
                  <a:pt x="352323" y="106679"/>
                </a:lnTo>
                <a:lnTo>
                  <a:pt x="340875" y="102869"/>
                </a:lnTo>
                <a:lnTo>
                  <a:pt x="334615" y="96519"/>
                </a:lnTo>
                <a:lnTo>
                  <a:pt x="332582" y="86359"/>
                </a:lnTo>
                <a:lnTo>
                  <a:pt x="333810" y="73659"/>
                </a:lnTo>
                <a:lnTo>
                  <a:pt x="328182" y="71119"/>
                </a:lnTo>
                <a:lnTo>
                  <a:pt x="322646" y="67309"/>
                </a:lnTo>
                <a:lnTo>
                  <a:pt x="316955" y="64769"/>
                </a:lnTo>
                <a:lnTo>
                  <a:pt x="310862" y="62229"/>
                </a:lnTo>
                <a:lnTo>
                  <a:pt x="337966" y="62229"/>
                </a:lnTo>
                <a:lnTo>
                  <a:pt x="346090" y="67309"/>
                </a:lnTo>
                <a:lnTo>
                  <a:pt x="362951" y="67309"/>
                </a:lnTo>
                <a:lnTo>
                  <a:pt x="368472" y="72389"/>
                </a:lnTo>
                <a:lnTo>
                  <a:pt x="373559" y="80009"/>
                </a:lnTo>
                <a:lnTo>
                  <a:pt x="381377" y="81279"/>
                </a:lnTo>
                <a:lnTo>
                  <a:pt x="388214" y="83819"/>
                </a:lnTo>
                <a:lnTo>
                  <a:pt x="349040" y="83819"/>
                </a:lnTo>
                <a:lnTo>
                  <a:pt x="342581" y="86359"/>
                </a:lnTo>
                <a:lnTo>
                  <a:pt x="338145" y="93979"/>
                </a:lnTo>
                <a:lnTo>
                  <a:pt x="391916" y="93979"/>
                </a:lnTo>
                <a:lnTo>
                  <a:pt x="391740" y="96519"/>
                </a:lnTo>
                <a:lnTo>
                  <a:pt x="392675" y="101599"/>
                </a:lnTo>
                <a:lnTo>
                  <a:pt x="370952" y="101599"/>
                </a:lnTo>
                <a:lnTo>
                  <a:pt x="364855" y="102869"/>
                </a:lnTo>
                <a:lnTo>
                  <a:pt x="364770" y="111759"/>
                </a:lnTo>
                <a:lnTo>
                  <a:pt x="372444" y="123189"/>
                </a:lnTo>
                <a:lnTo>
                  <a:pt x="401563" y="123189"/>
                </a:lnTo>
                <a:lnTo>
                  <a:pt x="401997" y="125729"/>
                </a:lnTo>
                <a:lnTo>
                  <a:pt x="400490" y="132079"/>
                </a:lnTo>
                <a:lnTo>
                  <a:pt x="402839" y="138429"/>
                </a:lnTo>
                <a:lnTo>
                  <a:pt x="402697" y="139699"/>
                </a:lnTo>
                <a:lnTo>
                  <a:pt x="388974" y="139699"/>
                </a:lnTo>
                <a:lnTo>
                  <a:pt x="359616" y="167639"/>
                </a:lnTo>
                <a:lnTo>
                  <a:pt x="333127" y="198119"/>
                </a:lnTo>
                <a:lnTo>
                  <a:pt x="307439" y="228599"/>
                </a:lnTo>
                <a:lnTo>
                  <a:pt x="280483" y="259079"/>
                </a:lnTo>
                <a:lnTo>
                  <a:pt x="280091" y="259079"/>
                </a:lnTo>
                <a:lnTo>
                  <a:pt x="280463" y="260349"/>
                </a:lnTo>
                <a:lnTo>
                  <a:pt x="298160" y="260349"/>
                </a:lnTo>
                <a:lnTo>
                  <a:pt x="295594" y="262889"/>
                </a:lnTo>
                <a:lnTo>
                  <a:pt x="235342" y="327659"/>
                </a:lnTo>
                <a:close/>
              </a:path>
              <a:path w="403225" h="369570">
                <a:moveTo>
                  <a:pt x="362951" y="67309"/>
                </a:moveTo>
                <a:lnTo>
                  <a:pt x="346090" y="67309"/>
                </a:lnTo>
                <a:lnTo>
                  <a:pt x="355867" y="64769"/>
                </a:lnTo>
                <a:lnTo>
                  <a:pt x="362951" y="67309"/>
                </a:lnTo>
                <a:close/>
              </a:path>
              <a:path w="403225" h="369570">
                <a:moveTo>
                  <a:pt x="304030" y="151129"/>
                </a:moveTo>
                <a:lnTo>
                  <a:pt x="288896" y="139699"/>
                </a:lnTo>
                <a:lnTo>
                  <a:pt x="274287" y="126999"/>
                </a:lnTo>
                <a:lnTo>
                  <a:pt x="259268" y="115569"/>
                </a:lnTo>
                <a:lnTo>
                  <a:pt x="242902" y="105409"/>
                </a:lnTo>
                <a:lnTo>
                  <a:pt x="229974" y="96519"/>
                </a:lnTo>
                <a:lnTo>
                  <a:pt x="211461" y="87629"/>
                </a:lnTo>
                <a:lnTo>
                  <a:pt x="197716" y="77469"/>
                </a:lnTo>
                <a:lnTo>
                  <a:pt x="199089" y="66039"/>
                </a:lnTo>
                <a:lnTo>
                  <a:pt x="225360" y="82549"/>
                </a:lnTo>
                <a:lnTo>
                  <a:pt x="270118" y="111759"/>
                </a:lnTo>
                <a:lnTo>
                  <a:pt x="305598" y="139699"/>
                </a:lnTo>
                <a:lnTo>
                  <a:pt x="304030" y="151129"/>
                </a:lnTo>
                <a:close/>
              </a:path>
              <a:path w="403225" h="369570">
                <a:moveTo>
                  <a:pt x="391916" y="93979"/>
                </a:moveTo>
                <a:lnTo>
                  <a:pt x="338145" y="93979"/>
                </a:lnTo>
                <a:lnTo>
                  <a:pt x="347473" y="92709"/>
                </a:lnTo>
                <a:lnTo>
                  <a:pt x="354551" y="92709"/>
                </a:lnTo>
                <a:lnTo>
                  <a:pt x="350114" y="87629"/>
                </a:lnTo>
                <a:lnTo>
                  <a:pt x="349040" y="83819"/>
                </a:lnTo>
                <a:lnTo>
                  <a:pt x="388214" y="83819"/>
                </a:lnTo>
                <a:lnTo>
                  <a:pt x="392269" y="88899"/>
                </a:lnTo>
                <a:lnTo>
                  <a:pt x="391916" y="93979"/>
                </a:lnTo>
                <a:close/>
              </a:path>
              <a:path w="403225" h="369570">
                <a:moveTo>
                  <a:pt x="290183" y="181609"/>
                </a:moveTo>
                <a:lnTo>
                  <a:pt x="287397" y="180339"/>
                </a:lnTo>
                <a:lnTo>
                  <a:pt x="285602" y="177799"/>
                </a:lnTo>
                <a:lnTo>
                  <a:pt x="275670" y="167639"/>
                </a:lnTo>
                <a:lnTo>
                  <a:pt x="264796" y="157479"/>
                </a:lnTo>
                <a:lnTo>
                  <a:pt x="253269" y="148589"/>
                </a:lnTo>
                <a:lnTo>
                  <a:pt x="225253" y="128269"/>
                </a:lnTo>
                <a:lnTo>
                  <a:pt x="202105" y="115569"/>
                </a:lnTo>
                <a:lnTo>
                  <a:pt x="183341" y="101599"/>
                </a:lnTo>
                <a:lnTo>
                  <a:pt x="180370" y="88899"/>
                </a:lnTo>
                <a:lnTo>
                  <a:pt x="246906" y="132079"/>
                </a:lnTo>
                <a:lnTo>
                  <a:pt x="280959" y="158749"/>
                </a:lnTo>
                <a:lnTo>
                  <a:pt x="292267" y="179069"/>
                </a:lnTo>
                <a:lnTo>
                  <a:pt x="290183" y="181609"/>
                </a:lnTo>
                <a:close/>
              </a:path>
              <a:path w="403225" h="369570">
                <a:moveTo>
                  <a:pt x="401563" y="123189"/>
                </a:moveTo>
                <a:lnTo>
                  <a:pt x="372444" y="123189"/>
                </a:lnTo>
                <a:lnTo>
                  <a:pt x="375828" y="119379"/>
                </a:lnTo>
                <a:lnTo>
                  <a:pt x="378429" y="115569"/>
                </a:lnTo>
                <a:lnTo>
                  <a:pt x="381318" y="111759"/>
                </a:lnTo>
                <a:lnTo>
                  <a:pt x="370952" y="101599"/>
                </a:lnTo>
                <a:lnTo>
                  <a:pt x="392675" y="101599"/>
                </a:lnTo>
                <a:lnTo>
                  <a:pt x="393143" y="104139"/>
                </a:lnTo>
                <a:lnTo>
                  <a:pt x="397580" y="109219"/>
                </a:lnTo>
                <a:lnTo>
                  <a:pt x="393927" y="116839"/>
                </a:lnTo>
                <a:lnTo>
                  <a:pt x="401130" y="120649"/>
                </a:lnTo>
                <a:lnTo>
                  <a:pt x="401563" y="123189"/>
                </a:lnTo>
                <a:close/>
              </a:path>
              <a:path w="403225" h="369570">
                <a:moveTo>
                  <a:pt x="268369" y="212089"/>
                </a:moveTo>
                <a:lnTo>
                  <a:pt x="261579" y="203199"/>
                </a:lnTo>
                <a:lnTo>
                  <a:pt x="238675" y="180339"/>
                </a:lnTo>
                <a:lnTo>
                  <a:pt x="211951" y="161289"/>
                </a:lnTo>
                <a:lnTo>
                  <a:pt x="184260" y="143509"/>
                </a:lnTo>
                <a:lnTo>
                  <a:pt x="158454" y="124459"/>
                </a:lnTo>
                <a:lnTo>
                  <a:pt x="160115" y="115569"/>
                </a:lnTo>
                <a:lnTo>
                  <a:pt x="171713" y="121919"/>
                </a:lnTo>
                <a:lnTo>
                  <a:pt x="186036" y="132079"/>
                </a:lnTo>
                <a:lnTo>
                  <a:pt x="195870" y="139699"/>
                </a:lnTo>
                <a:lnTo>
                  <a:pt x="217744" y="154939"/>
                </a:lnTo>
                <a:lnTo>
                  <a:pt x="240895" y="170179"/>
                </a:lnTo>
                <a:lnTo>
                  <a:pt x="261470" y="186689"/>
                </a:lnTo>
                <a:lnTo>
                  <a:pt x="275613" y="209549"/>
                </a:lnTo>
                <a:lnTo>
                  <a:pt x="268369" y="212089"/>
                </a:lnTo>
                <a:close/>
              </a:path>
              <a:path w="403225" h="369570">
                <a:moveTo>
                  <a:pt x="298160" y="260349"/>
                </a:moveTo>
                <a:lnTo>
                  <a:pt x="280752" y="260349"/>
                </a:lnTo>
                <a:lnTo>
                  <a:pt x="280565" y="259079"/>
                </a:lnTo>
                <a:lnTo>
                  <a:pt x="288899" y="256539"/>
                </a:lnTo>
                <a:lnTo>
                  <a:pt x="296372" y="250189"/>
                </a:lnTo>
                <a:lnTo>
                  <a:pt x="303407" y="241299"/>
                </a:lnTo>
                <a:lnTo>
                  <a:pt x="310511" y="233679"/>
                </a:lnTo>
                <a:lnTo>
                  <a:pt x="331469" y="210819"/>
                </a:lnTo>
                <a:lnTo>
                  <a:pt x="352722" y="189229"/>
                </a:lnTo>
                <a:lnTo>
                  <a:pt x="372486" y="165099"/>
                </a:lnTo>
                <a:lnTo>
                  <a:pt x="388974" y="139699"/>
                </a:lnTo>
                <a:lnTo>
                  <a:pt x="402697" y="139699"/>
                </a:lnTo>
                <a:lnTo>
                  <a:pt x="380201" y="172719"/>
                </a:lnTo>
                <a:lnTo>
                  <a:pt x="363732" y="190499"/>
                </a:lnTo>
                <a:lnTo>
                  <a:pt x="347121" y="209549"/>
                </a:lnTo>
                <a:lnTo>
                  <a:pt x="330240" y="228599"/>
                </a:lnTo>
                <a:lnTo>
                  <a:pt x="298160" y="260349"/>
                </a:lnTo>
                <a:close/>
              </a:path>
              <a:path w="403225" h="369570">
                <a:moveTo>
                  <a:pt x="237371" y="218439"/>
                </a:moveTo>
                <a:lnTo>
                  <a:pt x="216437" y="201929"/>
                </a:lnTo>
                <a:lnTo>
                  <a:pt x="194758" y="186689"/>
                </a:lnTo>
                <a:lnTo>
                  <a:pt x="172216" y="171449"/>
                </a:lnTo>
                <a:lnTo>
                  <a:pt x="143944" y="156209"/>
                </a:lnTo>
                <a:lnTo>
                  <a:pt x="140146" y="153669"/>
                </a:lnTo>
                <a:lnTo>
                  <a:pt x="138759" y="151129"/>
                </a:lnTo>
                <a:lnTo>
                  <a:pt x="141242" y="144779"/>
                </a:lnTo>
                <a:lnTo>
                  <a:pt x="166797" y="157479"/>
                </a:lnTo>
                <a:lnTo>
                  <a:pt x="209305" y="184149"/>
                </a:lnTo>
                <a:lnTo>
                  <a:pt x="241813" y="209549"/>
                </a:lnTo>
                <a:lnTo>
                  <a:pt x="237371" y="218439"/>
                </a:lnTo>
                <a:close/>
              </a:path>
              <a:path w="403225" h="369570">
                <a:moveTo>
                  <a:pt x="222203" y="252729"/>
                </a:moveTo>
                <a:lnTo>
                  <a:pt x="205680" y="238759"/>
                </a:lnTo>
                <a:lnTo>
                  <a:pt x="189681" y="226059"/>
                </a:lnTo>
                <a:lnTo>
                  <a:pt x="173160" y="212089"/>
                </a:lnTo>
                <a:lnTo>
                  <a:pt x="155069" y="200659"/>
                </a:lnTo>
                <a:lnTo>
                  <a:pt x="142054" y="193039"/>
                </a:lnTo>
                <a:lnTo>
                  <a:pt x="122609" y="180339"/>
                </a:lnTo>
                <a:lnTo>
                  <a:pt x="111325" y="170179"/>
                </a:lnTo>
                <a:lnTo>
                  <a:pt x="122792" y="167639"/>
                </a:lnTo>
                <a:lnTo>
                  <a:pt x="147006" y="182879"/>
                </a:lnTo>
                <a:lnTo>
                  <a:pt x="188185" y="212089"/>
                </a:lnTo>
                <a:lnTo>
                  <a:pt x="221520" y="238759"/>
                </a:lnTo>
                <a:lnTo>
                  <a:pt x="222203" y="252729"/>
                </a:lnTo>
                <a:close/>
              </a:path>
              <a:path w="403225" h="369570">
                <a:moveTo>
                  <a:pt x="152964" y="241299"/>
                </a:moveTo>
                <a:lnTo>
                  <a:pt x="137620" y="229869"/>
                </a:lnTo>
                <a:lnTo>
                  <a:pt x="122691" y="218439"/>
                </a:lnTo>
                <a:lnTo>
                  <a:pt x="107426" y="208279"/>
                </a:lnTo>
                <a:lnTo>
                  <a:pt x="91072" y="199389"/>
                </a:lnTo>
                <a:lnTo>
                  <a:pt x="87538" y="194309"/>
                </a:lnTo>
                <a:lnTo>
                  <a:pt x="88039" y="190499"/>
                </a:lnTo>
                <a:lnTo>
                  <a:pt x="91775" y="189229"/>
                </a:lnTo>
                <a:lnTo>
                  <a:pt x="97945" y="190499"/>
                </a:lnTo>
                <a:lnTo>
                  <a:pt x="112210" y="200659"/>
                </a:lnTo>
                <a:lnTo>
                  <a:pt x="135152" y="214629"/>
                </a:lnTo>
                <a:lnTo>
                  <a:pt x="153245" y="229869"/>
                </a:lnTo>
                <a:lnTo>
                  <a:pt x="152964" y="241299"/>
                </a:lnTo>
                <a:close/>
              </a:path>
              <a:path w="403225" h="369570">
                <a:moveTo>
                  <a:pt x="108130" y="266699"/>
                </a:moveTo>
                <a:lnTo>
                  <a:pt x="86903" y="266699"/>
                </a:lnTo>
                <a:lnTo>
                  <a:pt x="77395" y="253999"/>
                </a:lnTo>
                <a:lnTo>
                  <a:pt x="63289" y="245109"/>
                </a:lnTo>
                <a:lnTo>
                  <a:pt x="47968" y="236219"/>
                </a:lnTo>
                <a:lnTo>
                  <a:pt x="34814" y="224789"/>
                </a:lnTo>
                <a:lnTo>
                  <a:pt x="32998" y="223519"/>
                </a:lnTo>
                <a:lnTo>
                  <a:pt x="29944" y="220979"/>
                </a:lnTo>
                <a:lnTo>
                  <a:pt x="45660" y="220979"/>
                </a:lnTo>
                <a:lnTo>
                  <a:pt x="73139" y="241299"/>
                </a:lnTo>
                <a:lnTo>
                  <a:pt x="108130" y="266699"/>
                </a:lnTo>
                <a:close/>
              </a:path>
              <a:path w="403225" h="369570">
                <a:moveTo>
                  <a:pt x="113379" y="270509"/>
                </a:moveTo>
                <a:lnTo>
                  <a:pt x="91795" y="270509"/>
                </a:lnTo>
                <a:lnTo>
                  <a:pt x="92290" y="269239"/>
                </a:lnTo>
                <a:lnTo>
                  <a:pt x="89586" y="269239"/>
                </a:lnTo>
                <a:lnTo>
                  <a:pt x="88430" y="267969"/>
                </a:lnTo>
                <a:lnTo>
                  <a:pt x="109880" y="267969"/>
                </a:lnTo>
                <a:lnTo>
                  <a:pt x="113379" y="270509"/>
                </a:lnTo>
                <a:close/>
              </a:path>
              <a:path w="403225" h="369570">
                <a:moveTo>
                  <a:pt x="141372" y="290829"/>
                </a:moveTo>
                <a:lnTo>
                  <a:pt x="122978" y="290829"/>
                </a:lnTo>
                <a:lnTo>
                  <a:pt x="118705" y="281939"/>
                </a:lnTo>
                <a:lnTo>
                  <a:pt x="112102" y="278129"/>
                </a:lnTo>
                <a:lnTo>
                  <a:pt x="103187" y="276859"/>
                </a:lnTo>
                <a:lnTo>
                  <a:pt x="122126" y="276859"/>
                </a:lnTo>
                <a:lnTo>
                  <a:pt x="141372" y="290829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71526" y="446220"/>
            <a:ext cx="253825" cy="2282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175478" y="0"/>
            <a:ext cx="266065" cy="172720"/>
          </a:xfrm>
          <a:custGeom>
            <a:avLst/>
            <a:gdLst/>
            <a:ahLst/>
            <a:cxnLst/>
            <a:rect l="l" t="t" r="r" b="b"/>
            <a:pathLst>
              <a:path w="266065" h="172720">
                <a:moveTo>
                  <a:pt x="194823" y="41316"/>
                </a:moveTo>
                <a:lnTo>
                  <a:pt x="112912" y="41316"/>
                </a:lnTo>
                <a:lnTo>
                  <a:pt x="99744" y="16485"/>
                </a:lnTo>
                <a:lnTo>
                  <a:pt x="86528" y="0"/>
                </a:lnTo>
                <a:lnTo>
                  <a:pt x="99097" y="0"/>
                </a:lnTo>
                <a:lnTo>
                  <a:pt x="108672" y="10892"/>
                </a:lnTo>
                <a:lnTo>
                  <a:pt x="123955" y="31915"/>
                </a:lnTo>
                <a:lnTo>
                  <a:pt x="129454" y="37966"/>
                </a:lnTo>
                <a:lnTo>
                  <a:pt x="135651" y="40953"/>
                </a:lnTo>
                <a:lnTo>
                  <a:pt x="142981" y="41076"/>
                </a:lnTo>
                <a:lnTo>
                  <a:pt x="194898" y="41076"/>
                </a:lnTo>
                <a:lnTo>
                  <a:pt x="194823" y="41316"/>
                </a:lnTo>
                <a:close/>
              </a:path>
              <a:path w="266065" h="172720">
                <a:moveTo>
                  <a:pt x="194898" y="41076"/>
                </a:moveTo>
                <a:lnTo>
                  <a:pt x="142981" y="41076"/>
                </a:lnTo>
                <a:lnTo>
                  <a:pt x="151879" y="38535"/>
                </a:lnTo>
                <a:lnTo>
                  <a:pt x="140629" y="20480"/>
                </a:lnTo>
                <a:lnTo>
                  <a:pt x="127133" y="3578"/>
                </a:lnTo>
                <a:lnTo>
                  <a:pt x="124196" y="0"/>
                </a:lnTo>
                <a:lnTo>
                  <a:pt x="136228" y="0"/>
                </a:lnTo>
                <a:lnTo>
                  <a:pt x="143691" y="8457"/>
                </a:lnTo>
                <a:lnTo>
                  <a:pt x="155026" y="24560"/>
                </a:lnTo>
                <a:lnTo>
                  <a:pt x="167585" y="36656"/>
                </a:lnTo>
                <a:lnTo>
                  <a:pt x="182607" y="37500"/>
                </a:lnTo>
                <a:lnTo>
                  <a:pt x="201202" y="37500"/>
                </a:lnTo>
                <a:lnTo>
                  <a:pt x="195351" y="39618"/>
                </a:lnTo>
                <a:lnTo>
                  <a:pt x="194898" y="41076"/>
                </a:lnTo>
                <a:close/>
              </a:path>
              <a:path w="266065" h="172720">
                <a:moveTo>
                  <a:pt x="201202" y="37500"/>
                </a:moveTo>
                <a:lnTo>
                  <a:pt x="182607" y="37500"/>
                </a:lnTo>
                <a:lnTo>
                  <a:pt x="199670" y="27436"/>
                </a:lnTo>
                <a:lnTo>
                  <a:pt x="218422" y="21141"/>
                </a:lnTo>
                <a:lnTo>
                  <a:pt x="237151" y="21779"/>
                </a:lnTo>
                <a:lnTo>
                  <a:pt x="251591" y="30904"/>
                </a:lnTo>
                <a:lnTo>
                  <a:pt x="219427" y="30904"/>
                </a:lnTo>
                <a:lnTo>
                  <a:pt x="201202" y="37500"/>
                </a:lnTo>
                <a:close/>
              </a:path>
              <a:path w="266065" h="172720">
                <a:moveTo>
                  <a:pt x="250408" y="80138"/>
                </a:moveTo>
                <a:lnTo>
                  <a:pt x="225403" y="80138"/>
                </a:lnTo>
                <a:lnTo>
                  <a:pt x="246538" y="75466"/>
                </a:lnTo>
                <a:lnTo>
                  <a:pt x="257132" y="52612"/>
                </a:lnTo>
                <a:lnTo>
                  <a:pt x="244058" y="36496"/>
                </a:lnTo>
                <a:lnTo>
                  <a:pt x="219427" y="30904"/>
                </a:lnTo>
                <a:lnTo>
                  <a:pt x="251591" y="30904"/>
                </a:lnTo>
                <a:lnTo>
                  <a:pt x="254146" y="32518"/>
                </a:lnTo>
                <a:lnTo>
                  <a:pt x="263227" y="40433"/>
                </a:lnTo>
                <a:lnTo>
                  <a:pt x="266067" y="51423"/>
                </a:lnTo>
                <a:lnTo>
                  <a:pt x="265943" y="52911"/>
                </a:lnTo>
                <a:lnTo>
                  <a:pt x="264018" y="64061"/>
                </a:lnTo>
                <a:lnTo>
                  <a:pt x="257952" y="75070"/>
                </a:lnTo>
                <a:lnTo>
                  <a:pt x="250408" y="80138"/>
                </a:lnTo>
                <a:close/>
              </a:path>
              <a:path w="266065" h="172720">
                <a:moveTo>
                  <a:pt x="188649" y="172164"/>
                </a:moveTo>
                <a:lnTo>
                  <a:pt x="152238" y="153761"/>
                </a:lnTo>
                <a:lnTo>
                  <a:pt x="145796" y="128612"/>
                </a:lnTo>
                <a:lnTo>
                  <a:pt x="149600" y="105681"/>
                </a:lnTo>
                <a:lnTo>
                  <a:pt x="143929" y="93932"/>
                </a:lnTo>
                <a:lnTo>
                  <a:pt x="103738" y="89460"/>
                </a:lnTo>
                <a:lnTo>
                  <a:pt x="54355" y="84989"/>
                </a:lnTo>
                <a:lnTo>
                  <a:pt x="13776" y="71046"/>
                </a:lnTo>
                <a:lnTo>
                  <a:pt x="0" y="38160"/>
                </a:lnTo>
                <a:lnTo>
                  <a:pt x="15375" y="31238"/>
                </a:lnTo>
                <a:lnTo>
                  <a:pt x="49107" y="34141"/>
                </a:lnTo>
                <a:lnTo>
                  <a:pt x="86514" y="39843"/>
                </a:lnTo>
                <a:lnTo>
                  <a:pt x="109102" y="41104"/>
                </a:lnTo>
                <a:lnTo>
                  <a:pt x="29416" y="41104"/>
                </a:lnTo>
                <a:lnTo>
                  <a:pt x="9140" y="46993"/>
                </a:lnTo>
                <a:lnTo>
                  <a:pt x="29616" y="65644"/>
                </a:lnTo>
                <a:lnTo>
                  <a:pt x="75433" y="77893"/>
                </a:lnTo>
                <a:lnTo>
                  <a:pt x="127966" y="81214"/>
                </a:lnTo>
                <a:lnTo>
                  <a:pt x="174339" y="81214"/>
                </a:lnTo>
                <a:lnTo>
                  <a:pt x="176207" y="85214"/>
                </a:lnTo>
                <a:lnTo>
                  <a:pt x="164158" y="85214"/>
                </a:lnTo>
                <a:lnTo>
                  <a:pt x="159581" y="87090"/>
                </a:lnTo>
                <a:lnTo>
                  <a:pt x="155047" y="91761"/>
                </a:lnTo>
                <a:lnTo>
                  <a:pt x="164693" y="99758"/>
                </a:lnTo>
                <a:lnTo>
                  <a:pt x="195516" y="99758"/>
                </a:lnTo>
                <a:lnTo>
                  <a:pt x="198500" y="101549"/>
                </a:lnTo>
                <a:lnTo>
                  <a:pt x="189722" y="101549"/>
                </a:lnTo>
                <a:lnTo>
                  <a:pt x="181378" y="104600"/>
                </a:lnTo>
                <a:lnTo>
                  <a:pt x="183142" y="106442"/>
                </a:lnTo>
                <a:lnTo>
                  <a:pt x="171599" y="106442"/>
                </a:lnTo>
                <a:lnTo>
                  <a:pt x="156831" y="116994"/>
                </a:lnTo>
                <a:lnTo>
                  <a:pt x="156046" y="134937"/>
                </a:lnTo>
                <a:lnTo>
                  <a:pt x="156072" y="137244"/>
                </a:lnTo>
                <a:lnTo>
                  <a:pt x="165710" y="154480"/>
                </a:lnTo>
                <a:lnTo>
                  <a:pt x="182841" y="157251"/>
                </a:lnTo>
                <a:lnTo>
                  <a:pt x="183223" y="157251"/>
                </a:lnTo>
                <a:lnTo>
                  <a:pt x="203744" y="157286"/>
                </a:lnTo>
                <a:lnTo>
                  <a:pt x="203390" y="157588"/>
                </a:lnTo>
                <a:lnTo>
                  <a:pt x="202015" y="158353"/>
                </a:lnTo>
                <a:lnTo>
                  <a:pt x="200606" y="159553"/>
                </a:lnTo>
                <a:lnTo>
                  <a:pt x="202501" y="163208"/>
                </a:lnTo>
                <a:lnTo>
                  <a:pt x="216740" y="163208"/>
                </a:lnTo>
                <a:lnTo>
                  <a:pt x="188649" y="172164"/>
                </a:lnTo>
                <a:close/>
              </a:path>
              <a:path w="266065" h="172720">
                <a:moveTo>
                  <a:pt x="228019" y="68945"/>
                </a:moveTo>
                <a:lnTo>
                  <a:pt x="219639" y="67284"/>
                </a:lnTo>
                <a:lnTo>
                  <a:pt x="211633" y="64811"/>
                </a:lnTo>
                <a:lnTo>
                  <a:pt x="203879" y="61743"/>
                </a:lnTo>
                <a:lnTo>
                  <a:pt x="196259" y="58296"/>
                </a:lnTo>
                <a:lnTo>
                  <a:pt x="200466" y="46072"/>
                </a:lnTo>
                <a:lnTo>
                  <a:pt x="209989" y="40984"/>
                </a:lnTo>
                <a:lnTo>
                  <a:pt x="222233" y="40343"/>
                </a:lnTo>
                <a:lnTo>
                  <a:pt x="234603" y="41456"/>
                </a:lnTo>
                <a:lnTo>
                  <a:pt x="244305" y="48583"/>
                </a:lnTo>
                <a:lnTo>
                  <a:pt x="244362" y="49064"/>
                </a:lnTo>
                <a:lnTo>
                  <a:pt x="225428" y="49064"/>
                </a:lnTo>
                <a:lnTo>
                  <a:pt x="217939" y="49616"/>
                </a:lnTo>
                <a:lnTo>
                  <a:pt x="210772" y="52019"/>
                </a:lnTo>
                <a:lnTo>
                  <a:pt x="217216" y="55929"/>
                </a:lnTo>
                <a:lnTo>
                  <a:pt x="223902" y="58874"/>
                </a:lnTo>
                <a:lnTo>
                  <a:pt x="230119" y="59483"/>
                </a:lnTo>
                <a:lnTo>
                  <a:pt x="244125" y="59483"/>
                </a:lnTo>
                <a:lnTo>
                  <a:pt x="239426" y="65729"/>
                </a:lnTo>
                <a:lnTo>
                  <a:pt x="228019" y="68945"/>
                </a:lnTo>
                <a:close/>
              </a:path>
              <a:path w="266065" h="172720">
                <a:moveTo>
                  <a:pt x="109581" y="54257"/>
                </a:moveTo>
                <a:lnTo>
                  <a:pt x="68246" y="46923"/>
                </a:lnTo>
                <a:lnTo>
                  <a:pt x="29416" y="41104"/>
                </a:lnTo>
                <a:lnTo>
                  <a:pt x="109102" y="41104"/>
                </a:lnTo>
                <a:lnTo>
                  <a:pt x="112912" y="41316"/>
                </a:lnTo>
                <a:lnTo>
                  <a:pt x="194823" y="41316"/>
                </a:lnTo>
                <a:lnTo>
                  <a:pt x="191822" y="50974"/>
                </a:lnTo>
                <a:lnTo>
                  <a:pt x="178679" y="50974"/>
                </a:lnTo>
                <a:lnTo>
                  <a:pt x="171316" y="51348"/>
                </a:lnTo>
                <a:lnTo>
                  <a:pt x="163813" y="51423"/>
                </a:lnTo>
                <a:lnTo>
                  <a:pt x="156203" y="51817"/>
                </a:lnTo>
                <a:lnTo>
                  <a:pt x="149890" y="52911"/>
                </a:lnTo>
                <a:lnTo>
                  <a:pt x="137372" y="52911"/>
                </a:lnTo>
                <a:lnTo>
                  <a:pt x="109581" y="54257"/>
                </a:lnTo>
                <a:close/>
              </a:path>
              <a:path w="266065" h="172720">
                <a:moveTo>
                  <a:pt x="244125" y="59483"/>
                </a:moveTo>
                <a:lnTo>
                  <a:pt x="230119" y="59483"/>
                </a:lnTo>
                <a:lnTo>
                  <a:pt x="235156" y="56385"/>
                </a:lnTo>
                <a:lnTo>
                  <a:pt x="231686" y="51082"/>
                </a:lnTo>
                <a:lnTo>
                  <a:pt x="225428" y="49064"/>
                </a:lnTo>
                <a:lnTo>
                  <a:pt x="244362" y="49064"/>
                </a:lnTo>
                <a:lnTo>
                  <a:pt x="245384" y="57808"/>
                </a:lnTo>
                <a:lnTo>
                  <a:pt x="244125" y="59483"/>
                </a:lnTo>
                <a:close/>
              </a:path>
              <a:path w="266065" h="172720">
                <a:moveTo>
                  <a:pt x="174339" y="81214"/>
                </a:moveTo>
                <a:lnTo>
                  <a:pt x="127966" y="81214"/>
                </a:lnTo>
                <a:lnTo>
                  <a:pt x="168590" y="73083"/>
                </a:lnTo>
                <a:lnTo>
                  <a:pt x="178679" y="50974"/>
                </a:lnTo>
                <a:lnTo>
                  <a:pt x="191822" y="50974"/>
                </a:lnTo>
                <a:lnTo>
                  <a:pt x="189144" y="59592"/>
                </a:lnTo>
                <a:lnTo>
                  <a:pt x="202716" y="73973"/>
                </a:lnTo>
                <a:lnTo>
                  <a:pt x="221591" y="79102"/>
                </a:lnTo>
                <a:lnTo>
                  <a:pt x="182768" y="79102"/>
                </a:lnTo>
                <a:lnTo>
                  <a:pt x="173729" y="79908"/>
                </a:lnTo>
                <a:lnTo>
                  <a:pt x="174339" y="81214"/>
                </a:lnTo>
                <a:close/>
              </a:path>
              <a:path w="266065" h="172720">
                <a:moveTo>
                  <a:pt x="140162" y="76775"/>
                </a:moveTo>
                <a:lnTo>
                  <a:pt x="131532" y="71199"/>
                </a:lnTo>
                <a:lnTo>
                  <a:pt x="131559" y="71046"/>
                </a:lnTo>
                <a:lnTo>
                  <a:pt x="139338" y="55696"/>
                </a:lnTo>
                <a:lnTo>
                  <a:pt x="137372" y="52911"/>
                </a:lnTo>
                <a:lnTo>
                  <a:pt x="149890" y="52911"/>
                </a:lnTo>
                <a:lnTo>
                  <a:pt x="148516" y="53149"/>
                </a:lnTo>
                <a:lnTo>
                  <a:pt x="150713" y="71199"/>
                </a:lnTo>
                <a:lnTo>
                  <a:pt x="140162" y="76775"/>
                </a:lnTo>
                <a:close/>
              </a:path>
              <a:path w="266065" h="172720">
                <a:moveTo>
                  <a:pt x="221692" y="88110"/>
                </a:moveTo>
                <a:lnTo>
                  <a:pt x="202042" y="84032"/>
                </a:lnTo>
                <a:lnTo>
                  <a:pt x="182768" y="79102"/>
                </a:lnTo>
                <a:lnTo>
                  <a:pt x="221591" y="79102"/>
                </a:lnTo>
                <a:lnTo>
                  <a:pt x="225403" y="80138"/>
                </a:lnTo>
                <a:lnTo>
                  <a:pt x="250408" y="80138"/>
                </a:lnTo>
                <a:lnTo>
                  <a:pt x="240676" y="86676"/>
                </a:lnTo>
                <a:lnTo>
                  <a:pt x="221692" y="88110"/>
                </a:lnTo>
                <a:close/>
              </a:path>
              <a:path w="266065" h="172720">
                <a:moveTo>
                  <a:pt x="195516" y="99758"/>
                </a:moveTo>
                <a:lnTo>
                  <a:pt x="164693" y="99758"/>
                </a:lnTo>
                <a:lnTo>
                  <a:pt x="168287" y="95888"/>
                </a:lnTo>
                <a:lnTo>
                  <a:pt x="170378" y="91404"/>
                </a:lnTo>
                <a:lnTo>
                  <a:pt x="168379" y="87249"/>
                </a:lnTo>
                <a:lnTo>
                  <a:pt x="164158" y="85214"/>
                </a:lnTo>
                <a:lnTo>
                  <a:pt x="176207" y="85214"/>
                </a:lnTo>
                <a:lnTo>
                  <a:pt x="179146" y="91507"/>
                </a:lnTo>
                <a:lnTo>
                  <a:pt x="184696" y="93265"/>
                </a:lnTo>
                <a:lnTo>
                  <a:pt x="195516" y="99758"/>
                </a:lnTo>
                <a:close/>
              </a:path>
              <a:path w="266065" h="172720">
                <a:moveTo>
                  <a:pt x="211272" y="109214"/>
                </a:moveTo>
                <a:lnTo>
                  <a:pt x="189763" y="109214"/>
                </a:lnTo>
                <a:lnTo>
                  <a:pt x="195018" y="109198"/>
                </a:lnTo>
                <a:lnTo>
                  <a:pt x="189722" y="101549"/>
                </a:lnTo>
                <a:lnTo>
                  <a:pt x="198500" y="101549"/>
                </a:lnTo>
                <a:lnTo>
                  <a:pt x="211272" y="109214"/>
                </a:lnTo>
                <a:close/>
              </a:path>
              <a:path w="266065" h="172720">
                <a:moveTo>
                  <a:pt x="203744" y="157286"/>
                </a:moveTo>
                <a:lnTo>
                  <a:pt x="183276" y="157286"/>
                </a:lnTo>
                <a:lnTo>
                  <a:pt x="183076" y="157051"/>
                </a:lnTo>
                <a:lnTo>
                  <a:pt x="182920" y="157051"/>
                </a:lnTo>
                <a:lnTo>
                  <a:pt x="172252" y="150012"/>
                </a:lnTo>
                <a:lnTo>
                  <a:pt x="165887" y="139418"/>
                </a:lnTo>
                <a:lnTo>
                  <a:pt x="164525" y="127831"/>
                </a:lnTo>
                <a:lnTo>
                  <a:pt x="168516" y="117576"/>
                </a:lnTo>
                <a:lnTo>
                  <a:pt x="170770" y="114036"/>
                </a:lnTo>
                <a:lnTo>
                  <a:pt x="173224" y="110731"/>
                </a:lnTo>
                <a:lnTo>
                  <a:pt x="171599" y="106442"/>
                </a:lnTo>
                <a:lnTo>
                  <a:pt x="183142" y="106442"/>
                </a:lnTo>
                <a:lnTo>
                  <a:pt x="185013" y="108394"/>
                </a:lnTo>
                <a:lnTo>
                  <a:pt x="189763" y="109214"/>
                </a:lnTo>
                <a:lnTo>
                  <a:pt x="211272" y="109214"/>
                </a:lnTo>
                <a:lnTo>
                  <a:pt x="213623" y="114446"/>
                </a:lnTo>
                <a:lnTo>
                  <a:pt x="203133" y="114446"/>
                </a:lnTo>
                <a:lnTo>
                  <a:pt x="204915" y="118715"/>
                </a:lnTo>
                <a:lnTo>
                  <a:pt x="184181" y="118715"/>
                </a:lnTo>
                <a:lnTo>
                  <a:pt x="176287" y="126765"/>
                </a:lnTo>
                <a:lnTo>
                  <a:pt x="176165" y="139748"/>
                </a:lnTo>
                <a:lnTo>
                  <a:pt x="185340" y="150666"/>
                </a:lnTo>
                <a:lnTo>
                  <a:pt x="220436" y="150666"/>
                </a:lnTo>
                <a:lnTo>
                  <a:pt x="219111" y="156188"/>
                </a:lnTo>
                <a:lnTo>
                  <a:pt x="205035" y="156188"/>
                </a:lnTo>
                <a:lnTo>
                  <a:pt x="204020" y="157051"/>
                </a:lnTo>
                <a:lnTo>
                  <a:pt x="183076" y="157051"/>
                </a:lnTo>
                <a:lnTo>
                  <a:pt x="203952" y="157109"/>
                </a:lnTo>
                <a:lnTo>
                  <a:pt x="203744" y="157286"/>
                </a:lnTo>
                <a:close/>
              </a:path>
              <a:path w="266065" h="172720">
                <a:moveTo>
                  <a:pt x="223262" y="138887"/>
                </a:moveTo>
                <a:lnTo>
                  <a:pt x="215836" y="138887"/>
                </a:lnTo>
                <a:lnTo>
                  <a:pt x="215715" y="134937"/>
                </a:lnTo>
                <a:lnTo>
                  <a:pt x="215404" y="127908"/>
                </a:lnTo>
                <a:lnTo>
                  <a:pt x="214954" y="127908"/>
                </a:lnTo>
                <a:lnTo>
                  <a:pt x="211299" y="124514"/>
                </a:lnTo>
                <a:lnTo>
                  <a:pt x="210483" y="118319"/>
                </a:lnTo>
                <a:lnTo>
                  <a:pt x="203133" y="114446"/>
                </a:lnTo>
                <a:lnTo>
                  <a:pt x="213623" y="114446"/>
                </a:lnTo>
                <a:lnTo>
                  <a:pt x="219548" y="127908"/>
                </a:lnTo>
                <a:lnTo>
                  <a:pt x="215404" y="127908"/>
                </a:lnTo>
                <a:lnTo>
                  <a:pt x="215147" y="128088"/>
                </a:lnTo>
                <a:lnTo>
                  <a:pt x="219627" y="128088"/>
                </a:lnTo>
                <a:lnTo>
                  <a:pt x="223656" y="137244"/>
                </a:lnTo>
                <a:lnTo>
                  <a:pt x="223262" y="138887"/>
                </a:lnTo>
                <a:close/>
              </a:path>
              <a:path w="266065" h="172720">
                <a:moveTo>
                  <a:pt x="220436" y="150666"/>
                </a:moveTo>
                <a:lnTo>
                  <a:pt x="185340" y="150666"/>
                </a:lnTo>
                <a:lnTo>
                  <a:pt x="196067" y="150272"/>
                </a:lnTo>
                <a:lnTo>
                  <a:pt x="201233" y="143214"/>
                </a:lnTo>
                <a:lnTo>
                  <a:pt x="201698" y="132865"/>
                </a:lnTo>
                <a:lnTo>
                  <a:pt x="198320" y="122596"/>
                </a:lnTo>
                <a:lnTo>
                  <a:pt x="184181" y="118715"/>
                </a:lnTo>
                <a:lnTo>
                  <a:pt x="204915" y="118715"/>
                </a:lnTo>
                <a:lnTo>
                  <a:pt x="206254" y="121920"/>
                </a:lnTo>
                <a:lnTo>
                  <a:pt x="211299" y="124514"/>
                </a:lnTo>
                <a:lnTo>
                  <a:pt x="215147" y="128088"/>
                </a:lnTo>
                <a:lnTo>
                  <a:pt x="210070" y="131639"/>
                </a:lnTo>
                <a:lnTo>
                  <a:pt x="215836" y="138887"/>
                </a:lnTo>
                <a:lnTo>
                  <a:pt x="223262" y="138887"/>
                </a:lnTo>
                <a:lnTo>
                  <a:pt x="220436" y="150666"/>
                </a:lnTo>
                <a:close/>
              </a:path>
              <a:path w="266065" h="172720">
                <a:moveTo>
                  <a:pt x="216740" y="163208"/>
                </a:moveTo>
                <a:lnTo>
                  <a:pt x="202501" y="163208"/>
                </a:lnTo>
                <a:lnTo>
                  <a:pt x="207565" y="160112"/>
                </a:lnTo>
                <a:lnTo>
                  <a:pt x="205035" y="156188"/>
                </a:lnTo>
                <a:lnTo>
                  <a:pt x="219111" y="156188"/>
                </a:lnTo>
                <a:lnTo>
                  <a:pt x="217483" y="162971"/>
                </a:lnTo>
                <a:lnTo>
                  <a:pt x="216740" y="163208"/>
                </a:lnTo>
                <a:close/>
              </a:path>
              <a:path w="266065" h="172720">
                <a:moveTo>
                  <a:pt x="183223" y="157251"/>
                </a:moveTo>
                <a:lnTo>
                  <a:pt x="182841" y="157251"/>
                </a:lnTo>
                <a:lnTo>
                  <a:pt x="183008" y="157109"/>
                </a:lnTo>
                <a:lnTo>
                  <a:pt x="183223" y="157251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557678" y="44946"/>
            <a:ext cx="400685" cy="235585"/>
          </a:xfrm>
          <a:custGeom>
            <a:avLst/>
            <a:gdLst/>
            <a:ahLst/>
            <a:cxnLst/>
            <a:rect l="l" t="t" r="r" b="b"/>
            <a:pathLst>
              <a:path w="400684" h="235585">
                <a:moveTo>
                  <a:pt x="218185" y="40345"/>
                </a:moveTo>
                <a:lnTo>
                  <a:pt x="199822" y="40345"/>
                </a:lnTo>
                <a:lnTo>
                  <a:pt x="215774" y="28324"/>
                </a:lnTo>
                <a:lnTo>
                  <a:pt x="232044" y="13012"/>
                </a:lnTo>
                <a:lnTo>
                  <a:pt x="249065" y="1280"/>
                </a:lnTo>
                <a:lnTo>
                  <a:pt x="267269" y="0"/>
                </a:lnTo>
                <a:lnTo>
                  <a:pt x="279909" y="9547"/>
                </a:lnTo>
                <a:lnTo>
                  <a:pt x="257721" y="9547"/>
                </a:lnTo>
                <a:lnTo>
                  <a:pt x="223839" y="33507"/>
                </a:lnTo>
                <a:lnTo>
                  <a:pt x="218185" y="40345"/>
                </a:lnTo>
                <a:close/>
              </a:path>
              <a:path w="400684" h="235585">
                <a:moveTo>
                  <a:pt x="3642" y="165383"/>
                </a:moveTo>
                <a:lnTo>
                  <a:pt x="0" y="159055"/>
                </a:lnTo>
                <a:lnTo>
                  <a:pt x="10995" y="150099"/>
                </a:lnTo>
                <a:lnTo>
                  <a:pt x="26605" y="141053"/>
                </a:lnTo>
                <a:lnTo>
                  <a:pt x="36595" y="134585"/>
                </a:lnTo>
                <a:lnTo>
                  <a:pt x="41019" y="97777"/>
                </a:lnTo>
                <a:lnTo>
                  <a:pt x="38827" y="78612"/>
                </a:lnTo>
                <a:lnTo>
                  <a:pt x="39500" y="64559"/>
                </a:lnTo>
                <a:lnTo>
                  <a:pt x="52531" y="43218"/>
                </a:lnTo>
                <a:lnTo>
                  <a:pt x="87411" y="2156"/>
                </a:lnTo>
                <a:lnTo>
                  <a:pt x="116495" y="8513"/>
                </a:lnTo>
                <a:lnTo>
                  <a:pt x="125100" y="11703"/>
                </a:lnTo>
                <a:lnTo>
                  <a:pt x="96342" y="11703"/>
                </a:lnTo>
                <a:lnTo>
                  <a:pt x="70882" y="37674"/>
                </a:lnTo>
                <a:lnTo>
                  <a:pt x="55728" y="64020"/>
                </a:lnTo>
                <a:lnTo>
                  <a:pt x="50565" y="93774"/>
                </a:lnTo>
                <a:lnTo>
                  <a:pt x="55074" y="129965"/>
                </a:lnTo>
                <a:lnTo>
                  <a:pt x="76464" y="138185"/>
                </a:lnTo>
                <a:lnTo>
                  <a:pt x="84876" y="142299"/>
                </a:lnTo>
                <a:lnTo>
                  <a:pt x="46475" y="142299"/>
                </a:lnTo>
                <a:lnTo>
                  <a:pt x="32168" y="149406"/>
                </a:lnTo>
                <a:lnTo>
                  <a:pt x="18151" y="158881"/>
                </a:lnTo>
                <a:lnTo>
                  <a:pt x="3642" y="165383"/>
                </a:lnTo>
                <a:close/>
              </a:path>
              <a:path w="400684" h="235585">
                <a:moveTo>
                  <a:pt x="376094" y="41577"/>
                </a:moveTo>
                <a:lnTo>
                  <a:pt x="349190" y="41577"/>
                </a:lnTo>
                <a:lnTo>
                  <a:pt x="364281" y="36611"/>
                </a:lnTo>
                <a:lnTo>
                  <a:pt x="376138" y="24946"/>
                </a:lnTo>
                <a:lnTo>
                  <a:pt x="387302" y="12819"/>
                </a:lnTo>
                <a:lnTo>
                  <a:pt x="400314" y="6467"/>
                </a:lnTo>
                <a:lnTo>
                  <a:pt x="399525" y="16135"/>
                </a:lnTo>
                <a:lnTo>
                  <a:pt x="391922" y="25600"/>
                </a:lnTo>
                <a:lnTo>
                  <a:pt x="382124" y="34662"/>
                </a:lnTo>
                <a:lnTo>
                  <a:pt x="376094" y="41577"/>
                </a:lnTo>
                <a:close/>
              </a:path>
              <a:path w="400684" h="235585">
                <a:moveTo>
                  <a:pt x="285643" y="169694"/>
                </a:moveTo>
                <a:lnTo>
                  <a:pt x="266037" y="169694"/>
                </a:lnTo>
                <a:lnTo>
                  <a:pt x="281975" y="159055"/>
                </a:lnTo>
                <a:lnTo>
                  <a:pt x="294794" y="149291"/>
                </a:lnTo>
                <a:lnTo>
                  <a:pt x="305751" y="139378"/>
                </a:lnTo>
                <a:lnTo>
                  <a:pt x="315929" y="128426"/>
                </a:lnTo>
                <a:lnTo>
                  <a:pt x="313745" y="109129"/>
                </a:lnTo>
                <a:lnTo>
                  <a:pt x="313650" y="105327"/>
                </a:lnTo>
                <a:lnTo>
                  <a:pt x="313388" y="89082"/>
                </a:lnTo>
                <a:lnTo>
                  <a:pt x="314109" y="69265"/>
                </a:lnTo>
                <a:lnTo>
                  <a:pt x="315005" y="49276"/>
                </a:lnTo>
                <a:lnTo>
                  <a:pt x="300944" y="38737"/>
                </a:lnTo>
                <a:lnTo>
                  <a:pt x="287287" y="28026"/>
                </a:lnTo>
                <a:lnTo>
                  <a:pt x="273168" y="18007"/>
                </a:lnTo>
                <a:lnTo>
                  <a:pt x="257721" y="9547"/>
                </a:lnTo>
                <a:lnTo>
                  <a:pt x="279909" y="9547"/>
                </a:lnTo>
                <a:lnTo>
                  <a:pt x="286305" y="14378"/>
                </a:lnTo>
                <a:lnTo>
                  <a:pt x="305457" y="29797"/>
                </a:lnTo>
                <a:lnTo>
                  <a:pt x="325996" y="40710"/>
                </a:lnTo>
                <a:lnTo>
                  <a:pt x="349190" y="41577"/>
                </a:lnTo>
                <a:lnTo>
                  <a:pt x="376094" y="41577"/>
                </a:lnTo>
                <a:lnTo>
                  <a:pt x="374752" y="43116"/>
                </a:lnTo>
                <a:lnTo>
                  <a:pt x="365137" y="49276"/>
                </a:lnTo>
                <a:lnTo>
                  <a:pt x="353964" y="51278"/>
                </a:lnTo>
                <a:lnTo>
                  <a:pt x="342097" y="51432"/>
                </a:lnTo>
                <a:lnTo>
                  <a:pt x="330404" y="52048"/>
                </a:lnTo>
                <a:lnTo>
                  <a:pt x="325413" y="70151"/>
                </a:lnTo>
                <a:lnTo>
                  <a:pt x="324205" y="89236"/>
                </a:lnTo>
                <a:lnTo>
                  <a:pt x="325943" y="108436"/>
                </a:lnTo>
                <a:lnTo>
                  <a:pt x="329788" y="126886"/>
                </a:lnTo>
                <a:lnTo>
                  <a:pt x="309635" y="148834"/>
                </a:lnTo>
                <a:lnTo>
                  <a:pt x="287287" y="167346"/>
                </a:lnTo>
                <a:lnTo>
                  <a:pt x="285643" y="169694"/>
                </a:lnTo>
                <a:close/>
              </a:path>
              <a:path w="400684" h="235585">
                <a:moveTo>
                  <a:pt x="160211" y="159839"/>
                </a:moveTo>
                <a:lnTo>
                  <a:pt x="140690" y="159839"/>
                </a:lnTo>
                <a:lnTo>
                  <a:pt x="178716" y="140692"/>
                </a:lnTo>
                <a:lnTo>
                  <a:pt x="193124" y="122844"/>
                </a:lnTo>
                <a:lnTo>
                  <a:pt x="193588" y="105327"/>
                </a:lnTo>
                <a:lnTo>
                  <a:pt x="193691" y="96550"/>
                </a:lnTo>
                <a:lnTo>
                  <a:pt x="190583" y="56975"/>
                </a:lnTo>
                <a:lnTo>
                  <a:pt x="173086" y="39594"/>
                </a:lnTo>
                <a:lnTo>
                  <a:pt x="148313" y="29027"/>
                </a:lnTo>
                <a:lnTo>
                  <a:pt x="121115" y="21116"/>
                </a:lnTo>
                <a:lnTo>
                  <a:pt x="96342" y="11703"/>
                </a:lnTo>
                <a:lnTo>
                  <a:pt x="125100" y="11703"/>
                </a:lnTo>
                <a:lnTo>
                  <a:pt x="144310" y="18825"/>
                </a:lnTo>
                <a:lnTo>
                  <a:pt x="171777" y="30350"/>
                </a:lnTo>
                <a:lnTo>
                  <a:pt x="199822" y="40345"/>
                </a:lnTo>
                <a:lnTo>
                  <a:pt x="218185" y="40345"/>
                </a:lnTo>
                <a:lnTo>
                  <a:pt x="205866" y="55243"/>
                </a:lnTo>
                <a:lnTo>
                  <a:pt x="201116" y="82696"/>
                </a:lnTo>
                <a:lnTo>
                  <a:pt x="206905" y="123806"/>
                </a:lnTo>
                <a:lnTo>
                  <a:pt x="221276" y="123806"/>
                </a:lnTo>
                <a:lnTo>
                  <a:pt x="222535" y="123921"/>
                </a:lnTo>
                <a:lnTo>
                  <a:pt x="227867" y="126275"/>
                </a:lnTo>
                <a:lnTo>
                  <a:pt x="234931" y="131197"/>
                </a:lnTo>
                <a:lnTo>
                  <a:pt x="238648" y="133969"/>
                </a:lnTo>
                <a:lnTo>
                  <a:pt x="208445" y="133969"/>
                </a:lnTo>
                <a:lnTo>
                  <a:pt x="221862" y="144142"/>
                </a:lnTo>
                <a:lnTo>
                  <a:pt x="225255" y="146327"/>
                </a:lnTo>
                <a:lnTo>
                  <a:pt x="201324" y="146327"/>
                </a:lnTo>
                <a:lnTo>
                  <a:pt x="173967" y="151182"/>
                </a:lnTo>
                <a:lnTo>
                  <a:pt x="160211" y="159839"/>
                </a:lnTo>
                <a:close/>
              </a:path>
              <a:path w="400684" h="235585">
                <a:moveTo>
                  <a:pt x="65853" y="72374"/>
                </a:moveTo>
                <a:lnTo>
                  <a:pt x="62730" y="60796"/>
                </a:lnTo>
                <a:lnTo>
                  <a:pt x="71820" y="46504"/>
                </a:lnTo>
                <a:lnTo>
                  <a:pt x="96034" y="21558"/>
                </a:lnTo>
                <a:lnTo>
                  <a:pt x="103055" y="28026"/>
                </a:lnTo>
                <a:lnTo>
                  <a:pt x="92839" y="43039"/>
                </a:lnTo>
                <a:lnTo>
                  <a:pt x="76675" y="60017"/>
                </a:lnTo>
                <a:lnTo>
                  <a:pt x="65853" y="72374"/>
                </a:lnTo>
                <a:close/>
              </a:path>
              <a:path w="400684" h="235585">
                <a:moveTo>
                  <a:pt x="185348" y="125654"/>
                </a:moveTo>
                <a:lnTo>
                  <a:pt x="174703" y="119013"/>
                </a:lnTo>
                <a:lnTo>
                  <a:pt x="172177" y="97810"/>
                </a:lnTo>
                <a:lnTo>
                  <a:pt x="172107" y="95030"/>
                </a:lnTo>
                <a:lnTo>
                  <a:pt x="173394" y="70392"/>
                </a:lnTo>
                <a:lnTo>
                  <a:pt x="174876" y="52664"/>
                </a:lnTo>
                <a:lnTo>
                  <a:pt x="185347" y="61600"/>
                </a:lnTo>
                <a:lnTo>
                  <a:pt x="186348" y="82807"/>
                </a:lnTo>
                <a:lnTo>
                  <a:pt x="184231" y="107190"/>
                </a:lnTo>
                <a:lnTo>
                  <a:pt x="185348" y="125654"/>
                </a:lnTo>
                <a:close/>
              </a:path>
              <a:path w="400684" h="235585">
                <a:moveTo>
                  <a:pt x="216650" y="112690"/>
                </a:moveTo>
                <a:lnTo>
                  <a:pt x="212757" y="107483"/>
                </a:lnTo>
                <a:lnTo>
                  <a:pt x="211414" y="95030"/>
                </a:lnTo>
                <a:lnTo>
                  <a:pt x="208253" y="77379"/>
                </a:lnTo>
                <a:lnTo>
                  <a:pt x="208036" y="62615"/>
                </a:lnTo>
                <a:lnTo>
                  <a:pt x="215529" y="58823"/>
                </a:lnTo>
                <a:lnTo>
                  <a:pt x="219551" y="69468"/>
                </a:lnTo>
                <a:lnTo>
                  <a:pt x="221149" y="80920"/>
                </a:lnTo>
                <a:lnTo>
                  <a:pt x="221938" y="92951"/>
                </a:lnTo>
                <a:lnTo>
                  <a:pt x="223536" y="105327"/>
                </a:lnTo>
                <a:lnTo>
                  <a:pt x="223627" y="109129"/>
                </a:lnTo>
                <a:lnTo>
                  <a:pt x="220803" y="112411"/>
                </a:lnTo>
                <a:lnTo>
                  <a:pt x="216650" y="112690"/>
                </a:lnTo>
                <a:close/>
              </a:path>
              <a:path w="400684" h="235585">
                <a:moveTo>
                  <a:pt x="129912" y="152756"/>
                </a:moveTo>
                <a:lnTo>
                  <a:pt x="114407" y="146153"/>
                </a:lnTo>
                <a:lnTo>
                  <a:pt x="93417" y="137819"/>
                </a:lnTo>
                <a:lnTo>
                  <a:pt x="74736" y="128329"/>
                </a:lnTo>
                <a:lnTo>
                  <a:pt x="66161" y="118262"/>
                </a:lnTo>
                <a:lnTo>
                  <a:pt x="76497" y="117569"/>
                </a:lnTo>
                <a:lnTo>
                  <a:pt x="86718" y="121727"/>
                </a:lnTo>
                <a:lnTo>
                  <a:pt x="96824" y="127617"/>
                </a:lnTo>
                <a:lnTo>
                  <a:pt x="106814" y="132121"/>
                </a:lnTo>
                <a:lnTo>
                  <a:pt x="115317" y="136125"/>
                </a:lnTo>
                <a:lnTo>
                  <a:pt x="126794" y="141053"/>
                </a:lnTo>
                <a:lnTo>
                  <a:pt x="134055" y="146673"/>
                </a:lnTo>
                <a:lnTo>
                  <a:pt x="129912" y="152756"/>
                </a:lnTo>
                <a:close/>
              </a:path>
              <a:path w="400684" h="235585">
                <a:moveTo>
                  <a:pt x="221276" y="123806"/>
                </a:moveTo>
                <a:lnTo>
                  <a:pt x="206905" y="123806"/>
                </a:lnTo>
                <a:lnTo>
                  <a:pt x="216395" y="123358"/>
                </a:lnTo>
                <a:lnTo>
                  <a:pt x="221276" y="123806"/>
                </a:lnTo>
                <a:close/>
              </a:path>
              <a:path w="400684" h="235585">
                <a:moveTo>
                  <a:pt x="272196" y="157991"/>
                </a:moveTo>
                <a:lnTo>
                  <a:pt x="257428" y="155927"/>
                </a:lnTo>
                <a:lnTo>
                  <a:pt x="244776" y="148829"/>
                </a:lnTo>
                <a:lnTo>
                  <a:pt x="231022" y="141053"/>
                </a:lnTo>
                <a:lnTo>
                  <a:pt x="218883" y="134128"/>
                </a:lnTo>
                <a:lnTo>
                  <a:pt x="208445" y="133969"/>
                </a:lnTo>
                <a:lnTo>
                  <a:pt x="238648" y="133969"/>
                </a:lnTo>
                <a:lnTo>
                  <a:pt x="244435" y="138286"/>
                </a:lnTo>
                <a:lnTo>
                  <a:pt x="256913" y="143555"/>
                </a:lnTo>
                <a:lnTo>
                  <a:pt x="267716" y="149344"/>
                </a:lnTo>
                <a:lnTo>
                  <a:pt x="272196" y="157991"/>
                </a:lnTo>
                <a:close/>
              </a:path>
              <a:path w="400684" h="235585">
                <a:moveTo>
                  <a:pt x="137303" y="175854"/>
                </a:moveTo>
                <a:lnTo>
                  <a:pt x="132991" y="175546"/>
                </a:lnTo>
                <a:lnTo>
                  <a:pt x="127756" y="171542"/>
                </a:lnTo>
                <a:lnTo>
                  <a:pt x="111958" y="162779"/>
                </a:lnTo>
                <a:lnTo>
                  <a:pt x="95611" y="155258"/>
                </a:lnTo>
                <a:lnTo>
                  <a:pt x="78860" y="148718"/>
                </a:lnTo>
                <a:lnTo>
                  <a:pt x="61849" y="142900"/>
                </a:lnTo>
                <a:lnTo>
                  <a:pt x="46475" y="142299"/>
                </a:lnTo>
                <a:lnTo>
                  <a:pt x="84876" y="142299"/>
                </a:lnTo>
                <a:lnTo>
                  <a:pt x="98241" y="148834"/>
                </a:lnTo>
                <a:lnTo>
                  <a:pt x="119820" y="157510"/>
                </a:lnTo>
                <a:lnTo>
                  <a:pt x="140690" y="159839"/>
                </a:lnTo>
                <a:lnTo>
                  <a:pt x="160211" y="159839"/>
                </a:lnTo>
                <a:lnTo>
                  <a:pt x="141615" y="171542"/>
                </a:lnTo>
                <a:lnTo>
                  <a:pt x="137303" y="175854"/>
                </a:lnTo>
                <a:close/>
              </a:path>
              <a:path w="400684" h="235585">
                <a:moveTo>
                  <a:pt x="274660" y="235293"/>
                </a:moveTo>
                <a:lnTo>
                  <a:pt x="264309" y="226107"/>
                </a:lnTo>
                <a:lnTo>
                  <a:pt x="260917" y="211232"/>
                </a:lnTo>
                <a:lnTo>
                  <a:pt x="260238" y="194453"/>
                </a:lnTo>
                <a:lnTo>
                  <a:pt x="258030" y="179549"/>
                </a:lnTo>
                <a:lnTo>
                  <a:pt x="227930" y="156081"/>
                </a:lnTo>
                <a:lnTo>
                  <a:pt x="201324" y="146327"/>
                </a:lnTo>
                <a:lnTo>
                  <a:pt x="225255" y="146327"/>
                </a:lnTo>
                <a:lnTo>
                  <a:pt x="236317" y="153449"/>
                </a:lnTo>
                <a:lnTo>
                  <a:pt x="251235" y="161947"/>
                </a:lnTo>
                <a:lnTo>
                  <a:pt x="266037" y="169694"/>
                </a:lnTo>
                <a:lnTo>
                  <a:pt x="285643" y="169694"/>
                </a:lnTo>
                <a:lnTo>
                  <a:pt x="272100" y="189034"/>
                </a:lnTo>
                <a:lnTo>
                  <a:pt x="273428" y="220510"/>
                </a:lnTo>
                <a:lnTo>
                  <a:pt x="335349" y="220510"/>
                </a:lnTo>
                <a:lnTo>
                  <a:pt x="324725" y="224509"/>
                </a:lnTo>
                <a:lnTo>
                  <a:pt x="307459" y="226631"/>
                </a:lnTo>
                <a:lnTo>
                  <a:pt x="290194" y="228926"/>
                </a:lnTo>
                <a:lnTo>
                  <a:pt x="274660" y="235293"/>
                </a:lnTo>
                <a:close/>
              </a:path>
              <a:path w="400684" h="235585">
                <a:moveTo>
                  <a:pt x="335349" y="220510"/>
                </a:moveTo>
                <a:lnTo>
                  <a:pt x="273428" y="220510"/>
                </a:lnTo>
                <a:lnTo>
                  <a:pt x="288630" y="219004"/>
                </a:lnTo>
                <a:lnTo>
                  <a:pt x="303340" y="217931"/>
                </a:lnTo>
                <a:lnTo>
                  <a:pt x="317647" y="216222"/>
                </a:lnTo>
                <a:lnTo>
                  <a:pt x="331635" y="212811"/>
                </a:lnTo>
                <a:lnTo>
                  <a:pt x="335947" y="211271"/>
                </a:lnTo>
                <a:lnTo>
                  <a:pt x="337179" y="212195"/>
                </a:lnTo>
                <a:lnTo>
                  <a:pt x="340259" y="218662"/>
                </a:lnTo>
                <a:lnTo>
                  <a:pt x="335349" y="220510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54410" y="0"/>
            <a:ext cx="648613" cy="35887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16513" y="0"/>
            <a:ext cx="2023076" cy="735450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4203289" y="236072"/>
            <a:ext cx="355600" cy="354965"/>
          </a:xfrm>
          <a:custGeom>
            <a:avLst/>
            <a:gdLst/>
            <a:ahLst/>
            <a:cxnLst/>
            <a:rect l="l" t="t" r="r" b="b"/>
            <a:pathLst>
              <a:path w="355600" h="354965">
                <a:moveTo>
                  <a:pt x="61072" y="354798"/>
                </a:moveTo>
                <a:lnTo>
                  <a:pt x="45709" y="349451"/>
                </a:lnTo>
                <a:lnTo>
                  <a:pt x="28926" y="333035"/>
                </a:lnTo>
                <a:lnTo>
                  <a:pt x="12948" y="313351"/>
                </a:lnTo>
                <a:lnTo>
                  <a:pt x="0" y="298202"/>
                </a:lnTo>
                <a:lnTo>
                  <a:pt x="35201" y="259820"/>
                </a:lnTo>
                <a:lnTo>
                  <a:pt x="71377" y="222413"/>
                </a:lnTo>
                <a:lnTo>
                  <a:pt x="108239" y="185599"/>
                </a:lnTo>
                <a:lnTo>
                  <a:pt x="182333" y="112748"/>
                </a:lnTo>
                <a:lnTo>
                  <a:pt x="218989" y="75947"/>
                </a:lnTo>
                <a:lnTo>
                  <a:pt x="254913" y="38474"/>
                </a:lnTo>
                <a:lnTo>
                  <a:pt x="289763" y="0"/>
                </a:lnTo>
                <a:lnTo>
                  <a:pt x="306568" y="7330"/>
                </a:lnTo>
                <a:lnTo>
                  <a:pt x="313045" y="12892"/>
                </a:lnTo>
                <a:lnTo>
                  <a:pt x="297520" y="12892"/>
                </a:lnTo>
                <a:lnTo>
                  <a:pt x="260027" y="46132"/>
                </a:lnTo>
                <a:lnTo>
                  <a:pt x="223455" y="80830"/>
                </a:lnTo>
                <a:lnTo>
                  <a:pt x="187580" y="116491"/>
                </a:lnTo>
                <a:lnTo>
                  <a:pt x="173869" y="130484"/>
                </a:lnTo>
                <a:lnTo>
                  <a:pt x="117034" y="188720"/>
                </a:lnTo>
                <a:lnTo>
                  <a:pt x="90750" y="213806"/>
                </a:lnTo>
                <a:lnTo>
                  <a:pt x="64793" y="239217"/>
                </a:lnTo>
                <a:lnTo>
                  <a:pt x="39965" y="265636"/>
                </a:lnTo>
                <a:lnTo>
                  <a:pt x="17063" y="293743"/>
                </a:lnTo>
                <a:lnTo>
                  <a:pt x="19247" y="306626"/>
                </a:lnTo>
                <a:lnTo>
                  <a:pt x="30488" y="320305"/>
                </a:lnTo>
                <a:lnTo>
                  <a:pt x="44943" y="332903"/>
                </a:lnTo>
                <a:lnTo>
                  <a:pt x="56768" y="342544"/>
                </a:lnTo>
                <a:lnTo>
                  <a:pt x="73351" y="342544"/>
                </a:lnTo>
                <a:lnTo>
                  <a:pt x="61072" y="354798"/>
                </a:lnTo>
                <a:close/>
              </a:path>
              <a:path w="355600" h="354965">
                <a:moveTo>
                  <a:pt x="325345" y="99980"/>
                </a:moveTo>
                <a:lnTo>
                  <a:pt x="312730" y="99980"/>
                </a:lnTo>
                <a:lnTo>
                  <a:pt x="320659" y="90040"/>
                </a:lnTo>
                <a:lnTo>
                  <a:pt x="329267" y="80733"/>
                </a:lnTo>
                <a:lnTo>
                  <a:pt x="337764" y="71214"/>
                </a:lnTo>
                <a:lnTo>
                  <a:pt x="323589" y="35009"/>
                </a:lnTo>
                <a:lnTo>
                  <a:pt x="297520" y="12892"/>
                </a:lnTo>
                <a:lnTo>
                  <a:pt x="313045" y="12892"/>
                </a:lnTo>
                <a:lnTo>
                  <a:pt x="332446" y="29552"/>
                </a:lnTo>
                <a:lnTo>
                  <a:pt x="353442" y="54108"/>
                </a:lnTo>
                <a:lnTo>
                  <a:pt x="355599" y="68440"/>
                </a:lnTo>
                <a:lnTo>
                  <a:pt x="325345" y="99980"/>
                </a:lnTo>
                <a:close/>
              </a:path>
              <a:path w="355600" h="354965">
                <a:moveTo>
                  <a:pt x="303577" y="68471"/>
                </a:moveTo>
                <a:lnTo>
                  <a:pt x="293269" y="63272"/>
                </a:lnTo>
                <a:lnTo>
                  <a:pt x="288972" y="50555"/>
                </a:lnTo>
                <a:lnTo>
                  <a:pt x="293429" y="39986"/>
                </a:lnTo>
                <a:lnTo>
                  <a:pt x="303401" y="35876"/>
                </a:lnTo>
                <a:lnTo>
                  <a:pt x="315648" y="42538"/>
                </a:lnTo>
                <a:lnTo>
                  <a:pt x="316502" y="48915"/>
                </a:lnTo>
                <a:lnTo>
                  <a:pt x="301527" y="48915"/>
                </a:lnTo>
                <a:lnTo>
                  <a:pt x="297460" y="51297"/>
                </a:lnTo>
                <a:lnTo>
                  <a:pt x="300635" y="56720"/>
                </a:lnTo>
                <a:lnTo>
                  <a:pt x="304910" y="61989"/>
                </a:lnTo>
                <a:lnTo>
                  <a:pt x="313214" y="61989"/>
                </a:lnTo>
                <a:lnTo>
                  <a:pt x="312331" y="63840"/>
                </a:lnTo>
                <a:lnTo>
                  <a:pt x="303577" y="68471"/>
                </a:lnTo>
                <a:close/>
              </a:path>
              <a:path w="355600" h="354965">
                <a:moveTo>
                  <a:pt x="313214" y="61989"/>
                </a:moveTo>
                <a:lnTo>
                  <a:pt x="304910" y="61989"/>
                </a:lnTo>
                <a:lnTo>
                  <a:pt x="307797" y="49936"/>
                </a:lnTo>
                <a:lnTo>
                  <a:pt x="301527" y="48915"/>
                </a:lnTo>
                <a:lnTo>
                  <a:pt x="316502" y="48915"/>
                </a:lnTo>
                <a:lnTo>
                  <a:pt x="317149" y="53742"/>
                </a:lnTo>
                <a:lnTo>
                  <a:pt x="313214" y="61989"/>
                </a:lnTo>
                <a:close/>
              </a:path>
              <a:path w="355600" h="354965">
                <a:moveTo>
                  <a:pt x="309427" y="116287"/>
                </a:moveTo>
                <a:lnTo>
                  <a:pt x="293010" y="116287"/>
                </a:lnTo>
                <a:lnTo>
                  <a:pt x="298328" y="111408"/>
                </a:lnTo>
                <a:lnTo>
                  <a:pt x="299259" y="107377"/>
                </a:lnTo>
                <a:lnTo>
                  <a:pt x="297844" y="102882"/>
                </a:lnTo>
                <a:lnTo>
                  <a:pt x="296124" y="96610"/>
                </a:lnTo>
                <a:lnTo>
                  <a:pt x="301727" y="97810"/>
                </a:lnTo>
                <a:lnTo>
                  <a:pt x="306691" y="98755"/>
                </a:lnTo>
                <a:lnTo>
                  <a:pt x="312730" y="99980"/>
                </a:lnTo>
                <a:lnTo>
                  <a:pt x="325345" y="99980"/>
                </a:lnTo>
                <a:lnTo>
                  <a:pt x="317537" y="108121"/>
                </a:lnTo>
                <a:lnTo>
                  <a:pt x="309427" y="116287"/>
                </a:lnTo>
                <a:close/>
              </a:path>
              <a:path w="355600" h="354965">
                <a:moveTo>
                  <a:pt x="300097" y="125682"/>
                </a:moveTo>
                <a:lnTo>
                  <a:pt x="279525" y="125682"/>
                </a:lnTo>
                <a:lnTo>
                  <a:pt x="283317" y="125323"/>
                </a:lnTo>
                <a:lnTo>
                  <a:pt x="285131" y="120410"/>
                </a:lnTo>
                <a:lnTo>
                  <a:pt x="277429" y="117778"/>
                </a:lnTo>
                <a:lnTo>
                  <a:pt x="280829" y="111866"/>
                </a:lnTo>
                <a:lnTo>
                  <a:pt x="285103" y="113425"/>
                </a:lnTo>
                <a:lnTo>
                  <a:pt x="289172" y="114754"/>
                </a:lnTo>
                <a:lnTo>
                  <a:pt x="293010" y="116287"/>
                </a:lnTo>
                <a:lnTo>
                  <a:pt x="309427" y="116287"/>
                </a:lnTo>
                <a:lnTo>
                  <a:pt x="300097" y="125682"/>
                </a:lnTo>
                <a:close/>
              </a:path>
              <a:path w="355600" h="354965">
                <a:moveTo>
                  <a:pt x="282377" y="143523"/>
                </a:moveTo>
                <a:lnTo>
                  <a:pt x="265481" y="143523"/>
                </a:lnTo>
                <a:lnTo>
                  <a:pt x="273777" y="135460"/>
                </a:lnTo>
                <a:lnTo>
                  <a:pt x="271601" y="131622"/>
                </a:lnTo>
                <a:lnTo>
                  <a:pt x="269655" y="127581"/>
                </a:lnTo>
                <a:lnTo>
                  <a:pt x="267888" y="124204"/>
                </a:lnTo>
                <a:lnTo>
                  <a:pt x="272284" y="121917"/>
                </a:lnTo>
                <a:lnTo>
                  <a:pt x="276005" y="123478"/>
                </a:lnTo>
                <a:lnTo>
                  <a:pt x="279525" y="125682"/>
                </a:lnTo>
                <a:lnTo>
                  <a:pt x="300097" y="125682"/>
                </a:lnTo>
                <a:lnTo>
                  <a:pt x="282377" y="143523"/>
                </a:lnTo>
                <a:close/>
              </a:path>
              <a:path w="355600" h="354965">
                <a:moveTo>
                  <a:pt x="263835" y="161363"/>
                </a:moveTo>
                <a:lnTo>
                  <a:pt x="250224" y="161363"/>
                </a:lnTo>
                <a:lnTo>
                  <a:pt x="255853" y="152321"/>
                </a:lnTo>
                <a:lnTo>
                  <a:pt x="249725" y="145621"/>
                </a:lnTo>
                <a:lnTo>
                  <a:pt x="240478" y="139066"/>
                </a:lnTo>
                <a:lnTo>
                  <a:pt x="236752" y="130460"/>
                </a:lnTo>
                <a:lnTo>
                  <a:pt x="246909" y="130484"/>
                </a:lnTo>
                <a:lnTo>
                  <a:pt x="256505" y="138352"/>
                </a:lnTo>
                <a:lnTo>
                  <a:pt x="265481" y="143523"/>
                </a:lnTo>
                <a:lnTo>
                  <a:pt x="282377" y="143523"/>
                </a:lnTo>
                <a:lnTo>
                  <a:pt x="278798" y="147128"/>
                </a:lnTo>
                <a:lnTo>
                  <a:pt x="263835" y="161363"/>
                </a:lnTo>
                <a:close/>
              </a:path>
              <a:path w="355600" h="354965">
                <a:moveTo>
                  <a:pt x="250793" y="173771"/>
                </a:moveTo>
                <a:lnTo>
                  <a:pt x="231005" y="173771"/>
                </a:lnTo>
                <a:lnTo>
                  <a:pt x="235605" y="172996"/>
                </a:lnTo>
                <a:lnTo>
                  <a:pt x="239813" y="167738"/>
                </a:lnTo>
                <a:lnTo>
                  <a:pt x="238557" y="163082"/>
                </a:lnTo>
                <a:lnTo>
                  <a:pt x="232134" y="160961"/>
                </a:lnTo>
                <a:lnTo>
                  <a:pt x="233871" y="153643"/>
                </a:lnTo>
                <a:lnTo>
                  <a:pt x="239809" y="156608"/>
                </a:lnTo>
                <a:lnTo>
                  <a:pt x="250224" y="161363"/>
                </a:lnTo>
                <a:lnTo>
                  <a:pt x="263835" y="161363"/>
                </a:lnTo>
                <a:lnTo>
                  <a:pt x="250793" y="173771"/>
                </a:lnTo>
                <a:close/>
              </a:path>
              <a:path w="355600" h="354965">
                <a:moveTo>
                  <a:pt x="235761" y="187835"/>
                </a:moveTo>
                <a:lnTo>
                  <a:pt x="219136" y="187835"/>
                </a:lnTo>
                <a:lnTo>
                  <a:pt x="223875" y="185651"/>
                </a:lnTo>
                <a:lnTo>
                  <a:pt x="223913" y="184969"/>
                </a:lnTo>
                <a:lnTo>
                  <a:pt x="223213" y="179208"/>
                </a:lnTo>
                <a:lnTo>
                  <a:pt x="221600" y="176931"/>
                </a:lnTo>
                <a:lnTo>
                  <a:pt x="217941" y="176063"/>
                </a:lnTo>
                <a:lnTo>
                  <a:pt x="219755" y="171149"/>
                </a:lnTo>
                <a:lnTo>
                  <a:pt x="225794" y="172382"/>
                </a:lnTo>
                <a:lnTo>
                  <a:pt x="231005" y="173771"/>
                </a:lnTo>
                <a:lnTo>
                  <a:pt x="250793" y="173771"/>
                </a:lnTo>
                <a:lnTo>
                  <a:pt x="239022" y="184969"/>
                </a:lnTo>
                <a:lnTo>
                  <a:pt x="235761" y="187835"/>
                </a:lnTo>
                <a:close/>
              </a:path>
              <a:path w="355600" h="354965">
                <a:moveTo>
                  <a:pt x="216524" y="204742"/>
                </a:moveTo>
                <a:lnTo>
                  <a:pt x="203326" y="204742"/>
                </a:lnTo>
                <a:lnTo>
                  <a:pt x="210708" y="195281"/>
                </a:lnTo>
                <a:lnTo>
                  <a:pt x="208225" y="192954"/>
                </a:lnTo>
                <a:lnTo>
                  <a:pt x="205588" y="189526"/>
                </a:lnTo>
                <a:lnTo>
                  <a:pt x="204052" y="185945"/>
                </a:lnTo>
                <a:lnTo>
                  <a:pt x="204742" y="185331"/>
                </a:lnTo>
                <a:lnTo>
                  <a:pt x="205458" y="184282"/>
                </a:lnTo>
                <a:lnTo>
                  <a:pt x="206149" y="183667"/>
                </a:lnTo>
                <a:lnTo>
                  <a:pt x="212055" y="186873"/>
                </a:lnTo>
                <a:lnTo>
                  <a:pt x="219136" y="187835"/>
                </a:lnTo>
                <a:lnTo>
                  <a:pt x="235761" y="187835"/>
                </a:lnTo>
                <a:lnTo>
                  <a:pt x="216524" y="204742"/>
                </a:lnTo>
                <a:close/>
              </a:path>
              <a:path w="355600" h="354965">
                <a:moveTo>
                  <a:pt x="195842" y="223004"/>
                </a:moveTo>
                <a:lnTo>
                  <a:pt x="180937" y="223004"/>
                </a:lnTo>
                <a:lnTo>
                  <a:pt x="190132" y="213638"/>
                </a:lnTo>
                <a:lnTo>
                  <a:pt x="187103" y="206178"/>
                </a:lnTo>
                <a:lnTo>
                  <a:pt x="179402" y="198854"/>
                </a:lnTo>
                <a:lnTo>
                  <a:pt x="174578" y="189898"/>
                </a:lnTo>
                <a:lnTo>
                  <a:pt x="184153" y="191245"/>
                </a:lnTo>
                <a:lnTo>
                  <a:pt x="194105" y="199795"/>
                </a:lnTo>
                <a:lnTo>
                  <a:pt x="203326" y="204742"/>
                </a:lnTo>
                <a:lnTo>
                  <a:pt x="216524" y="204742"/>
                </a:lnTo>
                <a:lnTo>
                  <a:pt x="197849" y="221154"/>
                </a:lnTo>
                <a:lnTo>
                  <a:pt x="195842" y="223004"/>
                </a:lnTo>
                <a:close/>
              </a:path>
              <a:path w="355600" h="354965">
                <a:moveTo>
                  <a:pt x="182003" y="235753"/>
                </a:moveTo>
                <a:lnTo>
                  <a:pt x="163826" y="235753"/>
                </a:lnTo>
                <a:lnTo>
                  <a:pt x="170579" y="232219"/>
                </a:lnTo>
                <a:lnTo>
                  <a:pt x="172189" y="227076"/>
                </a:lnTo>
                <a:lnTo>
                  <a:pt x="164206" y="225518"/>
                </a:lnTo>
                <a:lnTo>
                  <a:pt x="166531" y="219326"/>
                </a:lnTo>
                <a:lnTo>
                  <a:pt x="171904" y="220731"/>
                </a:lnTo>
                <a:lnTo>
                  <a:pt x="176639" y="221880"/>
                </a:lnTo>
                <a:lnTo>
                  <a:pt x="180937" y="223004"/>
                </a:lnTo>
                <a:lnTo>
                  <a:pt x="195842" y="223004"/>
                </a:lnTo>
                <a:lnTo>
                  <a:pt x="182003" y="235753"/>
                </a:lnTo>
                <a:close/>
              </a:path>
              <a:path w="355600" h="354965">
                <a:moveTo>
                  <a:pt x="177047" y="240319"/>
                </a:moveTo>
                <a:lnTo>
                  <a:pt x="153088" y="240319"/>
                </a:lnTo>
                <a:lnTo>
                  <a:pt x="157482" y="239747"/>
                </a:lnTo>
                <a:lnTo>
                  <a:pt x="155510" y="236140"/>
                </a:lnTo>
                <a:lnTo>
                  <a:pt x="148191" y="230693"/>
                </a:lnTo>
                <a:lnTo>
                  <a:pt x="154048" y="227544"/>
                </a:lnTo>
                <a:lnTo>
                  <a:pt x="160215" y="226594"/>
                </a:lnTo>
                <a:lnTo>
                  <a:pt x="163826" y="235753"/>
                </a:lnTo>
                <a:lnTo>
                  <a:pt x="182003" y="235753"/>
                </a:lnTo>
                <a:lnTo>
                  <a:pt x="177047" y="240319"/>
                </a:lnTo>
                <a:close/>
              </a:path>
              <a:path w="355600" h="354965">
                <a:moveTo>
                  <a:pt x="151485" y="264550"/>
                </a:moveTo>
                <a:lnTo>
                  <a:pt x="133775" y="264550"/>
                </a:lnTo>
                <a:lnTo>
                  <a:pt x="140118" y="260556"/>
                </a:lnTo>
                <a:lnTo>
                  <a:pt x="145797" y="256741"/>
                </a:lnTo>
                <a:lnTo>
                  <a:pt x="148992" y="250599"/>
                </a:lnTo>
                <a:lnTo>
                  <a:pt x="146151" y="246941"/>
                </a:lnTo>
                <a:lnTo>
                  <a:pt x="143718" y="243745"/>
                </a:lnTo>
                <a:lnTo>
                  <a:pt x="141492" y="240777"/>
                </a:lnTo>
                <a:lnTo>
                  <a:pt x="144921" y="237817"/>
                </a:lnTo>
                <a:lnTo>
                  <a:pt x="148843" y="238670"/>
                </a:lnTo>
                <a:lnTo>
                  <a:pt x="153088" y="240319"/>
                </a:lnTo>
                <a:lnTo>
                  <a:pt x="177047" y="240319"/>
                </a:lnTo>
                <a:lnTo>
                  <a:pt x="162605" y="253624"/>
                </a:lnTo>
                <a:lnTo>
                  <a:pt x="151485" y="264550"/>
                </a:lnTo>
                <a:close/>
              </a:path>
              <a:path w="355600" h="354965">
                <a:moveTo>
                  <a:pt x="130177" y="285485"/>
                </a:moveTo>
                <a:lnTo>
                  <a:pt x="122295" y="285485"/>
                </a:lnTo>
                <a:lnTo>
                  <a:pt x="124107" y="273151"/>
                </a:lnTo>
                <a:lnTo>
                  <a:pt x="112086" y="257576"/>
                </a:lnTo>
                <a:lnTo>
                  <a:pt x="111057" y="249966"/>
                </a:lnTo>
                <a:lnTo>
                  <a:pt x="118970" y="251799"/>
                </a:lnTo>
                <a:lnTo>
                  <a:pt x="133775" y="264550"/>
                </a:lnTo>
                <a:lnTo>
                  <a:pt x="151485" y="264550"/>
                </a:lnTo>
                <a:lnTo>
                  <a:pt x="130177" y="285485"/>
                </a:lnTo>
                <a:close/>
              </a:path>
              <a:path w="355600" h="354965">
                <a:moveTo>
                  <a:pt x="121398" y="294300"/>
                </a:moveTo>
                <a:lnTo>
                  <a:pt x="104623" y="294300"/>
                </a:lnTo>
                <a:lnTo>
                  <a:pt x="107735" y="291389"/>
                </a:lnTo>
                <a:lnTo>
                  <a:pt x="105331" y="284494"/>
                </a:lnTo>
                <a:lnTo>
                  <a:pt x="105152" y="283829"/>
                </a:lnTo>
                <a:lnTo>
                  <a:pt x="105868" y="282779"/>
                </a:lnTo>
                <a:lnTo>
                  <a:pt x="106174" y="281270"/>
                </a:lnTo>
                <a:lnTo>
                  <a:pt x="113134" y="281676"/>
                </a:lnTo>
                <a:lnTo>
                  <a:pt x="122295" y="285485"/>
                </a:lnTo>
                <a:lnTo>
                  <a:pt x="130177" y="285485"/>
                </a:lnTo>
                <a:lnTo>
                  <a:pt x="128530" y="287103"/>
                </a:lnTo>
                <a:lnTo>
                  <a:pt x="121398" y="294300"/>
                </a:lnTo>
                <a:close/>
              </a:path>
              <a:path w="355600" h="354965">
                <a:moveTo>
                  <a:pt x="107604" y="308219"/>
                </a:moveTo>
                <a:lnTo>
                  <a:pt x="89325" y="308219"/>
                </a:lnTo>
                <a:lnTo>
                  <a:pt x="95263" y="305790"/>
                </a:lnTo>
                <a:lnTo>
                  <a:pt x="93873" y="301338"/>
                </a:lnTo>
                <a:lnTo>
                  <a:pt x="90885" y="296219"/>
                </a:lnTo>
                <a:lnTo>
                  <a:pt x="92030" y="291792"/>
                </a:lnTo>
                <a:lnTo>
                  <a:pt x="98539" y="294132"/>
                </a:lnTo>
                <a:lnTo>
                  <a:pt x="104623" y="294300"/>
                </a:lnTo>
                <a:lnTo>
                  <a:pt x="121398" y="294300"/>
                </a:lnTo>
                <a:lnTo>
                  <a:pt x="107604" y="308219"/>
                </a:lnTo>
                <a:close/>
              </a:path>
              <a:path w="355600" h="354965">
                <a:moveTo>
                  <a:pt x="93181" y="322754"/>
                </a:moveTo>
                <a:lnTo>
                  <a:pt x="78550" y="322754"/>
                </a:lnTo>
                <a:lnTo>
                  <a:pt x="80909" y="314056"/>
                </a:lnTo>
                <a:lnTo>
                  <a:pt x="79782" y="310936"/>
                </a:lnTo>
                <a:lnTo>
                  <a:pt x="75534" y="308941"/>
                </a:lnTo>
                <a:lnTo>
                  <a:pt x="78654" y="304104"/>
                </a:lnTo>
                <a:lnTo>
                  <a:pt x="82594" y="303898"/>
                </a:lnTo>
                <a:lnTo>
                  <a:pt x="86151" y="306506"/>
                </a:lnTo>
                <a:lnTo>
                  <a:pt x="89325" y="308219"/>
                </a:lnTo>
                <a:lnTo>
                  <a:pt x="107604" y="308219"/>
                </a:lnTo>
                <a:lnTo>
                  <a:pt x="93181" y="322754"/>
                </a:lnTo>
                <a:close/>
              </a:path>
              <a:path w="355600" h="354965">
                <a:moveTo>
                  <a:pt x="73351" y="342544"/>
                </a:moveTo>
                <a:lnTo>
                  <a:pt x="56768" y="342544"/>
                </a:lnTo>
                <a:lnTo>
                  <a:pt x="60911" y="338858"/>
                </a:lnTo>
                <a:lnTo>
                  <a:pt x="66463" y="337218"/>
                </a:lnTo>
                <a:lnTo>
                  <a:pt x="66870" y="330258"/>
                </a:lnTo>
                <a:lnTo>
                  <a:pt x="60697" y="323675"/>
                </a:lnTo>
                <a:lnTo>
                  <a:pt x="51911" y="315937"/>
                </a:lnTo>
                <a:lnTo>
                  <a:pt x="47218" y="308887"/>
                </a:lnTo>
                <a:lnTo>
                  <a:pt x="53323" y="304371"/>
                </a:lnTo>
                <a:lnTo>
                  <a:pt x="61115" y="309862"/>
                </a:lnTo>
                <a:lnTo>
                  <a:pt x="70738" y="318673"/>
                </a:lnTo>
                <a:lnTo>
                  <a:pt x="78550" y="322754"/>
                </a:lnTo>
                <a:lnTo>
                  <a:pt x="93181" y="322754"/>
                </a:lnTo>
                <a:lnTo>
                  <a:pt x="73351" y="342544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81859" y="318045"/>
            <a:ext cx="560354" cy="39653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07565" y="0"/>
            <a:ext cx="212613" cy="198443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3572545" y="418659"/>
            <a:ext cx="255270" cy="287655"/>
          </a:xfrm>
          <a:custGeom>
            <a:avLst/>
            <a:gdLst/>
            <a:ahLst/>
            <a:cxnLst/>
            <a:rect l="l" t="t" r="r" b="b"/>
            <a:pathLst>
              <a:path w="255270" h="287655">
                <a:moveTo>
                  <a:pt x="114471" y="287218"/>
                </a:moveTo>
                <a:lnTo>
                  <a:pt x="77742" y="276325"/>
                </a:lnTo>
                <a:lnTo>
                  <a:pt x="46013" y="254334"/>
                </a:lnTo>
                <a:lnTo>
                  <a:pt x="21213" y="223281"/>
                </a:lnTo>
                <a:lnTo>
                  <a:pt x="5224" y="185139"/>
                </a:lnTo>
                <a:lnTo>
                  <a:pt x="0" y="141976"/>
                </a:lnTo>
                <a:lnTo>
                  <a:pt x="14465" y="92074"/>
                </a:lnTo>
                <a:lnTo>
                  <a:pt x="44579" y="47890"/>
                </a:lnTo>
                <a:lnTo>
                  <a:pt x="86358" y="15254"/>
                </a:lnTo>
                <a:lnTo>
                  <a:pt x="135817" y="0"/>
                </a:lnTo>
                <a:lnTo>
                  <a:pt x="172741" y="4943"/>
                </a:lnTo>
                <a:lnTo>
                  <a:pt x="177350" y="7680"/>
                </a:lnTo>
                <a:lnTo>
                  <a:pt x="154348" y="7680"/>
                </a:lnTo>
                <a:lnTo>
                  <a:pt x="107906" y="14782"/>
                </a:lnTo>
                <a:lnTo>
                  <a:pt x="65565" y="41287"/>
                </a:lnTo>
                <a:lnTo>
                  <a:pt x="32953" y="78533"/>
                </a:lnTo>
                <a:lnTo>
                  <a:pt x="16258" y="114263"/>
                </a:lnTo>
                <a:lnTo>
                  <a:pt x="11805" y="154124"/>
                </a:lnTo>
                <a:lnTo>
                  <a:pt x="18747" y="194139"/>
                </a:lnTo>
                <a:lnTo>
                  <a:pt x="36238" y="230331"/>
                </a:lnTo>
                <a:lnTo>
                  <a:pt x="63430" y="258720"/>
                </a:lnTo>
                <a:lnTo>
                  <a:pt x="99475" y="275329"/>
                </a:lnTo>
                <a:lnTo>
                  <a:pt x="177087" y="275329"/>
                </a:lnTo>
                <a:lnTo>
                  <a:pt x="154282" y="284993"/>
                </a:lnTo>
                <a:lnTo>
                  <a:pt x="114471" y="287218"/>
                </a:lnTo>
                <a:close/>
              </a:path>
              <a:path w="255270" h="287655">
                <a:moveTo>
                  <a:pt x="197012" y="189587"/>
                </a:moveTo>
                <a:lnTo>
                  <a:pt x="183860" y="182013"/>
                </a:lnTo>
                <a:lnTo>
                  <a:pt x="181296" y="161937"/>
                </a:lnTo>
                <a:lnTo>
                  <a:pt x="194755" y="144748"/>
                </a:lnTo>
                <a:lnTo>
                  <a:pt x="213700" y="128483"/>
                </a:lnTo>
                <a:lnTo>
                  <a:pt x="227593" y="111178"/>
                </a:lnTo>
                <a:lnTo>
                  <a:pt x="232824" y="88797"/>
                </a:lnTo>
                <a:lnTo>
                  <a:pt x="227632" y="66099"/>
                </a:lnTo>
                <a:lnTo>
                  <a:pt x="215337" y="45306"/>
                </a:lnTo>
                <a:lnTo>
                  <a:pt x="199259" y="28641"/>
                </a:lnTo>
                <a:lnTo>
                  <a:pt x="154348" y="7680"/>
                </a:lnTo>
                <a:lnTo>
                  <a:pt x="177350" y="7680"/>
                </a:lnTo>
                <a:lnTo>
                  <a:pt x="205259" y="24250"/>
                </a:lnTo>
                <a:lnTo>
                  <a:pt x="229171" y="53087"/>
                </a:lnTo>
                <a:lnTo>
                  <a:pt x="240277" y="86620"/>
                </a:lnTo>
                <a:lnTo>
                  <a:pt x="234376" y="120017"/>
                </a:lnTo>
                <a:lnTo>
                  <a:pt x="207267" y="148443"/>
                </a:lnTo>
                <a:lnTo>
                  <a:pt x="191445" y="168072"/>
                </a:lnTo>
                <a:lnTo>
                  <a:pt x="194332" y="178202"/>
                </a:lnTo>
                <a:lnTo>
                  <a:pt x="209692" y="178457"/>
                </a:lnTo>
                <a:lnTo>
                  <a:pt x="247141" y="178457"/>
                </a:lnTo>
                <a:lnTo>
                  <a:pt x="247896" y="178933"/>
                </a:lnTo>
                <a:lnTo>
                  <a:pt x="241144" y="178933"/>
                </a:lnTo>
                <a:lnTo>
                  <a:pt x="226433" y="182446"/>
                </a:lnTo>
                <a:lnTo>
                  <a:pt x="211463" y="187864"/>
                </a:lnTo>
                <a:lnTo>
                  <a:pt x="197012" y="189587"/>
                </a:lnTo>
                <a:close/>
              </a:path>
              <a:path w="255270" h="287655">
                <a:moveTo>
                  <a:pt x="94702" y="92392"/>
                </a:moveTo>
                <a:lnTo>
                  <a:pt x="79755" y="81622"/>
                </a:lnTo>
                <a:lnTo>
                  <a:pt x="87156" y="57283"/>
                </a:lnTo>
                <a:lnTo>
                  <a:pt x="89240" y="32510"/>
                </a:lnTo>
                <a:lnTo>
                  <a:pt x="109138" y="25176"/>
                </a:lnTo>
                <a:lnTo>
                  <a:pt x="130595" y="33896"/>
                </a:lnTo>
                <a:lnTo>
                  <a:pt x="132905" y="41884"/>
                </a:lnTo>
                <a:lnTo>
                  <a:pt x="122881" y="41884"/>
                </a:lnTo>
                <a:lnTo>
                  <a:pt x="121034" y="46196"/>
                </a:lnTo>
                <a:lnTo>
                  <a:pt x="125961" y="49583"/>
                </a:lnTo>
                <a:lnTo>
                  <a:pt x="135131" y="49583"/>
                </a:lnTo>
                <a:lnTo>
                  <a:pt x="137356" y="57283"/>
                </a:lnTo>
                <a:lnTo>
                  <a:pt x="136533" y="58515"/>
                </a:lnTo>
                <a:lnTo>
                  <a:pt x="123805" y="58515"/>
                </a:lnTo>
                <a:lnTo>
                  <a:pt x="116106" y="60979"/>
                </a:lnTo>
                <a:lnTo>
                  <a:pt x="112718" y="63442"/>
                </a:lnTo>
                <a:lnTo>
                  <a:pt x="111178" y="69602"/>
                </a:lnTo>
                <a:lnTo>
                  <a:pt x="118878" y="70526"/>
                </a:lnTo>
                <a:lnTo>
                  <a:pt x="128505" y="70526"/>
                </a:lnTo>
                <a:lnTo>
                  <a:pt x="118426" y="85607"/>
                </a:lnTo>
                <a:lnTo>
                  <a:pt x="94702" y="92392"/>
                </a:lnTo>
                <a:close/>
              </a:path>
              <a:path w="255270" h="287655">
                <a:moveTo>
                  <a:pt x="187826" y="94009"/>
                </a:moveTo>
                <a:lnTo>
                  <a:pt x="170305" y="89880"/>
                </a:lnTo>
                <a:lnTo>
                  <a:pt x="161994" y="72990"/>
                </a:lnTo>
                <a:lnTo>
                  <a:pt x="168226" y="49213"/>
                </a:lnTo>
                <a:lnTo>
                  <a:pt x="182051" y="39382"/>
                </a:lnTo>
                <a:lnTo>
                  <a:pt x="196858" y="44969"/>
                </a:lnTo>
                <a:lnTo>
                  <a:pt x="206035" y="67446"/>
                </a:lnTo>
                <a:lnTo>
                  <a:pt x="203441" y="86242"/>
                </a:lnTo>
                <a:lnTo>
                  <a:pt x="187826" y="94009"/>
                </a:lnTo>
                <a:close/>
              </a:path>
              <a:path w="255270" h="287655">
                <a:moveTo>
                  <a:pt x="135131" y="49583"/>
                </a:moveTo>
                <a:lnTo>
                  <a:pt x="125961" y="49583"/>
                </a:lnTo>
                <a:lnTo>
                  <a:pt x="126269" y="48968"/>
                </a:lnTo>
                <a:lnTo>
                  <a:pt x="126978" y="47890"/>
                </a:lnTo>
                <a:lnTo>
                  <a:pt x="127809" y="46504"/>
                </a:lnTo>
                <a:lnTo>
                  <a:pt x="122881" y="41884"/>
                </a:lnTo>
                <a:lnTo>
                  <a:pt x="132905" y="41884"/>
                </a:lnTo>
                <a:lnTo>
                  <a:pt x="135131" y="49583"/>
                </a:lnTo>
                <a:close/>
              </a:path>
              <a:path w="255270" h="287655">
                <a:moveTo>
                  <a:pt x="128505" y="70526"/>
                </a:moveTo>
                <a:lnTo>
                  <a:pt x="118878" y="70526"/>
                </a:lnTo>
                <a:lnTo>
                  <a:pt x="120418" y="65598"/>
                </a:lnTo>
                <a:lnTo>
                  <a:pt x="123805" y="58515"/>
                </a:lnTo>
                <a:lnTo>
                  <a:pt x="136533" y="58515"/>
                </a:lnTo>
                <a:lnTo>
                  <a:pt x="128505" y="70526"/>
                </a:lnTo>
                <a:close/>
              </a:path>
              <a:path w="255270" h="287655">
                <a:moveTo>
                  <a:pt x="37264" y="167846"/>
                </a:moveTo>
                <a:lnTo>
                  <a:pt x="22684" y="153102"/>
                </a:lnTo>
                <a:lnTo>
                  <a:pt x="19710" y="130273"/>
                </a:lnTo>
                <a:lnTo>
                  <a:pt x="27823" y="109985"/>
                </a:lnTo>
                <a:lnTo>
                  <a:pt x="46504" y="102863"/>
                </a:lnTo>
                <a:lnTo>
                  <a:pt x="58043" y="103941"/>
                </a:lnTo>
                <a:lnTo>
                  <a:pt x="70680" y="105712"/>
                </a:lnTo>
                <a:lnTo>
                  <a:pt x="80545" y="110832"/>
                </a:lnTo>
                <a:lnTo>
                  <a:pt x="83769" y="121958"/>
                </a:lnTo>
                <a:lnTo>
                  <a:pt x="81305" y="130581"/>
                </a:lnTo>
                <a:lnTo>
                  <a:pt x="83461" y="138588"/>
                </a:lnTo>
                <a:lnTo>
                  <a:pt x="87773" y="145672"/>
                </a:lnTo>
                <a:lnTo>
                  <a:pt x="89529" y="155310"/>
                </a:lnTo>
                <a:lnTo>
                  <a:pt x="85249" y="159314"/>
                </a:lnTo>
                <a:lnTo>
                  <a:pt x="56797" y="159314"/>
                </a:lnTo>
                <a:lnTo>
                  <a:pt x="50238" y="160647"/>
                </a:lnTo>
                <a:lnTo>
                  <a:pt x="43968" y="163886"/>
                </a:lnTo>
                <a:lnTo>
                  <a:pt x="37264" y="167846"/>
                </a:lnTo>
                <a:close/>
              </a:path>
              <a:path w="255270" h="287655">
                <a:moveTo>
                  <a:pt x="73870" y="162692"/>
                </a:moveTo>
                <a:lnTo>
                  <a:pt x="64366" y="161070"/>
                </a:lnTo>
                <a:lnTo>
                  <a:pt x="56797" y="159314"/>
                </a:lnTo>
                <a:lnTo>
                  <a:pt x="85249" y="159314"/>
                </a:lnTo>
                <a:lnTo>
                  <a:pt x="83576" y="160878"/>
                </a:lnTo>
                <a:lnTo>
                  <a:pt x="73870" y="162692"/>
                </a:lnTo>
                <a:close/>
              </a:path>
              <a:path w="255270" h="287655">
                <a:moveTo>
                  <a:pt x="247141" y="178457"/>
                </a:moveTo>
                <a:lnTo>
                  <a:pt x="209692" y="178457"/>
                </a:lnTo>
                <a:lnTo>
                  <a:pt x="231288" y="168462"/>
                </a:lnTo>
                <a:lnTo>
                  <a:pt x="247141" y="178457"/>
                </a:lnTo>
                <a:close/>
              </a:path>
              <a:path w="255270" h="287655">
                <a:moveTo>
                  <a:pt x="71705" y="234152"/>
                </a:moveTo>
                <a:lnTo>
                  <a:pt x="56243" y="227786"/>
                </a:lnTo>
                <a:lnTo>
                  <a:pt x="48693" y="210159"/>
                </a:lnTo>
                <a:lnTo>
                  <a:pt x="51739" y="187248"/>
                </a:lnTo>
                <a:lnTo>
                  <a:pt x="63847" y="180752"/>
                </a:lnTo>
                <a:lnTo>
                  <a:pt x="78841" y="178933"/>
                </a:lnTo>
                <a:lnTo>
                  <a:pt x="91757" y="183351"/>
                </a:lnTo>
                <a:lnTo>
                  <a:pt x="97628" y="195564"/>
                </a:lnTo>
                <a:lnTo>
                  <a:pt x="97806" y="203013"/>
                </a:lnTo>
                <a:lnTo>
                  <a:pt x="98120" y="210159"/>
                </a:lnTo>
                <a:lnTo>
                  <a:pt x="98007" y="211020"/>
                </a:lnTo>
                <a:lnTo>
                  <a:pt x="96892" y="217218"/>
                </a:lnTo>
                <a:lnTo>
                  <a:pt x="92392" y="223281"/>
                </a:lnTo>
                <a:lnTo>
                  <a:pt x="71705" y="234152"/>
                </a:lnTo>
                <a:close/>
              </a:path>
              <a:path w="255270" h="287655">
                <a:moveTo>
                  <a:pt x="177087" y="275329"/>
                </a:moveTo>
                <a:lnTo>
                  <a:pt x="99475" y="275329"/>
                </a:lnTo>
                <a:lnTo>
                  <a:pt x="146600" y="274689"/>
                </a:lnTo>
                <a:lnTo>
                  <a:pt x="193754" y="256119"/>
                </a:lnTo>
                <a:lnTo>
                  <a:pt x="229186" y="223055"/>
                </a:lnTo>
                <a:lnTo>
                  <a:pt x="241144" y="178933"/>
                </a:lnTo>
                <a:lnTo>
                  <a:pt x="247896" y="178933"/>
                </a:lnTo>
                <a:lnTo>
                  <a:pt x="255109" y="183480"/>
                </a:lnTo>
                <a:lnTo>
                  <a:pt x="246534" y="214697"/>
                </a:lnTo>
                <a:lnTo>
                  <a:pt x="221328" y="247587"/>
                </a:lnTo>
                <a:lnTo>
                  <a:pt x="195256" y="267630"/>
                </a:lnTo>
                <a:lnTo>
                  <a:pt x="177087" y="275329"/>
                </a:lnTo>
                <a:close/>
              </a:path>
              <a:path w="255270" h="287655">
                <a:moveTo>
                  <a:pt x="197739" y="242405"/>
                </a:moveTo>
                <a:lnTo>
                  <a:pt x="176777" y="240836"/>
                </a:lnTo>
                <a:lnTo>
                  <a:pt x="170021" y="227593"/>
                </a:lnTo>
                <a:lnTo>
                  <a:pt x="174005" y="213195"/>
                </a:lnTo>
                <a:lnTo>
                  <a:pt x="184919" y="201685"/>
                </a:lnTo>
                <a:lnTo>
                  <a:pt x="198951" y="197103"/>
                </a:lnTo>
                <a:lnTo>
                  <a:pt x="218527" y="206622"/>
                </a:lnTo>
                <a:lnTo>
                  <a:pt x="218408" y="207267"/>
                </a:lnTo>
                <a:lnTo>
                  <a:pt x="200491" y="207267"/>
                </a:lnTo>
                <a:lnTo>
                  <a:pt x="191137" y="211020"/>
                </a:lnTo>
                <a:lnTo>
                  <a:pt x="183399" y="220433"/>
                </a:lnTo>
                <a:lnTo>
                  <a:pt x="181435" y="229961"/>
                </a:lnTo>
                <a:lnTo>
                  <a:pt x="189404" y="234060"/>
                </a:lnTo>
                <a:lnTo>
                  <a:pt x="206659" y="234060"/>
                </a:lnTo>
                <a:lnTo>
                  <a:pt x="197739" y="242405"/>
                </a:lnTo>
                <a:close/>
              </a:path>
              <a:path w="255270" h="287655">
                <a:moveTo>
                  <a:pt x="206659" y="234060"/>
                </a:moveTo>
                <a:lnTo>
                  <a:pt x="189404" y="234060"/>
                </a:lnTo>
                <a:lnTo>
                  <a:pt x="198023" y="228878"/>
                </a:lnTo>
                <a:lnTo>
                  <a:pt x="206150" y="220548"/>
                </a:lnTo>
                <a:lnTo>
                  <a:pt x="208677" y="212276"/>
                </a:lnTo>
                <a:lnTo>
                  <a:pt x="200491" y="207267"/>
                </a:lnTo>
                <a:lnTo>
                  <a:pt x="218408" y="207267"/>
                </a:lnTo>
                <a:lnTo>
                  <a:pt x="214889" y="226361"/>
                </a:lnTo>
                <a:lnTo>
                  <a:pt x="206659" y="234060"/>
                </a:lnTo>
                <a:close/>
              </a:path>
              <a:path w="255270" h="287655">
                <a:moveTo>
                  <a:pt x="133045" y="271633"/>
                </a:moveTo>
                <a:lnTo>
                  <a:pt x="113310" y="266249"/>
                </a:lnTo>
                <a:lnTo>
                  <a:pt x="104981" y="251654"/>
                </a:lnTo>
                <a:lnTo>
                  <a:pt x="108835" y="235730"/>
                </a:lnTo>
                <a:lnTo>
                  <a:pt x="125654" y="226361"/>
                </a:lnTo>
                <a:lnTo>
                  <a:pt x="147813" y="230100"/>
                </a:lnTo>
                <a:lnTo>
                  <a:pt x="155103" y="242414"/>
                </a:lnTo>
                <a:lnTo>
                  <a:pt x="149517" y="258020"/>
                </a:lnTo>
                <a:lnTo>
                  <a:pt x="133045" y="271633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184125" y="433791"/>
            <a:ext cx="203671" cy="234999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3943429" y="364372"/>
            <a:ext cx="163195" cy="255904"/>
          </a:xfrm>
          <a:custGeom>
            <a:avLst/>
            <a:gdLst/>
            <a:ahLst/>
            <a:cxnLst/>
            <a:rect l="l" t="t" r="r" b="b"/>
            <a:pathLst>
              <a:path w="163195" h="255904">
                <a:moveTo>
                  <a:pt x="151215" y="35417"/>
                </a:moveTo>
                <a:lnTo>
                  <a:pt x="134459" y="34257"/>
                </a:lnTo>
                <a:lnTo>
                  <a:pt x="124806" y="20826"/>
                </a:lnTo>
                <a:lnTo>
                  <a:pt x="126355" y="5837"/>
                </a:lnTo>
                <a:lnTo>
                  <a:pt x="143207" y="0"/>
                </a:lnTo>
                <a:lnTo>
                  <a:pt x="156412" y="3801"/>
                </a:lnTo>
                <a:lnTo>
                  <a:pt x="158351" y="6775"/>
                </a:lnTo>
                <a:lnTo>
                  <a:pt x="147211" y="6775"/>
                </a:lnTo>
                <a:lnTo>
                  <a:pt x="141052" y="12626"/>
                </a:lnTo>
                <a:lnTo>
                  <a:pt x="133044" y="14782"/>
                </a:lnTo>
                <a:lnTo>
                  <a:pt x="137010" y="25706"/>
                </a:lnTo>
                <a:lnTo>
                  <a:pt x="145594" y="27332"/>
                </a:lnTo>
                <a:lnTo>
                  <a:pt x="159853" y="27332"/>
                </a:lnTo>
                <a:lnTo>
                  <a:pt x="151215" y="35417"/>
                </a:lnTo>
                <a:close/>
              </a:path>
              <a:path w="163195" h="255904">
                <a:moveTo>
                  <a:pt x="159853" y="27332"/>
                </a:moveTo>
                <a:lnTo>
                  <a:pt x="145594" y="27332"/>
                </a:lnTo>
                <a:lnTo>
                  <a:pt x="153140" y="22145"/>
                </a:lnTo>
                <a:lnTo>
                  <a:pt x="153987" y="12626"/>
                </a:lnTo>
                <a:lnTo>
                  <a:pt x="147211" y="6775"/>
                </a:lnTo>
                <a:lnTo>
                  <a:pt x="158351" y="6775"/>
                </a:lnTo>
                <a:lnTo>
                  <a:pt x="162918" y="13781"/>
                </a:lnTo>
                <a:lnTo>
                  <a:pt x="161571" y="25725"/>
                </a:lnTo>
                <a:lnTo>
                  <a:pt x="159853" y="27332"/>
                </a:lnTo>
                <a:close/>
              </a:path>
              <a:path w="163195" h="255904">
                <a:moveTo>
                  <a:pt x="32645" y="255465"/>
                </a:moveTo>
                <a:lnTo>
                  <a:pt x="14019" y="252508"/>
                </a:lnTo>
                <a:lnTo>
                  <a:pt x="0" y="222049"/>
                </a:lnTo>
                <a:lnTo>
                  <a:pt x="13680" y="177080"/>
                </a:lnTo>
                <a:lnTo>
                  <a:pt x="34791" y="130711"/>
                </a:lnTo>
                <a:lnTo>
                  <a:pt x="52706" y="91300"/>
                </a:lnTo>
                <a:lnTo>
                  <a:pt x="66214" y="46504"/>
                </a:lnTo>
                <a:lnTo>
                  <a:pt x="81107" y="29565"/>
                </a:lnTo>
                <a:lnTo>
                  <a:pt x="105904" y="31336"/>
                </a:lnTo>
                <a:lnTo>
                  <a:pt x="117551" y="39112"/>
                </a:lnTo>
                <a:lnTo>
                  <a:pt x="91160" y="39112"/>
                </a:lnTo>
                <a:lnTo>
                  <a:pt x="80487" y="46186"/>
                </a:lnTo>
                <a:lnTo>
                  <a:pt x="89158" y="55512"/>
                </a:lnTo>
                <a:lnTo>
                  <a:pt x="103454" y="61902"/>
                </a:lnTo>
                <a:lnTo>
                  <a:pt x="77301" y="61902"/>
                </a:lnTo>
                <a:lnTo>
                  <a:pt x="67350" y="85005"/>
                </a:lnTo>
                <a:lnTo>
                  <a:pt x="57052" y="107906"/>
                </a:lnTo>
                <a:lnTo>
                  <a:pt x="47331" y="130980"/>
                </a:lnTo>
                <a:lnTo>
                  <a:pt x="39112" y="154603"/>
                </a:lnTo>
                <a:lnTo>
                  <a:pt x="51879" y="155681"/>
                </a:lnTo>
                <a:lnTo>
                  <a:pt x="64328" y="156528"/>
                </a:lnTo>
                <a:lnTo>
                  <a:pt x="101428" y="156528"/>
                </a:lnTo>
                <a:lnTo>
                  <a:pt x="97775" y="164684"/>
                </a:lnTo>
                <a:lnTo>
                  <a:pt x="46547" y="164684"/>
                </a:lnTo>
                <a:lnTo>
                  <a:pt x="30797" y="165998"/>
                </a:lnTo>
                <a:lnTo>
                  <a:pt x="21360" y="187537"/>
                </a:lnTo>
                <a:lnTo>
                  <a:pt x="13050" y="216814"/>
                </a:lnTo>
                <a:lnTo>
                  <a:pt x="14383" y="240316"/>
                </a:lnTo>
                <a:lnTo>
                  <a:pt x="33876" y="244532"/>
                </a:lnTo>
                <a:lnTo>
                  <a:pt x="45686" y="244532"/>
                </a:lnTo>
                <a:lnTo>
                  <a:pt x="32645" y="255465"/>
                </a:lnTo>
                <a:close/>
              </a:path>
              <a:path w="163195" h="255904">
                <a:moveTo>
                  <a:pt x="134118" y="64982"/>
                </a:moveTo>
                <a:lnTo>
                  <a:pt x="120417" y="64982"/>
                </a:lnTo>
                <a:lnTo>
                  <a:pt x="124161" y="55267"/>
                </a:lnTo>
                <a:lnTo>
                  <a:pt x="115721" y="47312"/>
                </a:lnTo>
                <a:lnTo>
                  <a:pt x="102314" y="41725"/>
                </a:lnTo>
                <a:lnTo>
                  <a:pt x="91160" y="39112"/>
                </a:lnTo>
                <a:lnTo>
                  <a:pt x="117551" y="39112"/>
                </a:lnTo>
                <a:lnTo>
                  <a:pt x="128102" y="46157"/>
                </a:lnTo>
                <a:lnTo>
                  <a:pt x="134118" y="64982"/>
                </a:lnTo>
                <a:close/>
              </a:path>
              <a:path w="163195" h="255904">
                <a:moveTo>
                  <a:pt x="101428" y="156528"/>
                </a:moveTo>
                <a:lnTo>
                  <a:pt x="64328" y="156528"/>
                </a:lnTo>
                <a:lnTo>
                  <a:pt x="76488" y="156335"/>
                </a:lnTo>
                <a:lnTo>
                  <a:pt x="88388" y="154295"/>
                </a:lnTo>
                <a:lnTo>
                  <a:pt x="100125" y="132405"/>
                </a:lnTo>
                <a:lnTo>
                  <a:pt x="109754" y="110832"/>
                </a:lnTo>
                <a:lnTo>
                  <a:pt x="116322" y="91973"/>
                </a:lnTo>
                <a:lnTo>
                  <a:pt x="118877" y="78225"/>
                </a:lnTo>
                <a:lnTo>
                  <a:pt x="108700" y="74116"/>
                </a:lnTo>
                <a:lnTo>
                  <a:pt x="77301" y="61902"/>
                </a:lnTo>
                <a:lnTo>
                  <a:pt x="103454" y="61902"/>
                </a:lnTo>
                <a:lnTo>
                  <a:pt x="106145" y="63105"/>
                </a:lnTo>
                <a:lnTo>
                  <a:pt x="120417" y="64982"/>
                </a:lnTo>
                <a:lnTo>
                  <a:pt x="134118" y="64982"/>
                </a:lnTo>
                <a:lnTo>
                  <a:pt x="135200" y="68370"/>
                </a:lnTo>
                <a:lnTo>
                  <a:pt x="128658" y="90662"/>
                </a:lnTo>
                <a:lnTo>
                  <a:pt x="115374" y="125384"/>
                </a:lnTo>
                <a:lnTo>
                  <a:pt x="101428" y="156528"/>
                </a:lnTo>
                <a:close/>
              </a:path>
              <a:path w="163195" h="255904">
                <a:moveTo>
                  <a:pt x="88657" y="101400"/>
                </a:moveTo>
                <a:lnTo>
                  <a:pt x="79683" y="98475"/>
                </a:lnTo>
                <a:lnTo>
                  <a:pt x="75761" y="90236"/>
                </a:lnTo>
                <a:lnTo>
                  <a:pt x="80376" y="79678"/>
                </a:lnTo>
                <a:lnTo>
                  <a:pt x="89581" y="76685"/>
                </a:lnTo>
                <a:lnTo>
                  <a:pt x="98498" y="80622"/>
                </a:lnTo>
                <a:lnTo>
                  <a:pt x="101006" y="87464"/>
                </a:lnTo>
                <a:lnTo>
                  <a:pt x="91160" y="87464"/>
                </a:lnTo>
                <a:lnTo>
                  <a:pt x="89004" y="89312"/>
                </a:lnTo>
                <a:lnTo>
                  <a:pt x="87156" y="89620"/>
                </a:lnTo>
                <a:lnTo>
                  <a:pt x="90236" y="92392"/>
                </a:lnTo>
                <a:lnTo>
                  <a:pt x="101397" y="92392"/>
                </a:lnTo>
                <a:lnTo>
                  <a:pt x="97805" y="98898"/>
                </a:lnTo>
                <a:lnTo>
                  <a:pt x="88657" y="101400"/>
                </a:lnTo>
                <a:close/>
              </a:path>
              <a:path w="163195" h="255904">
                <a:moveTo>
                  <a:pt x="101397" y="92392"/>
                </a:moveTo>
                <a:lnTo>
                  <a:pt x="90236" y="92392"/>
                </a:lnTo>
                <a:lnTo>
                  <a:pt x="91775" y="90544"/>
                </a:lnTo>
                <a:lnTo>
                  <a:pt x="93623" y="89620"/>
                </a:lnTo>
                <a:lnTo>
                  <a:pt x="91160" y="87464"/>
                </a:lnTo>
                <a:lnTo>
                  <a:pt x="101006" y="87464"/>
                </a:lnTo>
                <a:lnTo>
                  <a:pt x="102247" y="90852"/>
                </a:lnTo>
                <a:lnTo>
                  <a:pt x="101397" y="92392"/>
                </a:lnTo>
                <a:close/>
              </a:path>
              <a:path w="163195" h="255904">
                <a:moveTo>
                  <a:pt x="79765" y="133969"/>
                </a:moveTo>
                <a:lnTo>
                  <a:pt x="70689" y="130321"/>
                </a:lnTo>
                <a:lnTo>
                  <a:pt x="68832" y="122574"/>
                </a:lnTo>
                <a:lnTo>
                  <a:pt x="72749" y="114826"/>
                </a:lnTo>
                <a:lnTo>
                  <a:pt x="80997" y="111178"/>
                </a:lnTo>
                <a:lnTo>
                  <a:pt x="88427" y="115302"/>
                </a:lnTo>
                <a:lnTo>
                  <a:pt x="91006" y="123151"/>
                </a:lnTo>
                <a:lnTo>
                  <a:pt x="88273" y="130711"/>
                </a:lnTo>
                <a:lnTo>
                  <a:pt x="79765" y="133969"/>
                </a:lnTo>
                <a:close/>
              </a:path>
              <a:path w="163195" h="255904">
                <a:moveTo>
                  <a:pt x="45686" y="244532"/>
                </a:moveTo>
                <a:lnTo>
                  <a:pt x="33876" y="244532"/>
                </a:lnTo>
                <a:lnTo>
                  <a:pt x="46893" y="227223"/>
                </a:lnTo>
                <a:lnTo>
                  <a:pt x="58784" y="208845"/>
                </a:lnTo>
                <a:lnTo>
                  <a:pt x="69693" y="189832"/>
                </a:lnTo>
                <a:lnTo>
                  <a:pt x="79765" y="170618"/>
                </a:lnTo>
                <a:lnTo>
                  <a:pt x="70078" y="166908"/>
                </a:lnTo>
                <a:lnTo>
                  <a:pt x="59323" y="164959"/>
                </a:lnTo>
                <a:lnTo>
                  <a:pt x="46547" y="164684"/>
                </a:lnTo>
                <a:lnTo>
                  <a:pt x="97775" y="164684"/>
                </a:lnTo>
                <a:lnTo>
                  <a:pt x="97177" y="165998"/>
                </a:lnTo>
                <a:lnTo>
                  <a:pt x="76146" y="205496"/>
                </a:lnTo>
                <a:lnTo>
                  <a:pt x="53984" y="237576"/>
                </a:lnTo>
                <a:lnTo>
                  <a:pt x="45686" y="244532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038688" y="0"/>
            <a:ext cx="339090" cy="303530"/>
          </a:xfrm>
          <a:custGeom>
            <a:avLst/>
            <a:gdLst/>
            <a:ahLst/>
            <a:cxnLst/>
            <a:rect l="l" t="t" r="r" b="b"/>
            <a:pathLst>
              <a:path w="339089" h="303530">
                <a:moveTo>
                  <a:pt x="230187" y="303282"/>
                </a:moveTo>
                <a:lnTo>
                  <a:pt x="174484" y="289843"/>
                </a:lnTo>
                <a:lnTo>
                  <a:pt x="88706" y="270514"/>
                </a:lnTo>
                <a:lnTo>
                  <a:pt x="57620" y="262899"/>
                </a:lnTo>
                <a:lnTo>
                  <a:pt x="16528" y="247457"/>
                </a:lnTo>
                <a:lnTo>
                  <a:pt x="0" y="210823"/>
                </a:lnTo>
                <a:lnTo>
                  <a:pt x="4496" y="191569"/>
                </a:lnTo>
                <a:lnTo>
                  <a:pt x="13154" y="167356"/>
                </a:lnTo>
                <a:lnTo>
                  <a:pt x="25466" y="137322"/>
                </a:lnTo>
                <a:lnTo>
                  <a:pt x="40927" y="100604"/>
                </a:lnTo>
                <a:lnTo>
                  <a:pt x="59147" y="56036"/>
                </a:lnTo>
                <a:lnTo>
                  <a:pt x="79369" y="3392"/>
                </a:lnTo>
                <a:lnTo>
                  <a:pt x="80567" y="0"/>
                </a:lnTo>
                <a:lnTo>
                  <a:pt x="91754" y="0"/>
                </a:lnTo>
                <a:lnTo>
                  <a:pt x="87531" y="11531"/>
                </a:lnTo>
                <a:lnTo>
                  <a:pt x="61217" y="77854"/>
                </a:lnTo>
                <a:lnTo>
                  <a:pt x="48490" y="109862"/>
                </a:lnTo>
                <a:lnTo>
                  <a:pt x="30166" y="159433"/>
                </a:lnTo>
                <a:lnTo>
                  <a:pt x="14297" y="209966"/>
                </a:lnTo>
                <a:lnTo>
                  <a:pt x="63814" y="222891"/>
                </a:lnTo>
                <a:lnTo>
                  <a:pt x="66886" y="223825"/>
                </a:lnTo>
                <a:lnTo>
                  <a:pt x="14297" y="223825"/>
                </a:lnTo>
                <a:lnTo>
                  <a:pt x="10602" y="228752"/>
                </a:lnTo>
                <a:lnTo>
                  <a:pt x="66783" y="253684"/>
                </a:lnTo>
                <a:lnTo>
                  <a:pt x="119817" y="267288"/>
                </a:lnTo>
                <a:lnTo>
                  <a:pt x="173371" y="278870"/>
                </a:lnTo>
                <a:lnTo>
                  <a:pt x="227416" y="288807"/>
                </a:lnTo>
                <a:lnTo>
                  <a:pt x="237359" y="288807"/>
                </a:lnTo>
                <a:lnTo>
                  <a:pt x="230187" y="303282"/>
                </a:lnTo>
                <a:close/>
              </a:path>
              <a:path w="339089" h="303530">
                <a:moveTo>
                  <a:pt x="247743" y="120345"/>
                </a:moveTo>
                <a:lnTo>
                  <a:pt x="209106" y="106520"/>
                </a:lnTo>
                <a:lnTo>
                  <a:pt x="168708" y="96361"/>
                </a:lnTo>
                <a:lnTo>
                  <a:pt x="128946" y="85568"/>
                </a:lnTo>
                <a:lnTo>
                  <a:pt x="92215" y="69837"/>
                </a:lnTo>
                <a:lnTo>
                  <a:pt x="101704" y="49078"/>
                </a:lnTo>
                <a:lnTo>
                  <a:pt x="108999" y="27799"/>
                </a:lnTo>
                <a:lnTo>
                  <a:pt x="115601" y="6519"/>
                </a:lnTo>
                <a:lnTo>
                  <a:pt x="117929" y="0"/>
                </a:lnTo>
                <a:lnTo>
                  <a:pt x="133425" y="0"/>
                </a:lnTo>
                <a:lnTo>
                  <a:pt x="121116" y="17534"/>
                </a:lnTo>
                <a:lnTo>
                  <a:pt x="108229" y="66449"/>
                </a:lnTo>
                <a:lnTo>
                  <a:pt x="140971" y="77686"/>
                </a:lnTo>
                <a:lnTo>
                  <a:pt x="174752" y="88200"/>
                </a:lnTo>
                <a:lnTo>
                  <a:pt x="209226" y="97155"/>
                </a:lnTo>
                <a:lnTo>
                  <a:pt x="244046" y="103714"/>
                </a:lnTo>
                <a:lnTo>
                  <a:pt x="255266" y="103714"/>
                </a:lnTo>
                <a:lnTo>
                  <a:pt x="255172" y="104908"/>
                </a:lnTo>
                <a:lnTo>
                  <a:pt x="253320" y="113796"/>
                </a:lnTo>
                <a:lnTo>
                  <a:pt x="247743" y="120345"/>
                </a:lnTo>
                <a:close/>
              </a:path>
              <a:path w="339089" h="303530">
                <a:moveTo>
                  <a:pt x="255266" y="103714"/>
                </a:moveTo>
                <a:lnTo>
                  <a:pt x="244046" y="103714"/>
                </a:lnTo>
                <a:lnTo>
                  <a:pt x="257799" y="60150"/>
                </a:lnTo>
                <a:lnTo>
                  <a:pt x="266066" y="36306"/>
                </a:lnTo>
                <a:lnTo>
                  <a:pt x="254007" y="22683"/>
                </a:lnTo>
                <a:lnTo>
                  <a:pt x="206781" y="9782"/>
                </a:lnTo>
                <a:lnTo>
                  <a:pt x="164241" y="0"/>
                </a:lnTo>
                <a:lnTo>
                  <a:pt x="209776" y="0"/>
                </a:lnTo>
                <a:lnTo>
                  <a:pt x="225761" y="3392"/>
                </a:lnTo>
                <a:lnTo>
                  <a:pt x="250346" y="9734"/>
                </a:lnTo>
                <a:lnTo>
                  <a:pt x="273920" y="18097"/>
                </a:lnTo>
                <a:lnTo>
                  <a:pt x="278179" y="33891"/>
                </a:lnTo>
                <a:lnTo>
                  <a:pt x="272950" y="51359"/>
                </a:lnTo>
                <a:lnTo>
                  <a:pt x="272844" y="51667"/>
                </a:lnTo>
                <a:lnTo>
                  <a:pt x="264176" y="69635"/>
                </a:lnTo>
                <a:lnTo>
                  <a:pt x="258213" y="86468"/>
                </a:lnTo>
                <a:lnTo>
                  <a:pt x="255928" y="95269"/>
                </a:lnTo>
                <a:lnTo>
                  <a:pt x="255266" y="103714"/>
                </a:lnTo>
                <a:close/>
              </a:path>
              <a:path w="339089" h="303530">
                <a:moveTo>
                  <a:pt x="224316" y="261090"/>
                </a:moveTo>
                <a:lnTo>
                  <a:pt x="212017" y="261090"/>
                </a:lnTo>
                <a:lnTo>
                  <a:pt x="230802" y="217485"/>
                </a:lnTo>
                <a:lnTo>
                  <a:pt x="248654" y="173522"/>
                </a:lnTo>
                <a:lnTo>
                  <a:pt x="265566" y="129199"/>
                </a:lnTo>
                <a:lnTo>
                  <a:pt x="281528" y="84517"/>
                </a:lnTo>
                <a:lnTo>
                  <a:pt x="296532" y="39476"/>
                </a:lnTo>
                <a:lnTo>
                  <a:pt x="308737" y="0"/>
                </a:lnTo>
                <a:lnTo>
                  <a:pt x="334702" y="0"/>
                </a:lnTo>
                <a:lnTo>
                  <a:pt x="334923" y="851"/>
                </a:lnTo>
                <a:lnTo>
                  <a:pt x="321964" y="851"/>
                </a:lnTo>
                <a:lnTo>
                  <a:pt x="304363" y="47234"/>
                </a:lnTo>
                <a:lnTo>
                  <a:pt x="288550" y="94076"/>
                </a:lnTo>
                <a:lnTo>
                  <a:pt x="272915" y="140947"/>
                </a:lnTo>
                <a:lnTo>
                  <a:pt x="255846" y="187420"/>
                </a:lnTo>
                <a:lnTo>
                  <a:pt x="235732" y="233064"/>
                </a:lnTo>
                <a:lnTo>
                  <a:pt x="228499" y="253284"/>
                </a:lnTo>
                <a:lnTo>
                  <a:pt x="224316" y="261090"/>
                </a:lnTo>
                <a:close/>
              </a:path>
              <a:path w="339089" h="303530">
                <a:moveTo>
                  <a:pt x="237359" y="288807"/>
                </a:moveTo>
                <a:lnTo>
                  <a:pt x="227416" y="288807"/>
                </a:lnTo>
                <a:lnTo>
                  <a:pt x="247144" y="237607"/>
                </a:lnTo>
                <a:lnTo>
                  <a:pt x="262987" y="196338"/>
                </a:lnTo>
                <a:lnTo>
                  <a:pt x="280253" y="150045"/>
                </a:lnTo>
                <a:lnTo>
                  <a:pt x="296710" y="103406"/>
                </a:lnTo>
                <a:lnTo>
                  <a:pt x="304424" y="77854"/>
                </a:lnTo>
                <a:lnTo>
                  <a:pt x="315920" y="51667"/>
                </a:lnTo>
                <a:lnTo>
                  <a:pt x="324125" y="25710"/>
                </a:lnTo>
                <a:lnTo>
                  <a:pt x="321964" y="851"/>
                </a:lnTo>
                <a:lnTo>
                  <a:pt x="334923" y="851"/>
                </a:lnTo>
                <a:lnTo>
                  <a:pt x="338908" y="16211"/>
                </a:lnTo>
                <a:lnTo>
                  <a:pt x="329240" y="48587"/>
                </a:lnTo>
                <a:lnTo>
                  <a:pt x="315010" y="83273"/>
                </a:lnTo>
                <a:lnTo>
                  <a:pt x="305949" y="108026"/>
                </a:lnTo>
                <a:lnTo>
                  <a:pt x="288265" y="157331"/>
                </a:lnTo>
                <a:lnTo>
                  <a:pt x="271649" y="207502"/>
                </a:lnTo>
                <a:lnTo>
                  <a:pt x="253242" y="256749"/>
                </a:lnTo>
                <a:lnTo>
                  <a:pt x="237359" y="288807"/>
                </a:lnTo>
                <a:close/>
              </a:path>
              <a:path w="339089" h="303530">
                <a:moveTo>
                  <a:pt x="214173" y="42427"/>
                </a:moveTo>
                <a:lnTo>
                  <a:pt x="196098" y="37731"/>
                </a:lnTo>
                <a:lnTo>
                  <a:pt x="165667" y="31417"/>
                </a:lnTo>
                <a:lnTo>
                  <a:pt x="141933" y="24064"/>
                </a:lnTo>
                <a:lnTo>
                  <a:pt x="143954" y="16249"/>
                </a:lnTo>
                <a:lnTo>
                  <a:pt x="161466" y="20859"/>
                </a:lnTo>
                <a:lnTo>
                  <a:pt x="186571" y="25412"/>
                </a:lnTo>
                <a:lnTo>
                  <a:pt x="207922" y="31927"/>
                </a:lnTo>
                <a:lnTo>
                  <a:pt x="214173" y="42427"/>
                </a:lnTo>
                <a:close/>
              </a:path>
              <a:path w="339089" h="303530">
                <a:moveTo>
                  <a:pt x="160325" y="56036"/>
                </a:moveTo>
                <a:lnTo>
                  <a:pt x="152424" y="55670"/>
                </a:lnTo>
                <a:lnTo>
                  <a:pt x="144292" y="53226"/>
                </a:lnTo>
                <a:lnTo>
                  <a:pt x="135639" y="51359"/>
                </a:lnTo>
                <a:lnTo>
                  <a:pt x="135023" y="43784"/>
                </a:lnTo>
                <a:lnTo>
                  <a:pt x="144339" y="44121"/>
                </a:lnTo>
                <a:lnTo>
                  <a:pt x="157467" y="48154"/>
                </a:lnTo>
                <a:lnTo>
                  <a:pt x="168284" y="51667"/>
                </a:lnTo>
                <a:lnTo>
                  <a:pt x="160325" y="56036"/>
                </a:lnTo>
                <a:close/>
              </a:path>
              <a:path w="339089" h="303530">
                <a:moveTo>
                  <a:pt x="207797" y="274207"/>
                </a:moveTo>
                <a:lnTo>
                  <a:pt x="185839" y="268789"/>
                </a:lnTo>
                <a:lnTo>
                  <a:pt x="142968" y="256999"/>
                </a:lnTo>
                <a:lnTo>
                  <a:pt x="100414" y="243073"/>
                </a:lnTo>
                <a:lnTo>
                  <a:pt x="57688" y="230764"/>
                </a:lnTo>
                <a:lnTo>
                  <a:pt x="14297" y="223825"/>
                </a:lnTo>
                <a:lnTo>
                  <a:pt x="66886" y="223825"/>
                </a:lnTo>
                <a:lnTo>
                  <a:pt x="112233" y="237607"/>
                </a:lnTo>
                <a:lnTo>
                  <a:pt x="161114" y="251283"/>
                </a:lnTo>
                <a:lnTo>
                  <a:pt x="212017" y="261090"/>
                </a:lnTo>
                <a:lnTo>
                  <a:pt x="224316" y="261090"/>
                </a:lnTo>
                <a:lnTo>
                  <a:pt x="220602" y="268019"/>
                </a:lnTo>
                <a:lnTo>
                  <a:pt x="207797" y="274207"/>
                </a:lnTo>
                <a:close/>
              </a:path>
            </a:pathLst>
          </a:custGeom>
          <a:solidFill>
            <a:srgbClr val="30485C">
              <a:alpha val="2010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" name="object 27"/>
          <p:cNvGrpSpPr/>
          <p:nvPr/>
        </p:nvGrpSpPr>
        <p:grpSpPr>
          <a:xfrm>
            <a:off x="2537776" y="0"/>
            <a:ext cx="1033780" cy="608330"/>
            <a:chOff x="2537776" y="0"/>
            <a:chExt cx="1033780" cy="608330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79161" y="0"/>
              <a:ext cx="792333" cy="60826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537776" y="0"/>
              <a:ext cx="229235" cy="267335"/>
            </a:xfrm>
            <a:custGeom>
              <a:avLst/>
              <a:gdLst/>
              <a:ahLst/>
              <a:cxnLst/>
              <a:rect l="l" t="t" r="r" b="b"/>
              <a:pathLst>
                <a:path w="229235" h="267335">
                  <a:moveTo>
                    <a:pt x="84933" y="167628"/>
                  </a:moveTo>
                  <a:lnTo>
                    <a:pt x="51272" y="156076"/>
                  </a:lnTo>
                  <a:lnTo>
                    <a:pt x="24405" y="134101"/>
                  </a:lnTo>
                  <a:lnTo>
                    <a:pt x="6569" y="104899"/>
                  </a:lnTo>
                  <a:lnTo>
                    <a:pt x="0" y="71662"/>
                  </a:lnTo>
                  <a:lnTo>
                    <a:pt x="6932" y="37587"/>
                  </a:lnTo>
                  <a:lnTo>
                    <a:pt x="29602" y="5867"/>
                  </a:lnTo>
                  <a:lnTo>
                    <a:pt x="38552" y="0"/>
                  </a:lnTo>
                  <a:lnTo>
                    <a:pt x="55580" y="0"/>
                  </a:lnTo>
                  <a:lnTo>
                    <a:pt x="34802" y="13829"/>
                  </a:lnTo>
                  <a:lnTo>
                    <a:pt x="13790" y="45659"/>
                  </a:lnTo>
                  <a:lnTo>
                    <a:pt x="9483" y="84160"/>
                  </a:lnTo>
                  <a:lnTo>
                    <a:pt x="39616" y="138420"/>
                  </a:lnTo>
                  <a:lnTo>
                    <a:pt x="97468" y="158324"/>
                  </a:lnTo>
                  <a:lnTo>
                    <a:pt x="139863" y="158324"/>
                  </a:lnTo>
                  <a:lnTo>
                    <a:pt x="135276" y="160820"/>
                  </a:lnTo>
                  <a:lnTo>
                    <a:pt x="137554" y="165563"/>
                  </a:lnTo>
                  <a:lnTo>
                    <a:pt x="123153" y="165563"/>
                  </a:lnTo>
                  <a:lnTo>
                    <a:pt x="84933" y="167628"/>
                  </a:lnTo>
                  <a:close/>
                </a:path>
                <a:path w="229235" h="267335">
                  <a:moveTo>
                    <a:pt x="139863" y="158324"/>
                  </a:moveTo>
                  <a:lnTo>
                    <a:pt x="97468" y="158324"/>
                  </a:lnTo>
                  <a:lnTo>
                    <a:pt x="127809" y="153880"/>
                  </a:lnTo>
                  <a:lnTo>
                    <a:pt x="154304" y="139032"/>
                  </a:lnTo>
                  <a:lnTo>
                    <a:pt x="173363" y="113174"/>
                  </a:lnTo>
                  <a:lnTo>
                    <a:pt x="181392" y="75701"/>
                  </a:lnTo>
                  <a:lnTo>
                    <a:pt x="175676" y="36670"/>
                  </a:lnTo>
                  <a:lnTo>
                    <a:pt x="156831" y="8758"/>
                  </a:lnTo>
                  <a:lnTo>
                    <a:pt x="142121" y="0"/>
                  </a:lnTo>
                  <a:lnTo>
                    <a:pt x="154635" y="0"/>
                  </a:lnTo>
                  <a:lnTo>
                    <a:pt x="159849" y="3627"/>
                  </a:lnTo>
                  <a:lnTo>
                    <a:pt x="179904" y="31386"/>
                  </a:lnTo>
                  <a:lnTo>
                    <a:pt x="189990" y="65012"/>
                  </a:lnTo>
                  <a:lnTo>
                    <a:pt x="187624" y="101776"/>
                  </a:lnTo>
                  <a:lnTo>
                    <a:pt x="170324" y="138947"/>
                  </a:lnTo>
                  <a:lnTo>
                    <a:pt x="175492" y="146853"/>
                  </a:lnTo>
                  <a:lnTo>
                    <a:pt x="161628" y="146853"/>
                  </a:lnTo>
                  <a:lnTo>
                    <a:pt x="147859" y="154034"/>
                  </a:lnTo>
                  <a:lnTo>
                    <a:pt x="139863" y="158324"/>
                  </a:lnTo>
                  <a:close/>
                </a:path>
                <a:path w="229235" h="267335">
                  <a:moveTo>
                    <a:pt x="79749" y="140156"/>
                  </a:moveTo>
                  <a:lnTo>
                    <a:pt x="51176" y="124914"/>
                  </a:lnTo>
                  <a:lnTo>
                    <a:pt x="33601" y="99425"/>
                  </a:lnTo>
                  <a:lnTo>
                    <a:pt x="28201" y="69101"/>
                  </a:lnTo>
                  <a:lnTo>
                    <a:pt x="36150" y="39352"/>
                  </a:lnTo>
                  <a:lnTo>
                    <a:pt x="58625" y="15592"/>
                  </a:lnTo>
                  <a:lnTo>
                    <a:pt x="96801" y="3232"/>
                  </a:lnTo>
                  <a:lnTo>
                    <a:pt x="137768" y="16935"/>
                  </a:lnTo>
                  <a:lnTo>
                    <a:pt x="109714" y="16935"/>
                  </a:lnTo>
                  <a:lnTo>
                    <a:pt x="72614" y="19271"/>
                  </a:lnTo>
                  <a:lnTo>
                    <a:pt x="48771" y="38964"/>
                  </a:lnTo>
                  <a:lnTo>
                    <a:pt x="38924" y="68158"/>
                  </a:lnTo>
                  <a:lnTo>
                    <a:pt x="43813" y="98999"/>
                  </a:lnTo>
                  <a:lnTo>
                    <a:pt x="64176" y="123632"/>
                  </a:lnTo>
                  <a:lnTo>
                    <a:pt x="100754" y="134204"/>
                  </a:lnTo>
                  <a:lnTo>
                    <a:pt x="126238" y="134204"/>
                  </a:lnTo>
                  <a:lnTo>
                    <a:pt x="118146" y="139738"/>
                  </a:lnTo>
                  <a:lnTo>
                    <a:pt x="79749" y="140156"/>
                  </a:lnTo>
                  <a:close/>
                </a:path>
                <a:path w="229235" h="267335">
                  <a:moveTo>
                    <a:pt x="126238" y="134204"/>
                  </a:moveTo>
                  <a:lnTo>
                    <a:pt x="100754" y="134204"/>
                  </a:lnTo>
                  <a:lnTo>
                    <a:pt x="134548" y="119933"/>
                  </a:lnTo>
                  <a:lnTo>
                    <a:pt x="154681" y="91635"/>
                  </a:lnTo>
                  <a:lnTo>
                    <a:pt x="158813" y="58745"/>
                  </a:lnTo>
                  <a:lnTo>
                    <a:pt x="144604" y="30699"/>
                  </a:lnTo>
                  <a:lnTo>
                    <a:pt x="109714" y="16935"/>
                  </a:lnTo>
                  <a:lnTo>
                    <a:pt x="137768" y="16935"/>
                  </a:lnTo>
                  <a:lnTo>
                    <a:pt x="138486" y="17175"/>
                  </a:lnTo>
                  <a:lnTo>
                    <a:pt x="162943" y="45779"/>
                  </a:lnTo>
                  <a:lnTo>
                    <a:pt x="168693" y="81062"/>
                  </a:lnTo>
                  <a:lnTo>
                    <a:pt x="154253" y="115042"/>
                  </a:lnTo>
                  <a:lnTo>
                    <a:pt x="126238" y="134204"/>
                  </a:lnTo>
                  <a:close/>
                </a:path>
                <a:path w="229235" h="267335">
                  <a:moveTo>
                    <a:pt x="93639" y="41443"/>
                  </a:moveTo>
                  <a:lnTo>
                    <a:pt x="89175" y="33059"/>
                  </a:lnTo>
                  <a:lnTo>
                    <a:pt x="101610" y="30704"/>
                  </a:lnTo>
                  <a:lnTo>
                    <a:pt x="117504" y="34772"/>
                  </a:lnTo>
                  <a:lnTo>
                    <a:pt x="120519" y="40323"/>
                  </a:lnTo>
                  <a:lnTo>
                    <a:pt x="101552" y="40323"/>
                  </a:lnTo>
                  <a:lnTo>
                    <a:pt x="93639" y="41443"/>
                  </a:lnTo>
                  <a:close/>
                </a:path>
                <a:path w="229235" h="267335">
                  <a:moveTo>
                    <a:pt x="123417" y="45659"/>
                  </a:moveTo>
                  <a:lnTo>
                    <a:pt x="115799" y="44408"/>
                  </a:lnTo>
                  <a:lnTo>
                    <a:pt x="108725" y="41970"/>
                  </a:lnTo>
                  <a:lnTo>
                    <a:pt x="101552" y="40323"/>
                  </a:lnTo>
                  <a:lnTo>
                    <a:pt x="120519" y="40323"/>
                  </a:lnTo>
                  <a:lnTo>
                    <a:pt x="123417" y="45659"/>
                  </a:lnTo>
                  <a:close/>
                </a:path>
                <a:path w="229235" h="267335">
                  <a:moveTo>
                    <a:pt x="210391" y="238560"/>
                  </a:moveTo>
                  <a:lnTo>
                    <a:pt x="182974" y="238560"/>
                  </a:lnTo>
                  <a:lnTo>
                    <a:pt x="208099" y="225713"/>
                  </a:lnTo>
                  <a:lnTo>
                    <a:pt x="201750" y="200019"/>
                  </a:lnTo>
                  <a:lnTo>
                    <a:pt x="180676" y="170669"/>
                  </a:lnTo>
                  <a:lnTo>
                    <a:pt x="161628" y="146853"/>
                  </a:lnTo>
                  <a:lnTo>
                    <a:pt x="175492" y="146853"/>
                  </a:lnTo>
                  <a:lnTo>
                    <a:pt x="188503" y="166761"/>
                  </a:lnTo>
                  <a:lnTo>
                    <a:pt x="212492" y="200019"/>
                  </a:lnTo>
                  <a:lnTo>
                    <a:pt x="229124" y="232090"/>
                  </a:lnTo>
                  <a:lnTo>
                    <a:pt x="228815" y="234080"/>
                  </a:lnTo>
                  <a:lnTo>
                    <a:pt x="217232" y="234080"/>
                  </a:lnTo>
                  <a:lnTo>
                    <a:pt x="210391" y="238560"/>
                  </a:lnTo>
                  <a:close/>
                </a:path>
                <a:path w="229235" h="267335">
                  <a:moveTo>
                    <a:pt x="187980" y="266757"/>
                  </a:moveTo>
                  <a:lnTo>
                    <a:pt x="170249" y="238383"/>
                  </a:lnTo>
                  <a:lnTo>
                    <a:pt x="156160" y="215666"/>
                  </a:lnTo>
                  <a:lnTo>
                    <a:pt x="140027" y="190380"/>
                  </a:lnTo>
                  <a:lnTo>
                    <a:pt x="123153" y="165563"/>
                  </a:lnTo>
                  <a:lnTo>
                    <a:pt x="137554" y="165563"/>
                  </a:lnTo>
                  <a:lnTo>
                    <a:pt x="145026" y="181119"/>
                  </a:lnTo>
                  <a:lnTo>
                    <a:pt x="157346" y="200480"/>
                  </a:lnTo>
                  <a:lnTo>
                    <a:pt x="170555" y="219446"/>
                  </a:lnTo>
                  <a:lnTo>
                    <a:pt x="182974" y="238560"/>
                  </a:lnTo>
                  <a:lnTo>
                    <a:pt x="210391" y="238560"/>
                  </a:lnTo>
                  <a:lnTo>
                    <a:pt x="190879" y="250945"/>
                  </a:lnTo>
                  <a:lnTo>
                    <a:pt x="197887" y="258760"/>
                  </a:lnTo>
                  <a:lnTo>
                    <a:pt x="217173" y="258760"/>
                  </a:lnTo>
                  <a:lnTo>
                    <a:pt x="187980" y="266757"/>
                  </a:lnTo>
                  <a:close/>
                </a:path>
                <a:path w="229235" h="267335">
                  <a:moveTo>
                    <a:pt x="217173" y="258760"/>
                  </a:moveTo>
                  <a:lnTo>
                    <a:pt x="197887" y="258760"/>
                  </a:lnTo>
                  <a:lnTo>
                    <a:pt x="210380" y="254569"/>
                  </a:lnTo>
                  <a:lnTo>
                    <a:pt x="219710" y="244349"/>
                  </a:lnTo>
                  <a:lnTo>
                    <a:pt x="217232" y="234080"/>
                  </a:lnTo>
                  <a:lnTo>
                    <a:pt x="228815" y="234080"/>
                  </a:lnTo>
                  <a:lnTo>
                    <a:pt x="225331" y="256526"/>
                  </a:lnTo>
                  <a:lnTo>
                    <a:pt x="217173" y="258760"/>
                  </a:lnTo>
                  <a:close/>
                </a:path>
              </a:pathLst>
            </a:custGeom>
            <a:solidFill>
              <a:srgbClr val="30485C">
                <a:alpha val="2010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047144" y="267914"/>
            <a:ext cx="133825" cy="11318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56779" y="12129"/>
            <a:ext cx="134584" cy="136933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39397" y="256118"/>
            <a:ext cx="125653" cy="135614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482524" y="0"/>
            <a:ext cx="86189" cy="13805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173798" y="0"/>
            <a:ext cx="114037" cy="14755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836651" y="424870"/>
            <a:ext cx="121699" cy="154760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190425" y="2936442"/>
            <a:ext cx="1991995" cy="64960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600" spc="-30" b="1">
                <a:solidFill>
                  <a:srgbClr val="273E68"/>
                </a:solidFill>
                <a:latin typeface="Century Gothic"/>
                <a:cs typeface="Century Gothic"/>
              </a:rPr>
              <a:t>Evaluación </a:t>
            </a:r>
            <a:r>
              <a:rPr dirty="0" sz="1600" spc="-20" b="1">
                <a:solidFill>
                  <a:srgbClr val="273E68"/>
                </a:solidFill>
                <a:latin typeface="Century Gothic"/>
                <a:cs typeface="Century Gothic"/>
              </a:rPr>
              <a:t>continua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u="heavy" sz="1300" spc="-10">
                <a:solidFill>
                  <a:srgbClr val="273E68"/>
                </a:solidFill>
                <a:uFill>
                  <a:solidFill>
                    <a:srgbClr val="273E68"/>
                  </a:solidFill>
                </a:uFill>
                <a:latin typeface="Century Gothic"/>
                <a:cs typeface="Century Gothic"/>
              </a:rPr>
              <a:t>Portfolio</a:t>
            </a:r>
            <a:r>
              <a:rPr dirty="0" u="heavy" sz="1300" spc="-20">
                <a:solidFill>
                  <a:srgbClr val="273E68"/>
                </a:solidFill>
                <a:uFill>
                  <a:solidFill>
                    <a:srgbClr val="273E6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300" spc="-30">
                <a:solidFill>
                  <a:srgbClr val="273E68"/>
                </a:solidFill>
                <a:uFill>
                  <a:solidFill>
                    <a:srgbClr val="273E68"/>
                  </a:solidFill>
                </a:uFill>
                <a:latin typeface="Century Gothic"/>
                <a:cs typeface="Century Gothic"/>
              </a:rPr>
              <a:t>digital</a:t>
            </a:r>
            <a:r>
              <a:rPr dirty="0" u="heavy" sz="1300" spc="-20">
                <a:solidFill>
                  <a:srgbClr val="273E68"/>
                </a:solidFill>
                <a:uFill>
                  <a:solidFill>
                    <a:srgbClr val="273E6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300" spc="-10">
                <a:solidFill>
                  <a:srgbClr val="273E68"/>
                </a:solidFill>
                <a:uFill>
                  <a:solidFill>
                    <a:srgbClr val="273E68"/>
                  </a:solidFill>
                </a:uFill>
                <a:latin typeface="Century Gothic"/>
                <a:cs typeface="Century Gothic"/>
              </a:rPr>
              <a:t>(35%)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4705" y="3614641"/>
            <a:ext cx="2626995" cy="410209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325120" indent="-313055">
              <a:lnSpc>
                <a:spcPct val="100000"/>
              </a:lnSpc>
              <a:spcBef>
                <a:spcPts val="295"/>
              </a:spcBef>
              <a:buClr>
                <a:srgbClr val="7085AA"/>
              </a:buClr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dirty="0" sz="1100" spc="-35">
                <a:solidFill>
                  <a:srgbClr val="273E68"/>
                </a:solidFill>
                <a:latin typeface="Century Gothic"/>
                <a:cs typeface="Century Gothic"/>
              </a:rPr>
              <a:t>Individual.</a:t>
            </a:r>
            <a:endParaRPr sz="1100">
              <a:latin typeface="Century Gothic"/>
              <a:cs typeface="Century Gothic"/>
            </a:endParaRPr>
          </a:p>
          <a:p>
            <a:pPr marL="325120" indent="-313055">
              <a:lnSpc>
                <a:spcPct val="100000"/>
              </a:lnSpc>
              <a:spcBef>
                <a:spcPts val="195"/>
              </a:spcBef>
              <a:buClr>
                <a:srgbClr val="7085AA"/>
              </a:buClr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dirty="0" sz="1100" spc="10">
                <a:solidFill>
                  <a:srgbClr val="273E68"/>
                </a:solidFill>
                <a:latin typeface="Century Gothic"/>
                <a:cs typeface="Century Gothic"/>
              </a:rPr>
              <a:t>Un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55">
                <a:solidFill>
                  <a:srgbClr val="273E68"/>
                </a:solidFill>
                <a:latin typeface="Century Gothic"/>
                <a:cs typeface="Century Gothic"/>
              </a:rPr>
              <a:t>espacio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55">
                <a:solidFill>
                  <a:srgbClr val="273E68"/>
                </a:solidFill>
                <a:latin typeface="Century Gothic"/>
                <a:cs typeface="Century Gothic"/>
              </a:rPr>
              <a:t>público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65">
                <a:solidFill>
                  <a:srgbClr val="273E68"/>
                </a:solidFill>
                <a:latin typeface="Century Gothic"/>
                <a:cs typeface="Century Gothic"/>
              </a:rPr>
              <a:t>en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30">
                <a:solidFill>
                  <a:srgbClr val="273E68"/>
                </a:solidFill>
                <a:latin typeface="Century Gothic"/>
                <a:cs typeface="Century Gothic"/>
              </a:rPr>
              <a:t>la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90">
                <a:solidFill>
                  <a:srgbClr val="273E68"/>
                </a:solidFill>
                <a:latin typeface="Century Gothic"/>
                <a:cs typeface="Century Gothic"/>
              </a:rPr>
              <a:t>web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20">
                <a:solidFill>
                  <a:srgbClr val="273E68"/>
                </a:solidFill>
                <a:latin typeface="Century Gothic"/>
                <a:cs typeface="Century Gothic"/>
              </a:rPr>
              <a:t>(b</a:t>
            </a:r>
            <a:r>
              <a:rPr dirty="0" sz="1100" spc="-25">
                <a:solidFill>
                  <a:srgbClr val="273E68"/>
                </a:solidFill>
                <a:latin typeface="Century Gothic"/>
                <a:cs typeface="Century Gothic"/>
              </a:rPr>
              <a:t>l</a:t>
            </a:r>
            <a:r>
              <a:rPr dirty="0" sz="1100" spc="-55">
                <a:solidFill>
                  <a:srgbClr val="273E68"/>
                </a:solidFill>
                <a:latin typeface="Century Gothic"/>
                <a:cs typeface="Century Gothic"/>
              </a:rPr>
              <a:t>o</a:t>
            </a:r>
            <a:r>
              <a:rPr dirty="0" sz="1100" spc="-65">
                <a:solidFill>
                  <a:srgbClr val="273E68"/>
                </a:solidFill>
                <a:latin typeface="Century Gothic"/>
                <a:cs typeface="Century Gothic"/>
              </a:rPr>
              <a:t>g</a:t>
            </a:r>
            <a:r>
              <a:rPr dirty="0" sz="1100" spc="-95">
                <a:solidFill>
                  <a:srgbClr val="273E68"/>
                </a:solidFill>
                <a:latin typeface="Century Gothic"/>
                <a:cs typeface="Century Gothic"/>
              </a:rPr>
              <a:t>,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4705" y="3999452"/>
            <a:ext cx="2423795" cy="596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5120" marR="5080">
              <a:lnSpc>
                <a:spcPct val="113599"/>
              </a:lnSpc>
              <a:spcBef>
                <a:spcPts val="100"/>
              </a:spcBef>
            </a:pPr>
            <a:r>
              <a:rPr dirty="0" sz="1100" spc="-25">
                <a:solidFill>
                  <a:srgbClr val="273E68"/>
                </a:solidFill>
                <a:latin typeface="Century Gothic"/>
                <a:cs typeface="Century Gothic"/>
              </a:rPr>
              <a:t>wiki,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55">
                <a:solidFill>
                  <a:srgbClr val="273E68"/>
                </a:solidFill>
                <a:latin typeface="Century Gothic"/>
                <a:cs typeface="Century Gothic"/>
              </a:rPr>
              <a:t>página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90">
                <a:solidFill>
                  <a:srgbClr val="273E68"/>
                </a:solidFill>
                <a:latin typeface="Century Gothic"/>
                <a:cs typeface="Century Gothic"/>
              </a:rPr>
              <a:t>web,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240">
                <a:solidFill>
                  <a:srgbClr val="273E68"/>
                </a:solidFill>
                <a:latin typeface="Century Gothic"/>
                <a:cs typeface="Century Gothic"/>
              </a:rPr>
              <a:t>…)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75">
                <a:solidFill>
                  <a:srgbClr val="273E68"/>
                </a:solidFill>
                <a:latin typeface="Century Gothic"/>
                <a:cs typeface="Century Gothic"/>
              </a:rPr>
              <a:t>que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25">
                <a:solidFill>
                  <a:srgbClr val="273E68"/>
                </a:solidFill>
                <a:latin typeface="Century Gothic"/>
                <a:cs typeface="Century Gothic"/>
              </a:rPr>
              <a:t>permita  </a:t>
            </a:r>
            <a:r>
              <a:rPr dirty="0" sz="1100" spc="-20">
                <a:solidFill>
                  <a:srgbClr val="273E68"/>
                </a:solidFill>
                <a:latin typeface="Century Gothic"/>
                <a:cs typeface="Century Gothic"/>
              </a:rPr>
              <a:t>escritura.</a:t>
            </a:r>
            <a:endParaRPr sz="1100">
              <a:latin typeface="Century Gothic"/>
              <a:cs typeface="Century Gothic"/>
            </a:endParaRPr>
          </a:p>
          <a:p>
            <a:pPr marL="325120" indent="-313055">
              <a:lnSpc>
                <a:spcPct val="100000"/>
              </a:lnSpc>
              <a:spcBef>
                <a:spcPts val="180"/>
              </a:spcBef>
              <a:buClr>
                <a:srgbClr val="7085AA"/>
              </a:buClr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dirty="0" sz="1100" spc="-15">
                <a:solidFill>
                  <a:srgbClr val="273E68"/>
                </a:solidFill>
                <a:latin typeface="Century Gothic"/>
                <a:cs typeface="Century Gothic"/>
              </a:rPr>
              <a:t>5</a:t>
            </a:r>
            <a:r>
              <a:rPr dirty="0" sz="1100" spc="-4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50">
                <a:solidFill>
                  <a:srgbClr val="273E68"/>
                </a:solidFill>
                <a:latin typeface="Century Gothic"/>
                <a:cs typeface="Century Gothic"/>
              </a:rPr>
              <a:t>actividades.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866416" y="657954"/>
            <a:ext cx="132651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9"/>
              <a:t>Evaluación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229450" y="2936442"/>
            <a:ext cx="2359660" cy="64960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600" spc="15" b="1">
                <a:solidFill>
                  <a:srgbClr val="273E68"/>
                </a:solidFill>
                <a:latin typeface="Century Gothic"/>
                <a:cs typeface="Century Gothic"/>
              </a:rPr>
              <a:t>Pruebas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u="heavy" sz="1300" spc="-55">
                <a:solidFill>
                  <a:srgbClr val="273E68"/>
                </a:solidFill>
                <a:uFill>
                  <a:solidFill>
                    <a:srgbClr val="273E68"/>
                  </a:solidFill>
                </a:uFill>
                <a:latin typeface="Century Gothic"/>
                <a:cs typeface="Century Gothic"/>
              </a:rPr>
              <a:t>Actividades</a:t>
            </a:r>
            <a:r>
              <a:rPr dirty="0" u="heavy" sz="1300" spc="-35">
                <a:solidFill>
                  <a:srgbClr val="273E68"/>
                </a:solidFill>
                <a:uFill>
                  <a:solidFill>
                    <a:srgbClr val="273E6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300" spc="-25">
                <a:solidFill>
                  <a:srgbClr val="273E68"/>
                </a:solidFill>
                <a:uFill>
                  <a:solidFill>
                    <a:srgbClr val="273E68"/>
                  </a:solidFill>
                </a:uFill>
                <a:latin typeface="Century Gothic"/>
                <a:cs typeface="Century Gothic"/>
              </a:rPr>
              <a:t>individualesl</a:t>
            </a:r>
            <a:r>
              <a:rPr dirty="0" u="heavy" sz="1300" spc="-35">
                <a:solidFill>
                  <a:srgbClr val="273E68"/>
                </a:solidFill>
                <a:uFill>
                  <a:solidFill>
                    <a:srgbClr val="273E6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300" spc="5">
                <a:solidFill>
                  <a:srgbClr val="273E68"/>
                </a:solidFill>
                <a:uFill>
                  <a:solidFill>
                    <a:srgbClr val="273E68"/>
                  </a:solidFill>
                </a:uFill>
                <a:latin typeface="Century Gothic"/>
                <a:cs typeface="Century Gothic"/>
              </a:rPr>
              <a:t>(30%)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73730" y="3614641"/>
            <a:ext cx="2272030" cy="60071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325120" indent="-313055">
              <a:lnSpc>
                <a:spcPct val="100000"/>
              </a:lnSpc>
              <a:spcBef>
                <a:spcPts val="295"/>
              </a:spcBef>
              <a:buClr>
                <a:srgbClr val="7085AA"/>
              </a:buClr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dirty="0" sz="1100" spc="60">
                <a:solidFill>
                  <a:srgbClr val="273E68"/>
                </a:solidFill>
                <a:latin typeface="Century Gothic"/>
                <a:cs typeface="Century Gothic"/>
              </a:rPr>
              <a:t>P</a:t>
            </a:r>
            <a:r>
              <a:rPr dirty="0" sz="1100" spc="15">
                <a:solidFill>
                  <a:srgbClr val="273E68"/>
                </a:solidFill>
                <a:latin typeface="Century Gothic"/>
                <a:cs typeface="Century Gothic"/>
              </a:rPr>
              <a:t>r</a:t>
            </a:r>
            <a:r>
              <a:rPr dirty="0" sz="1100" spc="-75">
                <a:solidFill>
                  <a:srgbClr val="273E68"/>
                </a:solidFill>
                <a:latin typeface="Century Gothic"/>
                <a:cs typeface="Century Gothic"/>
              </a:rPr>
              <a:t>áctica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25">
                <a:solidFill>
                  <a:srgbClr val="273E68"/>
                </a:solidFill>
                <a:latin typeface="Century Gothic"/>
                <a:cs typeface="Century Gothic"/>
              </a:rPr>
              <a:t>indivi</a:t>
            </a:r>
            <a:r>
              <a:rPr dirty="0" sz="1100" spc="-30">
                <a:solidFill>
                  <a:srgbClr val="273E68"/>
                </a:solidFill>
                <a:latin typeface="Century Gothic"/>
                <a:cs typeface="Century Gothic"/>
              </a:rPr>
              <a:t>d</a:t>
            </a:r>
            <a:r>
              <a:rPr dirty="0" sz="1100" spc="-35">
                <a:solidFill>
                  <a:srgbClr val="273E68"/>
                </a:solidFill>
                <a:latin typeface="Century Gothic"/>
                <a:cs typeface="Century Gothic"/>
              </a:rPr>
              <a:t>ual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204">
                <a:solidFill>
                  <a:srgbClr val="273E68"/>
                </a:solidFill>
                <a:latin typeface="Century Gothic"/>
                <a:cs typeface="Century Gothic"/>
              </a:rPr>
              <a:t>1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30">
                <a:solidFill>
                  <a:srgbClr val="273E68"/>
                </a:solidFill>
                <a:latin typeface="Century Gothic"/>
                <a:cs typeface="Century Gothic"/>
              </a:rPr>
              <a:t>(10%)</a:t>
            </a:r>
            <a:endParaRPr sz="1100">
              <a:latin typeface="Century Gothic"/>
              <a:cs typeface="Century Gothic"/>
            </a:endParaRPr>
          </a:p>
          <a:p>
            <a:pPr marL="325120" indent="-313055">
              <a:lnSpc>
                <a:spcPct val="100000"/>
              </a:lnSpc>
              <a:spcBef>
                <a:spcPts val="195"/>
              </a:spcBef>
              <a:buClr>
                <a:srgbClr val="7085AA"/>
              </a:buClr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dirty="0" sz="1100" spc="-45">
                <a:solidFill>
                  <a:srgbClr val="273E68"/>
                </a:solidFill>
                <a:latin typeface="Century Gothic"/>
                <a:cs typeface="Century Gothic"/>
              </a:rPr>
              <a:t>Práctica</a:t>
            </a:r>
            <a:r>
              <a:rPr dirty="0" sz="1100" spc="-2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30">
                <a:solidFill>
                  <a:srgbClr val="273E68"/>
                </a:solidFill>
                <a:latin typeface="Century Gothic"/>
                <a:cs typeface="Century Gothic"/>
              </a:rPr>
              <a:t>individual</a:t>
            </a:r>
            <a:r>
              <a:rPr dirty="0" sz="1100" spc="-1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2</a:t>
            </a:r>
            <a:r>
              <a:rPr dirty="0" sz="1100" spc="-1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273E68"/>
                </a:solidFill>
                <a:latin typeface="Century Gothic"/>
                <a:cs typeface="Century Gothic"/>
              </a:rPr>
              <a:t>(20%):</a:t>
            </a:r>
            <a:endParaRPr sz="1100">
              <a:latin typeface="Century Gothic"/>
              <a:cs typeface="Century Gothic"/>
            </a:endParaRPr>
          </a:p>
          <a:p>
            <a:pPr lvl="1" marL="782320" indent="-313055">
              <a:lnSpc>
                <a:spcPct val="100000"/>
              </a:lnSpc>
              <a:spcBef>
                <a:spcPts val="180"/>
              </a:spcBef>
              <a:buClr>
                <a:srgbClr val="7085AA"/>
              </a:buClr>
              <a:buFont typeface="Arial"/>
              <a:buChar char="○"/>
              <a:tabLst>
                <a:tab pos="782320" algn="l"/>
                <a:tab pos="782955" algn="l"/>
              </a:tabLst>
            </a:pPr>
            <a:r>
              <a:rPr dirty="0" sz="1100" spc="-45">
                <a:solidFill>
                  <a:srgbClr val="273E68"/>
                </a:solidFill>
                <a:latin typeface="Century Gothic"/>
                <a:cs typeface="Century Gothic"/>
              </a:rPr>
              <a:t>Evaluación</a:t>
            </a:r>
            <a:r>
              <a:rPr dirty="0" sz="1100" spc="-2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35">
                <a:solidFill>
                  <a:srgbClr val="273E68"/>
                </a:solidFill>
                <a:latin typeface="Century Gothic"/>
                <a:cs typeface="Century Gothic"/>
              </a:rPr>
              <a:t>entre</a:t>
            </a:r>
            <a:r>
              <a:rPr dirty="0" sz="1100" spc="-2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25">
                <a:solidFill>
                  <a:srgbClr val="273E68"/>
                </a:solidFill>
                <a:latin typeface="Century Gothic"/>
                <a:cs typeface="Century Gothic"/>
              </a:rPr>
              <a:t>pares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87425" y="3355221"/>
            <a:ext cx="191135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300" spc="-35">
                <a:solidFill>
                  <a:srgbClr val="273E68"/>
                </a:solidFill>
                <a:uFill>
                  <a:solidFill>
                    <a:srgbClr val="273E68"/>
                  </a:solidFill>
                </a:uFill>
                <a:latin typeface="Century Gothic"/>
                <a:cs typeface="Century Gothic"/>
              </a:rPr>
              <a:t>Prácticas</a:t>
            </a:r>
            <a:r>
              <a:rPr dirty="0" u="heavy" sz="1300" spc="-40">
                <a:solidFill>
                  <a:srgbClr val="273E68"/>
                </a:solidFill>
                <a:uFill>
                  <a:solidFill>
                    <a:srgbClr val="273E6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300" spc="-25">
                <a:solidFill>
                  <a:srgbClr val="273E68"/>
                </a:solidFill>
                <a:uFill>
                  <a:solidFill>
                    <a:srgbClr val="273E68"/>
                  </a:solidFill>
                </a:uFill>
                <a:latin typeface="Century Gothic"/>
                <a:cs typeface="Century Gothic"/>
              </a:rPr>
              <a:t>grupales</a:t>
            </a:r>
            <a:r>
              <a:rPr dirty="0" u="heavy" sz="1300" spc="-35">
                <a:solidFill>
                  <a:srgbClr val="273E68"/>
                </a:solidFill>
                <a:uFill>
                  <a:solidFill>
                    <a:srgbClr val="273E68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300" spc="-10">
                <a:solidFill>
                  <a:srgbClr val="273E68"/>
                </a:solidFill>
                <a:uFill>
                  <a:solidFill>
                    <a:srgbClr val="273E68"/>
                  </a:solidFill>
                </a:uFill>
                <a:latin typeface="Century Gothic"/>
                <a:cs typeface="Century Gothic"/>
              </a:rPr>
              <a:t>(35%)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31705" y="3604649"/>
            <a:ext cx="2856230" cy="41148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325120" indent="-313055">
              <a:lnSpc>
                <a:spcPct val="100000"/>
              </a:lnSpc>
              <a:spcBef>
                <a:spcPts val="295"/>
              </a:spcBef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dirty="0" sz="1100" spc="60">
                <a:solidFill>
                  <a:srgbClr val="273E68"/>
                </a:solidFill>
                <a:latin typeface="Century Gothic"/>
                <a:cs typeface="Century Gothic"/>
              </a:rPr>
              <a:t>P</a:t>
            </a:r>
            <a:r>
              <a:rPr dirty="0" sz="1100" spc="15">
                <a:solidFill>
                  <a:srgbClr val="273E68"/>
                </a:solidFill>
                <a:latin typeface="Century Gothic"/>
                <a:cs typeface="Century Gothic"/>
              </a:rPr>
              <a:t>r</a:t>
            </a:r>
            <a:r>
              <a:rPr dirty="0" sz="1100" spc="-75">
                <a:solidFill>
                  <a:srgbClr val="273E68"/>
                </a:solidFill>
                <a:latin typeface="Century Gothic"/>
                <a:cs typeface="Century Gothic"/>
              </a:rPr>
              <a:t>áctica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25">
                <a:solidFill>
                  <a:srgbClr val="273E68"/>
                </a:solidFill>
                <a:latin typeface="Century Gothic"/>
                <a:cs typeface="Century Gothic"/>
              </a:rPr>
              <a:t>grupal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204">
                <a:solidFill>
                  <a:srgbClr val="273E68"/>
                </a:solidFill>
                <a:latin typeface="Century Gothic"/>
                <a:cs typeface="Century Gothic"/>
              </a:rPr>
              <a:t>1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30">
                <a:solidFill>
                  <a:srgbClr val="273E68"/>
                </a:solidFill>
                <a:latin typeface="Century Gothic"/>
                <a:cs typeface="Century Gothic"/>
              </a:rPr>
              <a:t>(10%)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45">
                <a:solidFill>
                  <a:srgbClr val="273E68"/>
                </a:solidFill>
                <a:latin typeface="Century Gothic"/>
                <a:cs typeface="Century Gothic"/>
              </a:rPr>
              <a:t>(en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30">
                <a:solidFill>
                  <a:srgbClr val="273E68"/>
                </a:solidFill>
                <a:latin typeface="Century Gothic"/>
                <a:cs typeface="Century Gothic"/>
              </a:rPr>
              <a:t>clase/ca</a:t>
            </a:r>
            <a:r>
              <a:rPr dirty="0" sz="1100" spc="-15">
                <a:solidFill>
                  <a:srgbClr val="273E68"/>
                </a:solidFill>
                <a:latin typeface="Century Gothic"/>
                <a:cs typeface="Century Gothic"/>
              </a:rPr>
              <a:t>s</a:t>
            </a:r>
            <a:r>
              <a:rPr dirty="0" sz="1100" spc="-40">
                <a:solidFill>
                  <a:srgbClr val="273E68"/>
                </a:solidFill>
                <a:latin typeface="Century Gothic"/>
                <a:cs typeface="Century Gothic"/>
              </a:rPr>
              <a:t>a)</a:t>
            </a:r>
            <a:endParaRPr sz="1100">
              <a:latin typeface="Century Gothic"/>
              <a:cs typeface="Century Gothic"/>
            </a:endParaRPr>
          </a:p>
          <a:p>
            <a:pPr marL="325120" indent="-313055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dirty="0" sz="1100" spc="-45">
                <a:solidFill>
                  <a:srgbClr val="273E68"/>
                </a:solidFill>
                <a:latin typeface="Century Gothic"/>
                <a:cs typeface="Century Gothic"/>
              </a:rPr>
              <a:t>Práctica</a:t>
            </a:r>
            <a:r>
              <a:rPr dirty="0" sz="1100" spc="-25">
                <a:solidFill>
                  <a:srgbClr val="273E68"/>
                </a:solidFill>
                <a:latin typeface="Century Gothic"/>
                <a:cs typeface="Century Gothic"/>
              </a:rPr>
              <a:t> grupal 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2</a:t>
            </a:r>
            <a:r>
              <a:rPr dirty="0" sz="1100" spc="-20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10">
                <a:solidFill>
                  <a:srgbClr val="273E68"/>
                </a:solidFill>
                <a:latin typeface="Century Gothic"/>
                <a:cs typeface="Century Gothic"/>
              </a:rPr>
              <a:t>(20%)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031705" y="3990221"/>
            <a:ext cx="2505710" cy="41148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325120" indent="-313055">
              <a:lnSpc>
                <a:spcPct val="100000"/>
              </a:lnSpc>
              <a:spcBef>
                <a:spcPts val="295"/>
              </a:spcBef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dirty="0" sz="1100" spc="-35">
                <a:solidFill>
                  <a:srgbClr val="273E68"/>
                </a:solidFill>
                <a:latin typeface="Century Gothic"/>
                <a:cs typeface="Century Gothic"/>
              </a:rPr>
              <a:t>Grupos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95">
                <a:solidFill>
                  <a:srgbClr val="273E68"/>
                </a:solidFill>
                <a:latin typeface="Century Gothic"/>
                <a:cs typeface="Century Gothic"/>
              </a:rPr>
              <a:t>de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10">
                <a:solidFill>
                  <a:srgbClr val="273E68"/>
                </a:solidFill>
                <a:latin typeface="Century Gothic"/>
                <a:cs typeface="Century Gothic"/>
              </a:rPr>
              <a:t>ent</a:t>
            </a:r>
            <a:r>
              <a:rPr dirty="0" sz="1100" spc="-35">
                <a:solidFill>
                  <a:srgbClr val="273E68"/>
                </a:solidFill>
                <a:latin typeface="Century Gothic"/>
                <a:cs typeface="Century Gothic"/>
              </a:rPr>
              <a:t>r</a:t>
            </a:r>
            <a:r>
              <a:rPr dirty="0" sz="1100" spc="-95">
                <a:solidFill>
                  <a:srgbClr val="273E68"/>
                </a:solidFill>
                <a:latin typeface="Century Gothic"/>
                <a:cs typeface="Century Gothic"/>
              </a:rPr>
              <a:t>e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35">
                <a:solidFill>
                  <a:srgbClr val="273E68"/>
                </a:solidFill>
                <a:latin typeface="Century Gothic"/>
                <a:cs typeface="Century Gothic"/>
              </a:rPr>
              <a:t>3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35">
                <a:solidFill>
                  <a:srgbClr val="273E68"/>
                </a:solidFill>
                <a:latin typeface="Century Gothic"/>
                <a:cs typeface="Century Gothic"/>
              </a:rPr>
              <a:t>y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30">
                <a:solidFill>
                  <a:srgbClr val="273E68"/>
                </a:solidFill>
                <a:latin typeface="Century Gothic"/>
                <a:cs typeface="Century Gothic"/>
              </a:rPr>
              <a:t>4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25">
                <a:solidFill>
                  <a:srgbClr val="273E68"/>
                </a:solidFill>
                <a:latin typeface="Century Gothic"/>
                <a:cs typeface="Century Gothic"/>
              </a:rPr>
              <a:t>miemb</a:t>
            </a:r>
            <a:r>
              <a:rPr dirty="0" sz="1100" spc="-40">
                <a:solidFill>
                  <a:srgbClr val="273E68"/>
                </a:solidFill>
                <a:latin typeface="Century Gothic"/>
                <a:cs typeface="Century Gothic"/>
              </a:rPr>
              <a:t>r</a:t>
            </a:r>
            <a:r>
              <a:rPr dirty="0" sz="1100" spc="-25">
                <a:solidFill>
                  <a:srgbClr val="273E68"/>
                </a:solidFill>
                <a:latin typeface="Century Gothic"/>
                <a:cs typeface="Century Gothic"/>
              </a:rPr>
              <a:t>os.</a:t>
            </a:r>
            <a:endParaRPr sz="1100">
              <a:latin typeface="Century Gothic"/>
              <a:cs typeface="Century Gothic"/>
            </a:endParaRPr>
          </a:p>
          <a:p>
            <a:pPr marL="325120" indent="-313055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dirty="0" sz="1100" spc="-25">
                <a:solidFill>
                  <a:srgbClr val="273E68"/>
                </a:solidFill>
                <a:latin typeface="Century Gothic"/>
                <a:cs typeface="Century Gothic"/>
              </a:rPr>
              <a:t>D</a:t>
            </a:r>
            <a:r>
              <a:rPr dirty="0" sz="1100" spc="-30">
                <a:solidFill>
                  <a:srgbClr val="273E68"/>
                </a:solidFill>
                <a:latin typeface="Century Gothic"/>
                <a:cs typeface="Century Gothic"/>
              </a:rPr>
              <a:t>e</a:t>
            </a:r>
            <a:r>
              <a:rPr dirty="0" sz="1100" spc="-55">
                <a:solidFill>
                  <a:srgbClr val="273E68"/>
                </a:solidFill>
                <a:latin typeface="Century Gothic"/>
                <a:cs typeface="Century Gothic"/>
              </a:rPr>
              <a:t>f</a:t>
            </a:r>
            <a:r>
              <a:rPr dirty="0" sz="1100" spc="-20">
                <a:solidFill>
                  <a:srgbClr val="273E68"/>
                </a:solidFill>
                <a:latin typeface="Century Gothic"/>
                <a:cs typeface="Century Gothic"/>
              </a:rPr>
              <a:t>en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s</a:t>
            </a:r>
            <a:r>
              <a:rPr dirty="0" sz="1100" spc="-85">
                <a:solidFill>
                  <a:srgbClr val="273E68"/>
                </a:solidFill>
                <a:latin typeface="Century Gothic"/>
                <a:cs typeface="Century Gothic"/>
              </a:rPr>
              <a:t>a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25">
                <a:solidFill>
                  <a:srgbClr val="273E68"/>
                </a:solidFill>
                <a:latin typeface="Century Gothic"/>
                <a:cs typeface="Century Gothic"/>
              </a:rPr>
              <a:t>grupal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80">
                <a:solidFill>
                  <a:srgbClr val="273E68"/>
                </a:solidFill>
                <a:latin typeface="Century Gothic"/>
                <a:cs typeface="Century Gothic"/>
              </a:rPr>
              <a:t>(13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95">
                <a:solidFill>
                  <a:srgbClr val="273E68"/>
                </a:solidFill>
                <a:latin typeface="Century Gothic"/>
                <a:cs typeface="Century Gothic"/>
              </a:rPr>
              <a:t>de</a:t>
            </a:r>
            <a:r>
              <a:rPr dirty="0" sz="1100" spc="-5">
                <a:solidFill>
                  <a:srgbClr val="273E68"/>
                </a:solidFill>
                <a:latin typeface="Century Gothic"/>
                <a:cs typeface="Century Gothic"/>
              </a:rPr>
              <a:t> </a:t>
            </a:r>
            <a:r>
              <a:rPr dirty="0" sz="1100" spc="-45">
                <a:solidFill>
                  <a:srgbClr val="273E68"/>
                </a:solidFill>
                <a:latin typeface="Century Gothic"/>
                <a:cs typeface="Century Gothic"/>
              </a:rPr>
              <a:t>diciemb</a:t>
            </a:r>
            <a:r>
              <a:rPr dirty="0" sz="1100" spc="-50">
                <a:solidFill>
                  <a:srgbClr val="273E68"/>
                </a:solidFill>
                <a:latin typeface="Century Gothic"/>
                <a:cs typeface="Century Gothic"/>
              </a:rPr>
              <a:t>r</a:t>
            </a:r>
            <a:r>
              <a:rPr dirty="0" sz="1100" spc="-65">
                <a:solidFill>
                  <a:srgbClr val="273E68"/>
                </a:solidFill>
                <a:latin typeface="Century Gothic"/>
                <a:cs typeface="Century Gothic"/>
              </a:rPr>
              <a:t>e).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45" name="object 4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96600" y="1240275"/>
            <a:ext cx="6789424" cy="1757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1171" y="103704"/>
            <a:ext cx="262255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65"/>
              <a:t>Actividades</a:t>
            </a:r>
            <a:r>
              <a:rPr dirty="0" spc="-140"/>
              <a:t> </a:t>
            </a:r>
            <a:r>
              <a:rPr dirty="0" spc="-465"/>
              <a:t>primer</a:t>
            </a:r>
            <a:r>
              <a:rPr dirty="0" spc="-140"/>
              <a:t> </a:t>
            </a:r>
            <a:r>
              <a:rPr dirty="0" spc="-434"/>
              <a:t>día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628" y="1755121"/>
            <a:ext cx="6346825" cy="632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3540" indent="-37147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83540" algn="l"/>
                <a:tab pos="384175" algn="l"/>
              </a:tabLst>
            </a:pPr>
            <a:r>
              <a:rPr dirty="0" sz="1300" spc="-25" b="1">
                <a:solidFill>
                  <a:srgbClr val="273E68"/>
                </a:solidFill>
                <a:latin typeface="Gill Sans MT"/>
                <a:cs typeface="Gill Sans MT"/>
              </a:rPr>
              <a:t>Individual: </a:t>
            </a:r>
            <a:r>
              <a:rPr dirty="0" sz="1300" spc="75">
                <a:solidFill>
                  <a:srgbClr val="273E68"/>
                </a:solidFill>
                <a:latin typeface="Gill Sans MT"/>
                <a:cs typeface="Gill Sans MT"/>
              </a:rPr>
              <a:t>buscar</a:t>
            </a:r>
            <a:r>
              <a:rPr dirty="0" sz="1300" spc="-35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45">
                <a:solidFill>
                  <a:srgbClr val="273E68"/>
                </a:solidFill>
                <a:latin typeface="Gill Sans MT"/>
                <a:cs typeface="Gill Sans MT"/>
              </a:rPr>
              <a:t>y</a:t>
            </a:r>
            <a:r>
              <a:rPr dirty="0" sz="1300" spc="-35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35">
                <a:solidFill>
                  <a:srgbClr val="273E68"/>
                </a:solidFill>
                <a:latin typeface="Gill Sans MT"/>
                <a:cs typeface="Gill Sans MT"/>
              </a:rPr>
              <a:t>decidir</a:t>
            </a:r>
            <a:r>
              <a:rPr dirty="0" sz="1300" spc="-35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85">
                <a:solidFill>
                  <a:srgbClr val="273E68"/>
                </a:solidFill>
                <a:latin typeface="Gill Sans MT"/>
                <a:cs typeface="Gill Sans MT"/>
              </a:rPr>
              <a:t>la</a:t>
            </a:r>
            <a:r>
              <a:rPr dirty="0" sz="1300" spc="-35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45">
                <a:solidFill>
                  <a:srgbClr val="273E68"/>
                </a:solidFill>
                <a:latin typeface="Gill Sans MT"/>
                <a:cs typeface="Gill Sans MT"/>
              </a:rPr>
              <a:t>herramienta</a:t>
            </a:r>
            <a:r>
              <a:rPr dirty="0" sz="1300" spc="-35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70">
                <a:solidFill>
                  <a:srgbClr val="273E68"/>
                </a:solidFill>
                <a:latin typeface="Gill Sans MT"/>
                <a:cs typeface="Gill Sans MT"/>
              </a:rPr>
              <a:t>para</a:t>
            </a:r>
            <a:r>
              <a:rPr dirty="0" sz="1300" spc="-35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45">
                <a:solidFill>
                  <a:srgbClr val="273E68"/>
                </a:solidFill>
                <a:latin typeface="Gill Sans MT"/>
                <a:cs typeface="Gill Sans MT"/>
              </a:rPr>
              <a:t>el</a:t>
            </a:r>
            <a:r>
              <a:rPr dirty="0" sz="1300" spc="-35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25">
                <a:solidFill>
                  <a:srgbClr val="273E68"/>
                </a:solidFill>
                <a:latin typeface="Gill Sans MT"/>
                <a:cs typeface="Gill Sans MT"/>
              </a:rPr>
              <a:t>portfolio</a:t>
            </a:r>
            <a:r>
              <a:rPr dirty="0" sz="1300" spc="-35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60">
                <a:solidFill>
                  <a:srgbClr val="273E68"/>
                </a:solidFill>
                <a:latin typeface="Gill Sans MT"/>
                <a:cs typeface="Gill Sans MT"/>
              </a:rPr>
              <a:t>digital</a:t>
            </a:r>
            <a:r>
              <a:rPr dirty="0" sz="1300" spc="-35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65">
                <a:solidFill>
                  <a:srgbClr val="273E68"/>
                </a:solidFill>
                <a:latin typeface="Gill Sans MT"/>
                <a:cs typeface="Gill Sans MT"/>
              </a:rPr>
              <a:t>de</a:t>
            </a:r>
            <a:r>
              <a:rPr dirty="0" sz="1300" spc="-40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85">
                <a:solidFill>
                  <a:srgbClr val="273E68"/>
                </a:solidFill>
                <a:latin typeface="Gill Sans MT"/>
                <a:cs typeface="Gill Sans MT"/>
              </a:rPr>
              <a:t>la</a:t>
            </a:r>
            <a:r>
              <a:rPr dirty="0" sz="1300" spc="-35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80">
                <a:solidFill>
                  <a:srgbClr val="273E68"/>
                </a:solidFill>
                <a:latin typeface="Gill Sans MT"/>
                <a:cs typeface="Gill Sans MT"/>
              </a:rPr>
              <a:t>asignatura</a:t>
            </a:r>
            <a:endParaRPr sz="13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73E68"/>
              </a:buClr>
              <a:buFont typeface="Gill Sans MT"/>
              <a:buAutoNum type="arabicPeriod"/>
            </a:pPr>
            <a:endParaRPr sz="1400">
              <a:latin typeface="Gill Sans MT"/>
              <a:cs typeface="Gill Sans MT"/>
            </a:endParaRPr>
          </a:p>
          <a:p>
            <a:pPr marL="383540" indent="-371475">
              <a:lnSpc>
                <a:spcPct val="100000"/>
              </a:lnSpc>
              <a:buAutoNum type="arabicPeriod"/>
              <a:tabLst>
                <a:tab pos="383540" algn="l"/>
                <a:tab pos="384175" algn="l"/>
              </a:tabLst>
            </a:pPr>
            <a:r>
              <a:rPr dirty="0" sz="1300" spc="-170" b="1">
                <a:solidFill>
                  <a:srgbClr val="273E68"/>
                </a:solidFill>
                <a:latin typeface="Gill Sans MT"/>
                <a:cs typeface="Gill Sans MT"/>
              </a:rPr>
              <a:t>C</a:t>
            </a:r>
            <a:r>
              <a:rPr dirty="0" sz="1300" spc="-114" b="1">
                <a:solidFill>
                  <a:srgbClr val="273E68"/>
                </a:solidFill>
                <a:latin typeface="Gill Sans MT"/>
                <a:cs typeface="Gill Sans MT"/>
              </a:rPr>
              <a:t>r</a:t>
            </a:r>
            <a:r>
              <a:rPr dirty="0" sz="1300" spc="-15" b="1">
                <a:solidFill>
                  <a:srgbClr val="273E68"/>
                </a:solidFill>
                <a:latin typeface="Gill Sans MT"/>
                <a:cs typeface="Gill Sans MT"/>
              </a:rPr>
              <a:t>eació</a:t>
            </a:r>
            <a:r>
              <a:rPr dirty="0" sz="1300" spc="-15" b="1">
                <a:solidFill>
                  <a:srgbClr val="273E68"/>
                </a:solidFill>
                <a:latin typeface="Gill Sans MT"/>
                <a:cs typeface="Gill Sans MT"/>
              </a:rPr>
              <a:t>n</a:t>
            </a:r>
            <a:r>
              <a:rPr dirty="0" sz="1300" spc="-40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30" b="1">
                <a:solidFill>
                  <a:srgbClr val="273E68"/>
                </a:solidFill>
                <a:latin typeface="Gill Sans MT"/>
                <a:cs typeface="Gill Sans MT"/>
              </a:rPr>
              <a:t>d</a:t>
            </a:r>
            <a:r>
              <a:rPr dirty="0" sz="1300" spc="-20" b="1">
                <a:solidFill>
                  <a:srgbClr val="273E68"/>
                </a:solidFill>
                <a:latin typeface="Gill Sans MT"/>
                <a:cs typeface="Gill Sans MT"/>
              </a:rPr>
              <a:t>e</a:t>
            </a:r>
            <a:r>
              <a:rPr dirty="0" sz="1300" spc="-40" b="1">
                <a:solidFill>
                  <a:srgbClr val="273E68"/>
                </a:solidFill>
                <a:latin typeface="Gill Sans MT"/>
                <a:cs typeface="Gill Sans MT"/>
              </a:rPr>
              <a:t> </a:t>
            </a:r>
            <a:r>
              <a:rPr dirty="0" sz="1300" spc="-15" b="1">
                <a:solidFill>
                  <a:srgbClr val="273E68"/>
                </a:solidFill>
                <a:latin typeface="Gill Sans MT"/>
                <a:cs typeface="Gill Sans MT"/>
              </a:rPr>
              <a:t>grupos</a:t>
            </a:r>
            <a:endParaRPr sz="1300">
              <a:latin typeface="Gill Sans MT"/>
              <a:cs typeface="Gill Sans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19450"/>
            <a:ext cx="1203749" cy="4240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73E6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asignatura InnovaTIC 2022-23</dc:title>
  <dcterms:created xsi:type="dcterms:W3CDTF">2022-09-28T10:46:34Z</dcterms:created>
  <dcterms:modified xsi:type="dcterms:W3CDTF">2022-09-28T10:46:34Z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