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6.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7.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8.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9.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20.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1.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2.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3.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4.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5.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26.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27.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28.xml" ContentType="application/vnd.openxmlformats-officedocument.theme+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theme/theme29.xml" ContentType="application/vnd.openxmlformats-officedocument.theme+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theme/theme30.xml" ContentType="application/vnd.openxmlformats-officedocument.theme+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theme/theme31.xml" ContentType="application/vnd.openxmlformats-officedocument.theme+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theme/theme32.xml" ContentType="application/vnd.openxmlformats-officedocument.theme+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3.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theme/theme34.xml" ContentType="application/vnd.openxmlformats-officedocument.theme+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theme/theme35.xml" ContentType="application/vnd.openxmlformats-officedocument.theme+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theme/theme36.xml" ContentType="application/vnd.openxmlformats-officedocument.theme+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theme/theme37.xml" ContentType="application/vnd.openxmlformats-officedocument.theme+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theme/theme38.xml" ContentType="application/vnd.openxmlformats-officedocument.theme+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theme/theme39.xml" ContentType="application/vnd.openxmlformats-officedocument.theme+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theme/theme40.xml" ContentType="application/vnd.openxmlformats-officedocument.theme+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theme/theme41.xml" ContentType="application/vnd.openxmlformats-officedocument.theme+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theme/theme42.xml" ContentType="application/vnd.openxmlformats-officedocument.theme+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theme/theme43.xml" ContentType="application/vnd.openxmlformats-officedocument.theme+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theme/theme44.xml" ContentType="application/vnd.openxmlformats-officedocument.theme+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theme/theme45.xml" ContentType="application/vnd.openxmlformats-officedocument.theme+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theme/theme46.xml" ContentType="application/vnd.openxmlformats-officedocument.theme+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theme/theme47.xml" ContentType="application/vnd.openxmlformats-officedocument.theme+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theme/theme48.xml" ContentType="application/vnd.openxmlformats-officedocument.theme+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theme/theme49.xml" ContentType="application/vnd.openxmlformats-officedocument.theme+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theme/theme50.xml" ContentType="application/vnd.openxmlformats-officedocument.theme+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theme/theme51.xml" ContentType="application/vnd.openxmlformats-officedocument.theme+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theme/theme52.xml" ContentType="application/vnd.openxmlformats-officedocument.theme+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theme/theme53.xml" ContentType="application/vnd.openxmlformats-officedocument.theme+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theme/theme54.xml" ContentType="application/vnd.openxmlformats-officedocument.theme+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theme/theme55.xml" ContentType="application/vnd.openxmlformats-officedocument.theme+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theme/theme56.xml" ContentType="application/vnd.openxmlformats-officedocument.theme+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theme/theme57.xml" ContentType="application/vnd.openxmlformats-officedocument.theme+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theme/theme58.xml" ContentType="application/vnd.openxmlformats-officedocument.theme+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theme/theme59.xml" ContentType="application/vnd.openxmlformats-officedocument.theme+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theme/theme60.xml" ContentType="application/vnd.openxmlformats-officedocument.theme+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theme/theme61.xml" ContentType="application/vnd.openxmlformats-officedocument.theme+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theme/theme62.xml" ContentType="application/vnd.openxmlformats-officedocument.theme+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theme/theme63.xml" ContentType="application/vnd.openxmlformats-officedocument.theme+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theme/theme64.xml" ContentType="application/vnd.openxmlformats-officedocument.theme+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theme/theme65.xml" ContentType="application/vnd.openxmlformats-officedocument.theme+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theme/theme66.xml" ContentType="application/vnd.openxmlformats-officedocument.theme+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slideLayouts/slideLayout804.xml" ContentType="application/vnd.openxmlformats-officedocument.presentationml.slideLayout+xml"/>
  <Override PartName="/ppt/theme/theme67.xml" ContentType="application/vnd.openxmlformats-officedocument.theme+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theme/theme68.xml" ContentType="application/vnd.openxmlformats-officedocument.theme+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theme/theme69.xml" ContentType="application/vnd.openxmlformats-officedocument.theme+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theme/theme70.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7" r:id="rId3"/>
    <p:sldMasterId id="2147483700" r:id="rId4"/>
    <p:sldMasterId id="2147483830" r:id="rId5"/>
    <p:sldMasterId id="2147483843" r:id="rId6"/>
    <p:sldMasterId id="2147483856" r:id="rId7"/>
    <p:sldMasterId id="2147483881" r:id="rId8"/>
    <p:sldMasterId id="2147483894" r:id="rId9"/>
    <p:sldMasterId id="2147483907" r:id="rId10"/>
    <p:sldMasterId id="2147483920" r:id="rId11"/>
    <p:sldMasterId id="2147483933" r:id="rId12"/>
    <p:sldMasterId id="2147483946" r:id="rId13"/>
    <p:sldMasterId id="2147483959" r:id="rId14"/>
    <p:sldMasterId id="2147483972" r:id="rId15"/>
    <p:sldMasterId id="2147483985" r:id="rId16"/>
    <p:sldMasterId id="2147483998" r:id="rId17"/>
    <p:sldMasterId id="2147484011" r:id="rId18"/>
    <p:sldMasterId id="2147484024" r:id="rId19"/>
    <p:sldMasterId id="2147484037" r:id="rId20"/>
    <p:sldMasterId id="2147484050" r:id="rId21"/>
    <p:sldMasterId id="2147484063" r:id="rId22"/>
    <p:sldMasterId id="2147484076" r:id="rId23"/>
    <p:sldMasterId id="2147484089" r:id="rId24"/>
    <p:sldMasterId id="2147484102" r:id="rId25"/>
    <p:sldMasterId id="2147484115" r:id="rId26"/>
    <p:sldMasterId id="2147484128" r:id="rId27"/>
    <p:sldMasterId id="2147484141" r:id="rId28"/>
    <p:sldMasterId id="2147484154" r:id="rId29"/>
    <p:sldMasterId id="2147484167" r:id="rId30"/>
    <p:sldMasterId id="2147484180" r:id="rId31"/>
    <p:sldMasterId id="2147484193" r:id="rId32"/>
    <p:sldMasterId id="2147484206" r:id="rId33"/>
    <p:sldMasterId id="2147484219" r:id="rId34"/>
    <p:sldMasterId id="2147484232" r:id="rId35"/>
    <p:sldMasterId id="2147484245" r:id="rId36"/>
    <p:sldMasterId id="2147484258" r:id="rId37"/>
    <p:sldMasterId id="2147484271" r:id="rId38"/>
    <p:sldMasterId id="2147484284" r:id="rId39"/>
    <p:sldMasterId id="2147484297" r:id="rId40"/>
    <p:sldMasterId id="2147484310" r:id="rId41"/>
    <p:sldMasterId id="2147484323" r:id="rId42"/>
    <p:sldMasterId id="2147484336" r:id="rId43"/>
    <p:sldMasterId id="2147484349" r:id="rId44"/>
    <p:sldMasterId id="2147484362" r:id="rId45"/>
    <p:sldMasterId id="2147484375" r:id="rId46"/>
    <p:sldMasterId id="2147484388" r:id="rId47"/>
    <p:sldMasterId id="2147484401" r:id="rId48"/>
    <p:sldMasterId id="2147484414" r:id="rId49"/>
    <p:sldMasterId id="2147484427" r:id="rId50"/>
    <p:sldMasterId id="2147484440" r:id="rId51"/>
    <p:sldMasterId id="2147484453" r:id="rId52"/>
    <p:sldMasterId id="2147484466" r:id="rId53"/>
    <p:sldMasterId id="2147484479" r:id="rId54"/>
    <p:sldMasterId id="2147484492" r:id="rId55"/>
    <p:sldMasterId id="2147484505" r:id="rId56"/>
    <p:sldMasterId id="2147484518" r:id="rId57"/>
    <p:sldMasterId id="2147484531" r:id="rId58"/>
    <p:sldMasterId id="2147484544" r:id="rId59"/>
    <p:sldMasterId id="2147484557" r:id="rId60"/>
    <p:sldMasterId id="2147484570" r:id="rId61"/>
    <p:sldMasterId id="2147484583" r:id="rId62"/>
    <p:sldMasterId id="2147484596" r:id="rId63"/>
    <p:sldMasterId id="2147484609" r:id="rId64"/>
    <p:sldMasterId id="2147484622" r:id="rId65"/>
    <p:sldMasterId id="2147484635" r:id="rId66"/>
    <p:sldMasterId id="2147484648" r:id="rId67"/>
    <p:sldMasterId id="2147484661" r:id="rId68"/>
    <p:sldMasterId id="2147484674" r:id="rId69"/>
    <p:sldMasterId id="2147484687" r:id="rId70"/>
  </p:sldMasterIdLst>
  <p:sldIdLst>
    <p:sldId id="256" r:id="rId71"/>
    <p:sldId id="257" r:id="rId72"/>
    <p:sldId id="258" r:id="rId73"/>
    <p:sldId id="259" r:id="rId74"/>
    <p:sldId id="260" r:id="rId75"/>
    <p:sldId id="261" r:id="rId76"/>
    <p:sldId id="262" r:id="rId77"/>
    <p:sldId id="263" r:id="rId78"/>
    <p:sldId id="264" r:id="rId79"/>
    <p:sldId id="265" r:id="rId80"/>
    <p:sldId id="266" r:id="rId81"/>
    <p:sldId id="267" r:id="rId82"/>
    <p:sldId id="268" r:id="rId83"/>
    <p:sldId id="269" r:id="rId84"/>
    <p:sldId id="270" r:id="rId85"/>
    <p:sldId id="271" r:id="rId86"/>
    <p:sldId id="274" r:id="rId87"/>
    <p:sldId id="273" r:id="rId88"/>
    <p:sldId id="294" r:id="rId89"/>
    <p:sldId id="297" r:id="rId90"/>
    <p:sldId id="300" r:id="rId91"/>
    <p:sldId id="303" r:id="rId92"/>
    <p:sldId id="306" r:id="rId93"/>
    <p:sldId id="309" r:id="rId94"/>
    <p:sldId id="312" r:id="rId95"/>
    <p:sldId id="315" r:id="rId96"/>
    <p:sldId id="318" r:id="rId97"/>
    <p:sldId id="321" r:id="rId98"/>
    <p:sldId id="324" r:id="rId99"/>
    <p:sldId id="327" r:id="rId100"/>
    <p:sldId id="330" r:id="rId101"/>
    <p:sldId id="333" r:id="rId102"/>
    <p:sldId id="336" r:id="rId103"/>
    <p:sldId id="339" r:id="rId104"/>
    <p:sldId id="342" r:id="rId105"/>
    <p:sldId id="345" r:id="rId106"/>
    <p:sldId id="348" r:id="rId107"/>
    <p:sldId id="351" r:id="rId108"/>
    <p:sldId id="354" r:id="rId109"/>
    <p:sldId id="357" r:id="rId110"/>
    <p:sldId id="360" r:id="rId111"/>
    <p:sldId id="363" r:id="rId112"/>
    <p:sldId id="366" r:id="rId113"/>
    <p:sldId id="369" r:id="rId114"/>
    <p:sldId id="372" r:id="rId115"/>
    <p:sldId id="375" r:id="rId116"/>
    <p:sldId id="378" r:id="rId117"/>
    <p:sldId id="381" r:id="rId118"/>
    <p:sldId id="384" r:id="rId119"/>
    <p:sldId id="387" r:id="rId120"/>
    <p:sldId id="390" r:id="rId121"/>
    <p:sldId id="393" r:id="rId122"/>
    <p:sldId id="396" r:id="rId123"/>
    <p:sldId id="399" r:id="rId124"/>
    <p:sldId id="402" r:id="rId125"/>
    <p:sldId id="405" r:id="rId126"/>
    <p:sldId id="408" r:id="rId127"/>
    <p:sldId id="411" r:id="rId128"/>
    <p:sldId id="414" r:id="rId129"/>
    <p:sldId id="417" r:id="rId130"/>
    <p:sldId id="420" r:id="rId131"/>
    <p:sldId id="423" r:id="rId132"/>
    <p:sldId id="426" r:id="rId133"/>
    <p:sldId id="429" r:id="rId134"/>
    <p:sldId id="432" r:id="rId135"/>
    <p:sldId id="435" r:id="rId136"/>
    <p:sldId id="438" r:id="rId137"/>
    <p:sldId id="441" r:id="rId138"/>
    <p:sldId id="444" r:id="rId139"/>
    <p:sldId id="447" r:id="rId140"/>
    <p:sldId id="450" r:id="rId141"/>
    <p:sldId id="453" r:id="rId142"/>
    <p:sldId id="456" r:id="rId143"/>
    <p:sldId id="459" r:id="rId144"/>
    <p:sldId id="462" r:id="rId145"/>
    <p:sldId id="465" r:id="rId146"/>
    <p:sldId id="468" r:id="rId147"/>
    <p:sldId id="471" r:id="rId148"/>
    <p:sldId id="474" r:id="rId149"/>
    <p:sldId id="477" r:id="rId150"/>
    <p:sldId id="480" r:id="rId151"/>
    <p:sldId id="483" r:id="rId152"/>
    <p:sldId id="486" r:id="rId153"/>
    <p:sldId id="489" r:id="rId154"/>
    <p:sldId id="492" r:id="rId155"/>
    <p:sldId id="495" r:id="rId156"/>
    <p:sldId id="498" r:id="rId157"/>
    <p:sldId id="501" r:id="rId158"/>
    <p:sldId id="504" r:id="rId159"/>
    <p:sldId id="507" r:id="rId160"/>
    <p:sldId id="510" r:id="rId161"/>
    <p:sldId id="513" r:id="rId162"/>
    <p:sldId id="516" r:id="rId163"/>
    <p:sldId id="519" r:id="rId164"/>
    <p:sldId id="522" r:id="rId165"/>
    <p:sldId id="525" r:id="rId166"/>
    <p:sldId id="528" r:id="rId167"/>
    <p:sldId id="531" r:id="rId168"/>
    <p:sldId id="534" r:id="rId169"/>
    <p:sldId id="537" r:id="rId170"/>
    <p:sldId id="540" r:id="rId171"/>
    <p:sldId id="543" r:id="rId172"/>
    <p:sldId id="546" r:id="rId173"/>
    <p:sldId id="549" r:id="rId174"/>
    <p:sldId id="552" r:id="rId175"/>
    <p:sldId id="555" r:id="rId176"/>
    <p:sldId id="558" r:id="rId177"/>
    <p:sldId id="561" r:id="rId178"/>
    <p:sldId id="564" r:id="rId179"/>
    <p:sldId id="567" r:id="rId180"/>
    <p:sldId id="570" r:id="rId181"/>
    <p:sldId id="573" r:id="rId182"/>
    <p:sldId id="576" r:id="rId183"/>
    <p:sldId id="579" r:id="rId184"/>
    <p:sldId id="582" r:id="rId185"/>
    <p:sldId id="585" r:id="rId186"/>
    <p:sldId id="588" r:id="rId187"/>
    <p:sldId id="591" r:id="rId188"/>
    <p:sldId id="594" r:id="rId189"/>
    <p:sldId id="597" r:id="rId190"/>
    <p:sldId id="600" r:id="rId191"/>
    <p:sldId id="603" r:id="rId192"/>
    <p:sldId id="606" r:id="rId193"/>
    <p:sldId id="609" r:id="rId194"/>
    <p:sldId id="612" r:id="rId195"/>
    <p:sldId id="615" r:id="rId196"/>
    <p:sldId id="618" r:id="rId197"/>
    <p:sldId id="621" r:id="rId198"/>
    <p:sldId id="624" r:id="rId199"/>
    <p:sldId id="627" r:id="rId200"/>
    <p:sldId id="630" r:id="rId201"/>
  </p:sldIdLst>
  <p:sldSz cx="12192000" cy="6858000"/>
  <p:notesSz cx="7559675" cy="10691813"/>
  <p:custDataLst>
    <p:tags r:id="rId202"/>
  </p:custDataLst>
  <p:defaultTextStyle>
    <a:defPPr>
      <a:defRPr lang="es-ES"/>
    </a:defPPr>
    <a:lvl1pPr algn="l" rtl="0" fontAlgn="base">
      <a:spcBef>
        <a:spcPct val="0"/>
      </a:spcBef>
      <a:spcAft>
        <a:spcPct val="0"/>
      </a:spcAft>
      <a:defRPr kern="1200">
        <a:solidFill>
          <a:srgbClr val="000000"/>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rgbClr val="000000"/>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rgbClr val="000000"/>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rgbClr val="000000"/>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rgbClr val="000000"/>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rgbClr val="000000"/>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rgbClr val="000000"/>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rgbClr val="000000"/>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rgbClr val="000000"/>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é Manuel Delfa De La Morena" initials="JM" lastIdx="5" clrIdx="0"/>
  <p:cmAuthor id="2" name="Nuria Romero Parra" initials="NP"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p:restoredTop sz="0" autoAdjust="0"/>
  </p:normalViewPr>
  <p:slideViewPr>
    <p:cSldViewPr>
      <p:cViewPr varScale="1">
        <p:scale>
          <a:sx n="72" d="100"/>
          <a:sy n="72" d="100"/>
        </p:scale>
        <p:origin x="618" y="78"/>
      </p:cViewPr>
      <p:guideLst>
        <p:guide orient="horz" pos="2160"/>
        <p:guide pos="2880"/>
      </p:guideLst>
    </p:cSldViewPr>
  </p:slideViewPr>
  <p:notesTextViewPr>
    <p:cViewPr>
      <p:scale>
        <a:sx n="100" d="100"/>
        <a:sy n="100" d="100"/>
      </p:scale>
      <p:origin x="0" y="0"/>
    </p:cViewPr>
  </p:notesTextViewPr>
  <p:notesViewPr>
    <p:cSldViewPr>
      <p:cViewPr>
        <p:scale>
          <a:sx n="10" d="100"/>
          <a:sy n="10" d="100"/>
        </p:scale>
        <p:origin x="-102" y="-2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4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 Target="slides/slide14.xml"/><Relationship Id="rId138" Type="http://schemas.openxmlformats.org/officeDocument/2006/relationships/slide" Target="slides/slide68.xml"/><Relationship Id="rId159" Type="http://schemas.openxmlformats.org/officeDocument/2006/relationships/slide" Target="slides/slide89.xml"/><Relationship Id="rId170" Type="http://schemas.openxmlformats.org/officeDocument/2006/relationships/slide" Target="slides/slide100.xml"/><Relationship Id="rId191" Type="http://schemas.openxmlformats.org/officeDocument/2006/relationships/slide" Target="slides/slide121.xml"/><Relationship Id="rId205" Type="http://schemas.openxmlformats.org/officeDocument/2006/relationships/viewProps" Target="viewProps.xml"/><Relationship Id="rId16" Type="http://schemas.openxmlformats.org/officeDocument/2006/relationships/slideMaster" Target="slideMasters/slideMaster16.xml"/><Relationship Id="rId107" Type="http://schemas.openxmlformats.org/officeDocument/2006/relationships/slide" Target="slides/slide3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 Target="slides/slide4.xml"/><Relationship Id="rId79" Type="http://schemas.openxmlformats.org/officeDocument/2006/relationships/slide" Target="slides/slide9.xml"/><Relationship Id="rId102" Type="http://schemas.openxmlformats.org/officeDocument/2006/relationships/slide" Target="slides/slide32.xml"/><Relationship Id="rId123" Type="http://schemas.openxmlformats.org/officeDocument/2006/relationships/slide" Target="slides/slide53.xml"/><Relationship Id="rId128" Type="http://schemas.openxmlformats.org/officeDocument/2006/relationships/slide" Target="slides/slide58.xml"/><Relationship Id="rId144" Type="http://schemas.openxmlformats.org/officeDocument/2006/relationships/slide" Target="slides/slide74.xml"/><Relationship Id="rId149" Type="http://schemas.openxmlformats.org/officeDocument/2006/relationships/slide" Target="slides/slide79.xml"/><Relationship Id="rId5" Type="http://schemas.openxmlformats.org/officeDocument/2006/relationships/slideMaster" Target="slideMasters/slideMaster5.xml"/><Relationship Id="rId90" Type="http://schemas.openxmlformats.org/officeDocument/2006/relationships/slide" Target="slides/slide20.xml"/><Relationship Id="rId95" Type="http://schemas.openxmlformats.org/officeDocument/2006/relationships/slide" Target="slides/slide25.xml"/><Relationship Id="rId160" Type="http://schemas.openxmlformats.org/officeDocument/2006/relationships/slide" Target="slides/slide90.xml"/><Relationship Id="rId165" Type="http://schemas.openxmlformats.org/officeDocument/2006/relationships/slide" Target="slides/slide95.xml"/><Relationship Id="rId181" Type="http://schemas.openxmlformats.org/officeDocument/2006/relationships/slide" Target="slides/slide111.xml"/><Relationship Id="rId186" Type="http://schemas.openxmlformats.org/officeDocument/2006/relationships/slide" Target="slides/slide116.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 Target="slides/slide43.xml"/><Relationship Id="rId118" Type="http://schemas.openxmlformats.org/officeDocument/2006/relationships/slide" Target="slides/slide48.xml"/><Relationship Id="rId134" Type="http://schemas.openxmlformats.org/officeDocument/2006/relationships/slide" Target="slides/slide64.xml"/><Relationship Id="rId139" Type="http://schemas.openxmlformats.org/officeDocument/2006/relationships/slide" Target="slides/slide69.xml"/><Relationship Id="rId80" Type="http://schemas.openxmlformats.org/officeDocument/2006/relationships/slide" Target="slides/slide10.xml"/><Relationship Id="rId85" Type="http://schemas.openxmlformats.org/officeDocument/2006/relationships/slide" Target="slides/slide15.xml"/><Relationship Id="rId150" Type="http://schemas.openxmlformats.org/officeDocument/2006/relationships/slide" Target="slides/slide80.xml"/><Relationship Id="rId155" Type="http://schemas.openxmlformats.org/officeDocument/2006/relationships/slide" Target="slides/slide85.xml"/><Relationship Id="rId171" Type="http://schemas.openxmlformats.org/officeDocument/2006/relationships/slide" Target="slides/slide101.xml"/><Relationship Id="rId176" Type="http://schemas.openxmlformats.org/officeDocument/2006/relationships/slide" Target="slides/slide106.xml"/><Relationship Id="rId192" Type="http://schemas.openxmlformats.org/officeDocument/2006/relationships/slide" Target="slides/slide122.xml"/><Relationship Id="rId197" Type="http://schemas.openxmlformats.org/officeDocument/2006/relationships/slide" Target="slides/slide127.xml"/><Relationship Id="rId206" Type="http://schemas.openxmlformats.org/officeDocument/2006/relationships/theme" Target="theme/theme1.xml"/><Relationship Id="rId201" Type="http://schemas.openxmlformats.org/officeDocument/2006/relationships/slide" Target="slides/slide13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33.xml"/><Relationship Id="rId108" Type="http://schemas.openxmlformats.org/officeDocument/2006/relationships/slide" Target="slides/slide38.xml"/><Relationship Id="rId124" Type="http://schemas.openxmlformats.org/officeDocument/2006/relationships/slide" Target="slides/slide54.xml"/><Relationship Id="rId129" Type="http://schemas.openxmlformats.org/officeDocument/2006/relationships/slide" Target="slides/slide59.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 Target="slides/slide5.xml"/><Relationship Id="rId91" Type="http://schemas.openxmlformats.org/officeDocument/2006/relationships/slide" Target="slides/slide21.xml"/><Relationship Id="rId96" Type="http://schemas.openxmlformats.org/officeDocument/2006/relationships/slide" Target="slides/slide26.xml"/><Relationship Id="rId140" Type="http://schemas.openxmlformats.org/officeDocument/2006/relationships/slide" Target="slides/slide70.xml"/><Relationship Id="rId145" Type="http://schemas.openxmlformats.org/officeDocument/2006/relationships/slide" Target="slides/slide75.xml"/><Relationship Id="rId161" Type="http://schemas.openxmlformats.org/officeDocument/2006/relationships/slide" Target="slides/slide91.xml"/><Relationship Id="rId166" Type="http://schemas.openxmlformats.org/officeDocument/2006/relationships/slide" Target="slides/slide96.xml"/><Relationship Id="rId182" Type="http://schemas.openxmlformats.org/officeDocument/2006/relationships/slide" Target="slides/slide112.xml"/><Relationship Id="rId187" Type="http://schemas.openxmlformats.org/officeDocument/2006/relationships/slide" Target="slides/slide117.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44.xml"/><Relationship Id="rId119" Type="http://schemas.openxmlformats.org/officeDocument/2006/relationships/slide" Target="slides/slide49.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 Target="slides/slide11.xml"/><Relationship Id="rId86" Type="http://schemas.openxmlformats.org/officeDocument/2006/relationships/slide" Target="slides/slide16.xml"/><Relationship Id="rId130" Type="http://schemas.openxmlformats.org/officeDocument/2006/relationships/slide" Target="slides/slide60.xml"/><Relationship Id="rId135" Type="http://schemas.openxmlformats.org/officeDocument/2006/relationships/slide" Target="slides/slide65.xml"/><Relationship Id="rId151" Type="http://schemas.openxmlformats.org/officeDocument/2006/relationships/slide" Target="slides/slide81.xml"/><Relationship Id="rId156" Type="http://schemas.openxmlformats.org/officeDocument/2006/relationships/slide" Target="slides/slide86.xml"/><Relationship Id="rId177" Type="http://schemas.openxmlformats.org/officeDocument/2006/relationships/slide" Target="slides/slide107.xml"/><Relationship Id="rId198" Type="http://schemas.openxmlformats.org/officeDocument/2006/relationships/slide" Target="slides/slide128.xml"/><Relationship Id="rId172" Type="http://schemas.openxmlformats.org/officeDocument/2006/relationships/slide" Target="slides/slide102.xml"/><Relationship Id="rId193" Type="http://schemas.openxmlformats.org/officeDocument/2006/relationships/slide" Target="slides/slide123.xml"/><Relationship Id="rId202" Type="http://schemas.openxmlformats.org/officeDocument/2006/relationships/tags" Target="tags/tag1.xml"/><Relationship Id="rId207" Type="http://schemas.openxmlformats.org/officeDocument/2006/relationships/tableStyles" Target="tableStyles.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3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 Target="slides/slide6.xml"/><Relationship Id="rId97" Type="http://schemas.openxmlformats.org/officeDocument/2006/relationships/slide" Target="slides/slide27.xml"/><Relationship Id="rId104" Type="http://schemas.openxmlformats.org/officeDocument/2006/relationships/slide" Target="slides/slide34.xml"/><Relationship Id="rId120" Type="http://schemas.openxmlformats.org/officeDocument/2006/relationships/slide" Target="slides/slide50.xml"/><Relationship Id="rId125" Type="http://schemas.openxmlformats.org/officeDocument/2006/relationships/slide" Target="slides/slide55.xml"/><Relationship Id="rId141" Type="http://schemas.openxmlformats.org/officeDocument/2006/relationships/slide" Target="slides/slide71.xml"/><Relationship Id="rId146" Type="http://schemas.openxmlformats.org/officeDocument/2006/relationships/slide" Target="slides/slide76.xml"/><Relationship Id="rId167" Type="http://schemas.openxmlformats.org/officeDocument/2006/relationships/slide" Target="slides/slide97.xml"/><Relationship Id="rId188" Type="http://schemas.openxmlformats.org/officeDocument/2006/relationships/slide" Target="slides/slide118.xml"/><Relationship Id="rId7" Type="http://schemas.openxmlformats.org/officeDocument/2006/relationships/slideMaster" Target="slideMasters/slideMaster7.xml"/><Relationship Id="rId71" Type="http://schemas.openxmlformats.org/officeDocument/2006/relationships/slide" Target="slides/slide1.xml"/><Relationship Id="rId92" Type="http://schemas.openxmlformats.org/officeDocument/2006/relationships/slide" Target="slides/slide22.xml"/><Relationship Id="rId162" Type="http://schemas.openxmlformats.org/officeDocument/2006/relationships/slide" Target="slides/slide92.xml"/><Relationship Id="rId183" Type="http://schemas.openxmlformats.org/officeDocument/2006/relationships/slide" Target="slides/slide113.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 Target="slides/slide17.xml"/><Relationship Id="rId110" Type="http://schemas.openxmlformats.org/officeDocument/2006/relationships/slide" Target="slides/slide40.xml"/><Relationship Id="rId115" Type="http://schemas.openxmlformats.org/officeDocument/2006/relationships/slide" Target="slides/slide45.xml"/><Relationship Id="rId131" Type="http://schemas.openxmlformats.org/officeDocument/2006/relationships/slide" Target="slides/slide61.xml"/><Relationship Id="rId136" Type="http://schemas.openxmlformats.org/officeDocument/2006/relationships/slide" Target="slides/slide66.xml"/><Relationship Id="rId157" Type="http://schemas.openxmlformats.org/officeDocument/2006/relationships/slide" Target="slides/slide87.xml"/><Relationship Id="rId178" Type="http://schemas.openxmlformats.org/officeDocument/2006/relationships/slide" Target="slides/slide108.xml"/><Relationship Id="rId61" Type="http://schemas.openxmlformats.org/officeDocument/2006/relationships/slideMaster" Target="slideMasters/slideMaster61.xml"/><Relationship Id="rId82" Type="http://schemas.openxmlformats.org/officeDocument/2006/relationships/slide" Target="slides/slide12.xml"/><Relationship Id="rId152" Type="http://schemas.openxmlformats.org/officeDocument/2006/relationships/slide" Target="slides/slide82.xml"/><Relationship Id="rId173" Type="http://schemas.openxmlformats.org/officeDocument/2006/relationships/slide" Target="slides/slide103.xml"/><Relationship Id="rId194" Type="http://schemas.openxmlformats.org/officeDocument/2006/relationships/slide" Target="slides/slide124.xml"/><Relationship Id="rId199" Type="http://schemas.openxmlformats.org/officeDocument/2006/relationships/slide" Target="slides/slide129.xml"/><Relationship Id="rId203" Type="http://schemas.openxmlformats.org/officeDocument/2006/relationships/commentAuthors" Target="commentAuthor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 Target="slides/slide7.xml"/><Relationship Id="rId100" Type="http://schemas.openxmlformats.org/officeDocument/2006/relationships/slide" Target="slides/slide30.xml"/><Relationship Id="rId105" Type="http://schemas.openxmlformats.org/officeDocument/2006/relationships/slide" Target="slides/slide35.xml"/><Relationship Id="rId126" Type="http://schemas.openxmlformats.org/officeDocument/2006/relationships/slide" Target="slides/slide56.xml"/><Relationship Id="rId147" Type="http://schemas.openxmlformats.org/officeDocument/2006/relationships/slide" Target="slides/slide77.xml"/><Relationship Id="rId168" Type="http://schemas.openxmlformats.org/officeDocument/2006/relationships/slide" Target="slides/slide98.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2.xml"/><Relationship Id="rId93" Type="http://schemas.openxmlformats.org/officeDocument/2006/relationships/slide" Target="slides/slide23.xml"/><Relationship Id="rId98" Type="http://schemas.openxmlformats.org/officeDocument/2006/relationships/slide" Target="slides/slide28.xml"/><Relationship Id="rId121" Type="http://schemas.openxmlformats.org/officeDocument/2006/relationships/slide" Target="slides/slide51.xml"/><Relationship Id="rId142" Type="http://schemas.openxmlformats.org/officeDocument/2006/relationships/slide" Target="slides/slide72.xml"/><Relationship Id="rId163" Type="http://schemas.openxmlformats.org/officeDocument/2006/relationships/slide" Target="slides/slide93.xml"/><Relationship Id="rId184" Type="http://schemas.openxmlformats.org/officeDocument/2006/relationships/slide" Target="slides/slide114.xml"/><Relationship Id="rId189" Type="http://schemas.openxmlformats.org/officeDocument/2006/relationships/slide" Target="slides/slide119.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 Target="slides/slide46.xml"/><Relationship Id="rId137" Type="http://schemas.openxmlformats.org/officeDocument/2006/relationships/slide" Target="slides/slide67.xml"/><Relationship Id="rId158" Type="http://schemas.openxmlformats.org/officeDocument/2006/relationships/slide" Target="slides/slide88.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 Target="slides/slide13.xml"/><Relationship Id="rId88" Type="http://schemas.openxmlformats.org/officeDocument/2006/relationships/slide" Target="slides/slide18.xml"/><Relationship Id="rId111" Type="http://schemas.openxmlformats.org/officeDocument/2006/relationships/slide" Target="slides/slide41.xml"/><Relationship Id="rId132" Type="http://schemas.openxmlformats.org/officeDocument/2006/relationships/slide" Target="slides/slide62.xml"/><Relationship Id="rId153" Type="http://schemas.openxmlformats.org/officeDocument/2006/relationships/slide" Target="slides/slide83.xml"/><Relationship Id="rId174" Type="http://schemas.openxmlformats.org/officeDocument/2006/relationships/slide" Target="slides/slide104.xml"/><Relationship Id="rId179" Type="http://schemas.openxmlformats.org/officeDocument/2006/relationships/slide" Target="slides/slide109.xml"/><Relationship Id="rId195" Type="http://schemas.openxmlformats.org/officeDocument/2006/relationships/slide" Target="slides/slide125.xml"/><Relationship Id="rId190" Type="http://schemas.openxmlformats.org/officeDocument/2006/relationships/slide" Target="slides/slide120.xml"/><Relationship Id="rId204" Type="http://schemas.openxmlformats.org/officeDocument/2006/relationships/presProps" Target="presProps.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 Target="slides/slide36.xml"/><Relationship Id="rId127" Type="http://schemas.openxmlformats.org/officeDocument/2006/relationships/slide" Target="slides/slide5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 Target="slides/slide3.xml"/><Relationship Id="rId78" Type="http://schemas.openxmlformats.org/officeDocument/2006/relationships/slide" Target="slides/slide8.xml"/><Relationship Id="rId94" Type="http://schemas.openxmlformats.org/officeDocument/2006/relationships/slide" Target="slides/slide24.xml"/><Relationship Id="rId99" Type="http://schemas.openxmlformats.org/officeDocument/2006/relationships/slide" Target="slides/slide29.xml"/><Relationship Id="rId101" Type="http://schemas.openxmlformats.org/officeDocument/2006/relationships/slide" Target="slides/slide31.xml"/><Relationship Id="rId122" Type="http://schemas.openxmlformats.org/officeDocument/2006/relationships/slide" Target="slides/slide52.xml"/><Relationship Id="rId143" Type="http://schemas.openxmlformats.org/officeDocument/2006/relationships/slide" Target="slides/slide73.xml"/><Relationship Id="rId148" Type="http://schemas.openxmlformats.org/officeDocument/2006/relationships/slide" Target="slides/slide78.xml"/><Relationship Id="rId164" Type="http://schemas.openxmlformats.org/officeDocument/2006/relationships/slide" Target="slides/slide94.xml"/><Relationship Id="rId169" Type="http://schemas.openxmlformats.org/officeDocument/2006/relationships/slide" Target="slides/slide99.xml"/><Relationship Id="rId185" Type="http://schemas.openxmlformats.org/officeDocument/2006/relationships/slide" Target="slides/slide115.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10.xml"/><Relationship Id="rId26" Type="http://schemas.openxmlformats.org/officeDocument/2006/relationships/slideMaster" Target="slideMasters/slideMaster26.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 Target="slides/slide19.xml"/><Relationship Id="rId112" Type="http://schemas.openxmlformats.org/officeDocument/2006/relationships/slide" Target="slides/slide42.xml"/><Relationship Id="rId133" Type="http://schemas.openxmlformats.org/officeDocument/2006/relationships/slide" Target="slides/slide63.xml"/><Relationship Id="rId154" Type="http://schemas.openxmlformats.org/officeDocument/2006/relationships/slide" Target="slides/slide84.xml"/><Relationship Id="rId175" Type="http://schemas.openxmlformats.org/officeDocument/2006/relationships/slide" Target="slides/slide105.xml"/><Relationship Id="rId196" Type="http://schemas.openxmlformats.org/officeDocument/2006/relationships/slide" Target="slides/slide126.xml"/><Relationship Id="rId200" Type="http://schemas.openxmlformats.org/officeDocument/2006/relationships/slide" Target="slides/slide13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4495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28" name="PlaceHolder 2"/>
          <p:cNvSpPr>
            <a:spLocks noGrp="1"/>
          </p:cNvSpPr>
          <p:nvPr>
            <p:ph idx="1"/>
          </p:nvPr>
        </p:nvSpPr>
        <p:spPr>
          <a:xfrm>
            <a:off x="1467000" y="1713960"/>
            <a:ext cx="7867440" cy="349560"/>
          </a:xfrm>
          <a:prstGeom prst="rect">
            <a:avLst/>
          </a:prstGeom>
          <a:noFill/>
          <a:ln w="0">
            <a:noFill/>
          </a:ln>
        </p:spPr>
        <p:txBody>
          <a:bodyPr/>
          <a:lstStyle/>
          <a:p>
            <a:pPr lvl="0"/>
            <a:r>
              <a:rPr lang="es-ES" noProof="0"/>
              <a:t>Haga clic para modificar el estilo de texto del patrón</a:t>
            </a:r>
          </a:p>
        </p:txBody>
      </p:sp>
      <p:sp>
        <p:nvSpPr>
          <p:cNvPr id="29" name="PlaceHolder 3"/>
          <p:cNvSpPr>
            <a:spLocks noGrp="1"/>
          </p:cNvSpPr>
          <p:nvPr>
            <p:ph idx="2"/>
          </p:nvPr>
        </p:nvSpPr>
        <p:spPr>
          <a:xfrm>
            <a:off x="1467000" y="2097000"/>
            <a:ext cx="78674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1138618004"/>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54"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55"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726510967"/>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3761905173"/>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2931912362"/>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59"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0"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
        <p:nvSpPr>
          <p:cNvPr id="61"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199716119"/>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3"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4"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5" name="PlaceHolder 4"/>
          <p:cNvSpPr>
            <a:spLocks noGrp="1"/>
          </p:cNvSpPr>
          <p:nvPr>
            <p:ph idx="3"/>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187811336"/>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7"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8"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9" name="PlaceHolder 4"/>
          <p:cNvSpPr>
            <a:spLocks noGrp="1"/>
          </p:cNvSpPr>
          <p:nvPr>
            <p:ph idx="3"/>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337550763"/>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1" name="PlaceHolder 2"/>
          <p:cNvSpPr>
            <a:spLocks noGrp="1"/>
          </p:cNvSpPr>
          <p:nvPr>
            <p:ph idx="1"/>
          </p:nvPr>
        </p:nvSpPr>
        <p:spPr>
          <a:xfrm>
            <a:off x="1467000" y="1713960"/>
            <a:ext cx="7867440" cy="349560"/>
          </a:xfrm>
          <a:prstGeom prst="rect">
            <a:avLst/>
          </a:prstGeom>
          <a:noFill/>
          <a:ln w="0">
            <a:noFill/>
          </a:ln>
        </p:spPr>
        <p:txBody>
          <a:bodyPr/>
          <a:lstStyle/>
          <a:p>
            <a:endParaRPr lang="en-US" noProof="0"/>
          </a:p>
        </p:txBody>
      </p:sp>
      <p:sp>
        <p:nvSpPr>
          <p:cNvPr id="72" name="PlaceHolder 3"/>
          <p:cNvSpPr>
            <a:spLocks noGrp="1"/>
          </p:cNvSpPr>
          <p:nvPr>
            <p:ph idx="2"/>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628675038"/>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4"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75"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76"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
        <p:nvSpPr>
          <p:cNvPr id="77" name="PlaceHolder 5"/>
          <p:cNvSpPr>
            <a:spLocks noGrp="1"/>
          </p:cNvSpPr>
          <p:nvPr>
            <p:ph idx="4"/>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71261190"/>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9" name="PlaceHolder 2"/>
          <p:cNvSpPr>
            <a:spLocks noGrp="1"/>
          </p:cNvSpPr>
          <p:nvPr>
            <p:ph idx="1"/>
          </p:nvPr>
        </p:nvSpPr>
        <p:spPr>
          <a:xfrm>
            <a:off x="1467000" y="1713960"/>
            <a:ext cx="2532960" cy="349560"/>
          </a:xfrm>
          <a:prstGeom prst="rect">
            <a:avLst/>
          </a:prstGeom>
          <a:noFill/>
          <a:ln w="0">
            <a:noFill/>
          </a:ln>
        </p:spPr>
        <p:txBody>
          <a:bodyPr/>
          <a:lstStyle/>
          <a:p>
            <a:endParaRPr lang="en-US" noProof="0"/>
          </a:p>
        </p:txBody>
      </p:sp>
      <p:sp>
        <p:nvSpPr>
          <p:cNvPr id="80" name="PlaceHolder 3"/>
          <p:cNvSpPr>
            <a:spLocks noGrp="1"/>
          </p:cNvSpPr>
          <p:nvPr>
            <p:ph idx="2"/>
          </p:nvPr>
        </p:nvSpPr>
        <p:spPr>
          <a:xfrm>
            <a:off x="4127040" y="1713960"/>
            <a:ext cx="2532960" cy="349560"/>
          </a:xfrm>
          <a:prstGeom prst="rect">
            <a:avLst/>
          </a:prstGeom>
          <a:noFill/>
          <a:ln w="0">
            <a:noFill/>
          </a:ln>
        </p:spPr>
        <p:txBody>
          <a:bodyPr/>
          <a:lstStyle/>
          <a:p>
            <a:endParaRPr lang="en-US" noProof="0"/>
          </a:p>
        </p:txBody>
      </p:sp>
      <p:sp>
        <p:nvSpPr>
          <p:cNvPr id="81" name="PlaceHolder 4"/>
          <p:cNvSpPr>
            <a:spLocks noGrp="1"/>
          </p:cNvSpPr>
          <p:nvPr>
            <p:ph idx="3"/>
          </p:nvPr>
        </p:nvSpPr>
        <p:spPr>
          <a:xfrm>
            <a:off x="6787080" y="1713960"/>
            <a:ext cx="2532960" cy="349560"/>
          </a:xfrm>
          <a:prstGeom prst="rect">
            <a:avLst/>
          </a:prstGeom>
          <a:noFill/>
          <a:ln w="0">
            <a:noFill/>
          </a:ln>
        </p:spPr>
        <p:txBody>
          <a:bodyPr/>
          <a:lstStyle/>
          <a:p>
            <a:endParaRPr lang="en-US" noProof="0"/>
          </a:p>
        </p:txBody>
      </p:sp>
      <p:sp>
        <p:nvSpPr>
          <p:cNvPr id="82" name="PlaceHolder 5"/>
          <p:cNvSpPr>
            <a:spLocks noGrp="1"/>
          </p:cNvSpPr>
          <p:nvPr>
            <p:ph idx="4"/>
          </p:nvPr>
        </p:nvSpPr>
        <p:spPr>
          <a:xfrm>
            <a:off x="1467000" y="2097000"/>
            <a:ext cx="2532960" cy="349560"/>
          </a:xfrm>
          <a:prstGeom prst="rect">
            <a:avLst/>
          </a:prstGeom>
          <a:noFill/>
          <a:ln w="0">
            <a:noFill/>
          </a:ln>
        </p:spPr>
        <p:txBody>
          <a:bodyPr/>
          <a:lstStyle/>
          <a:p>
            <a:endParaRPr lang="en-US" noProof="0"/>
          </a:p>
        </p:txBody>
      </p:sp>
      <p:sp>
        <p:nvSpPr>
          <p:cNvPr id="83" name="PlaceHolder 6"/>
          <p:cNvSpPr>
            <a:spLocks noGrp="1"/>
          </p:cNvSpPr>
          <p:nvPr>
            <p:ph idx="5"/>
          </p:nvPr>
        </p:nvSpPr>
        <p:spPr>
          <a:xfrm>
            <a:off x="4127040" y="2097000"/>
            <a:ext cx="2532960" cy="349560"/>
          </a:xfrm>
          <a:prstGeom prst="rect">
            <a:avLst/>
          </a:prstGeom>
          <a:noFill/>
          <a:ln w="0">
            <a:noFill/>
          </a:ln>
        </p:spPr>
        <p:txBody>
          <a:bodyPr/>
          <a:lstStyle/>
          <a:p>
            <a:endParaRPr lang="en-US" noProof="0"/>
          </a:p>
        </p:txBody>
      </p:sp>
      <p:sp>
        <p:nvSpPr>
          <p:cNvPr id="84" name="PlaceHolder 7"/>
          <p:cNvSpPr>
            <a:spLocks noGrp="1"/>
          </p:cNvSpPr>
          <p:nvPr>
            <p:ph idx="6"/>
          </p:nvPr>
        </p:nvSpPr>
        <p:spPr>
          <a:xfrm>
            <a:off x="6787080" y="2097000"/>
            <a:ext cx="253296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00359606"/>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294322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31" name="PlaceHolder 2"/>
          <p:cNvSpPr>
            <a:spLocks noGrp="1"/>
          </p:cNvSpPr>
          <p:nvPr>
            <p:ph idx="1"/>
          </p:nvPr>
        </p:nvSpPr>
        <p:spPr>
          <a:xfrm>
            <a:off x="1467000" y="1713960"/>
            <a:ext cx="3839040" cy="349560"/>
          </a:xfrm>
          <a:prstGeom prst="rect">
            <a:avLst/>
          </a:prstGeom>
          <a:noFill/>
          <a:ln w="0">
            <a:noFill/>
          </a:ln>
        </p:spPr>
        <p:txBody>
          <a:bodyPr/>
          <a:lstStyle/>
          <a:p>
            <a:pPr lvl="0"/>
            <a:r>
              <a:rPr lang="es-ES" noProof="0"/>
              <a:t>Haga clic para modificar el estilo de texto del patrón</a:t>
            </a:r>
          </a:p>
        </p:txBody>
      </p:sp>
      <p:sp>
        <p:nvSpPr>
          <p:cNvPr id="32" name="PlaceHolder 3"/>
          <p:cNvSpPr>
            <a:spLocks noGrp="1"/>
          </p:cNvSpPr>
          <p:nvPr>
            <p:ph idx="2"/>
          </p:nvPr>
        </p:nvSpPr>
        <p:spPr>
          <a:xfrm>
            <a:off x="5498280" y="1713960"/>
            <a:ext cx="3839040" cy="349560"/>
          </a:xfrm>
          <a:prstGeom prst="rect">
            <a:avLst/>
          </a:prstGeom>
          <a:noFill/>
          <a:ln w="0">
            <a:noFill/>
          </a:ln>
        </p:spPr>
        <p:txBody>
          <a:bodyPr/>
          <a:lstStyle/>
          <a:p>
            <a:pPr lvl="0"/>
            <a:r>
              <a:rPr lang="es-ES" noProof="0"/>
              <a:t>Haga clic para modificar el estilo de texto del patrón</a:t>
            </a:r>
          </a:p>
        </p:txBody>
      </p:sp>
      <p:sp>
        <p:nvSpPr>
          <p:cNvPr id="33" name="PlaceHolder 4"/>
          <p:cNvSpPr>
            <a:spLocks noGrp="1"/>
          </p:cNvSpPr>
          <p:nvPr>
            <p:ph idx="3"/>
          </p:nvPr>
        </p:nvSpPr>
        <p:spPr>
          <a:xfrm>
            <a:off x="1467000" y="2097000"/>
            <a:ext cx="3839040" cy="349560"/>
          </a:xfrm>
          <a:prstGeom prst="rect">
            <a:avLst/>
          </a:prstGeom>
          <a:noFill/>
          <a:ln w="0">
            <a:noFill/>
          </a:ln>
        </p:spPr>
        <p:txBody>
          <a:bodyPr/>
          <a:lstStyle/>
          <a:p>
            <a:pPr lvl="0"/>
            <a:r>
              <a:rPr lang="es-ES" noProof="0"/>
              <a:t>Haga clic para modificar el estilo de texto del patrón</a:t>
            </a:r>
          </a:p>
        </p:txBody>
      </p:sp>
      <p:sp>
        <p:nvSpPr>
          <p:cNvPr id="34" name="PlaceHolder 5"/>
          <p:cNvSpPr>
            <a:spLocks noGrp="1"/>
          </p:cNvSpPr>
          <p:nvPr>
            <p:ph idx="4"/>
          </p:nvPr>
        </p:nvSpPr>
        <p:spPr>
          <a:xfrm>
            <a:off x="5498280" y="2097000"/>
            <a:ext cx="38390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3118204606"/>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35" name="PlaceHolder 2"/>
          <p:cNvSpPr>
            <a:spLocks noGrp="1"/>
          </p:cNvSpPr>
          <p:nvPr>
            <p:ph type="subTitle" idx="1"/>
          </p:nvPr>
        </p:nvSpPr>
        <p:spPr>
          <a:xfrm>
            <a:off x="1467000" y="1713960"/>
            <a:ext cx="7867440" cy="732960"/>
          </a:xfrm>
          <a:prstGeom prst="rect">
            <a:avLst/>
          </a:prstGeom>
          <a:noFill/>
          <a:ln w="0">
            <a:noFill/>
          </a:ln>
        </p:spPr>
        <p:txBody>
          <a:bodyPr tIns="0" rIns="0" bIns="0"/>
          <a:lstStyle/>
          <a:p>
            <a:endParaRPr lang="es-ES" noProof="0"/>
          </a:p>
        </p:txBody>
      </p:sp>
    </p:spTree>
    <p:extLst>
      <p:ext uri="{BB962C8B-B14F-4D97-AF65-F5344CB8AC3E}">
        <p14:creationId xmlns:p14="http://schemas.microsoft.com/office/powerpoint/2010/main" val="669513744"/>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37" name="PlaceHolder 2"/>
          <p:cNvSpPr>
            <a:spLocks noGrp="1"/>
          </p:cNvSpPr>
          <p:nvPr>
            <p:ph idx="1"/>
          </p:nvPr>
        </p:nvSpPr>
        <p:spPr>
          <a:xfrm>
            <a:off x="1467000" y="1713960"/>
            <a:ext cx="7867440" cy="7329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3473782418"/>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39" name="PlaceHolder 2"/>
          <p:cNvSpPr>
            <a:spLocks noGrp="1"/>
          </p:cNvSpPr>
          <p:nvPr>
            <p:ph idx="1"/>
          </p:nvPr>
        </p:nvSpPr>
        <p:spPr>
          <a:xfrm>
            <a:off x="1467000" y="1713960"/>
            <a:ext cx="3839040" cy="732960"/>
          </a:xfrm>
          <a:prstGeom prst="rect">
            <a:avLst/>
          </a:prstGeom>
          <a:noFill/>
          <a:ln w="0">
            <a:noFill/>
          </a:ln>
        </p:spPr>
        <p:txBody>
          <a:bodyPr tIns="0" rIns="0" bIns="0" anchor="t">
            <a:normAutofit/>
          </a:bodyPr>
          <a:lstStyle/>
          <a:p>
            <a:endParaRPr lang="en-US" noProof="0"/>
          </a:p>
        </p:txBody>
      </p:sp>
      <p:sp>
        <p:nvSpPr>
          <p:cNvPr id="140" name="PlaceHolder 3"/>
          <p:cNvSpPr>
            <a:spLocks noGrp="1"/>
          </p:cNvSpPr>
          <p:nvPr>
            <p:ph idx="2"/>
          </p:nvPr>
        </p:nvSpPr>
        <p:spPr>
          <a:xfrm>
            <a:off x="5498280" y="1713960"/>
            <a:ext cx="3839040" cy="7329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2575993014"/>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968215681"/>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2" name="PlaceHolder 1"/>
          <p:cNvSpPr>
            <a:spLocks noGrp="1"/>
          </p:cNvSpPr>
          <p:nvPr>
            <p:ph type="subTitle"/>
          </p:nvPr>
        </p:nvSpPr>
        <p:spPr>
          <a:xfrm>
            <a:off x="609480" y="273600"/>
            <a:ext cx="10972440" cy="5307840"/>
          </a:xfrm>
          <a:prstGeom prst="rect">
            <a:avLst/>
          </a:prstGeom>
          <a:noFill/>
          <a:ln w="0">
            <a:noFill/>
          </a:ln>
        </p:spPr>
        <p:txBody>
          <a:bodyPr tIns="0" rIns="0" bIns="0"/>
          <a:lstStyle/>
          <a:p>
            <a:endParaRPr lang="es-ES" noProof="0"/>
          </a:p>
        </p:txBody>
      </p:sp>
    </p:spTree>
    <p:extLst>
      <p:ext uri="{BB962C8B-B14F-4D97-AF65-F5344CB8AC3E}">
        <p14:creationId xmlns:p14="http://schemas.microsoft.com/office/powerpoint/2010/main" val="232084658"/>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44"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145" name="PlaceHolder 3"/>
          <p:cNvSpPr>
            <a:spLocks noGrp="1"/>
          </p:cNvSpPr>
          <p:nvPr>
            <p:ph idx="2"/>
          </p:nvPr>
        </p:nvSpPr>
        <p:spPr>
          <a:xfrm>
            <a:off x="5498280" y="1713960"/>
            <a:ext cx="3839040" cy="732960"/>
          </a:xfrm>
          <a:prstGeom prst="rect">
            <a:avLst/>
          </a:prstGeom>
          <a:noFill/>
          <a:ln w="0">
            <a:noFill/>
          </a:ln>
        </p:spPr>
        <p:txBody>
          <a:bodyPr tIns="0" rIns="0" bIns="0" anchor="t">
            <a:normAutofit/>
          </a:bodyPr>
          <a:lstStyle/>
          <a:p>
            <a:endParaRPr lang="en-US" noProof="0"/>
          </a:p>
        </p:txBody>
      </p:sp>
      <p:sp>
        <p:nvSpPr>
          <p:cNvPr id="146" name="PlaceHolder 4"/>
          <p:cNvSpPr>
            <a:spLocks noGrp="1"/>
          </p:cNvSpPr>
          <p:nvPr>
            <p:ph idx="3"/>
          </p:nvPr>
        </p:nvSpPr>
        <p:spPr>
          <a:xfrm>
            <a:off x="146700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2468561382"/>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48" name="PlaceHolder 2"/>
          <p:cNvSpPr>
            <a:spLocks noGrp="1"/>
          </p:cNvSpPr>
          <p:nvPr>
            <p:ph idx="1"/>
          </p:nvPr>
        </p:nvSpPr>
        <p:spPr>
          <a:xfrm>
            <a:off x="1467000" y="1713960"/>
            <a:ext cx="3839040" cy="732960"/>
          </a:xfrm>
          <a:prstGeom prst="rect">
            <a:avLst/>
          </a:prstGeom>
          <a:noFill/>
          <a:ln w="0">
            <a:noFill/>
          </a:ln>
        </p:spPr>
        <p:txBody>
          <a:bodyPr tIns="0" rIns="0" bIns="0" anchor="t">
            <a:normAutofit/>
          </a:bodyPr>
          <a:lstStyle/>
          <a:p>
            <a:endParaRPr lang="en-US" noProof="0"/>
          </a:p>
        </p:txBody>
      </p:sp>
      <p:sp>
        <p:nvSpPr>
          <p:cNvPr id="149"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150" name="PlaceHolder 4"/>
          <p:cNvSpPr>
            <a:spLocks noGrp="1"/>
          </p:cNvSpPr>
          <p:nvPr>
            <p:ph idx="3"/>
          </p:nvPr>
        </p:nvSpPr>
        <p:spPr>
          <a:xfrm>
            <a:off x="549828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2789189414"/>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52"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153"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154" name="PlaceHolder 4"/>
          <p:cNvSpPr>
            <a:spLocks noGrp="1"/>
          </p:cNvSpPr>
          <p:nvPr>
            <p:ph idx="3"/>
          </p:nvPr>
        </p:nvSpPr>
        <p:spPr>
          <a:xfrm>
            <a:off x="1467000" y="2097000"/>
            <a:ext cx="78674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1474886196"/>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56" name="PlaceHolder 2"/>
          <p:cNvSpPr>
            <a:spLocks noGrp="1"/>
          </p:cNvSpPr>
          <p:nvPr>
            <p:ph idx="1"/>
          </p:nvPr>
        </p:nvSpPr>
        <p:spPr>
          <a:xfrm>
            <a:off x="1467000" y="1713960"/>
            <a:ext cx="7867440" cy="349560"/>
          </a:xfrm>
          <a:prstGeom prst="rect">
            <a:avLst/>
          </a:prstGeom>
          <a:noFill/>
          <a:ln w="0">
            <a:noFill/>
          </a:ln>
        </p:spPr>
        <p:txBody>
          <a:bodyPr tIns="0" rIns="0" bIns="0" anchor="t">
            <a:normAutofit/>
          </a:bodyPr>
          <a:lstStyle/>
          <a:p>
            <a:endParaRPr lang="en-US" noProof="0"/>
          </a:p>
        </p:txBody>
      </p:sp>
      <p:sp>
        <p:nvSpPr>
          <p:cNvPr id="157" name="PlaceHolder 3"/>
          <p:cNvSpPr>
            <a:spLocks noGrp="1"/>
          </p:cNvSpPr>
          <p:nvPr>
            <p:ph idx="2"/>
          </p:nvPr>
        </p:nvSpPr>
        <p:spPr>
          <a:xfrm>
            <a:off x="1467000" y="2097000"/>
            <a:ext cx="78674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2483115838"/>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59"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160"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161" name="PlaceHolder 4"/>
          <p:cNvSpPr>
            <a:spLocks noGrp="1"/>
          </p:cNvSpPr>
          <p:nvPr>
            <p:ph idx="3"/>
          </p:nvPr>
        </p:nvSpPr>
        <p:spPr>
          <a:xfrm>
            <a:off x="1467000" y="2097000"/>
            <a:ext cx="3839040" cy="349560"/>
          </a:xfrm>
          <a:prstGeom prst="rect">
            <a:avLst/>
          </a:prstGeom>
          <a:noFill/>
          <a:ln w="0">
            <a:noFill/>
          </a:ln>
        </p:spPr>
        <p:txBody>
          <a:bodyPr tIns="0" rIns="0" bIns="0" anchor="t">
            <a:normAutofit/>
          </a:bodyPr>
          <a:lstStyle/>
          <a:p>
            <a:endParaRPr lang="en-US" noProof="0"/>
          </a:p>
        </p:txBody>
      </p:sp>
      <p:sp>
        <p:nvSpPr>
          <p:cNvPr id="162" name="PlaceHolder 5"/>
          <p:cNvSpPr>
            <a:spLocks noGrp="1"/>
          </p:cNvSpPr>
          <p:nvPr>
            <p:ph idx="4"/>
          </p:nvPr>
        </p:nvSpPr>
        <p:spPr>
          <a:xfrm>
            <a:off x="549828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206332239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36" name="PlaceHolder 2"/>
          <p:cNvSpPr>
            <a:spLocks noGrp="1"/>
          </p:cNvSpPr>
          <p:nvPr>
            <p:ph idx="1"/>
          </p:nvPr>
        </p:nvSpPr>
        <p:spPr>
          <a:xfrm>
            <a:off x="1467000" y="1713960"/>
            <a:ext cx="2532960" cy="349560"/>
          </a:xfrm>
          <a:prstGeom prst="rect">
            <a:avLst/>
          </a:prstGeom>
          <a:noFill/>
          <a:ln w="0">
            <a:noFill/>
          </a:ln>
        </p:spPr>
        <p:txBody>
          <a:bodyPr/>
          <a:lstStyle/>
          <a:p>
            <a:pPr lvl="0"/>
            <a:r>
              <a:rPr lang="es-ES" noProof="0"/>
              <a:t>Haga clic para modificar el estilo de texto del patrón</a:t>
            </a:r>
          </a:p>
        </p:txBody>
      </p:sp>
      <p:sp>
        <p:nvSpPr>
          <p:cNvPr id="37" name="PlaceHolder 3"/>
          <p:cNvSpPr>
            <a:spLocks noGrp="1"/>
          </p:cNvSpPr>
          <p:nvPr>
            <p:ph idx="2"/>
          </p:nvPr>
        </p:nvSpPr>
        <p:spPr>
          <a:xfrm>
            <a:off x="4127040" y="1713960"/>
            <a:ext cx="2532960" cy="349560"/>
          </a:xfrm>
          <a:prstGeom prst="rect">
            <a:avLst/>
          </a:prstGeom>
          <a:noFill/>
          <a:ln w="0">
            <a:noFill/>
          </a:ln>
        </p:spPr>
        <p:txBody>
          <a:bodyPr/>
          <a:lstStyle/>
          <a:p>
            <a:pPr lvl="0"/>
            <a:r>
              <a:rPr lang="es-ES" noProof="0"/>
              <a:t>Haga clic para modificar el estilo de texto del patrón</a:t>
            </a:r>
          </a:p>
        </p:txBody>
      </p:sp>
      <p:sp>
        <p:nvSpPr>
          <p:cNvPr id="38" name="PlaceHolder 4"/>
          <p:cNvSpPr>
            <a:spLocks noGrp="1"/>
          </p:cNvSpPr>
          <p:nvPr>
            <p:ph idx="3"/>
          </p:nvPr>
        </p:nvSpPr>
        <p:spPr>
          <a:xfrm>
            <a:off x="6787080" y="1713960"/>
            <a:ext cx="2532960" cy="349560"/>
          </a:xfrm>
          <a:prstGeom prst="rect">
            <a:avLst/>
          </a:prstGeom>
          <a:noFill/>
          <a:ln w="0">
            <a:noFill/>
          </a:ln>
        </p:spPr>
        <p:txBody>
          <a:bodyPr/>
          <a:lstStyle/>
          <a:p>
            <a:pPr lvl="0"/>
            <a:r>
              <a:rPr lang="es-ES" noProof="0"/>
              <a:t>Haga clic para modificar el estilo de texto del patrón</a:t>
            </a:r>
          </a:p>
        </p:txBody>
      </p:sp>
      <p:sp>
        <p:nvSpPr>
          <p:cNvPr id="39" name="PlaceHolder 5"/>
          <p:cNvSpPr>
            <a:spLocks noGrp="1"/>
          </p:cNvSpPr>
          <p:nvPr>
            <p:ph idx="4"/>
          </p:nvPr>
        </p:nvSpPr>
        <p:spPr>
          <a:xfrm>
            <a:off x="1467000" y="2097000"/>
            <a:ext cx="2532960" cy="349560"/>
          </a:xfrm>
          <a:prstGeom prst="rect">
            <a:avLst/>
          </a:prstGeom>
          <a:noFill/>
          <a:ln w="0">
            <a:noFill/>
          </a:ln>
        </p:spPr>
        <p:txBody>
          <a:bodyPr/>
          <a:lstStyle/>
          <a:p>
            <a:pPr lvl="0"/>
            <a:r>
              <a:rPr lang="es-ES" noProof="0"/>
              <a:t>Haga clic para modificar el estilo de texto del patrón</a:t>
            </a:r>
          </a:p>
        </p:txBody>
      </p:sp>
      <p:sp>
        <p:nvSpPr>
          <p:cNvPr id="40" name="PlaceHolder 6"/>
          <p:cNvSpPr>
            <a:spLocks noGrp="1"/>
          </p:cNvSpPr>
          <p:nvPr>
            <p:ph idx="5"/>
          </p:nvPr>
        </p:nvSpPr>
        <p:spPr>
          <a:xfrm>
            <a:off x="4127040" y="2097000"/>
            <a:ext cx="2532960" cy="349560"/>
          </a:xfrm>
          <a:prstGeom prst="rect">
            <a:avLst/>
          </a:prstGeom>
          <a:noFill/>
          <a:ln w="0">
            <a:noFill/>
          </a:ln>
        </p:spPr>
        <p:txBody>
          <a:bodyPr/>
          <a:lstStyle/>
          <a:p>
            <a:pPr lvl="0"/>
            <a:r>
              <a:rPr lang="es-ES" noProof="0"/>
              <a:t>Haga clic para modificar el estilo de texto del patrón</a:t>
            </a:r>
          </a:p>
        </p:txBody>
      </p:sp>
      <p:sp>
        <p:nvSpPr>
          <p:cNvPr id="41" name="PlaceHolder 7"/>
          <p:cNvSpPr>
            <a:spLocks noGrp="1"/>
          </p:cNvSpPr>
          <p:nvPr>
            <p:ph idx="6"/>
          </p:nvPr>
        </p:nvSpPr>
        <p:spPr>
          <a:xfrm>
            <a:off x="6787080" y="2097000"/>
            <a:ext cx="253296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3046320836"/>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64" name="PlaceHolder 2"/>
          <p:cNvSpPr>
            <a:spLocks noGrp="1"/>
          </p:cNvSpPr>
          <p:nvPr>
            <p:ph idx="1"/>
          </p:nvPr>
        </p:nvSpPr>
        <p:spPr>
          <a:xfrm>
            <a:off x="1467000" y="1713960"/>
            <a:ext cx="2532960" cy="349560"/>
          </a:xfrm>
          <a:prstGeom prst="rect">
            <a:avLst/>
          </a:prstGeom>
          <a:noFill/>
          <a:ln w="0">
            <a:noFill/>
          </a:ln>
        </p:spPr>
        <p:txBody>
          <a:bodyPr tIns="0" rIns="0" bIns="0" anchor="t">
            <a:normAutofit/>
          </a:bodyPr>
          <a:lstStyle/>
          <a:p>
            <a:endParaRPr lang="en-US" noProof="0"/>
          </a:p>
        </p:txBody>
      </p:sp>
      <p:sp>
        <p:nvSpPr>
          <p:cNvPr id="165" name="PlaceHolder 3"/>
          <p:cNvSpPr>
            <a:spLocks noGrp="1"/>
          </p:cNvSpPr>
          <p:nvPr>
            <p:ph idx="2"/>
          </p:nvPr>
        </p:nvSpPr>
        <p:spPr>
          <a:xfrm>
            <a:off x="4127040" y="1713960"/>
            <a:ext cx="2532960" cy="349560"/>
          </a:xfrm>
          <a:prstGeom prst="rect">
            <a:avLst/>
          </a:prstGeom>
          <a:noFill/>
          <a:ln w="0">
            <a:noFill/>
          </a:ln>
        </p:spPr>
        <p:txBody>
          <a:bodyPr tIns="0" rIns="0" bIns="0" anchor="t">
            <a:normAutofit/>
          </a:bodyPr>
          <a:lstStyle/>
          <a:p>
            <a:endParaRPr lang="en-US" noProof="0"/>
          </a:p>
        </p:txBody>
      </p:sp>
      <p:sp>
        <p:nvSpPr>
          <p:cNvPr id="166" name="PlaceHolder 4"/>
          <p:cNvSpPr>
            <a:spLocks noGrp="1"/>
          </p:cNvSpPr>
          <p:nvPr>
            <p:ph idx="3"/>
          </p:nvPr>
        </p:nvSpPr>
        <p:spPr>
          <a:xfrm>
            <a:off x="6787080" y="1713960"/>
            <a:ext cx="2532960" cy="349560"/>
          </a:xfrm>
          <a:prstGeom prst="rect">
            <a:avLst/>
          </a:prstGeom>
          <a:noFill/>
          <a:ln w="0">
            <a:noFill/>
          </a:ln>
        </p:spPr>
        <p:txBody>
          <a:bodyPr tIns="0" rIns="0" bIns="0" anchor="t">
            <a:normAutofit/>
          </a:bodyPr>
          <a:lstStyle/>
          <a:p>
            <a:endParaRPr lang="en-US" noProof="0"/>
          </a:p>
        </p:txBody>
      </p:sp>
      <p:sp>
        <p:nvSpPr>
          <p:cNvPr id="167" name="PlaceHolder 5"/>
          <p:cNvSpPr>
            <a:spLocks noGrp="1"/>
          </p:cNvSpPr>
          <p:nvPr>
            <p:ph idx="4"/>
          </p:nvPr>
        </p:nvSpPr>
        <p:spPr>
          <a:xfrm>
            <a:off x="1467000" y="2097000"/>
            <a:ext cx="2532960" cy="349560"/>
          </a:xfrm>
          <a:prstGeom prst="rect">
            <a:avLst/>
          </a:prstGeom>
          <a:noFill/>
          <a:ln w="0">
            <a:noFill/>
          </a:ln>
        </p:spPr>
        <p:txBody>
          <a:bodyPr tIns="0" rIns="0" bIns="0" anchor="t">
            <a:normAutofit/>
          </a:bodyPr>
          <a:lstStyle/>
          <a:p>
            <a:endParaRPr lang="en-US" noProof="0"/>
          </a:p>
        </p:txBody>
      </p:sp>
      <p:sp>
        <p:nvSpPr>
          <p:cNvPr id="168" name="PlaceHolder 6"/>
          <p:cNvSpPr>
            <a:spLocks noGrp="1"/>
          </p:cNvSpPr>
          <p:nvPr>
            <p:ph idx="5"/>
          </p:nvPr>
        </p:nvSpPr>
        <p:spPr>
          <a:xfrm>
            <a:off x="4127040" y="2097000"/>
            <a:ext cx="2532960" cy="349560"/>
          </a:xfrm>
          <a:prstGeom prst="rect">
            <a:avLst/>
          </a:prstGeom>
          <a:noFill/>
          <a:ln w="0">
            <a:noFill/>
          </a:ln>
        </p:spPr>
        <p:txBody>
          <a:bodyPr tIns="0" rIns="0" bIns="0" anchor="t">
            <a:normAutofit/>
          </a:bodyPr>
          <a:lstStyle/>
          <a:p>
            <a:endParaRPr lang="en-US" noProof="0"/>
          </a:p>
        </p:txBody>
      </p:sp>
      <p:sp>
        <p:nvSpPr>
          <p:cNvPr id="169" name="PlaceHolder 7"/>
          <p:cNvSpPr>
            <a:spLocks noGrp="1"/>
          </p:cNvSpPr>
          <p:nvPr>
            <p:ph idx="6"/>
          </p:nvPr>
        </p:nvSpPr>
        <p:spPr>
          <a:xfrm>
            <a:off x="6787080" y="2097000"/>
            <a:ext cx="253296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968964830"/>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924265"/>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7"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78"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2945149269"/>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80" name="PlaceHolder 2"/>
          <p:cNvSpPr>
            <a:spLocks noGrp="1"/>
          </p:cNvSpPr>
          <p:nvPr>
            <p:ph idx="1"/>
          </p:nvPr>
        </p:nvSpPr>
        <p:spPr>
          <a:xfrm>
            <a:off x="1467000" y="1713960"/>
            <a:ext cx="78674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4116172228"/>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82"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183"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645210452"/>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2136889236"/>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5"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2815200610"/>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87"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188"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
        <p:nvSpPr>
          <p:cNvPr id="189"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179204330"/>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91"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192"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193" name="PlaceHolder 4"/>
          <p:cNvSpPr>
            <a:spLocks noGrp="1"/>
          </p:cNvSpPr>
          <p:nvPr>
            <p:ph idx="3"/>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762055667"/>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95"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196"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197" name="PlaceHolder 4"/>
          <p:cNvSpPr>
            <a:spLocks noGrp="1"/>
          </p:cNvSpPr>
          <p:nvPr>
            <p:ph idx="3"/>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50967479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4686024"/>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99" name="PlaceHolder 2"/>
          <p:cNvSpPr>
            <a:spLocks noGrp="1"/>
          </p:cNvSpPr>
          <p:nvPr>
            <p:ph idx="1"/>
          </p:nvPr>
        </p:nvSpPr>
        <p:spPr>
          <a:xfrm>
            <a:off x="1467000" y="1713960"/>
            <a:ext cx="7867440" cy="349560"/>
          </a:xfrm>
          <a:prstGeom prst="rect">
            <a:avLst/>
          </a:prstGeom>
          <a:noFill/>
          <a:ln w="0">
            <a:noFill/>
          </a:ln>
        </p:spPr>
        <p:txBody>
          <a:bodyPr/>
          <a:lstStyle/>
          <a:p>
            <a:endParaRPr lang="en-US" noProof="0"/>
          </a:p>
        </p:txBody>
      </p:sp>
      <p:sp>
        <p:nvSpPr>
          <p:cNvPr id="200" name="PlaceHolder 3"/>
          <p:cNvSpPr>
            <a:spLocks noGrp="1"/>
          </p:cNvSpPr>
          <p:nvPr>
            <p:ph idx="2"/>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799326148"/>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202"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203"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204"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
        <p:nvSpPr>
          <p:cNvPr id="205" name="PlaceHolder 5"/>
          <p:cNvSpPr>
            <a:spLocks noGrp="1"/>
          </p:cNvSpPr>
          <p:nvPr>
            <p:ph idx="4"/>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598414661"/>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207" name="PlaceHolder 2"/>
          <p:cNvSpPr>
            <a:spLocks noGrp="1"/>
          </p:cNvSpPr>
          <p:nvPr>
            <p:ph idx="1"/>
          </p:nvPr>
        </p:nvSpPr>
        <p:spPr>
          <a:xfrm>
            <a:off x="1467000" y="1713960"/>
            <a:ext cx="2532960" cy="349560"/>
          </a:xfrm>
          <a:prstGeom prst="rect">
            <a:avLst/>
          </a:prstGeom>
          <a:noFill/>
          <a:ln w="0">
            <a:noFill/>
          </a:ln>
        </p:spPr>
        <p:txBody>
          <a:bodyPr/>
          <a:lstStyle/>
          <a:p>
            <a:endParaRPr lang="en-US" noProof="0"/>
          </a:p>
        </p:txBody>
      </p:sp>
      <p:sp>
        <p:nvSpPr>
          <p:cNvPr id="208" name="PlaceHolder 3"/>
          <p:cNvSpPr>
            <a:spLocks noGrp="1"/>
          </p:cNvSpPr>
          <p:nvPr>
            <p:ph idx="2"/>
          </p:nvPr>
        </p:nvSpPr>
        <p:spPr>
          <a:xfrm>
            <a:off x="4127040" y="1713960"/>
            <a:ext cx="2532960" cy="349560"/>
          </a:xfrm>
          <a:prstGeom prst="rect">
            <a:avLst/>
          </a:prstGeom>
          <a:noFill/>
          <a:ln w="0">
            <a:noFill/>
          </a:ln>
        </p:spPr>
        <p:txBody>
          <a:bodyPr/>
          <a:lstStyle/>
          <a:p>
            <a:endParaRPr lang="en-US" noProof="0"/>
          </a:p>
        </p:txBody>
      </p:sp>
      <p:sp>
        <p:nvSpPr>
          <p:cNvPr id="209" name="PlaceHolder 4"/>
          <p:cNvSpPr>
            <a:spLocks noGrp="1"/>
          </p:cNvSpPr>
          <p:nvPr>
            <p:ph idx="3"/>
          </p:nvPr>
        </p:nvSpPr>
        <p:spPr>
          <a:xfrm>
            <a:off x="6787080" y="1713960"/>
            <a:ext cx="2532960" cy="349560"/>
          </a:xfrm>
          <a:prstGeom prst="rect">
            <a:avLst/>
          </a:prstGeom>
          <a:noFill/>
          <a:ln w="0">
            <a:noFill/>
          </a:ln>
        </p:spPr>
        <p:txBody>
          <a:bodyPr/>
          <a:lstStyle/>
          <a:p>
            <a:endParaRPr lang="en-US" noProof="0"/>
          </a:p>
        </p:txBody>
      </p:sp>
      <p:sp>
        <p:nvSpPr>
          <p:cNvPr id="210" name="PlaceHolder 5"/>
          <p:cNvSpPr>
            <a:spLocks noGrp="1"/>
          </p:cNvSpPr>
          <p:nvPr>
            <p:ph idx="4"/>
          </p:nvPr>
        </p:nvSpPr>
        <p:spPr>
          <a:xfrm>
            <a:off x="1467000" y="2097000"/>
            <a:ext cx="2532960" cy="349560"/>
          </a:xfrm>
          <a:prstGeom prst="rect">
            <a:avLst/>
          </a:prstGeom>
          <a:noFill/>
          <a:ln w="0">
            <a:noFill/>
          </a:ln>
        </p:spPr>
        <p:txBody>
          <a:bodyPr/>
          <a:lstStyle/>
          <a:p>
            <a:endParaRPr lang="en-US" noProof="0"/>
          </a:p>
        </p:txBody>
      </p:sp>
      <p:sp>
        <p:nvSpPr>
          <p:cNvPr id="211" name="PlaceHolder 6"/>
          <p:cNvSpPr>
            <a:spLocks noGrp="1"/>
          </p:cNvSpPr>
          <p:nvPr>
            <p:ph idx="5"/>
          </p:nvPr>
        </p:nvSpPr>
        <p:spPr>
          <a:xfrm>
            <a:off x="4127040" y="2097000"/>
            <a:ext cx="2532960" cy="349560"/>
          </a:xfrm>
          <a:prstGeom prst="rect">
            <a:avLst/>
          </a:prstGeom>
          <a:noFill/>
          <a:ln w="0">
            <a:noFill/>
          </a:ln>
        </p:spPr>
        <p:txBody>
          <a:bodyPr/>
          <a:lstStyle/>
          <a:p>
            <a:endParaRPr lang="en-US" noProof="0"/>
          </a:p>
        </p:txBody>
      </p:sp>
      <p:sp>
        <p:nvSpPr>
          <p:cNvPr id="212" name="PlaceHolder 7"/>
          <p:cNvSpPr>
            <a:spLocks noGrp="1"/>
          </p:cNvSpPr>
          <p:nvPr>
            <p:ph idx="6"/>
          </p:nvPr>
        </p:nvSpPr>
        <p:spPr>
          <a:xfrm>
            <a:off x="6787080" y="2097000"/>
            <a:ext cx="253296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171717835"/>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8567881"/>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4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45"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98867587"/>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4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47" name="PlaceHolder 2"/>
          <p:cNvSpPr>
            <a:spLocks noGrp="1"/>
          </p:cNvSpPr>
          <p:nvPr>
            <p:ph idx="1"/>
          </p:nvPr>
        </p:nvSpPr>
        <p:spPr>
          <a:xfrm>
            <a:off x="1467000" y="1713960"/>
            <a:ext cx="78674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887665333"/>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4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49"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50"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592968512"/>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5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2652059659"/>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52"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2880760215"/>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5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54"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55"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
        <p:nvSpPr>
          <p:cNvPr id="656"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408240509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50"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2453245552"/>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7"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58"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59"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60" name="PlaceHolder 4"/>
          <p:cNvSpPr>
            <a:spLocks noGrp="1"/>
          </p:cNvSpPr>
          <p:nvPr>
            <p:ph idx="3"/>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66313803"/>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62"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63"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64" name="PlaceHolder 4"/>
          <p:cNvSpPr>
            <a:spLocks noGrp="1"/>
          </p:cNvSpPr>
          <p:nvPr>
            <p:ph idx="3"/>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4258782788"/>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5"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66" name="PlaceHolder 2"/>
          <p:cNvSpPr>
            <a:spLocks noGrp="1"/>
          </p:cNvSpPr>
          <p:nvPr>
            <p:ph idx="1"/>
          </p:nvPr>
        </p:nvSpPr>
        <p:spPr>
          <a:xfrm>
            <a:off x="1467000" y="1713960"/>
            <a:ext cx="7867440" cy="349560"/>
          </a:xfrm>
          <a:prstGeom prst="rect">
            <a:avLst/>
          </a:prstGeom>
          <a:noFill/>
          <a:ln w="0">
            <a:noFill/>
          </a:ln>
        </p:spPr>
        <p:txBody>
          <a:bodyPr/>
          <a:lstStyle/>
          <a:p>
            <a:endParaRPr lang="en-US" noProof="0"/>
          </a:p>
        </p:txBody>
      </p:sp>
      <p:sp>
        <p:nvSpPr>
          <p:cNvPr id="667" name="PlaceHolder 3"/>
          <p:cNvSpPr>
            <a:spLocks noGrp="1"/>
          </p:cNvSpPr>
          <p:nvPr>
            <p:ph idx="2"/>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970104369"/>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69"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70"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71"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
        <p:nvSpPr>
          <p:cNvPr id="672" name="PlaceHolder 5"/>
          <p:cNvSpPr>
            <a:spLocks noGrp="1"/>
          </p:cNvSpPr>
          <p:nvPr>
            <p:ph idx="4"/>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368011362"/>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74" name="PlaceHolder 2"/>
          <p:cNvSpPr>
            <a:spLocks noGrp="1"/>
          </p:cNvSpPr>
          <p:nvPr>
            <p:ph idx="1"/>
          </p:nvPr>
        </p:nvSpPr>
        <p:spPr>
          <a:xfrm>
            <a:off x="1467000" y="1713960"/>
            <a:ext cx="2532960" cy="349560"/>
          </a:xfrm>
          <a:prstGeom prst="rect">
            <a:avLst/>
          </a:prstGeom>
          <a:noFill/>
          <a:ln w="0">
            <a:noFill/>
          </a:ln>
        </p:spPr>
        <p:txBody>
          <a:bodyPr/>
          <a:lstStyle/>
          <a:p>
            <a:endParaRPr lang="en-US" noProof="0"/>
          </a:p>
        </p:txBody>
      </p:sp>
      <p:sp>
        <p:nvSpPr>
          <p:cNvPr id="675" name="PlaceHolder 3"/>
          <p:cNvSpPr>
            <a:spLocks noGrp="1"/>
          </p:cNvSpPr>
          <p:nvPr>
            <p:ph idx="2"/>
          </p:nvPr>
        </p:nvSpPr>
        <p:spPr>
          <a:xfrm>
            <a:off x="4127040" y="1713960"/>
            <a:ext cx="2532960" cy="349560"/>
          </a:xfrm>
          <a:prstGeom prst="rect">
            <a:avLst/>
          </a:prstGeom>
          <a:noFill/>
          <a:ln w="0">
            <a:noFill/>
          </a:ln>
        </p:spPr>
        <p:txBody>
          <a:bodyPr/>
          <a:lstStyle/>
          <a:p>
            <a:endParaRPr lang="en-US" noProof="0"/>
          </a:p>
        </p:txBody>
      </p:sp>
      <p:sp>
        <p:nvSpPr>
          <p:cNvPr id="676" name="PlaceHolder 4"/>
          <p:cNvSpPr>
            <a:spLocks noGrp="1"/>
          </p:cNvSpPr>
          <p:nvPr>
            <p:ph idx="3"/>
          </p:nvPr>
        </p:nvSpPr>
        <p:spPr>
          <a:xfrm>
            <a:off x="6787080" y="1713960"/>
            <a:ext cx="2532960" cy="349560"/>
          </a:xfrm>
          <a:prstGeom prst="rect">
            <a:avLst/>
          </a:prstGeom>
          <a:noFill/>
          <a:ln w="0">
            <a:noFill/>
          </a:ln>
        </p:spPr>
        <p:txBody>
          <a:bodyPr/>
          <a:lstStyle/>
          <a:p>
            <a:endParaRPr lang="en-US" noProof="0"/>
          </a:p>
        </p:txBody>
      </p:sp>
      <p:sp>
        <p:nvSpPr>
          <p:cNvPr id="677" name="PlaceHolder 5"/>
          <p:cNvSpPr>
            <a:spLocks noGrp="1"/>
          </p:cNvSpPr>
          <p:nvPr>
            <p:ph idx="4"/>
          </p:nvPr>
        </p:nvSpPr>
        <p:spPr>
          <a:xfrm>
            <a:off x="1467000" y="2097000"/>
            <a:ext cx="2532960" cy="349560"/>
          </a:xfrm>
          <a:prstGeom prst="rect">
            <a:avLst/>
          </a:prstGeom>
          <a:noFill/>
          <a:ln w="0">
            <a:noFill/>
          </a:ln>
        </p:spPr>
        <p:txBody>
          <a:bodyPr/>
          <a:lstStyle/>
          <a:p>
            <a:endParaRPr lang="en-US" noProof="0"/>
          </a:p>
        </p:txBody>
      </p:sp>
      <p:sp>
        <p:nvSpPr>
          <p:cNvPr id="678" name="PlaceHolder 6"/>
          <p:cNvSpPr>
            <a:spLocks noGrp="1"/>
          </p:cNvSpPr>
          <p:nvPr>
            <p:ph idx="5"/>
          </p:nvPr>
        </p:nvSpPr>
        <p:spPr>
          <a:xfrm>
            <a:off x="4127040" y="2097000"/>
            <a:ext cx="2532960" cy="349560"/>
          </a:xfrm>
          <a:prstGeom prst="rect">
            <a:avLst/>
          </a:prstGeom>
          <a:noFill/>
          <a:ln w="0">
            <a:noFill/>
          </a:ln>
        </p:spPr>
        <p:txBody>
          <a:bodyPr/>
          <a:lstStyle/>
          <a:p>
            <a:endParaRPr lang="en-US" noProof="0"/>
          </a:p>
        </p:txBody>
      </p:sp>
      <p:sp>
        <p:nvSpPr>
          <p:cNvPr id="679" name="PlaceHolder 7"/>
          <p:cNvSpPr>
            <a:spLocks noGrp="1"/>
          </p:cNvSpPr>
          <p:nvPr>
            <p:ph idx="6"/>
          </p:nvPr>
        </p:nvSpPr>
        <p:spPr>
          <a:xfrm>
            <a:off x="6787080" y="2097000"/>
            <a:ext cx="253296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555028301"/>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186840"/>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87"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88" name="PlaceHolder 2"/>
          <p:cNvSpPr>
            <a:spLocks noGrp="1"/>
          </p:cNvSpPr>
          <p:nvPr>
            <p:ph type="subTitle" idx="1"/>
          </p:nvPr>
        </p:nvSpPr>
        <p:spPr>
          <a:xfrm>
            <a:off x="1467000" y="1713960"/>
            <a:ext cx="7867440" cy="732960"/>
          </a:xfrm>
          <a:prstGeom prst="rect">
            <a:avLst/>
          </a:prstGeom>
          <a:noFill/>
          <a:ln w="0">
            <a:noFill/>
          </a:ln>
        </p:spPr>
        <p:txBody>
          <a:bodyPr tIns="0" rIns="0" bIns="0"/>
          <a:lstStyle/>
          <a:p>
            <a:endParaRPr lang="es-ES" noProof="0"/>
          </a:p>
        </p:txBody>
      </p:sp>
    </p:spTree>
    <p:extLst>
      <p:ext uri="{BB962C8B-B14F-4D97-AF65-F5344CB8AC3E}">
        <p14:creationId xmlns:p14="http://schemas.microsoft.com/office/powerpoint/2010/main" val="657404989"/>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89"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90" name="PlaceHolder 2"/>
          <p:cNvSpPr>
            <a:spLocks noGrp="1"/>
          </p:cNvSpPr>
          <p:nvPr>
            <p:ph idx="1"/>
          </p:nvPr>
        </p:nvSpPr>
        <p:spPr>
          <a:xfrm>
            <a:off x="1467000" y="1713960"/>
            <a:ext cx="7867440" cy="7329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343546184"/>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9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92" name="PlaceHolder 2"/>
          <p:cNvSpPr>
            <a:spLocks noGrp="1"/>
          </p:cNvSpPr>
          <p:nvPr>
            <p:ph idx="1"/>
          </p:nvPr>
        </p:nvSpPr>
        <p:spPr>
          <a:xfrm>
            <a:off x="1467000" y="1713960"/>
            <a:ext cx="3839040" cy="732960"/>
          </a:xfrm>
          <a:prstGeom prst="rect">
            <a:avLst/>
          </a:prstGeom>
          <a:noFill/>
          <a:ln w="0">
            <a:noFill/>
          </a:ln>
        </p:spPr>
        <p:txBody>
          <a:bodyPr tIns="0" rIns="0" bIns="0" anchor="t">
            <a:normAutofit/>
          </a:bodyPr>
          <a:lstStyle/>
          <a:p>
            <a:endParaRPr lang="en-US" noProof="0"/>
          </a:p>
        </p:txBody>
      </p:sp>
      <p:sp>
        <p:nvSpPr>
          <p:cNvPr id="693" name="PlaceHolder 3"/>
          <p:cNvSpPr>
            <a:spLocks noGrp="1"/>
          </p:cNvSpPr>
          <p:nvPr>
            <p:ph idx="2"/>
          </p:nvPr>
        </p:nvSpPr>
        <p:spPr>
          <a:xfrm>
            <a:off x="5498280" y="1713960"/>
            <a:ext cx="3839040" cy="7329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4013804928"/>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9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307753883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52" name="PlaceHolder 2"/>
          <p:cNvSpPr>
            <a:spLocks noGrp="1"/>
          </p:cNvSpPr>
          <p:nvPr>
            <p:ph idx="1"/>
          </p:nvPr>
        </p:nvSpPr>
        <p:spPr>
          <a:xfrm>
            <a:off x="1467000" y="1713960"/>
            <a:ext cx="78674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102104976"/>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95" name="PlaceHolder 1"/>
          <p:cNvSpPr>
            <a:spLocks noGrp="1"/>
          </p:cNvSpPr>
          <p:nvPr>
            <p:ph type="subTitle"/>
          </p:nvPr>
        </p:nvSpPr>
        <p:spPr>
          <a:xfrm>
            <a:off x="609480" y="273600"/>
            <a:ext cx="10972440" cy="5307840"/>
          </a:xfrm>
          <a:prstGeom prst="rect">
            <a:avLst/>
          </a:prstGeom>
          <a:noFill/>
          <a:ln w="0">
            <a:noFill/>
          </a:ln>
        </p:spPr>
        <p:txBody>
          <a:bodyPr tIns="0" rIns="0" bIns="0"/>
          <a:lstStyle/>
          <a:p>
            <a:endParaRPr lang="es-ES" noProof="0"/>
          </a:p>
        </p:txBody>
      </p:sp>
    </p:spTree>
    <p:extLst>
      <p:ext uri="{BB962C8B-B14F-4D97-AF65-F5344CB8AC3E}">
        <p14:creationId xmlns:p14="http://schemas.microsoft.com/office/powerpoint/2010/main" val="713972119"/>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9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97"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698" name="PlaceHolder 3"/>
          <p:cNvSpPr>
            <a:spLocks noGrp="1"/>
          </p:cNvSpPr>
          <p:nvPr>
            <p:ph idx="2"/>
          </p:nvPr>
        </p:nvSpPr>
        <p:spPr>
          <a:xfrm>
            <a:off x="5498280" y="1713960"/>
            <a:ext cx="3839040" cy="732960"/>
          </a:xfrm>
          <a:prstGeom prst="rect">
            <a:avLst/>
          </a:prstGeom>
          <a:noFill/>
          <a:ln w="0">
            <a:noFill/>
          </a:ln>
        </p:spPr>
        <p:txBody>
          <a:bodyPr tIns="0" rIns="0" bIns="0" anchor="t">
            <a:normAutofit/>
          </a:bodyPr>
          <a:lstStyle/>
          <a:p>
            <a:endParaRPr lang="en-US" noProof="0"/>
          </a:p>
        </p:txBody>
      </p:sp>
      <p:sp>
        <p:nvSpPr>
          <p:cNvPr id="699" name="PlaceHolder 4"/>
          <p:cNvSpPr>
            <a:spLocks noGrp="1"/>
          </p:cNvSpPr>
          <p:nvPr>
            <p:ph idx="3"/>
          </p:nvPr>
        </p:nvSpPr>
        <p:spPr>
          <a:xfrm>
            <a:off x="146700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2806352778"/>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00"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01" name="PlaceHolder 2"/>
          <p:cNvSpPr>
            <a:spLocks noGrp="1"/>
          </p:cNvSpPr>
          <p:nvPr>
            <p:ph idx="1"/>
          </p:nvPr>
        </p:nvSpPr>
        <p:spPr>
          <a:xfrm>
            <a:off x="1467000" y="1713960"/>
            <a:ext cx="3839040" cy="732960"/>
          </a:xfrm>
          <a:prstGeom prst="rect">
            <a:avLst/>
          </a:prstGeom>
          <a:noFill/>
          <a:ln w="0">
            <a:noFill/>
          </a:ln>
        </p:spPr>
        <p:txBody>
          <a:bodyPr tIns="0" rIns="0" bIns="0" anchor="t">
            <a:normAutofit/>
          </a:bodyPr>
          <a:lstStyle/>
          <a:p>
            <a:endParaRPr lang="en-US" noProof="0"/>
          </a:p>
        </p:txBody>
      </p:sp>
      <p:sp>
        <p:nvSpPr>
          <p:cNvPr id="702"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703" name="PlaceHolder 4"/>
          <p:cNvSpPr>
            <a:spLocks noGrp="1"/>
          </p:cNvSpPr>
          <p:nvPr>
            <p:ph idx="3"/>
          </p:nvPr>
        </p:nvSpPr>
        <p:spPr>
          <a:xfrm>
            <a:off x="549828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3373248867"/>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0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05"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706"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707" name="PlaceHolder 4"/>
          <p:cNvSpPr>
            <a:spLocks noGrp="1"/>
          </p:cNvSpPr>
          <p:nvPr>
            <p:ph idx="3"/>
          </p:nvPr>
        </p:nvSpPr>
        <p:spPr>
          <a:xfrm>
            <a:off x="1467000" y="2097000"/>
            <a:ext cx="78674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3773222108"/>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09" name="PlaceHolder 2"/>
          <p:cNvSpPr>
            <a:spLocks noGrp="1"/>
          </p:cNvSpPr>
          <p:nvPr>
            <p:ph idx="1"/>
          </p:nvPr>
        </p:nvSpPr>
        <p:spPr>
          <a:xfrm>
            <a:off x="1467000" y="1713960"/>
            <a:ext cx="7867440" cy="349560"/>
          </a:xfrm>
          <a:prstGeom prst="rect">
            <a:avLst/>
          </a:prstGeom>
          <a:noFill/>
          <a:ln w="0">
            <a:noFill/>
          </a:ln>
        </p:spPr>
        <p:txBody>
          <a:bodyPr tIns="0" rIns="0" bIns="0" anchor="t">
            <a:normAutofit/>
          </a:bodyPr>
          <a:lstStyle/>
          <a:p>
            <a:endParaRPr lang="en-US" noProof="0"/>
          </a:p>
        </p:txBody>
      </p:sp>
      <p:sp>
        <p:nvSpPr>
          <p:cNvPr id="710" name="PlaceHolder 3"/>
          <p:cNvSpPr>
            <a:spLocks noGrp="1"/>
          </p:cNvSpPr>
          <p:nvPr>
            <p:ph idx="2"/>
          </p:nvPr>
        </p:nvSpPr>
        <p:spPr>
          <a:xfrm>
            <a:off x="1467000" y="2097000"/>
            <a:ext cx="78674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1302201757"/>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12"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713"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714" name="PlaceHolder 4"/>
          <p:cNvSpPr>
            <a:spLocks noGrp="1"/>
          </p:cNvSpPr>
          <p:nvPr>
            <p:ph idx="3"/>
          </p:nvPr>
        </p:nvSpPr>
        <p:spPr>
          <a:xfrm>
            <a:off x="1467000" y="2097000"/>
            <a:ext cx="3839040" cy="349560"/>
          </a:xfrm>
          <a:prstGeom prst="rect">
            <a:avLst/>
          </a:prstGeom>
          <a:noFill/>
          <a:ln w="0">
            <a:noFill/>
          </a:ln>
        </p:spPr>
        <p:txBody>
          <a:bodyPr tIns="0" rIns="0" bIns="0" anchor="t">
            <a:normAutofit/>
          </a:bodyPr>
          <a:lstStyle/>
          <a:p>
            <a:endParaRPr lang="en-US" noProof="0"/>
          </a:p>
        </p:txBody>
      </p:sp>
      <p:sp>
        <p:nvSpPr>
          <p:cNvPr id="715" name="PlaceHolder 5"/>
          <p:cNvSpPr>
            <a:spLocks noGrp="1"/>
          </p:cNvSpPr>
          <p:nvPr>
            <p:ph idx="4"/>
          </p:nvPr>
        </p:nvSpPr>
        <p:spPr>
          <a:xfrm>
            <a:off x="549828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1373027043"/>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17" name="PlaceHolder 2"/>
          <p:cNvSpPr>
            <a:spLocks noGrp="1"/>
          </p:cNvSpPr>
          <p:nvPr>
            <p:ph idx="1"/>
          </p:nvPr>
        </p:nvSpPr>
        <p:spPr>
          <a:xfrm>
            <a:off x="1467000" y="1713960"/>
            <a:ext cx="2532960" cy="349560"/>
          </a:xfrm>
          <a:prstGeom prst="rect">
            <a:avLst/>
          </a:prstGeom>
          <a:noFill/>
          <a:ln w="0">
            <a:noFill/>
          </a:ln>
        </p:spPr>
        <p:txBody>
          <a:bodyPr tIns="0" rIns="0" bIns="0" anchor="t">
            <a:normAutofit/>
          </a:bodyPr>
          <a:lstStyle/>
          <a:p>
            <a:endParaRPr lang="en-US" noProof="0"/>
          </a:p>
        </p:txBody>
      </p:sp>
      <p:sp>
        <p:nvSpPr>
          <p:cNvPr id="718" name="PlaceHolder 3"/>
          <p:cNvSpPr>
            <a:spLocks noGrp="1"/>
          </p:cNvSpPr>
          <p:nvPr>
            <p:ph idx="2"/>
          </p:nvPr>
        </p:nvSpPr>
        <p:spPr>
          <a:xfrm>
            <a:off x="4127040" y="1713960"/>
            <a:ext cx="2532960" cy="349560"/>
          </a:xfrm>
          <a:prstGeom prst="rect">
            <a:avLst/>
          </a:prstGeom>
          <a:noFill/>
          <a:ln w="0">
            <a:noFill/>
          </a:ln>
        </p:spPr>
        <p:txBody>
          <a:bodyPr tIns="0" rIns="0" bIns="0" anchor="t">
            <a:normAutofit/>
          </a:bodyPr>
          <a:lstStyle/>
          <a:p>
            <a:endParaRPr lang="en-US" noProof="0"/>
          </a:p>
        </p:txBody>
      </p:sp>
      <p:sp>
        <p:nvSpPr>
          <p:cNvPr id="719" name="PlaceHolder 4"/>
          <p:cNvSpPr>
            <a:spLocks noGrp="1"/>
          </p:cNvSpPr>
          <p:nvPr>
            <p:ph idx="3"/>
          </p:nvPr>
        </p:nvSpPr>
        <p:spPr>
          <a:xfrm>
            <a:off x="6787080" y="1713960"/>
            <a:ext cx="2532960" cy="349560"/>
          </a:xfrm>
          <a:prstGeom prst="rect">
            <a:avLst/>
          </a:prstGeom>
          <a:noFill/>
          <a:ln w="0">
            <a:noFill/>
          </a:ln>
        </p:spPr>
        <p:txBody>
          <a:bodyPr tIns="0" rIns="0" bIns="0" anchor="t">
            <a:normAutofit/>
          </a:bodyPr>
          <a:lstStyle/>
          <a:p>
            <a:endParaRPr lang="en-US" noProof="0"/>
          </a:p>
        </p:txBody>
      </p:sp>
      <p:sp>
        <p:nvSpPr>
          <p:cNvPr id="720" name="PlaceHolder 5"/>
          <p:cNvSpPr>
            <a:spLocks noGrp="1"/>
          </p:cNvSpPr>
          <p:nvPr>
            <p:ph idx="4"/>
          </p:nvPr>
        </p:nvSpPr>
        <p:spPr>
          <a:xfrm>
            <a:off x="1467000" y="2097000"/>
            <a:ext cx="2532960" cy="349560"/>
          </a:xfrm>
          <a:prstGeom prst="rect">
            <a:avLst/>
          </a:prstGeom>
          <a:noFill/>
          <a:ln w="0">
            <a:noFill/>
          </a:ln>
        </p:spPr>
        <p:txBody>
          <a:bodyPr tIns="0" rIns="0" bIns="0" anchor="t">
            <a:normAutofit/>
          </a:bodyPr>
          <a:lstStyle/>
          <a:p>
            <a:endParaRPr lang="en-US" noProof="0"/>
          </a:p>
        </p:txBody>
      </p:sp>
      <p:sp>
        <p:nvSpPr>
          <p:cNvPr id="721" name="PlaceHolder 6"/>
          <p:cNvSpPr>
            <a:spLocks noGrp="1"/>
          </p:cNvSpPr>
          <p:nvPr>
            <p:ph idx="5"/>
          </p:nvPr>
        </p:nvSpPr>
        <p:spPr>
          <a:xfrm>
            <a:off x="4127040" y="2097000"/>
            <a:ext cx="2532960" cy="349560"/>
          </a:xfrm>
          <a:prstGeom prst="rect">
            <a:avLst/>
          </a:prstGeom>
          <a:noFill/>
          <a:ln w="0">
            <a:noFill/>
          </a:ln>
        </p:spPr>
        <p:txBody>
          <a:bodyPr tIns="0" rIns="0" bIns="0" anchor="t">
            <a:normAutofit/>
          </a:bodyPr>
          <a:lstStyle/>
          <a:p>
            <a:endParaRPr lang="en-US" noProof="0"/>
          </a:p>
        </p:txBody>
      </p:sp>
      <p:sp>
        <p:nvSpPr>
          <p:cNvPr id="722" name="PlaceHolder 7"/>
          <p:cNvSpPr>
            <a:spLocks noGrp="1"/>
          </p:cNvSpPr>
          <p:nvPr>
            <p:ph idx="6"/>
          </p:nvPr>
        </p:nvSpPr>
        <p:spPr>
          <a:xfrm>
            <a:off x="6787080" y="2097000"/>
            <a:ext cx="253296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2348593760"/>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611076"/>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01"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02"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3530123325"/>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03"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04" name="PlaceHolder 2"/>
          <p:cNvSpPr>
            <a:spLocks noGrp="1"/>
          </p:cNvSpPr>
          <p:nvPr>
            <p:ph idx="1"/>
          </p:nvPr>
        </p:nvSpPr>
        <p:spPr>
          <a:xfrm>
            <a:off x="1467000" y="1713960"/>
            <a:ext cx="78674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74762883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54"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55"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4091920996"/>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05"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06"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07"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856253863"/>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08"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653683596"/>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9"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1409547749"/>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0"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11"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12"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
        <p:nvSpPr>
          <p:cNvPr id="613"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911759670"/>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4"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15"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16"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17" name="PlaceHolder 4"/>
          <p:cNvSpPr>
            <a:spLocks noGrp="1"/>
          </p:cNvSpPr>
          <p:nvPr>
            <p:ph idx="3"/>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091534876"/>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8"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19"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20"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21" name="PlaceHolder 4"/>
          <p:cNvSpPr>
            <a:spLocks noGrp="1"/>
          </p:cNvSpPr>
          <p:nvPr>
            <p:ph idx="3"/>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076195337"/>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2"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23" name="PlaceHolder 2"/>
          <p:cNvSpPr>
            <a:spLocks noGrp="1"/>
          </p:cNvSpPr>
          <p:nvPr>
            <p:ph idx="1"/>
          </p:nvPr>
        </p:nvSpPr>
        <p:spPr>
          <a:xfrm>
            <a:off x="1467000" y="1713960"/>
            <a:ext cx="7867440" cy="349560"/>
          </a:xfrm>
          <a:prstGeom prst="rect">
            <a:avLst/>
          </a:prstGeom>
          <a:noFill/>
          <a:ln w="0">
            <a:noFill/>
          </a:ln>
        </p:spPr>
        <p:txBody>
          <a:bodyPr/>
          <a:lstStyle/>
          <a:p>
            <a:endParaRPr lang="en-US" noProof="0"/>
          </a:p>
        </p:txBody>
      </p:sp>
      <p:sp>
        <p:nvSpPr>
          <p:cNvPr id="624" name="PlaceHolder 3"/>
          <p:cNvSpPr>
            <a:spLocks noGrp="1"/>
          </p:cNvSpPr>
          <p:nvPr>
            <p:ph idx="2"/>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434467045"/>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5"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26"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27"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28"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
        <p:nvSpPr>
          <p:cNvPr id="629" name="PlaceHolder 5"/>
          <p:cNvSpPr>
            <a:spLocks noGrp="1"/>
          </p:cNvSpPr>
          <p:nvPr>
            <p:ph idx="4"/>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588967081"/>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30"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31" name="PlaceHolder 2"/>
          <p:cNvSpPr>
            <a:spLocks noGrp="1"/>
          </p:cNvSpPr>
          <p:nvPr>
            <p:ph idx="1"/>
          </p:nvPr>
        </p:nvSpPr>
        <p:spPr>
          <a:xfrm>
            <a:off x="1467000" y="1713960"/>
            <a:ext cx="2532960" cy="349560"/>
          </a:xfrm>
          <a:prstGeom prst="rect">
            <a:avLst/>
          </a:prstGeom>
          <a:noFill/>
          <a:ln w="0">
            <a:noFill/>
          </a:ln>
        </p:spPr>
        <p:txBody>
          <a:bodyPr/>
          <a:lstStyle/>
          <a:p>
            <a:endParaRPr lang="en-US" noProof="0"/>
          </a:p>
        </p:txBody>
      </p:sp>
      <p:sp>
        <p:nvSpPr>
          <p:cNvPr id="632" name="PlaceHolder 3"/>
          <p:cNvSpPr>
            <a:spLocks noGrp="1"/>
          </p:cNvSpPr>
          <p:nvPr>
            <p:ph idx="2"/>
          </p:nvPr>
        </p:nvSpPr>
        <p:spPr>
          <a:xfrm>
            <a:off x="4127040" y="1713960"/>
            <a:ext cx="2532960" cy="349560"/>
          </a:xfrm>
          <a:prstGeom prst="rect">
            <a:avLst/>
          </a:prstGeom>
          <a:noFill/>
          <a:ln w="0">
            <a:noFill/>
          </a:ln>
        </p:spPr>
        <p:txBody>
          <a:bodyPr/>
          <a:lstStyle/>
          <a:p>
            <a:endParaRPr lang="en-US" noProof="0"/>
          </a:p>
        </p:txBody>
      </p:sp>
      <p:sp>
        <p:nvSpPr>
          <p:cNvPr id="633" name="PlaceHolder 4"/>
          <p:cNvSpPr>
            <a:spLocks noGrp="1"/>
          </p:cNvSpPr>
          <p:nvPr>
            <p:ph idx="3"/>
          </p:nvPr>
        </p:nvSpPr>
        <p:spPr>
          <a:xfrm>
            <a:off x="6787080" y="1713960"/>
            <a:ext cx="2532960" cy="349560"/>
          </a:xfrm>
          <a:prstGeom prst="rect">
            <a:avLst/>
          </a:prstGeom>
          <a:noFill/>
          <a:ln w="0">
            <a:noFill/>
          </a:ln>
        </p:spPr>
        <p:txBody>
          <a:bodyPr/>
          <a:lstStyle/>
          <a:p>
            <a:endParaRPr lang="en-US" noProof="0"/>
          </a:p>
        </p:txBody>
      </p:sp>
      <p:sp>
        <p:nvSpPr>
          <p:cNvPr id="634" name="PlaceHolder 5"/>
          <p:cNvSpPr>
            <a:spLocks noGrp="1"/>
          </p:cNvSpPr>
          <p:nvPr>
            <p:ph idx="4"/>
          </p:nvPr>
        </p:nvSpPr>
        <p:spPr>
          <a:xfrm>
            <a:off x="1467000" y="2097000"/>
            <a:ext cx="2532960" cy="349560"/>
          </a:xfrm>
          <a:prstGeom prst="rect">
            <a:avLst/>
          </a:prstGeom>
          <a:noFill/>
          <a:ln w="0">
            <a:noFill/>
          </a:ln>
        </p:spPr>
        <p:txBody>
          <a:bodyPr/>
          <a:lstStyle/>
          <a:p>
            <a:endParaRPr lang="en-US" noProof="0"/>
          </a:p>
        </p:txBody>
      </p:sp>
      <p:sp>
        <p:nvSpPr>
          <p:cNvPr id="635" name="PlaceHolder 6"/>
          <p:cNvSpPr>
            <a:spLocks noGrp="1"/>
          </p:cNvSpPr>
          <p:nvPr>
            <p:ph idx="5"/>
          </p:nvPr>
        </p:nvSpPr>
        <p:spPr>
          <a:xfrm>
            <a:off x="4127040" y="2097000"/>
            <a:ext cx="2532960" cy="349560"/>
          </a:xfrm>
          <a:prstGeom prst="rect">
            <a:avLst/>
          </a:prstGeom>
          <a:noFill/>
          <a:ln w="0">
            <a:noFill/>
          </a:ln>
        </p:spPr>
        <p:txBody>
          <a:bodyPr/>
          <a:lstStyle/>
          <a:p>
            <a:endParaRPr lang="en-US" noProof="0"/>
          </a:p>
        </p:txBody>
      </p:sp>
      <p:sp>
        <p:nvSpPr>
          <p:cNvPr id="636" name="PlaceHolder 7"/>
          <p:cNvSpPr>
            <a:spLocks noGrp="1"/>
          </p:cNvSpPr>
          <p:nvPr>
            <p:ph idx="6"/>
          </p:nvPr>
        </p:nvSpPr>
        <p:spPr>
          <a:xfrm>
            <a:off x="6787080" y="2097000"/>
            <a:ext cx="253296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243840816"/>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752700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3525572246"/>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x" preserve="1">
  <p:cSld name="Diapositiva de título">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7"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r>
              <a:rPr lang="es-ES" noProof="0"/>
              <a:t>Haga clic para modificar el estilo de subtítulo del patrón</a:t>
            </a:r>
          </a:p>
        </p:txBody>
      </p:sp>
    </p:spTree>
    <p:extLst>
      <p:ext uri="{BB962C8B-B14F-4D97-AF65-F5344CB8AC3E}">
        <p14:creationId xmlns:p14="http://schemas.microsoft.com/office/powerpoint/2010/main" val="894806770"/>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9" name="PlaceHolder 2"/>
          <p:cNvSpPr>
            <a:spLocks noGrp="1"/>
          </p:cNvSpPr>
          <p:nvPr>
            <p:ph idx="1"/>
          </p:nvPr>
        </p:nvSpPr>
        <p:spPr>
          <a:xfrm>
            <a:off x="1467000" y="1713960"/>
            <a:ext cx="7867440" cy="7329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1485034854"/>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11" name="PlaceHolder 2"/>
          <p:cNvSpPr>
            <a:spLocks noGrp="1"/>
          </p:cNvSpPr>
          <p:nvPr>
            <p:ph idx="1"/>
          </p:nvPr>
        </p:nvSpPr>
        <p:spPr>
          <a:xfrm>
            <a:off x="1467000" y="1713960"/>
            <a:ext cx="3839040" cy="732960"/>
          </a:xfrm>
          <a:prstGeom prst="rect">
            <a:avLst/>
          </a:prstGeom>
          <a:noFill/>
          <a:ln w="0">
            <a:noFill/>
          </a:ln>
        </p:spPr>
        <p:txBody>
          <a:bodyPr/>
          <a:lstStyle/>
          <a:p>
            <a:pPr lvl="0"/>
            <a:r>
              <a:rPr lang="es-ES" noProof="0"/>
              <a:t>Haga clic para modificar el estilo de texto del patrón</a:t>
            </a:r>
          </a:p>
        </p:txBody>
      </p:sp>
      <p:sp>
        <p:nvSpPr>
          <p:cNvPr id="12" name="PlaceHolder 3"/>
          <p:cNvSpPr>
            <a:spLocks noGrp="1"/>
          </p:cNvSpPr>
          <p:nvPr>
            <p:ph idx="2"/>
          </p:nvPr>
        </p:nvSpPr>
        <p:spPr>
          <a:xfrm>
            <a:off x="5498280" y="1713960"/>
            <a:ext cx="3839040" cy="7329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1164510146"/>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Tree>
    <p:extLst>
      <p:ext uri="{BB962C8B-B14F-4D97-AF65-F5344CB8AC3E}">
        <p14:creationId xmlns:p14="http://schemas.microsoft.com/office/powerpoint/2010/main" val="2733916695"/>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r>
              <a:rPr lang="es-ES" noProof="0"/>
              <a:t>Haga clic para modificar el estilo de subtítulo del patrón</a:t>
            </a:r>
          </a:p>
        </p:txBody>
      </p:sp>
    </p:spTree>
    <p:extLst>
      <p:ext uri="{BB962C8B-B14F-4D97-AF65-F5344CB8AC3E}">
        <p14:creationId xmlns:p14="http://schemas.microsoft.com/office/powerpoint/2010/main" val="4208507750"/>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AndObj" preserve="1">
  <p:cSld name="Título, 2 objetos y 1 objeto">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16" name="PlaceHolder 2"/>
          <p:cNvSpPr>
            <a:spLocks noGrp="1"/>
          </p:cNvSpPr>
          <p:nvPr>
            <p:ph idx="1"/>
          </p:nvPr>
        </p:nvSpPr>
        <p:spPr>
          <a:xfrm>
            <a:off x="1467000" y="1713960"/>
            <a:ext cx="3839040" cy="349560"/>
          </a:xfrm>
          <a:prstGeom prst="rect">
            <a:avLst/>
          </a:prstGeom>
          <a:noFill/>
          <a:ln w="0">
            <a:noFill/>
          </a:ln>
        </p:spPr>
        <p:txBody>
          <a:bodyPr/>
          <a:lstStyle/>
          <a:p>
            <a:pPr lvl="0"/>
            <a:r>
              <a:rPr lang="es-ES" noProof="0"/>
              <a:t>Haga clic para modificar el estilo de texto del patrón</a:t>
            </a:r>
          </a:p>
        </p:txBody>
      </p:sp>
      <p:sp>
        <p:nvSpPr>
          <p:cNvPr id="17" name="PlaceHolder 3"/>
          <p:cNvSpPr>
            <a:spLocks noGrp="1"/>
          </p:cNvSpPr>
          <p:nvPr>
            <p:ph idx="2"/>
          </p:nvPr>
        </p:nvSpPr>
        <p:spPr>
          <a:xfrm>
            <a:off x="5498280" y="1713960"/>
            <a:ext cx="3839040" cy="732960"/>
          </a:xfrm>
          <a:prstGeom prst="rect">
            <a:avLst/>
          </a:prstGeom>
          <a:noFill/>
          <a:ln w="0">
            <a:noFill/>
          </a:ln>
        </p:spPr>
        <p:txBody>
          <a:bodyPr/>
          <a:lstStyle/>
          <a:p>
            <a:pPr lvl="0"/>
            <a:r>
              <a:rPr lang="es-ES" noProof="0"/>
              <a:t>Haga clic para modificar el estilo de texto del patrón</a:t>
            </a:r>
          </a:p>
        </p:txBody>
      </p:sp>
      <p:sp>
        <p:nvSpPr>
          <p:cNvPr id="18" name="PlaceHolder 4"/>
          <p:cNvSpPr>
            <a:spLocks noGrp="1"/>
          </p:cNvSpPr>
          <p:nvPr>
            <p:ph idx="3"/>
          </p:nvPr>
        </p:nvSpPr>
        <p:spPr>
          <a:xfrm>
            <a:off x="1467000" y="2097000"/>
            <a:ext cx="38390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2910383772"/>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20" name="PlaceHolder 2"/>
          <p:cNvSpPr>
            <a:spLocks noGrp="1"/>
          </p:cNvSpPr>
          <p:nvPr>
            <p:ph idx="1"/>
          </p:nvPr>
        </p:nvSpPr>
        <p:spPr>
          <a:xfrm>
            <a:off x="1467000" y="1713960"/>
            <a:ext cx="3839040" cy="732960"/>
          </a:xfrm>
          <a:prstGeom prst="rect">
            <a:avLst/>
          </a:prstGeom>
          <a:noFill/>
          <a:ln w="0">
            <a:noFill/>
          </a:ln>
        </p:spPr>
        <p:txBody>
          <a:bodyPr/>
          <a:lstStyle/>
          <a:p>
            <a:pPr lvl="0"/>
            <a:r>
              <a:rPr lang="es-ES" noProof="0"/>
              <a:t>Haga clic para modificar el estilo de texto del patrón</a:t>
            </a:r>
          </a:p>
        </p:txBody>
      </p:sp>
      <p:sp>
        <p:nvSpPr>
          <p:cNvPr id="21" name="PlaceHolder 3"/>
          <p:cNvSpPr>
            <a:spLocks noGrp="1"/>
          </p:cNvSpPr>
          <p:nvPr>
            <p:ph idx="2"/>
          </p:nvPr>
        </p:nvSpPr>
        <p:spPr>
          <a:xfrm>
            <a:off x="5498280" y="1713960"/>
            <a:ext cx="3839040" cy="349560"/>
          </a:xfrm>
          <a:prstGeom prst="rect">
            <a:avLst/>
          </a:prstGeom>
          <a:noFill/>
          <a:ln w="0">
            <a:noFill/>
          </a:ln>
        </p:spPr>
        <p:txBody>
          <a:bodyPr/>
          <a:lstStyle/>
          <a:p>
            <a:pPr lvl="0"/>
            <a:r>
              <a:rPr lang="es-ES" noProof="0"/>
              <a:t>Haga clic para modificar el estilo de texto del patrón</a:t>
            </a:r>
          </a:p>
        </p:txBody>
      </p:sp>
      <p:sp>
        <p:nvSpPr>
          <p:cNvPr id="22" name="PlaceHolder 4"/>
          <p:cNvSpPr>
            <a:spLocks noGrp="1"/>
          </p:cNvSpPr>
          <p:nvPr>
            <p:ph idx="3"/>
          </p:nvPr>
        </p:nvSpPr>
        <p:spPr>
          <a:xfrm>
            <a:off x="5498280" y="2097000"/>
            <a:ext cx="38390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1767735058"/>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24" name="PlaceHolder 2"/>
          <p:cNvSpPr>
            <a:spLocks noGrp="1"/>
          </p:cNvSpPr>
          <p:nvPr>
            <p:ph idx="1"/>
          </p:nvPr>
        </p:nvSpPr>
        <p:spPr>
          <a:xfrm>
            <a:off x="1467000" y="1713960"/>
            <a:ext cx="3839040" cy="349560"/>
          </a:xfrm>
          <a:prstGeom prst="rect">
            <a:avLst/>
          </a:prstGeom>
          <a:noFill/>
          <a:ln w="0">
            <a:noFill/>
          </a:ln>
        </p:spPr>
        <p:txBody>
          <a:bodyPr/>
          <a:lstStyle/>
          <a:p>
            <a:pPr lvl="0"/>
            <a:r>
              <a:rPr lang="es-ES" noProof="0"/>
              <a:t>Haga clic para modificar el estilo de texto del patrón</a:t>
            </a:r>
          </a:p>
        </p:txBody>
      </p:sp>
      <p:sp>
        <p:nvSpPr>
          <p:cNvPr id="25" name="PlaceHolder 3"/>
          <p:cNvSpPr>
            <a:spLocks noGrp="1"/>
          </p:cNvSpPr>
          <p:nvPr>
            <p:ph idx="2"/>
          </p:nvPr>
        </p:nvSpPr>
        <p:spPr>
          <a:xfrm>
            <a:off x="5498280" y="1713960"/>
            <a:ext cx="3839040" cy="349560"/>
          </a:xfrm>
          <a:prstGeom prst="rect">
            <a:avLst/>
          </a:prstGeom>
          <a:noFill/>
          <a:ln w="0">
            <a:noFill/>
          </a:ln>
        </p:spPr>
        <p:txBody>
          <a:bodyPr/>
          <a:lstStyle/>
          <a:p>
            <a:pPr lvl="0"/>
            <a:r>
              <a:rPr lang="es-ES" noProof="0"/>
              <a:t>Haga clic para modificar el estilo de texto del patrón</a:t>
            </a:r>
          </a:p>
        </p:txBody>
      </p:sp>
      <p:sp>
        <p:nvSpPr>
          <p:cNvPr id="26" name="PlaceHolder 4"/>
          <p:cNvSpPr>
            <a:spLocks noGrp="1"/>
          </p:cNvSpPr>
          <p:nvPr>
            <p:ph idx="3"/>
          </p:nvPr>
        </p:nvSpPr>
        <p:spPr>
          <a:xfrm>
            <a:off x="1467000" y="2097000"/>
            <a:ext cx="78674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589512367"/>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28" name="PlaceHolder 2"/>
          <p:cNvSpPr>
            <a:spLocks noGrp="1"/>
          </p:cNvSpPr>
          <p:nvPr>
            <p:ph idx="1"/>
          </p:nvPr>
        </p:nvSpPr>
        <p:spPr>
          <a:xfrm>
            <a:off x="1467000" y="1713960"/>
            <a:ext cx="7867440" cy="349560"/>
          </a:xfrm>
          <a:prstGeom prst="rect">
            <a:avLst/>
          </a:prstGeom>
          <a:noFill/>
          <a:ln w="0">
            <a:noFill/>
          </a:ln>
        </p:spPr>
        <p:txBody>
          <a:bodyPr/>
          <a:lstStyle/>
          <a:p>
            <a:pPr lvl="0"/>
            <a:r>
              <a:rPr lang="es-ES" noProof="0"/>
              <a:t>Haga clic para modificar el estilo de texto del patrón</a:t>
            </a:r>
          </a:p>
        </p:txBody>
      </p:sp>
      <p:sp>
        <p:nvSpPr>
          <p:cNvPr id="29" name="PlaceHolder 3"/>
          <p:cNvSpPr>
            <a:spLocks noGrp="1"/>
          </p:cNvSpPr>
          <p:nvPr>
            <p:ph idx="2"/>
          </p:nvPr>
        </p:nvSpPr>
        <p:spPr>
          <a:xfrm>
            <a:off x="1467000" y="2097000"/>
            <a:ext cx="78674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866227027"/>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31" name="PlaceHolder 2"/>
          <p:cNvSpPr>
            <a:spLocks noGrp="1"/>
          </p:cNvSpPr>
          <p:nvPr>
            <p:ph idx="1"/>
          </p:nvPr>
        </p:nvSpPr>
        <p:spPr>
          <a:xfrm>
            <a:off x="1467000" y="1713960"/>
            <a:ext cx="3839040" cy="349560"/>
          </a:xfrm>
          <a:prstGeom prst="rect">
            <a:avLst/>
          </a:prstGeom>
          <a:noFill/>
          <a:ln w="0">
            <a:noFill/>
          </a:ln>
        </p:spPr>
        <p:txBody>
          <a:bodyPr/>
          <a:lstStyle/>
          <a:p>
            <a:pPr lvl="0"/>
            <a:r>
              <a:rPr lang="es-ES" noProof="0"/>
              <a:t>Haga clic para modificar el estilo de texto del patrón</a:t>
            </a:r>
          </a:p>
        </p:txBody>
      </p:sp>
      <p:sp>
        <p:nvSpPr>
          <p:cNvPr id="32" name="PlaceHolder 3"/>
          <p:cNvSpPr>
            <a:spLocks noGrp="1"/>
          </p:cNvSpPr>
          <p:nvPr>
            <p:ph idx="2"/>
          </p:nvPr>
        </p:nvSpPr>
        <p:spPr>
          <a:xfrm>
            <a:off x="5498280" y="1713960"/>
            <a:ext cx="3839040" cy="349560"/>
          </a:xfrm>
          <a:prstGeom prst="rect">
            <a:avLst/>
          </a:prstGeom>
          <a:noFill/>
          <a:ln w="0">
            <a:noFill/>
          </a:ln>
        </p:spPr>
        <p:txBody>
          <a:bodyPr/>
          <a:lstStyle/>
          <a:p>
            <a:pPr lvl="0"/>
            <a:r>
              <a:rPr lang="es-ES" noProof="0"/>
              <a:t>Haga clic para modificar el estilo de texto del patrón</a:t>
            </a:r>
          </a:p>
        </p:txBody>
      </p:sp>
      <p:sp>
        <p:nvSpPr>
          <p:cNvPr id="33" name="PlaceHolder 4"/>
          <p:cNvSpPr>
            <a:spLocks noGrp="1"/>
          </p:cNvSpPr>
          <p:nvPr>
            <p:ph idx="3"/>
          </p:nvPr>
        </p:nvSpPr>
        <p:spPr>
          <a:xfrm>
            <a:off x="1467000" y="2097000"/>
            <a:ext cx="3839040" cy="349560"/>
          </a:xfrm>
          <a:prstGeom prst="rect">
            <a:avLst/>
          </a:prstGeom>
          <a:noFill/>
          <a:ln w="0">
            <a:noFill/>
          </a:ln>
        </p:spPr>
        <p:txBody>
          <a:bodyPr/>
          <a:lstStyle/>
          <a:p>
            <a:pPr lvl="0"/>
            <a:r>
              <a:rPr lang="es-ES" noProof="0"/>
              <a:t>Haga clic para modificar el estilo de texto del patrón</a:t>
            </a:r>
          </a:p>
        </p:txBody>
      </p:sp>
      <p:sp>
        <p:nvSpPr>
          <p:cNvPr id="34" name="PlaceHolder 5"/>
          <p:cNvSpPr>
            <a:spLocks noGrp="1"/>
          </p:cNvSpPr>
          <p:nvPr>
            <p:ph idx="4"/>
          </p:nvPr>
        </p:nvSpPr>
        <p:spPr>
          <a:xfrm>
            <a:off x="5498280" y="2097000"/>
            <a:ext cx="38390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23691420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4073403480"/>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36" name="PlaceHolder 2"/>
          <p:cNvSpPr>
            <a:spLocks noGrp="1"/>
          </p:cNvSpPr>
          <p:nvPr>
            <p:ph idx="1"/>
          </p:nvPr>
        </p:nvSpPr>
        <p:spPr>
          <a:xfrm>
            <a:off x="1467000" y="1713960"/>
            <a:ext cx="2532960" cy="349560"/>
          </a:xfrm>
          <a:prstGeom prst="rect">
            <a:avLst/>
          </a:prstGeom>
          <a:noFill/>
          <a:ln w="0">
            <a:noFill/>
          </a:ln>
        </p:spPr>
        <p:txBody>
          <a:bodyPr/>
          <a:lstStyle/>
          <a:p>
            <a:pPr lvl="0"/>
            <a:r>
              <a:rPr lang="es-ES" noProof="0"/>
              <a:t>Haga clic para modificar el estilo de texto del patrón</a:t>
            </a:r>
          </a:p>
        </p:txBody>
      </p:sp>
      <p:sp>
        <p:nvSpPr>
          <p:cNvPr id="37" name="PlaceHolder 3"/>
          <p:cNvSpPr>
            <a:spLocks noGrp="1"/>
          </p:cNvSpPr>
          <p:nvPr>
            <p:ph idx="2"/>
          </p:nvPr>
        </p:nvSpPr>
        <p:spPr>
          <a:xfrm>
            <a:off x="4127040" y="1713960"/>
            <a:ext cx="2532960" cy="349560"/>
          </a:xfrm>
          <a:prstGeom prst="rect">
            <a:avLst/>
          </a:prstGeom>
          <a:noFill/>
          <a:ln w="0">
            <a:noFill/>
          </a:ln>
        </p:spPr>
        <p:txBody>
          <a:bodyPr/>
          <a:lstStyle/>
          <a:p>
            <a:pPr lvl="0"/>
            <a:r>
              <a:rPr lang="es-ES" noProof="0"/>
              <a:t>Haga clic para modificar el estilo de texto del patrón</a:t>
            </a:r>
          </a:p>
        </p:txBody>
      </p:sp>
      <p:sp>
        <p:nvSpPr>
          <p:cNvPr id="38" name="PlaceHolder 4"/>
          <p:cNvSpPr>
            <a:spLocks noGrp="1"/>
          </p:cNvSpPr>
          <p:nvPr>
            <p:ph idx="3"/>
          </p:nvPr>
        </p:nvSpPr>
        <p:spPr>
          <a:xfrm>
            <a:off x="6787080" y="1713960"/>
            <a:ext cx="2532960" cy="349560"/>
          </a:xfrm>
          <a:prstGeom prst="rect">
            <a:avLst/>
          </a:prstGeom>
          <a:noFill/>
          <a:ln w="0">
            <a:noFill/>
          </a:ln>
        </p:spPr>
        <p:txBody>
          <a:bodyPr/>
          <a:lstStyle/>
          <a:p>
            <a:pPr lvl="0"/>
            <a:r>
              <a:rPr lang="es-ES" noProof="0"/>
              <a:t>Haga clic para modificar el estilo de texto del patrón</a:t>
            </a:r>
          </a:p>
        </p:txBody>
      </p:sp>
      <p:sp>
        <p:nvSpPr>
          <p:cNvPr id="39" name="PlaceHolder 5"/>
          <p:cNvSpPr>
            <a:spLocks noGrp="1"/>
          </p:cNvSpPr>
          <p:nvPr>
            <p:ph idx="4"/>
          </p:nvPr>
        </p:nvSpPr>
        <p:spPr>
          <a:xfrm>
            <a:off x="1467000" y="2097000"/>
            <a:ext cx="2532960" cy="349560"/>
          </a:xfrm>
          <a:prstGeom prst="rect">
            <a:avLst/>
          </a:prstGeom>
          <a:noFill/>
          <a:ln w="0">
            <a:noFill/>
          </a:ln>
        </p:spPr>
        <p:txBody>
          <a:bodyPr/>
          <a:lstStyle/>
          <a:p>
            <a:pPr lvl="0"/>
            <a:r>
              <a:rPr lang="es-ES" noProof="0"/>
              <a:t>Haga clic para modificar el estilo de texto del patrón</a:t>
            </a:r>
          </a:p>
        </p:txBody>
      </p:sp>
      <p:sp>
        <p:nvSpPr>
          <p:cNvPr id="40" name="PlaceHolder 6"/>
          <p:cNvSpPr>
            <a:spLocks noGrp="1"/>
          </p:cNvSpPr>
          <p:nvPr>
            <p:ph idx="5"/>
          </p:nvPr>
        </p:nvSpPr>
        <p:spPr>
          <a:xfrm>
            <a:off x="4127040" y="2097000"/>
            <a:ext cx="2532960" cy="349560"/>
          </a:xfrm>
          <a:prstGeom prst="rect">
            <a:avLst/>
          </a:prstGeom>
          <a:noFill/>
          <a:ln w="0">
            <a:noFill/>
          </a:ln>
        </p:spPr>
        <p:txBody>
          <a:bodyPr/>
          <a:lstStyle/>
          <a:p>
            <a:pPr lvl="0"/>
            <a:r>
              <a:rPr lang="es-ES" noProof="0"/>
              <a:t>Haga clic para modificar el estilo de texto del patrón</a:t>
            </a:r>
          </a:p>
        </p:txBody>
      </p:sp>
      <p:sp>
        <p:nvSpPr>
          <p:cNvPr id="41" name="PlaceHolder 7"/>
          <p:cNvSpPr>
            <a:spLocks noGrp="1"/>
          </p:cNvSpPr>
          <p:nvPr>
            <p:ph idx="6"/>
          </p:nvPr>
        </p:nvSpPr>
        <p:spPr>
          <a:xfrm>
            <a:off x="6787080" y="2097000"/>
            <a:ext cx="253296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2034191512"/>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370083"/>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50"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2399788897"/>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52" name="PlaceHolder 2"/>
          <p:cNvSpPr>
            <a:spLocks noGrp="1"/>
          </p:cNvSpPr>
          <p:nvPr>
            <p:ph idx="1"/>
          </p:nvPr>
        </p:nvSpPr>
        <p:spPr>
          <a:xfrm>
            <a:off x="1467000" y="1713960"/>
            <a:ext cx="78674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100902437"/>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54"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55"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642398945"/>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168377167"/>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1511757954"/>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59"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0"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
        <p:nvSpPr>
          <p:cNvPr id="61"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488550842"/>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3"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4"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5" name="PlaceHolder 4"/>
          <p:cNvSpPr>
            <a:spLocks noGrp="1"/>
          </p:cNvSpPr>
          <p:nvPr>
            <p:ph idx="3"/>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4077062722"/>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7"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8"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9" name="PlaceHolder 4"/>
          <p:cNvSpPr>
            <a:spLocks noGrp="1"/>
          </p:cNvSpPr>
          <p:nvPr>
            <p:ph idx="3"/>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85026609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59"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0"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
        <p:nvSpPr>
          <p:cNvPr id="61"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473409589"/>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1" name="PlaceHolder 2"/>
          <p:cNvSpPr>
            <a:spLocks noGrp="1"/>
          </p:cNvSpPr>
          <p:nvPr>
            <p:ph idx="1"/>
          </p:nvPr>
        </p:nvSpPr>
        <p:spPr>
          <a:xfrm>
            <a:off x="1467000" y="1713960"/>
            <a:ext cx="7867440" cy="349560"/>
          </a:xfrm>
          <a:prstGeom prst="rect">
            <a:avLst/>
          </a:prstGeom>
          <a:noFill/>
          <a:ln w="0">
            <a:noFill/>
          </a:ln>
        </p:spPr>
        <p:txBody>
          <a:bodyPr/>
          <a:lstStyle/>
          <a:p>
            <a:endParaRPr lang="en-US" noProof="0"/>
          </a:p>
        </p:txBody>
      </p:sp>
      <p:sp>
        <p:nvSpPr>
          <p:cNvPr id="72" name="PlaceHolder 3"/>
          <p:cNvSpPr>
            <a:spLocks noGrp="1"/>
          </p:cNvSpPr>
          <p:nvPr>
            <p:ph idx="2"/>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661334253"/>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4"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75"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76"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
        <p:nvSpPr>
          <p:cNvPr id="77" name="PlaceHolder 5"/>
          <p:cNvSpPr>
            <a:spLocks noGrp="1"/>
          </p:cNvSpPr>
          <p:nvPr>
            <p:ph idx="4"/>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4274040650"/>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9" name="PlaceHolder 2"/>
          <p:cNvSpPr>
            <a:spLocks noGrp="1"/>
          </p:cNvSpPr>
          <p:nvPr>
            <p:ph idx="1"/>
          </p:nvPr>
        </p:nvSpPr>
        <p:spPr>
          <a:xfrm>
            <a:off x="1467000" y="1713960"/>
            <a:ext cx="2532960" cy="349560"/>
          </a:xfrm>
          <a:prstGeom prst="rect">
            <a:avLst/>
          </a:prstGeom>
          <a:noFill/>
          <a:ln w="0">
            <a:noFill/>
          </a:ln>
        </p:spPr>
        <p:txBody>
          <a:bodyPr/>
          <a:lstStyle/>
          <a:p>
            <a:endParaRPr lang="en-US" noProof="0"/>
          </a:p>
        </p:txBody>
      </p:sp>
      <p:sp>
        <p:nvSpPr>
          <p:cNvPr id="80" name="PlaceHolder 3"/>
          <p:cNvSpPr>
            <a:spLocks noGrp="1"/>
          </p:cNvSpPr>
          <p:nvPr>
            <p:ph idx="2"/>
          </p:nvPr>
        </p:nvSpPr>
        <p:spPr>
          <a:xfrm>
            <a:off x="4127040" y="1713960"/>
            <a:ext cx="2532960" cy="349560"/>
          </a:xfrm>
          <a:prstGeom prst="rect">
            <a:avLst/>
          </a:prstGeom>
          <a:noFill/>
          <a:ln w="0">
            <a:noFill/>
          </a:ln>
        </p:spPr>
        <p:txBody>
          <a:bodyPr/>
          <a:lstStyle/>
          <a:p>
            <a:endParaRPr lang="en-US" noProof="0"/>
          </a:p>
        </p:txBody>
      </p:sp>
      <p:sp>
        <p:nvSpPr>
          <p:cNvPr id="81" name="PlaceHolder 4"/>
          <p:cNvSpPr>
            <a:spLocks noGrp="1"/>
          </p:cNvSpPr>
          <p:nvPr>
            <p:ph idx="3"/>
          </p:nvPr>
        </p:nvSpPr>
        <p:spPr>
          <a:xfrm>
            <a:off x="6787080" y="1713960"/>
            <a:ext cx="2532960" cy="349560"/>
          </a:xfrm>
          <a:prstGeom prst="rect">
            <a:avLst/>
          </a:prstGeom>
          <a:noFill/>
          <a:ln w="0">
            <a:noFill/>
          </a:ln>
        </p:spPr>
        <p:txBody>
          <a:bodyPr/>
          <a:lstStyle/>
          <a:p>
            <a:endParaRPr lang="en-US" noProof="0"/>
          </a:p>
        </p:txBody>
      </p:sp>
      <p:sp>
        <p:nvSpPr>
          <p:cNvPr id="82" name="PlaceHolder 5"/>
          <p:cNvSpPr>
            <a:spLocks noGrp="1"/>
          </p:cNvSpPr>
          <p:nvPr>
            <p:ph idx="4"/>
          </p:nvPr>
        </p:nvSpPr>
        <p:spPr>
          <a:xfrm>
            <a:off x="1467000" y="2097000"/>
            <a:ext cx="2532960" cy="349560"/>
          </a:xfrm>
          <a:prstGeom prst="rect">
            <a:avLst/>
          </a:prstGeom>
          <a:noFill/>
          <a:ln w="0">
            <a:noFill/>
          </a:ln>
        </p:spPr>
        <p:txBody>
          <a:bodyPr/>
          <a:lstStyle/>
          <a:p>
            <a:endParaRPr lang="en-US" noProof="0"/>
          </a:p>
        </p:txBody>
      </p:sp>
      <p:sp>
        <p:nvSpPr>
          <p:cNvPr id="83" name="PlaceHolder 6"/>
          <p:cNvSpPr>
            <a:spLocks noGrp="1"/>
          </p:cNvSpPr>
          <p:nvPr>
            <p:ph idx="5"/>
          </p:nvPr>
        </p:nvSpPr>
        <p:spPr>
          <a:xfrm>
            <a:off x="4127040" y="2097000"/>
            <a:ext cx="2532960" cy="349560"/>
          </a:xfrm>
          <a:prstGeom prst="rect">
            <a:avLst/>
          </a:prstGeom>
          <a:noFill/>
          <a:ln w="0">
            <a:noFill/>
          </a:ln>
        </p:spPr>
        <p:txBody>
          <a:bodyPr/>
          <a:lstStyle/>
          <a:p>
            <a:endParaRPr lang="en-US" noProof="0"/>
          </a:p>
        </p:txBody>
      </p:sp>
      <p:sp>
        <p:nvSpPr>
          <p:cNvPr id="84" name="PlaceHolder 7"/>
          <p:cNvSpPr>
            <a:spLocks noGrp="1"/>
          </p:cNvSpPr>
          <p:nvPr>
            <p:ph idx="6"/>
          </p:nvPr>
        </p:nvSpPr>
        <p:spPr>
          <a:xfrm>
            <a:off x="6787080" y="2097000"/>
            <a:ext cx="253296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454541009"/>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414287"/>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35" name="PlaceHolder 2"/>
          <p:cNvSpPr>
            <a:spLocks noGrp="1"/>
          </p:cNvSpPr>
          <p:nvPr>
            <p:ph type="subTitle" idx="1"/>
          </p:nvPr>
        </p:nvSpPr>
        <p:spPr>
          <a:xfrm>
            <a:off x="1467000" y="1713960"/>
            <a:ext cx="7867440" cy="732960"/>
          </a:xfrm>
          <a:prstGeom prst="rect">
            <a:avLst/>
          </a:prstGeom>
          <a:noFill/>
          <a:ln w="0">
            <a:noFill/>
          </a:ln>
        </p:spPr>
        <p:txBody>
          <a:bodyPr tIns="0" rIns="0" bIns="0"/>
          <a:lstStyle/>
          <a:p>
            <a:endParaRPr lang="es-ES" noProof="0"/>
          </a:p>
        </p:txBody>
      </p:sp>
    </p:spTree>
    <p:extLst>
      <p:ext uri="{BB962C8B-B14F-4D97-AF65-F5344CB8AC3E}">
        <p14:creationId xmlns:p14="http://schemas.microsoft.com/office/powerpoint/2010/main" val="4113236042"/>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37" name="PlaceHolder 2"/>
          <p:cNvSpPr>
            <a:spLocks noGrp="1"/>
          </p:cNvSpPr>
          <p:nvPr>
            <p:ph idx="1"/>
          </p:nvPr>
        </p:nvSpPr>
        <p:spPr>
          <a:xfrm>
            <a:off x="1467000" y="1713960"/>
            <a:ext cx="7867440" cy="7329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1630556814"/>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39" name="PlaceHolder 2"/>
          <p:cNvSpPr>
            <a:spLocks noGrp="1"/>
          </p:cNvSpPr>
          <p:nvPr>
            <p:ph idx="1"/>
          </p:nvPr>
        </p:nvSpPr>
        <p:spPr>
          <a:xfrm>
            <a:off x="1467000" y="1713960"/>
            <a:ext cx="3839040" cy="732960"/>
          </a:xfrm>
          <a:prstGeom prst="rect">
            <a:avLst/>
          </a:prstGeom>
          <a:noFill/>
          <a:ln w="0">
            <a:noFill/>
          </a:ln>
        </p:spPr>
        <p:txBody>
          <a:bodyPr tIns="0" rIns="0" bIns="0" anchor="t">
            <a:normAutofit/>
          </a:bodyPr>
          <a:lstStyle/>
          <a:p>
            <a:endParaRPr lang="en-US" noProof="0"/>
          </a:p>
        </p:txBody>
      </p:sp>
      <p:sp>
        <p:nvSpPr>
          <p:cNvPr id="140" name="PlaceHolder 3"/>
          <p:cNvSpPr>
            <a:spLocks noGrp="1"/>
          </p:cNvSpPr>
          <p:nvPr>
            <p:ph idx="2"/>
          </p:nvPr>
        </p:nvSpPr>
        <p:spPr>
          <a:xfrm>
            <a:off x="5498280" y="1713960"/>
            <a:ext cx="3839040" cy="7329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527010470"/>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1814879917"/>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2" name="PlaceHolder 1"/>
          <p:cNvSpPr>
            <a:spLocks noGrp="1"/>
          </p:cNvSpPr>
          <p:nvPr>
            <p:ph type="subTitle"/>
          </p:nvPr>
        </p:nvSpPr>
        <p:spPr>
          <a:xfrm>
            <a:off x="609480" y="273600"/>
            <a:ext cx="10972440" cy="5307840"/>
          </a:xfrm>
          <a:prstGeom prst="rect">
            <a:avLst/>
          </a:prstGeom>
          <a:noFill/>
          <a:ln w="0">
            <a:noFill/>
          </a:ln>
        </p:spPr>
        <p:txBody>
          <a:bodyPr tIns="0" rIns="0" bIns="0"/>
          <a:lstStyle/>
          <a:p>
            <a:endParaRPr lang="es-ES" noProof="0"/>
          </a:p>
        </p:txBody>
      </p:sp>
    </p:spTree>
    <p:extLst>
      <p:ext uri="{BB962C8B-B14F-4D97-AF65-F5344CB8AC3E}">
        <p14:creationId xmlns:p14="http://schemas.microsoft.com/office/powerpoint/2010/main" val="3418550087"/>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44"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145" name="PlaceHolder 3"/>
          <p:cNvSpPr>
            <a:spLocks noGrp="1"/>
          </p:cNvSpPr>
          <p:nvPr>
            <p:ph idx="2"/>
          </p:nvPr>
        </p:nvSpPr>
        <p:spPr>
          <a:xfrm>
            <a:off x="5498280" y="1713960"/>
            <a:ext cx="3839040" cy="732960"/>
          </a:xfrm>
          <a:prstGeom prst="rect">
            <a:avLst/>
          </a:prstGeom>
          <a:noFill/>
          <a:ln w="0">
            <a:noFill/>
          </a:ln>
        </p:spPr>
        <p:txBody>
          <a:bodyPr tIns="0" rIns="0" bIns="0" anchor="t">
            <a:normAutofit/>
          </a:bodyPr>
          <a:lstStyle/>
          <a:p>
            <a:endParaRPr lang="en-US" noProof="0"/>
          </a:p>
        </p:txBody>
      </p:sp>
      <p:sp>
        <p:nvSpPr>
          <p:cNvPr id="146" name="PlaceHolder 4"/>
          <p:cNvSpPr>
            <a:spLocks noGrp="1"/>
          </p:cNvSpPr>
          <p:nvPr>
            <p:ph idx="3"/>
          </p:nvPr>
        </p:nvSpPr>
        <p:spPr>
          <a:xfrm>
            <a:off x="146700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326071413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Diapositiva de título">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7"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r>
              <a:rPr lang="es-ES" noProof="0"/>
              <a:t>Haga clic para modificar el estilo de subtítulo del patrón</a:t>
            </a:r>
          </a:p>
        </p:txBody>
      </p:sp>
    </p:spTree>
    <p:extLst>
      <p:ext uri="{BB962C8B-B14F-4D97-AF65-F5344CB8AC3E}">
        <p14:creationId xmlns:p14="http://schemas.microsoft.com/office/powerpoint/2010/main" val="57004949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3"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4"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5" name="PlaceHolder 4"/>
          <p:cNvSpPr>
            <a:spLocks noGrp="1"/>
          </p:cNvSpPr>
          <p:nvPr>
            <p:ph idx="3"/>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526869161"/>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48" name="PlaceHolder 2"/>
          <p:cNvSpPr>
            <a:spLocks noGrp="1"/>
          </p:cNvSpPr>
          <p:nvPr>
            <p:ph idx="1"/>
          </p:nvPr>
        </p:nvSpPr>
        <p:spPr>
          <a:xfrm>
            <a:off x="1467000" y="1713960"/>
            <a:ext cx="3839040" cy="732960"/>
          </a:xfrm>
          <a:prstGeom prst="rect">
            <a:avLst/>
          </a:prstGeom>
          <a:noFill/>
          <a:ln w="0">
            <a:noFill/>
          </a:ln>
        </p:spPr>
        <p:txBody>
          <a:bodyPr tIns="0" rIns="0" bIns="0" anchor="t">
            <a:normAutofit/>
          </a:bodyPr>
          <a:lstStyle/>
          <a:p>
            <a:endParaRPr lang="en-US" noProof="0"/>
          </a:p>
        </p:txBody>
      </p:sp>
      <p:sp>
        <p:nvSpPr>
          <p:cNvPr id="149"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150" name="PlaceHolder 4"/>
          <p:cNvSpPr>
            <a:spLocks noGrp="1"/>
          </p:cNvSpPr>
          <p:nvPr>
            <p:ph idx="3"/>
          </p:nvPr>
        </p:nvSpPr>
        <p:spPr>
          <a:xfrm>
            <a:off x="549828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1701969263"/>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52"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153"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154" name="PlaceHolder 4"/>
          <p:cNvSpPr>
            <a:spLocks noGrp="1"/>
          </p:cNvSpPr>
          <p:nvPr>
            <p:ph idx="3"/>
          </p:nvPr>
        </p:nvSpPr>
        <p:spPr>
          <a:xfrm>
            <a:off x="1467000" y="2097000"/>
            <a:ext cx="78674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2087793289"/>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56" name="PlaceHolder 2"/>
          <p:cNvSpPr>
            <a:spLocks noGrp="1"/>
          </p:cNvSpPr>
          <p:nvPr>
            <p:ph idx="1"/>
          </p:nvPr>
        </p:nvSpPr>
        <p:spPr>
          <a:xfrm>
            <a:off x="1467000" y="1713960"/>
            <a:ext cx="7867440" cy="349560"/>
          </a:xfrm>
          <a:prstGeom prst="rect">
            <a:avLst/>
          </a:prstGeom>
          <a:noFill/>
          <a:ln w="0">
            <a:noFill/>
          </a:ln>
        </p:spPr>
        <p:txBody>
          <a:bodyPr tIns="0" rIns="0" bIns="0" anchor="t">
            <a:normAutofit/>
          </a:bodyPr>
          <a:lstStyle/>
          <a:p>
            <a:endParaRPr lang="en-US" noProof="0"/>
          </a:p>
        </p:txBody>
      </p:sp>
      <p:sp>
        <p:nvSpPr>
          <p:cNvPr id="157" name="PlaceHolder 3"/>
          <p:cNvSpPr>
            <a:spLocks noGrp="1"/>
          </p:cNvSpPr>
          <p:nvPr>
            <p:ph idx="2"/>
          </p:nvPr>
        </p:nvSpPr>
        <p:spPr>
          <a:xfrm>
            <a:off x="1467000" y="2097000"/>
            <a:ext cx="78674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467746469"/>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59"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160"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161" name="PlaceHolder 4"/>
          <p:cNvSpPr>
            <a:spLocks noGrp="1"/>
          </p:cNvSpPr>
          <p:nvPr>
            <p:ph idx="3"/>
          </p:nvPr>
        </p:nvSpPr>
        <p:spPr>
          <a:xfrm>
            <a:off x="1467000" y="2097000"/>
            <a:ext cx="3839040" cy="349560"/>
          </a:xfrm>
          <a:prstGeom prst="rect">
            <a:avLst/>
          </a:prstGeom>
          <a:noFill/>
          <a:ln w="0">
            <a:noFill/>
          </a:ln>
        </p:spPr>
        <p:txBody>
          <a:bodyPr tIns="0" rIns="0" bIns="0" anchor="t">
            <a:normAutofit/>
          </a:bodyPr>
          <a:lstStyle/>
          <a:p>
            <a:endParaRPr lang="en-US" noProof="0"/>
          </a:p>
        </p:txBody>
      </p:sp>
      <p:sp>
        <p:nvSpPr>
          <p:cNvPr id="162" name="PlaceHolder 5"/>
          <p:cNvSpPr>
            <a:spLocks noGrp="1"/>
          </p:cNvSpPr>
          <p:nvPr>
            <p:ph idx="4"/>
          </p:nvPr>
        </p:nvSpPr>
        <p:spPr>
          <a:xfrm>
            <a:off x="549828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1138236083"/>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64" name="PlaceHolder 2"/>
          <p:cNvSpPr>
            <a:spLocks noGrp="1"/>
          </p:cNvSpPr>
          <p:nvPr>
            <p:ph idx="1"/>
          </p:nvPr>
        </p:nvSpPr>
        <p:spPr>
          <a:xfrm>
            <a:off x="1467000" y="1713960"/>
            <a:ext cx="2532960" cy="349560"/>
          </a:xfrm>
          <a:prstGeom prst="rect">
            <a:avLst/>
          </a:prstGeom>
          <a:noFill/>
          <a:ln w="0">
            <a:noFill/>
          </a:ln>
        </p:spPr>
        <p:txBody>
          <a:bodyPr tIns="0" rIns="0" bIns="0" anchor="t">
            <a:normAutofit/>
          </a:bodyPr>
          <a:lstStyle/>
          <a:p>
            <a:endParaRPr lang="en-US" noProof="0"/>
          </a:p>
        </p:txBody>
      </p:sp>
      <p:sp>
        <p:nvSpPr>
          <p:cNvPr id="165" name="PlaceHolder 3"/>
          <p:cNvSpPr>
            <a:spLocks noGrp="1"/>
          </p:cNvSpPr>
          <p:nvPr>
            <p:ph idx="2"/>
          </p:nvPr>
        </p:nvSpPr>
        <p:spPr>
          <a:xfrm>
            <a:off x="4127040" y="1713960"/>
            <a:ext cx="2532960" cy="349560"/>
          </a:xfrm>
          <a:prstGeom prst="rect">
            <a:avLst/>
          </a:prstGeom>
          <a:noFill/>
          <a:ln w="0">
            <a:noFill/>
          </a:ln>
        </p:spPr>
        <p:txBody>
          <a:bodyPr tIns="0" rIns="0" bIns="0" anchor="t">
            <a:normAutofit/>
          </a:bodyPr>
          <a:lstStyle/>
          <a:p>
            <a:endParaRPr lang="en-US" noProof="0"/>
          </a:p>
        </p:txBody>
      </p:sp>
      <p:sp>
        <p:nvSpPr>
          <p:cNvPr id="166" name="PlaceHolder 4"/>
          <p:cNvSpPr>
            <a:spLocks noGrp="1"/>
          </p:cNvSpPr>
          <p:nvPr>
            <p:ph idx="3"/>
          </p:nvPr>
        </p:nvSpPr>
        <p:spPr>
          <a:xfrm>
            <a:off x="6787080" y="1713960"/>
            <a:ext cx="2532960" cy="349560"/>
          </a:xfrm>
          <a:prstGeom prst="rect">
            <a:avLst/>
          </a:prstGeom>
          <a:noFill/>
          <a:ln w="0">
            <a:noFill/>
          </a:ln>
        </p:spPr>
        <p:txBody>
          <a:bodyPr tIns="0" rIns="0" bIns="0" anchor="t">
            <a:normAutofit/>
          </a:bodyPr>
          <a:lstStyle/>
          <a:p>
            <a:endParaRPr lang="en-US" noProof="0"/>
          </a:p>
        </p:txBody>
      </p:sp>
      <p:sp>
        <p:nvSpPr>
          <p:cNvPr id="167" name="PlaceHolder 5"/>
          <p:cNvSpPr>
            <a:spLocks noGrp="1"/>
          </p:cNvSpPr>
          <p:nvPr>
            <p:ph idx="4"/>
          </p:nvPr>
        </p:nvSpPr>
        <p:spPr>
          <a:xfrm>
            <a:off x="1467000" y="2097000"/>
            <a:ext cx="2532960" cy="349560"/>
          </a:xfrm>
          <a:prstGeom prst="rect">
            <a:avLst/>
          </a:prstGeom>
          <a:noFill/>
          <a:ln w="0">
            <a:noFill/>
          </a:ln>
        </p:spPr>
        <p:txBody>
          <a:bodyPr tIns="0" rIns="0" bIns="0" anchor="t">
            <a:normAutofit/>
          </a:bodyPr>
          <a:lstStyle/>
          <a:p>
            <a:endParaRPr lang="en-US" noProof="0"/>
          </a:p>
        </p:txBody>
      </p:sp>
      <p:sp>
        <p:nvSpPr>
          <p:cNvPr id="168" name="PlaceHolder 6"/>
          <p:cNvSpPr>
            <a:spLocks noGrp="1"/>
          </p:cNvSpPr>
          <p:nvPr>
            <p:ph idx="5"/>
          </p:nvPr>
        </p:nvSpPr>
        <p:spPr>
          <a:xfrm>
            <a:off x="4127040" y="2097000"/>
            <a:ext cx="2532960" cy="349560"/>
          </a:xfrm>
          <a:prstGeom prst="rect">
            <a:avLst/>
          </a:prstGeom>
          <a:noFill/>
          <a:ln w="0">
            <a:noFill/>
          </a:ln>
        </p:spPr>
        <p:txBody>
          <a:bodyPr tIns="0" rIns="0" bIns="0" anchor="t">
            <a:normAutofit/>
          </a:bodyPr>
          <a:lstStyle/>
          <a:p>
            <a:endParaRPr lang="en-US" noProof="0"/>
          </a:p>
        </p:txBody>
      </p:sp>
      <p:sp>
        <p:nvSpPr>
          <p:cNvPr id="169" name="PlaceHolder 7"/>
          <p:cNvSpPr>
            <a:spLocks noGrp="1"/>
          </p:cNvSpPr>
          <p:nvPr>
            <p:ph idx="6"/>
          </p:nvPr>
        </p:nvSpPr>
        <p:spPr>
          <a:xfrm>
            <a:off x="6787080" y="2097000"/>
            <a:ext cx="253296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1379515280"/>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765813"/>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7"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78"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1474830222"/>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80" name="PlaceHolder 2"/>
          <p:cNvSpPr>
            <a:spLocks noGrp="1"/>
          </p:cNvSpPr>
          <p:nvPr>
            <p:ph idx="1"/>
          </p:nvPr>
        </p:nvSpPr>
        <p:spPr>
          <a:xfrm>
            <a:off x="1467000" y="1713960"/>
            <a:ext cx="78674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950411698"/>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82"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183"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940823273"/>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331109164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7"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8"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9" name="PlaceHolder 4"/>
          <p:cNvSpPr>
            <a:spLocks noGrp="1"/>
          </p:cNvSpPr>
          <p:nvPr>
            <p:ph idx="3"/>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305791620"/>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5"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2059755055"/>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87"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188"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
        <p:nvSpPr>
          <p:cNvPr id="189"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102954697"/>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91"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192"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193" name="PlaceHolder 4"/>
          <p:cNvSpPr>
            <a:spLocks noGrp="1"/>
          </p:cNvSpPr>
          <p:nvPr>
            <p:ph idx="3"/>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297982666"/>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95"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196"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197" name="PlaceHolder 4"/>
          <p:cNvSpPr>
            <a:spLocks noGrp="1"/>
          </p:cNvSpPr>
          <p:nvPr>
            <p:ph idx="3"/>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63895077"/>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99" name="PlaceHolder 2"/>
          <p:cNvSpPr>
            <a:spLocks noGrp="1"/>
          </p:cNvSpPr>
          <p:nvPr>
            <p:ph idx="1"/>
          </p:nvPr>
        </p:nvSpPr>
        <p:spPr>
          <a:xfrm>
            <a:off x="1467000" y="1713960"/>
            <a:ext cx="7867440" cy="349560"/>
          </a:xfrm>
          <a:prstGeom prst="rect">
            <a:avLst/>
          </a:prstGeom>
          <a:noFill/>
          <a:ln w="0">
            <a:noFill/>
          </a:ln>
        </p:spPr>
        <p:txBody>
          <a:bodyPr/>
          <a:lstStyle/>
          <a:p>
            <a:endParaRPr lang="en-US" noProof="0"/>
          </a:p>
        </p:txBody>
      </p:sp>
      <p:sp>
        <p:nvSpPr>
          <p:cNvPr id="200" name="PlaceHolder 3"/>
          <p:cNvSpPr>
            <a:spLocks noGrp="1"/>
          </p:cNvSpPr>
          <p:nvPr>
            <p:ph idx="2"/>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4051110656"/>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202"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203"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204"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
        <p:nvSpPr>
          <p:cNvPr id="205" name="PlaceHolder 5"/>
          <p:cNvSpPr>
            <a:spLocks noGrp="1"/>
          </p:cNvSpPr>
          <p:nvPr>
            <p:ph idx="4"/>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596953319"/>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207" name="PlaceHolder 2"/>
          <p:cNvSpPr>
            <a:spLocks noGrp="1"/>
          </p:cNvSpPr>
          <p:nvPr>
            <p:ph idx="1"/>
          </p:nvPr>
        </p:nvSpPr>
        <p:spPr>
          <a:xfrm>
            <a:off x="1467000" y="1713960"/>
            <a:ext cx="2532960" cy="349560"/>
          </a:xfrm>
          <a:prstGeom prst="rect">
            <a:avLst/>
          </a:prstGeom>
          <a:noFill/>
          <a:ln w="0">
            <a:noFill/>
          </a:ln>
        </p:spPr>
        <p:txBody>
          <a:bodyPr/>
          <a:lstStyle/>
          <a:p>
            <a:endParaRPr lang="en-US" noProof="0"/>
          </a:p>
        </p:txBody>
      </p:sp>
      <p:sp>
        <p:nvSpPr>
          <p:cNvPr id="208" name="PlaceHolder 3"/>
          <p:cNvSpPr>
            <a:spLocks noGrp="1"/>
          </p:cNvSpPr>
          <p:nvPr>
            <p:ph idx="2"/>
          </p:nvPr>
        </p:nvSpPr>
        <p:spPr>
          <a:xfrm>
            <a:off x="4127040" y="1713960"/>
            <a:ext cx="2532960" cy="349560"/>
          </a:xfrm>
          <a:prstGeom prst="rect">
            <a:avLst/>
          </a:prstGeom>
          <a:noFill/>
          <a:ln w="0">
            <a:noFill/>
          </a:ln>
        </p:spPr>
        <p:txBody>
          <a:bodyPr/>
          <a:lstStyle/>
          <a:p>
            <a:endParaRPr lang="en-US" noProof="0"/>
          </a:p>
        </p:txBody>
      </p:sp>
      <p:sp>
        <p:nvSpPr>
          <p:cNvPr id="209" name="PlaceHolder 4"/>
          <p:cNvSpPr>
            <a:spLocks noGrp="1"/>
          </p:cNvSpPr>
          <p:nvPr>
            <p:ph idx="3"/>
          </p:nvPr>
        </p:nvSpPr>
        <p:spPr>
          <a:xfrm>
            <a:off x="6787080" y="1713960"/>
            <a:ext cx="2532960" cy="349560"/>
          </a:xfrm>
          <a:prstGeom prst="rect">
            <a:avLst/>
          </a:prstGeom>
          <a:noFill/>
          <a:ln w="0">
            <a:noFill/>
          </a:ln>
        </p:spPr>
        <p:txBody>
          <a:bodyPr/>
          <a:lstStyle/>
          <a:p>
            <a:endParaRPr lang="en-US" noProof="0"/>
          </a:p>
        </p:txBody>
      </p:sp>
      <p:sp>
        <p:nvSpPr>
          <p:cNvPr id="210" name="PlaceHolder 5"/>
          <p:cNvSpPr>
            <a:spLocks noGrp="1"/>
          </p:cNvSpPr>
          <p:nvPr>
            <p:ph idx="4"/>
          </p:nvPr>
        </p:nvSpPr>
        <p:spPr>
          <a:xfrm>
            <a:off x="1467000" y="2097000"/>
            <a:ext cx="2532960" cy="349560"/>
          </a:xfrm>
          <a:prstGeom prst="rect">
            <a:avLst/>
          </a:prstGeom>
          <a:noFill/>
          <a:ln w="0">
            <a:noFill/>
          </a:ln>
        </p:spPr>
        <p:txBody>
          <a:bodyPr/>
          <a:lstStyle/>
          <a:p>
            <a:endParaRPr lang="en-US" noProof="0"/>
          </a:p>
        </p:txBody>
      </p:sp>
      <p:sp>
        <p:nvSpPr>
          <p:cNvPr id="211" name="PlaceHolder 6"/>
          <p:cNvSpPr>
            <a:spLocks noGrp="1"/>
          </p:cNvSpPr>
          <p:nvPr>
            <p:ph idx="5"/>
          </p:nvPr>
        </p:nvSpPr>
        <p:spPr>
          <a:xfrm>
            <a:off x="4127040" y="2097000"/>
            <a:ext cx="2532960" cy="349560"/>
          </a:xfrm>
          <a:prstGeom prst="rect">
            <a:avLst/>
          </a:prstGeom>
          <a:noFill/>
          <a:ln w="0">
            <a:noFill/>
          </a:ln>
        </p:spPr>
        <p:txBody>
          <a:bodyPr/>
          <a:lstStyle/>
          <a:p>
            <a:endParaRPr lang="en-US" noProof="0"/>
          </a:p>
        </p:txBody>
      </p:sp>
      <p:sp>
        <p:nvSpPr>
          <p:cNvPr id="212" name="PlaceHolder 7"/>
          <p:cNvSpPr>
            <a:spLocks noGrp="1"/>
          </p:cNvSpPr>
          <p:nvPr>
            <p:ph idx="6"/>
          </p:nvPr>
        </p:nvSpPr>
        <p:spPr>
          <a:xfrm>
            <a:off x="6787080" y="2097000"/>
            <a:ext cx="253296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704396222"/>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653932"/>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4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45"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3846718950"/>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4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47" name="PlaceHolder 2"/>
          <p:cNvSpPr>
            <a:spLocks noGrp="1"/>
          </p:cNvSpPr>
          <p:nvPr>
            <p:ph idx="1"/>
          </p:nvPr>
        </p:nvSpPr>
        <p:spPr>
          <a:xfrm>
            <a:off x="1467000" y="1713960"/>
            <a:ext cx="78674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40238967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1" name="PlaceHolder 2"/>
          <p:cNvSpPr>
            <a:spLocks noGrp="1"/>
          </p:cNvSpPr>
          <p:nvPr>
            <p:ph idx="1"/>
          </p:nvPr>
        </p:nvSpPr>
        <p:spPr>
          <a:xfrm>
            <a:off x="1467000" y="1713960"/>
            <a:ext cx="7867440" cy="349560"/>
          </a:xfrm>
          <a:prstGeom prst="rect">
            <a:avLst/>
          </a:prstGeom>
          <a:noFill/>
          <a:ln w="0">
            <a:noFill/>
          </a:ln>
        </p:spPr>
        <p:txBody>
          <a:bodyPr/>
          <a:lstStyle/>
          <a:p>
            <a:endParaRPr lang="en-US" noProof="0"/>
          </a:p>
        </p:txBody>
      </p:sp>
      <p:sp>
        <p:nvSpPr>
          <p:cNvPr id="72" name="PlaceHolder 3"/>
          <p:cNvSpPr>
            <a:spLocks noGrp="1"/>
          </p:cNvSpPr>
          <p:nvPr>
            <p:ph idx="2"/>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634087155"/>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4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49"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50"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898709630"/>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5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3579635853"/>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52"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1964022591"/>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5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54"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55"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
        <p:nvSpPr>
          <p:cNvPr id="656"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921570931"/>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7"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58"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59"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60" name="PlaceHolder 4"/>
          <p:cNvSpPr>
            <a:spLocks noGrp="1"/>
          </p:cNvSpPr>
          <p:nvPr>
            <p:ph idx="3"/>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403730067"/>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62"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63"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64" name="PlaceHolder 4"/>
          <p:cNvSpPr>
            <a:spLocks noGrp="1"/>
          </p:cNvSpPr>
          <p:nvPr>
            <p:ph idx="3"/>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537534814"/>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5"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66" name="PlaceHolder 2"/>
          <p:cNvSpPr>
            <a:spLocks noGrp="1"/>
          </p:cNvSpPr>
          <p:nvPr>
            <p:ph idx="1"/>
          </p:nvPr>
        </p:nvSpPr>
        <p:spPr>
          <a:xfrm>
            <a:off x="1467000" y="1713960"/>
            <a:ext cx="7867440" cy="349560"/>
          </a:xfrm>
          <a:prstGeom prst="rect">
            <a:avLst/>
          </a:prstGeom>
          <a:noFill/>
          <a:ln w="0">
            <a:noFill/>
          </a:ln>
        </p:spPr>
        <p:txBody>
          <a:bodyPr/>
          <a:lstStyle/>
          <a:p>
            <a:endParaRPr lang="en-US" noProof="0"/>
          </a:p>
        </p:txBody>
      </p:sp>
      <p:sp>
        <p:nvSpPr>
          <p:cNvPr id="667" name="PlaceHolder 3"/>
          <p:cNvSpPr>
            <a:spLocks noGrp="1"/>
          </p:cNvSpPr>
          <p:nvPr>
            <p:ph idx="2"/>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4086234780"/>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69"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70"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71"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
        <p:nvSpPr>
          <p:cNvPr id="672" name="PlaceHolder 5"/>
          <p:cNvSpPr>
            <a:spLocks noGrp="1"/>
          </p:cNvSpPr>
          <p:nvPr>
            <p:ph idx="4"/>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4135677619"/>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74" name="PlaceHolder 2"/>
          <p:cNvSpPr>
            <a:spLocks noGrp="1"/>
          </p:cNvSpPr>
          <p:nvPr>
            <p:ph idx="1"/>
          </p:nvPr>
        </p:nvSpPr>
        <p:spPr>
          <a:xfrm>
            <a:off x="1467000" y="1713960"/>
            <a:ext cx="2532960" cy="349560"/>
          </a:xfrm>
          <a:prstGeom prst="rect">
            <a:avLst/>
          </a:prstGeom>
          <a:noFill/>
          <a:ln w="0">
            <a:noFill/>
          </a:ln>
        </p:spPr>
        <p:txBody>
          <a:bodyPr/>
          <a:lstStyle/>
          <a:p>
            <a:endParaRPr lang="en-US" noProof="0"/>
          </a:p>
        </p:txBody>
      </p:sp>
      <p:sp>
        <p:nvSpPr>
          <p:cNvPr id="675" name="PlaceHolder 3"/>
          <p:cNvSpPr>
            <a:spLocks noGrp="1"/>
          </p:cNvSpPr>
          <p:nvPr>
            <p:ph idx="2"/>
          </p:nvPr>
        </p:nvSpPr>
        <p:spPr>
          <a:xfrm>
            <a:off x="4127040" y="1713960"/>
            <a:ext cx="2532960" cy="349560"/>
          </a:xfrm>
          <a:prstGeom prst="rect">
            <a:avLst/>
          </a:prstGeom>
          <a:noFill/>
          <a:ln w="0">
            <a:noFill/>
          </a:ln>
        </p:spPr>
        <p:txBody>
          <a:bodyPr/>
          <a:lstStyle/>
          <a:p>
            <a:endParaRPr lang="en-US" noProof="0"/>
          </a:p>
        </p:txBody>
      </p:sp>
      <p:sp>
        <p:nvSpPr>
          <p:cNvPr id="676" name="PlaceHolder 4"/>
          <p:cNvSpPr>
            <a:spLocks noGrp="1"/>
          </p:cNvSpPr>
          <p:nvPr>
            <p:ph idx="3"/>
          </p:nvPr>
        </p:nvSpPr>
        <p:spPr>
          <a:xfrm>
            <a:off x="6787080" y="1713960"/>
            <a:ext cx="2532960" cy="349560"/>
          </a:xfrm>
          <a:prstGeom prst="rect">
            <a:avLst/>
          </a:prstGeom>
          <a:noFill/>
          <a:ln w="0">
            <a:noFill/>
          </a:ln>
        </p:spPr>
        <p:txBody>
          <a:bodyPr/>
          <a:lstStyle/>
          <a:p>
            <a:endParaRPr lang="en-US" noProof="0"/>
          </a:p>
        </p:txBody>
      </p:sp>
      <p:sp>
        <p:nvSpPr>
          <p:cNvPr id="677" name="PlaceHolder 5"/>
          <p:cNvSpPr>
            <a:spLocks noGrp="1"/>
          </p:cNvSpPr>
          <p:nvPr>
            <p:ph idx="4"/>
          </p:nvPr>
        </p:nvSpPr>
        <p:spPr>
          <a:xfrm>
            <a:off x="1467000" y="2097000"/>
            <a:ext cx="2532960" cy="349560"/>
          </a:xfrm>
          <a:prstGeom prst="rect">
            <a:avLst/>
          </a:prstGeom>
          <a:noFill/>
          <a:ln w="0">
            <a:noFill/>
          </a:ln>
        </p:spPr>
        <p:txBody>
          <a:bodyPr/>
          <a:lstStyle/>
          <a:p>
            <a:endParaRPr lang="en-US" noProof="0"/>
          </a:p>
        </p:txBody>
      </p:sp>
      <p:sp>
        <p:nvSpPr>
          <p:cNvPr id="678" name="PlaceHolder 6"/>
          <p:cNvSpPr>
            <a:spLocks noGrp="1"/>
          </p:cNvSpPr>
          <p:nvPr>
            <p:ph idx="5"/>
          </p:nvPr>
        </p:nvSpPr>
        <p:spPr>
          <a:xfrm>
            <a:off x="4127040" y="2097000"/>
            <a:ext cx="2532960" cy="349560"/>
          </a:xfrm>
          <a:prstGeom prst="rect">
            <a:avLst/>
          </a:prstGeom>
          <a:noFill/>
          <a:ln w="0">
            <a:noFill/>
          </a:ln>
        </p:spPr>
        <p:txBody>
          <a:bodyPr/>
          <a:lstStyle/>
          <a:p>
            <a:endParaRPr lang="en-US" noProof="0"/>
          </a:p>
        </p:txBody>
      </p:sp>
      <p:sp>
        <p:nvSpPr>
          <p:cNvPr id="679" name="PlaceHolder 7"/>
          <p:cNvSpPr>
            <a:spLocks noGrp="1"/>
          </p:cNvSpPr>
          <p:nvPr>
            <p:ph idx="6"/>
          </p:nvPr>
        </p:nvSpPr>
        <p:spPr>
          <a:xfrm>
            <a:off x="6787080" y="2097000"/>
            <a:ext cx="253296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044128327"/>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605962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4"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75"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76"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
        <p:nvSpPr>
          <p:cNvPr id="77" name="PlaceHolder 5"/>
          <p:cNvSpPr>
            <a:spLocks noGrp="1"/>
          </p:cNvSpPr>
          <p:nvPr>
            <p:ph idx="4"/>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739783612"/>
      </p:ext>
    </p:extLst>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87"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88" name="PlaceHolder 2"/>
          <p:cNvSpPr>
            <a:spLocks noGrp="1"/>
          </p:cNvSpPr>
          <p:nvPr>
            <p:ph type="subTitle" idx="1"/>
          </p:nvPr>
        </p:nvSpPr>
        <p:spPr>
          <a:xfrm>
            <a:off x="1467000" y="1713960"/>
            <a:ext cx="7867440" cy="732960"/>
          </a:xfrm>
          <a:prstGeom prst="rect">
            <a:avLst/>
          </a:prstGeom>
          <a:noFill/>
          <a:ln w="0">
            <a:noFill/>
          </a:ln>
        </p:spPr>
        <p:txBody>
          <a:bodyPr tIns="0" rIns="0" bIns="0"/>
          <a:lstStyle/>
          <a:p>
            <a:endParaRPr lang="es-ES" noProof="0"/>
          </a:p>
        </p:txBody>
      </p:sp>
    </p:spTree>
    <p:extLst>
      <p:ext uri="{BB962C8B-B14F-4D97-AF65-F5344CB8AC3E}">
        <p14:creationId xmlns:p14="http://schemas.microsoft.com/office/powerpoint/2010/main" val="2058660582"/>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89"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90" name="PlaceHolder 2"/>
          <p:cNvSpPr>
            <a:spLocks noGrp="1"/>
          </p:cNvSpPr>
          <p:nvPr>
            <p:ph idx="1"/>
          </p:nvPr>
        </p:nvSpPr>
        <p:spPr>
          <a:xfrm>
            <a:off x="1467000" y="1713960"/>
            <a:ext cx="7867440" cy="7329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3479220926"/>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9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92" name="PlaceHolder 2"/>
          <p:cNvSpPr>
            <a:spLocks noGrp="1"/>
          </p:cNvSpPr>
          <p:nvPr>
            <p:ph idx="1"/>
          </p:nvPr>
        </p:nvSpPr>
        <p:spPr>
          <a:xfrm>
            <a:off x="1467000" y="1713960"/>
            <a:ext cx="3839040" cy="732960"/>
          </a:xfrm>
          <a:prstGeom prst="rect">
            <a:avLst/>
          </a:prstGeom>
          <a:noFill/>
          <a:ln w="0">
            <a:noFill/>
          </a:ln>
        </p:spPr>
        <p:txBody>
          <a:bodyPr tIns="0" rIns="0" bIns="0" anchor="t">
            <a:normAutofit/>
          </a:bodyPr>
          <a:lstStyle/>
          <a:p>
            <a:endParaRPr lang="en-US" noProof="0"/>
          </a:p>
        </p:txBody>
      </p:sp>
      <p:sp>
        <p:nvSpPr>
          <p:cNvPr id="693" name="PlaceHolder 3"/>
          <p:cNvSpPr>
            <a:spLocks noGrp="1"/>
          </p:cNvSpPr>
          <p:nvPr>
            <p:ph idx="2"/>
          </p:nvPr>
        </p:nvSpPr>
        <p:spPr>
          <a:xfrm>
            <a:off x="5498280" y="1713960"/>
            <a:ext cx="3839040" cy="7329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4117297922"/>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9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1119515163"/>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95" name="PlaceHolder 1"/>
          <p:cNvSpPr>
            <a:spLocks noGrp="1"/>
          </p:cNvSpPr>
          <p:nvPr>
            <p:ph type="subTitle"/>
          </p:nvPr>
        </p:nvSpPr>
        <p:spPr>
          <a:xfrm>
            <a:off x="609480" y="273600"/>
            <a:ext cx="10972440" cy="5307840"/>
          </a:xfrm>
          <a:prstGeom prst="rect">
            <a:avLst/>
          </a:prstGeom>
          <a:noFill/>
          <a:ln w="0">
            <a:noFill/>
          </a:ln>
        </p:spPr>
        <p:txBody>
          <a:bodyPr tIns="0" rIns="0" bIns="0"/>
          <a:lstStyle/>
          <a:p>
            <a:endParaRPr lang="es-ES" noProof="0"/>
          </a:p>
        </p:txBody>
      </p:sp>
    </p:spTree>
    <p:extLst>
      <p:ext uri="{BB962C8B-B14F-4D97-AF65-F5344CB8AC3E}">
        <p14:creationId xmlns:p14="http://schemas.microsoft.com/office/powerpoint/2010/main" val="848063977"/>
      </p:ext>
    </p:extLst>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9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97"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698" name="PlaceHolder 3"/>
          <p:cNvSpPr>
            <a:spLocks noGrp="1"/>
          </p:cNvSpPr>
          <p:nvPr>
            <p:ph idx="2"/>
          </p:nvPr>
        </p:nvSpPr>
        <p:spPr>
          <a:xfrm>
            <a:off x="5498280" y="1713960"/>
            <a:ext cx="3839040" cy="732960"/>
          </a:xfrm>
          <a:prstGeom prst="rect">
            <a:avLst/>
          </a:prstGeom>
          <a:noFill/>
          <a:ln w="0">
            <a:noFill/>
          </a:ln>
        </p:spPr>
        <p:txBody>
          <a:bodyPr tIns="0" rIns="0" bIns="0" anchor="t">
            <a:normAutofit/>
          </a:bodyPr>
          <a:lstStyle/>
          <a:p>
            <a:endParaRPr lang="en-US" noProof="0"/>
          </a:p>
        </p:txBody>
      </p:sp>
      <p:sp>
        <p:nvSpPr>
          <p:cNvPr id="699" name="PlaceHolder 4"/>
          <p:cNvSpPr>
            <a:spLocks noGrp="1"/>
          </p:cNvSpPr>
          <p:nvPr>
            <p:ph idx="3"/>
          </p:nvPr>
        </p:nvSpPr>
        <p:spPr>
          <a:xfrm>
            <a:off x="146700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426686058"/>
      </p:ext>
    </p:extLst>
  </p:cSld>
  <p:clrMapOvr>
    <a:masterClrMapping/>
  </p:clrMapOv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00"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01" name="PlaceHolder 2"/>
          <p:cNvSpPr>
            <a:spLocks noGrp="1"/>
          </p:cNvSpPr>
          <p:nvPr>
            <p:ph idx="1"/>
          </p:nvPr>
        </p:nvSpPr>
        <p:spPr>
          <a:xfrm>
            <a:off x="1467000" y="1713960"/>
            <a:ext cx="3839040" cy="732960"/>
          </a:xfrm>
          <a:prstGeom prst="rect">
            <a:avLst/>
          </a:prstGeom>
          <a:noFill/>
          <a:ln w="0">
            <a:noFill/>
          </a:ln>
        </p:spPr>
        <p:txBody>
          <a:bodyPr tIns="0" rIns="0" bIns="0" anchor="t">
            <a:normAutofit/>
          </a:bodyPr>
          <a:lstStyle/>
          <a:p>
            <a:endParaRPr lang="en-US" noProof="0"/>
          </a:p>
        </p:txBody>
      </p:sp>
      <p:sp>
        <p:nvSpPr>
          <p:cNvPr id="702"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703" name="PlaceHolder 4"/>
          <p:cNvSpPr>
            <a:spLocks noGrp="1"/>
          </p:cNvSpPr>
          <p:nvPr>
            <p:ph idx="3"/>
          </p:nvPr>
        </p:nvSpPr>
        <p:spPr>
          <a:xfrm>
            <a:off x="549828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1929476874"/>
      </p:ext>
    </p:extLst>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0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05"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706"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707" name="PlaceHolder 4"/>
          <p:cNvSpPr>
            <a:spLocks noGrp="1"/>
          </p:cNvSpPr>
          <p:nvPr>
            <p:ph idx="3"/>
          </p:nvPr>
        </p:nvSpPr>
        <p:spPr>
          <a:xfrm>
            <a:off x="1467000" y="2097000"/>
            <a:ext cx="78674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170173695"/>
      </p:ext>
    </p:extLst>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09" name="PlaceHolder 2"/>
          <p:cNvSpPr>
            <a:spLocks noGrp="1"/>
          </p:cNvSpPr>
          <p:nvPr>
            <p:ph idx="1"/>
          </p:nvPr>
        </p:nvSpPr>
        <p:spPr>
          <a:xfrm>
            <a:off x="1467000" y="1713960"/>
            <a:ext cx="7867440" cy="349560"/>
          </a:xfrm>
          <a:prstGeom prst="rect">
            <a:avLst/>
          </a:prstGeom>
          <a:noFill/>
          <a:ln w="0">
            <a:noFill/>
          </a:ln>
        </p:spPr>
        <p:txBody>
          <a:bodyPr tIns="0" rIns="0" bIns="0" anchor="t">
            <a:normAutofit/>
          </a:bodyPr>
          <a:lstStyle/>
          <a:p>
            <a:endParaRPr lang="en-US" noProof="0"/>
          </a:p>
        </p:txBody>
      </p:sp>
      <p:sp>
        <p:nvSpPr>
          <p:cNvPr id="710" name="PlaceHolder 3"/>
          <p:cNvSpPr>
            <a:spLocks noGrp="1"/>
          </p:cNvSpPr>
          <p:nvPr>
            <p:ph idx="2"/>
          </p:nvPr>
        </p:nvSpPr>
        <p:spPr>
          <a:xfrm>
            <a:off x="1467000" y="2097000"/>
            <a:ext cx="78674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3081980899"/>
      </p:ext>
    </p:extLst>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12"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713"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714" name="PlaceHolder 4"/>
          <p:cNvSpPr>
            <a:spLocks noGrp="1"/>
          </p:cNvSpPr>
          <p:nvPr>
            <p:ph idx="3"/>
          </p:nvPr>
        </p:nvSpPr>
        <p:spPr>
          <a:xfrm>
            <a:off x="1467000" y="2097000"/>
            <a:ext cx="3839040" cy="349560"/>
          </a:xfrm>
          <a:prstGeom prst="rect">
            <a:avLst/>
          </a:prstGeom>
          <a:noFill/>
          <a:ln w="0">
            <a:noFill/>
          </a:ln>
        </p:spPr>
        <p:txBody>
          <a:bodyPr tIns="0" rIns="0" bIns="0" anchor="t">
            <a:normAutofit/>
          </a:bodyPr>
          <a:lstStyle/>
          <a:p>
            <a:endParaRPr lang="en-US" noProof="0"/>
          </a:p>
        </p:txBody>
      </p:sp>
      <p:sp>
        <p:nvSpPr>
          <p:cNvPr id="715" name="PlaceHolder 5"/>
          <p:cNvSpPr>
            <a:spLocks noGrp="1"/>
          </p:cNvSpPr>
          <p:nvPr>
            <p:ph idx="4"/>
          </p:nvPr>
        </p:nvSpPr>
        <p:spPr>
          <a:xfrm>
            <a:off x="549828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222669520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9" name="PlaceHolder 2"/>
          <p:cNvSpPr>
            <a:spLocks noGrp="1"/>
          </p:cNvSpPr>
          <p:nvPr>
            <p:ph idx="1"/>
          </p:nvPr>
        </p:nvSpPr>
        <p:spPr>
          <a:xfrm>
            <a:off x="1467000" y="1713960"/>
            <a:ext cx="2532960" cy="349560"/>
          </a:xfrm>
          <a:prstGeom prst="rect">
            <a:avLst/>
          </a:prstGeom>
          <a:noFill/>
          <a:ln w="0">
            <a:noFill/>
          </a:ln>
        </p:spPr>
        <p:txBody>
          <a:bodyPr/>
          <a:lstStyle/>
          <a:p>
            <a:endParaRPr lang="en-US" noProof="0"/>
          </a:p>
        </p:txBody>
      </p:sp>
      <p:sp>
        <p:nvSpPr>
          <p:cNvPr id="80" name="PlaceHolder 3"/>
          <p:cNvSpPr>
            <a:spLocks noGrp="1"/>
          </p:cNvSpPr>
          <p:nvPr>
            <p:ph idx="2"/>
          </p:nvPr>
        </p:nvSpPr>
        <p:spPr>
          <a:xfrm>
            <a:off x="4127040" y="1713960"/>
            <a:ext cx="2532960" cy="349560"/>
          </a:xfrm>
          <a:prstGeom prst="rect">
            <a:avLst/>
          </a:prstGeom>
          <a:noFill/>
          <a:ln w="0">
            <a:noFill/>
          </a:ln>
        </p:spPr>
        <p:txBody>
          <a:bodyPr/>
          <a:lstStyle/>
          <a:p>
            <a:endParaRPr lang="en-US" noProof="0"/>
          </a:p>
        </p:txBody>
      </p:sp>
      <p:sp>
        <p:nvSpPr>
          <p:cNvPr id="81" name="PlaceHolder 4"/>
          <p:cNvSpPr>
            <a:spLocks noGrp="1"/>
          </p:cNvSpPr>
          <p:nvPr>
            <p:ph idx="3"/>
          </p:nvPr>
        </p:nvSpPr>
        <p:spPr>
          <a:xfrm>
            <a:off x="6787080" y="1713960"/>
            <a:ext cx="2532960" cy="349560"/>
          </a:xfrm>
          <a:prstGeom prst="rect">
            <a:avLst/>
          </a:prstGeom>
          <a:noFill/>
          <a:ln w="0">
            <a:noFill/>
          </a:ln>
        </p:spPr>
        <p:txBody>
          <a:bodyPr/>
          <a:lstStyle/>
          <a:p>
            <a:endParaRPr lang="en-US" noProof="0"/>
          </a:p>
        </p:txBody>
      </p:sp>
      <p:sp>
        <p:nvSpPr>
          <p:cNvPr id="82" name="PlaceHolder 5"/>
          <p:cNvSpPr>
            <a:spLocks noGrp="1"/>
          </p:cNvSpPr>
          <p:nvPr>
            <p:ph idx="4"/>
          </p:nvPr>
        </p:nvSpPr>
        <p:spPr>
          <a:xfrm>
            <a:off x="1467000" y="2097000"/>
            <a:ext cx="2532960" cy="349560"/>
          </a:xfrm>
          <a:prstGeom prst="rect">
            <a:avLst/>
          </a:prstGeom>
          <a:noFill/>
          <a:ln w="0">
            <a:noFill/>
          </a:ln>
        </p:spPr>
        <p:txBody>
          <a:bodyPr/>
          <a:lstStyle/>
          <a:p>
            <a:endParaRPr lang="en-US" noProof="0"/>
          </a:p>
        </p:txBody>
      </p:sp>
      <p:sp>
        <p:nvSpPr>
          <p:cNvPr id="83" name="PlaceHolder 6"/>
          <p:cNvSpPr>
            <a:spLocks noGrp="1"/>
          </p:cNvSpPr>
          <p:nvPr>
            <p:ph idx="5"/>
          </p:nvPr>
        </p:nvSpPr>
        <p:spPr>
          <a:xfrm>
            <a:off x="4127040" y="2097000"/>
            <a:ext cx="2532960" cy="349560"/>
          </a:xfrm>
          <a:prstGeom prst="rect">
            <a:avLst/>
          </a:prstGeom>
          <a:noFill/>
          <a:ln w="0">
            <a:noFill/>
          </a:ln>
        </p:spPr>
        <p:txBody>
          <a:bodyPr/>
          <a:lstStyle/>
          <a:p>
            <a:endParaRPr lang="en-US" noProof="0"/>
          </a:p>
        </p:txBody>
      </p:sp>
      <p:sp>
        <p:nvSpPr>
          <p:cNvPr id="84" name="PlaceHolder 7"/>
          <p:cNvSpPr>
            <a:spLocks noGrp="1"/>
          </p:cNvSpPr>
          <p:nvPr>
            <p:ph idx="6"/>
          </p:nvPr>
        </p:nvSpPr>
        <p:spPr>
          <a:xfrm>
            <a:off x="6787080" y="2097000"/>
            <a:ext cx="253296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954024449"/>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17" name="PlaceHolder 2"/>
          <p:cNvSpPr>
            <a:spLocks noGrp="1"/>
          </p:cNvSpPr>
          <p:nvPr>
            <p:ph idx="1"/>
          </p:nvPr>
        </p:nvSpPr>
        <p:spPr>
          <a:xfrm>
            <a:off x="1467000" y="1713960"/>
            <a:ext cx="2532960" cy="349560"/>
          </a:xfrm>
          <a:prstGeom prst="rect">
            <a:avLst/>
          </a:prstGeom>
          <a:noFill/>
          <a:ln w="0">
            <a:noFill/>
          </a:ln>
        </p:spPr>
        <p:txBody>
          <a:bodyPr tIns="0" rIns="0" bIns="0" anchor="t">
            <a:normAutofit/>
          </a:bodyPr>
          <a:lstStyle/>
          <a:p>
            <a:endParaRPr lang="en-US" noProof="0"/>
          </a:p>
        </p:txBody>
      </p:sp>
      <p:sp>
        <p:nvSpPr>
          <p:cNvPr id="718" name="PlaceHolder 3"/>
          <p:cNvSpPr>
            <a:spLocks noGrp="1"/>
          </p:cNvSpPr>
          <p:nvPr>
            <p:ph idx="2"/>
          </p:nvPr>
        </p:nvSpPr>
        <p:spPr>
          <a:xfrm>
            <a:off x="4127040" y="1713960"/>
            <a:ext cx="2532960" cy="349560"/>
          </a:xfrm>
          <a:prstGeom prst="rect">
            <a:avLst/>
          </a:prstGeom>
          <a:noFill/>
          <a:ln w="0">
            <a:noFill/>
          </a:ln>
        </p:spPr>
        <p:txBody>
          <a:bodyPr tIns="0" rIns="0" bIns="0" anchor="t">
            <a:normAutofit/>
          </a:bodyPr>
          <a:lstStyle/>
          <a:p>
            <a:endParaRPr lang="en-US" noProof="0"/>
          </a:p>
        </p:txBody>
      </p:sp>
      <p:sp>
        <p:nvSpPr>
          <p:cNvPr id="719" name="PlaceHolder 4"/>
          <p:cNvSpPr>
            <a:spLocks noGrp="1"/>
          </p:cNvSpPr>
          <p:nvPr>
            <p:ph idx="3"/>
          </p:nvPr>
        </p:nvSpPr>
        <p:spPr>
          <a:xfrm>
            <a:off x="6787080" y="1713960"/>
            <a:ext cx="2532960" cy="349560"/>
          </a:xfrm>
          <a:prstGeom prst="rect">
            <a:avLst/>
          </a:prstGeom>
          <a:noFill/>
          <a:ln w="0">
            <a:noFill/>
          </a:ln>
        </p:spPr>
        <p:txBody>
          <a:bodyPr tIns="0" rIns="0" bIns="0" anchor="t">
            <a:normAutofit/>
          </a:bodyPr>
          <a:lstStyle/>
          <a:p>
            <a:endParaRPr lang="en-US" noProof="0"/>
          </a:p>
        </p:txBody>
      </p:sp>
      <p:sp>
        <p:nvSpPr>
          <p:cNvPr id="720" name="PlaceHolder 5"/>
          <p:cNvSpPr>
            <a:spLocks noGrp="1"/>
          </p:cNvSpPr>
          <p:nvPr>
            <p:ph idx="4"/>
          </p:nvPr>
        </p:nvSpPr>
        <p:spPr>
          <a:xfrm>
            <a:off x="1467000" y="2097000"/>
            <a:ext cx="2532960" cy="349560"/>
          </a:xfrm>
          <a:prstGeom prst="rect">
            <a:avLst/>
          </a:prstGeom>
          <a:noFill/>
          <a:ln w="0">
            <a:noFill/>
          </a:ln>
        </p:spPr>
        <p:txBody>
          <a:bodyPr tIns="0" rIns="0" bIns="0" anchor="t">
            <a:normAutofit/>
          </a:bodyPr>
          <a:lstStyle/>
          <a:p>
            <a:endParaRPr lang="en-US" noProof="0"/>
          </a:p>
        </p:txBody>
      </p:sp>
      <p:sp>
        <p:nvSpPr>
          <p:cNvPr id="721" name="PlaceHolder 6"/>
          <p:cNvSpPr>
            <a:spLocks noGrp="1"/>
          </p:cNvSpPr>
          <p:nvPr>
            <p:ph idx="5"/>
          </p:nvPr>
        </p:nvSpPr>
        <p:spPr>
          <a:xfrm>
            <a:off x="4127040" y="2097000"/>
            <a:ext cx="2532960" cy="349560"/>
          </a:xfrm>
          <a:prstGeom prst="rect">
            <a:avLst/>
          </a:prstGeom>
          <a:noFill/>
          <a:ln w="0">
            <a:noFill/>
          </a:ln>
        </p:spPr>
        <p:txBody>
          <a:bodyPr tIns="0" rIns="0" bIns="0" anchor="t">
            <a:normAutofit/>
          </a:bodyPr>
          <a:lstStyle/>
          <a:p>
            <a:endParaRPr lang="en-US" noProof="0"/>
          </a:p>
        </p:txBody>
      </p:sp>
      <p:sp>
        <p:nvSpPr>
          <p:cNvPr id="722" name="PlaceHolder 7"/>
          <p:cNvSpPr>
            <a:spLocks noGrp="1"/>
          </p:cNvSpPr>
          <p:nvPr>
            <p:ph idx="6"/>
          </p:nvPr>
        </p:nvSpPr>
        <p:spPr>
          <a:xfrm>
            <a:off x="6787080" y="2097000"/>
            <a:ext cx="253296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2277414615"/>
      </p:ext>
    </p:extLst>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8130841"/>
      </p:ext>
    </p:extLst>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01"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02"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2980123276"/>
      </p:ext>
    </p:extLst>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03"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04" name="PlaceHolder 2"/>
          <p:cNvSpPr>
            <a:spLocks noGrp="1"/>
          </p:cNvSpPr>
          <p:nvPr>
            <p:ph idx="1"/>
          </p:nvPr>
        </p:nvSpPr>
        <p:spPr>
          <a:xfrm>
            <a:off x="1467000" y="1713960"/>
            <a:ext cx="78674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945490447"/>
      </p:ext>
    </p:extLst>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05"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06"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07"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692158876"/>
      </p:ext>
    </p:extLst>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08"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707656243"/>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9"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127619856"/>
      </p:ext>
    </p:extLst>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0"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11"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12"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
        <p:nvSpPr>
          <p:cNvPr id="613"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396672716"/>
      </p:ext>
    </p:extLst>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4"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15"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16"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17" name="PlaceHolder 4"/>
          <p:cNvSpPr>
            <a:spLocks noGrp="1"/>
          </p:cNvSpPr>
          <p:nvPr>
            <p:ph idx="3"/>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646849125"/>
      </p:ext>
    </p:extLst>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8"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19"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20"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21" name="PlaceHolder 4"/>
          <p:cNvSpPr>
            <a:spLocks noGrp="1"/>
          </p:cNvSpPr>
          <p:nvPr>
            <p:ph idx="3"/>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38577579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693598"/>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2"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23" name="PlaceHolder 2"/>
          <p:cNvSpPr>
            <a:spLocks noGrp="1"/>
          </p:cNvSpPr>
          <p:nvPr>
            <p:ph idx="1"/>
          </p:nvPr>
        </p:nvSpPr>
        <p:spPr>
          <a:xfrm>
            <a:off x="1467000" y="1713960"/>
            <a:ext cx="7867440" cy="349560"/>
          </a:xfrm>
          <a:prstGeom prst="rect">
            <a:avLst/>
          </a:prstGeom>
          <a:noFill/>
          <a:ln w="0">
            <a:noFill/>
          </a:ln>
        </p:spPr>
        <p:txBody>
          <a:bodyPr/>
          <a:lstStyle/>
          <a:p>
            <a:endParaRPr lang="en-US" noProof="0"/>
          </a:p>
        </p:txBody>
      </p:sp>
      <p:sp>
        <p:nvSpPr>
          <p:cNvPr id="624" name="PlaceHolder 3"/>
          <p:cNvSpPr>
            <a:spLocks noGrp="1"/>
          </p:cNvSpPr>
          <p:nvPr>
            <p:ph idx="2"/>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686190867"/>
      </p:ext>
    </p:extLst>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5"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26"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27"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28"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
        <p:nvSpPr>
          <p:cNvPr id="629" name="PlaceHolder 5"/>
          <p:cNvSpPr>
            <a:spLocks noGrp="1"/>
          </p:cNvSpPr>
          <p:nvPr>
            <p:ph idx="4"/>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944469186"/>
      </p:ext>
    </p:extLst>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30"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31" name="PlaceHolder 2"/>
          <p:cNvSpPr>
            <a:spLocks noGrp="1"/>
          </p:cNvSpPr>
          <p:nvPr>
            <p:ph idx="1"/>
          </p:nvPr>
        </p:nvSpPr>
        <p:spPr>
          <a:xfrm>
            <a:off x="1467000" y="1713960"/>
            <a:ext cx="2532960" cy="349560"/>
          </a:xfrm>
          <a:prstGeom prst="rect">
            <a:avLst/>
          </a:prstGeom>
          <a:noFill/>
          <a:ln w="0">
            <a:noFill/>
          </a:ln>
        </p:spPr>
        <p:txBody>
          <a:bodyPr/>
          <a:lstStyle/>
          <a:p>
            <a:endParaRPr lang="en-US" noProof="0"/>
          </a:p>
        </p:txBody>
      </p:sp>
      <p:sp>
        <p:nvSpPr>
          <p:cNvPr id="632" name="PlaceHolder 3"/>
          <p:cNvSpPr>
            <a:spLocks noGrp="1"/>
          </p:cNvSpPr>
          <p:nvPr>
            <p:ph idx="2"/>
          </p:nvPr>
        </p:nvSpPr>
        <p:spPr>
          <a:xfrm>
            <a:off x="4127040" y="1713960"/>
            <a:ext cx="2532960" cy="349560"/>
          </a:xfrm>
          <a:prstGeom prst="rect">
            <a:avLst/>
          </a:prstGeom>
          <a:noFill/>
          <a:ln w="0">
            <a:noFill/>
          </a:ln>
        </p:spPr>
        <p:txBody>
          <a:bodyPr/>
          <a:lstStyle/>
          <a:p>
            <a:endParaRPr lang="en-US" noProof="0"/>
          </a:p>
        </p:txBody>
      </p:sp>
      <p:sp>
        <p:nvSpPr>
          <p:cNvPr id="633" name="PlaceHolder 4"/>
          <p:cNvSpPr>
            <a:spLocks noGrp="1"/>
          </p:cNvSpPr>
          <p:nvPr>
            <p:ph idx="3"/>
          </p:nvPr>
        </p:nvSpPr>
        <p:spPr>
          <a:xfrm>
            <a:off x="6787080" y="1713960"/>
            <a:ext cx="2532960" cy="349560"/>
          </a:xfrm>
          <a:prstGeom prst="rect">
            <a:avLst/>
          </a:prstGeom>
          <a:noFill/>
          <a:ln w="0">
            <a:noFill/>
          </a:ln>
        </p:spPr>
        <p:txBody>
          <a:bodyPr/>
          <a:lstStyle/>
          <a:p>
            <a:endParaRPr lang="en-US" noProof="0"/>
          </a:p>
        </p:txBody>
      </p:sp>
      <p:sp>
        <p:nvSpPr>
          <p:cNvPr id="634" name="PlaceHolder 5"/>
          <p:cNvSpPr>
            <a:spLocks noGrp="1"/>
          </p:cNvSpPr>
          <p:nvPr>
            <p:ph idx="4"/>
          </p:nvPr>
        </p:nvSpPr>
        <p:spPr>
          <a:xfrm>
            <a:off x="1467000" y="2097000"/>
            <a:ext cx="2532960" cy="349560"/>
          </a:xfrm>
          <a:prstGeom prst="rect">
            <a:avLst/>
          </a:prstGeom>
          <a:noFill/>
          <a:ln w="0">
            <a:noFill/>
          </a:ln>
        </p:spPr>
        <p:txBody>
          <a:bodyPr/>
          <a:lstStyle/>
          <a:p>
            <a:endParaRPr lang="en-US" noProof="0"/>
          </a:p>
        </p:txBody>
      </p:sp>
      <p:sp>
        <p:nvSpPr>
          <p:cNvPr id="635" name="PlaceHolder 6"/>
          <p:cNvSpPr>
            <a:spLocks noGrp="1"/>
          </p:cNvSpPr>
          <p:nvPr>
            <p:ph idx="5"/>
          </p:nvPr>
        </p:nvSpPr>
        <p:spPr>
          <a:xfrm>
            <a:off x="4127040" y="2097000"/>
            <a:ext cx="2532960" cy="349560"/>
          </a:xfrm>
          <a:prstGeom prst="rect">
            <a:avLst/>
          </a:prstGeom>
          <a:noFill/>
          <a:ln w="0">
            <a:noFill/>
          </a:ln>
        </p:spPr>
        <p:txBody>
          <a:bodyPr/>
          <a:lstStyle/>
          <a:p>
            <a:endParaRPr lang="en-US" noProof="0"/>
          </a:p>
        </p:txBody>
      </p:sp>
      <p:sp>
        <p:nvSpPr>
          <p:cNvPr id="636" name="PlaceHolder 7"/>
          <p:cNvSpPr>
            <a:spLocks noGrp="1"/>
          </p:cNvSpPr>
          <p:nvPr>
            <p:ph idx="6"/>
          </p:nvPr>
        </p:nvSpPr>
        <p:spPr>
          <a:xfrm>
            <a:off x="6787080" y="2097000"/>
            <a:ext cx="253296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326724869"/>
      </p:ext>
    </p:extLst>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8414702"/>
      </p:ext>
    </p:extLst>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x" preserve="1">
  <p:cSld name="Diapositiva de título">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7"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r>
              <a:rPr lang="es-ES" noProof="0"/>
              <a:t>Haga clic para modificar el estilo de subtítulo del patrón</a:t>
            </a:r>
          </a:p>
        </p:txBody>
      </p:sp>
    </p:spTree>
    <p:extLst>
      <p:ext uri="{BB962C8B-B14F-4D97-AF65-F5344CB8AC3E}">
        <p14:creationId xmlns:p14="http://schemas.microsoft.com/office/powerpoint/2010/main" val="4143837529"/>
      </p:ext>
    </p:extLst>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9" name="PlaceHolder 2"/>
          <p:cNvSpPr>
            <a:spLocks noGrp="1"/>
          </p:cNvSpPr>
          <p:nvPr>
            <p:ph idx="1"/>
          </p:nvPr>
        </p:nvSpPr>
        <p:spPr>
          <a:xfrm>
            <a:off x="1467000" y="1713960"/>
            <a:ext cx="7867440" cy="7329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2925103071"/>
      </p:ext>
    </p:extLst>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11" name="PlaceHolder 2"/>
          <p:cNvSpPr>
            <a:spLocks noGrp="1"/>
          </p:cNvSpPr>
          <p:nvPr>
            <p:ph idx="1"/>
          </p:nvPr>
        </p:nvSpPr>
        <p:spPr>
          <a:xfrm>
            <a:off x="1467000" y="1713960"/>
            <a:ext cx="3839040" cy="732960"/>
          </a:xfrm>
          <a:prstGeom prst="rect">
            <a:avLst/>
          </a:prstGeom>
          <a:noFill/>
          <a:ln w="0">
            <a:noFill/>
          </a:ln>
        </p:spPr>
        <p:txBody>
          <a:bodyPr/>
          <a:lstStyle/>
          <a:p>
            <a:pPr lvl="0"/>
            <a:r>
              <a:rPr lang="es-ES" noProof="0"/>
              <a:t>Haga clic para modificar el estilo de texto del patrón</a:t>
            </a:r>
          </a:p>
        </p:txBody>
      </p:sp>
      <p:sp>
        <p:nvSpPr>
          <p:cNvPr id="12" name="PlaceHolder 3"/>
          <p:cNvSpPr>
            <a:spLocks noGrp="1"/>
          </p:cNvSpPr>
          <p:nvPr>
            <p:ph idx="2"/>
          </p:nvPr>
        </p:nvSpPr>
        <p:spPr>
          <a:xfrm>
            <a:off x="5498280" y="1713960"/>
            <a:ext cx="3839040" cy="7329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811112858"/>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Tree>
    <p:extLst>
      <p:ext uri="{BB962C8B-B14F-4D97-AF65-F5344CB8AC3E}">
        <p14:creationId xmlns:p14="http://schemas.microsoft.com/office/powerpoint/2010/main" val="73003851"/>
      </p:ext>
    </p:extLst>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r>
              <a:rPr lang="es-ES" noProof="0"/>
              <a:t>Haga clic para modificar el estilo de subtítulo del patrón</a:t>
            </a:r>
          </a:p>
        </p:txBody>
      </p:sp>
    </p:spTree>
    <p:extLst>
      <p:ext uri="{BB962C8B-B14F-4D97-AF65-F5344CB8AC3E}">
        <p14:creationId xmlns:p14="http://schemas.microsoft.com/office/powerpoint/2010/main" val="3603549769"/>
      </p:ext>
    </p:extLst>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AndObj" preserve="1">
  <p:cSld name="Título, 2 objetos y 1 objeto">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16" name="PlaceHolder 2"/>
          <p:cNvSpPr>
            <a:spLocks noGrp="1"/>
          </p:cNvSpPr>
          <p:nvPr>
            <p:ph idx="1"/>
          </p:nvPr>
        </p:nvSpPr>
        <p:spPr>
          <a:xfrm>
            <a:off x="1467000" y="1713960"/>
            <a:ext cx="3839040" cy="349560"/>
          </a:xfrm>
          <a:prstGeom prst="rect">
            <a:avLst/>
          </a:prstGeom>
          <a:noFill/>
          <a:ln w="0">
            <a:noFill/>
          </a:ln>
        </p:spPr>
        <p:txBody>
          <a:bodyPr/>
          <a:lstStyle/>
          <a:p>
            <a:pPr lvl="0"/>
            <a:r>
              <a:rPr lang="es-ES" noProof="0"/>
              <a:t>Haga clic para modificar el estilo de texto del patrón</a:t>
            </a:r>
          </a:p>
        </p:txBody>
      </p:sp>
      <p:sp>
        <p:nvSpPr>
          <p:cNvPr id="17" name="PlaceHolder 3"/>
          <p:cNvSpPr>
            <a:spLocks noGrp="1"/>
          </p:cNvSpPr>
          <p:nvPr>
            <p:ph idx="2"/>
          </p:nvPr>
        </p:nvSpPr>
        <p:spPr>
          <a:xfrm>
            <a:off x="5498280" y="1713960"/>
            <a:ext cx="3839040" cy="732960"/>
          </a:xfrm>
          <a:prstGeom prst="rect">
            <a:avLst/>
          </a:prstGeom>
          <a:noFill/>
          <a:ln w="0">
            <a:noFill/>
          </a:ln>
        </p:spPr>
        <p:txBody>
          <a:bodyPr/>
          <a:lstStyle/>
          <a:p>
            <a:pPr lvl="0"/>
            <a:r>
              <a:rPr lang="es-ES" noProof="0"/>
              <a:t>Haga clic para modificar el estilo de texto del patrón</a:t>
            </a:r>
          </a:p>
        </p:txBody>
      </p:sp>
      <p:sp>
        <p:nvSpPr>
          <p:cNvPr id="18" name="PlaceHolder 4"/>
          <p:cNvSpPr>
            <a:spLocks noGrp="1"/>
          </p:cNvSpPr>
          <p:nvPr>
            <p:ph idx="3"/>
          </p:nvPr>
        </p:nvSpPr>
        <p:spPr>
          <a:xfrm>
            <a:off x="1467000" y="2097000"/>
            <a:ext cx="38390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4288343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35" name="PlaceHolder 2"/>
          <p:cNvSpPr>
            <a:spLocks noGrp="1"/>
          </p:cNvSpPr>
          <p:nvPr>
            <p:ph type="subTitle" idx="1"/>
          </p:nvPr>
        </p:nvSpPr>
        <p:spPr>
          <a:xfrm>
            <a:off x="1467000" y="1713960"/>
            <a:ext cx="7867440" cy="732960"/>
          </a:xfrm>
          <a:prstGeom prst="rect">
            <a:avLst/>
          </a:prstGeom>
          <a:noFill/>
          <a:ln w="0">
            <a:noFill/>
          </a:ln>
        </p:spPr>
        <p:txBody>
          <a:bodyPr tIns="0" rIns="0" bIns="0"/>
          <a:lstStyle/>
          <a:p>
            <a:endParaRPr lang="es-ES" noProof="0"/>
          </a:p>
        </p:txBody>
      </p:sp>
    </p:spTree>
    <p:extLst>
      <p:ext uri="{BB962C8B-B14F-4D97-AF65-F5344CB8AC3E}">
        <p14:creationId xmlns:p14="http://schemas.microsoft.com/office/powerpoint/2010/main" val="4196833746"/>
      </p:ext>
    </p:extLst>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20" name="PlaceHolder 2"/>
          <p:cNvSpPr>
            <a:spLocks noGrp="1"/>
          </p:cNvSpPr>
          <p:nvPr>
            <p:ph idx="1"/>
          </p:nvPr>
        </p:nvSpPr>
        <p:spPr>
          <a:xfrm>
            <a:off x="1467000" y="1713960"/>
            <a:ext cx="3839040" cy="732960"/>
          </a:xfrm>
          <a:prstGeom prst="rect">
            <a:avLst/>
          </a:prstGeom>
          <a:noFill/>
          <a:ln w="0">
            <a:noFill/>
          </a:ln>
        </p:spPr>
        <p:txBody>
          <a:bodyPr/>
          <a:lstStyle/>
          <a:p>
            <a:pPr lvl="0"/>
            <a:r>
              <a:rPr lang="es-ES" noProof="0"/>
              <a:t>Haga clic para modificar el estilo de texto del patrón</a:t>
            </a:r>
          </a:p>
        </p:txBody>
      </p:sp>
      <p:sp>
        <p:nvSpPr>
          <p:cNvPr id="21" name="PlaceHolder 3"/>
          <p:cNvSpPr>
            <a:spLocks noGrp="1"/>
          </p:cNvSpPr>
          <p:nvPr>
            <p:ph idx="2"/>
          </p:nvPr>
        </p:nvSpPr>
        <p:spPr>
          <a:xfrm>
            <a:off x="5498280" y="1713960"/>
            <a:ext cx="3839040" cy="349560"/>
          </a:xfrm>
          <a:prstGeom prst="rect">
            <a:avLst/>
          </a:prstGeom>
          <a:noFill/>
          <a:ln w="0">
            <a:noFill/>
          </a:ln>
        </p:spPr>
        <p:txBody>
          <a:bodyPr/>
          <a:lstStyle/>
          <a:p>
            <a:pPr lvl="0"/>
            <a:r>
              <a:rPr lang="es-ES" noProof="0"/>
              <a:t>Haga clic para modificar el estilo de texto del patrón</a:t>
            </a:r>
          </a:p>
        </p:txBody>
      </p:sp>
      <p:sp>
        <p:nvSpPr>
          <p:cNvPr id="22" name="PlaceHolder 4"/>
          <p:cNvSpPr>
            <a:spLocks noGrp="1"/>
          </p:cNvSpPr>
          <p:nvPr>
            <p:ph idx="3"/>
          </p:nvPr>
        </p:nvSpPr>
        <p:spPr>
          <a:xfrm>
            <a:off x="5498280" y="2097000"/>
            <a:ext cx="38390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393951017"/>
      </p:ext>
    </p:extLst>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24" name="PlaceHolder 2"/>
          <p:cNvSpPr>
            <a:spLocks noGrp="1"/>
          </p:cNvSpPr>
          <p:nvPr>
            <p:ph idx="1"/>
          </p:nvPr>
        </p:nvSpPr>
        <p:spPr>
          <a:xfrm>
            <a:off x="1467000" y="1713960"/>
            <a:ext cx="3839040" cy="349560"/>
          </a:xfrm>
          <a:prstGeom prst="rect">
            <a:avLst/>
          </a:prstGeom>
          <a:noFill/>
          <a:ln w="0">
            <a:noFill/>
          </a:ln>
        </p:spPr>
        <p:txBody>
          <a:bodyPr/>
          <a:lstStyle/>
          <a:p>
            <a:pPr lvl="0"/>
            <a:r>
              <a:rPr lang="es-ES" noProof="0"/>
              <a:t>Haga clic para modificar el estilo de texto del patrón</a:t>
            </a:r>
          </a:p>
        </p:txBody>
      </p:sp>
      <p:sp>
        <p:nvSpPr>
          <p:cNvPr id="25" name="PlaceHolder 3"/>
          <p:cNvSpPr>
            <a:spLocks noGrp="1"/>
          </p:cNvSpPr>
          <p:nvPr>
            <p:ph idx="2"/>
          </p:nvPr>
        </p:nvSpPr>
        <p:spPr>
          <a:xfrm>
            <a:off x="5498280" y="1713960"/>
            <a:ext cx="3839040" cy="349560"/>
          </a:xfrm>
          <a:prstGeom prst="rect">
            <a:avLst/>
          </a:prstGeom>
          <a:noFill/>
          <a:ln w="0">
            <a:noFill/>
          </a:ln>
        </p:spPr>
        <p:txBody>
          <a:bodyPr/>
          <a:lstStyle/>
          <a:p>
            <a:pPr lvl="0"/>
            <a:r>
              <a:rPr lang="es-ES" noProof="0"/>
              <a:t>Haga clic para modificar el estilo de texto del patrón</a:t>
            </a:r>
          </a:p>
        </p:txBody>
      </p:sp>
      <p:sp>
        <p:nvSpPr>
          <p:cNvPr id="26" name="PlaceHolder 4"/>
          <p:cNvSpPr>
            <a:spLocks noGrp="1"/>
          </p:cNvSpPr>
          <p:nvPr>
            <p:ph idx="3"/>
          </p:nvPr>
        </p:nvSpPr>
        <p:spPr>
          <a:xfrm>
            <a:off x="1467000" y="2097000"/>
            <a:ext cx="78674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3882438902"/>
      </p:ext>
    </p:extLst>
  </p:cSld>
  <p:clrMapOvr>
    <a:masterClrMapping/>
  </p:clrMapOv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28" name="PlaceHolder 2"/>
          <p:cNvSpPr>
            <a:spLocks noGrp="1"/>
          </p:cNvSpPr>
          <p:nvPr>
            <p:ph idx="1"/>
          </p:nvPr>
        </p:nvSpPr>
        <p:spPr>
          <a:xfrm>
            <a:off x="1467000" y="1713960"/>
            <a:ext cx="7867440" cy="349560"/>
          </a:xfrm>
          <a:prstGeom prst="rect">
            <a:avLst/>
          </a:prstGeom>
          <a:noFill/>
          <a:ln w="0">
            <a:noFill/>
          </a:ln>
        </p:spPr>
        <p:txBody>
          <a:bodyPr/>
          <a:lstStyle/>
          <a:p>
            <a:pPr lvl="0"/>
            <a:r>
              <a:rPr lang="es-ES" noProof="0"/>
              <a:t>Haga clic para modificar el estilo de texto del patrón</a:t>
            </a:r>
          </a:p>
        </p:txBody>
      </p:sp>
      <p:sp>
        <p:nvSpPr>
          <p:cNvPr id="29" name="PlaceHolder 3"/>
          <p:cNvSpPr>
            <a:spLocks noGrp="1"/>
          </p:cNvSpPr>
          <p:nvPr>
            <p:ph idx="2"/>
          </p:nvPr>
        </p:nvSpPr>
        <p:spPr>
          <a:xfrm>
            <a:off x="1467000" y="2097000"/>
            <a:ext cx="78674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4207757652"/>
      </p:ext>
    </p:extLst>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31" name="PlaceHolder 2"/>
          <p:cNvSpPr>
            <a:spLocks noGrp="1"/>
          </p:cNvSpPr>
          <p:nvPr>
            <p:ph idx="1"/>
          </p:nvPr>
        </p:nvSpPr>
        <p:spPr>
          <a:xfrm>
            <a:off x="1467000" y="1713960"/>
            <a:ext cx="3839040" cy="349560"/>
          </a:xfrm>
          <a:prstGeom prst="rect">
            <a:avLst/>
          </a:prstGeom>
          <a:noFill/>
          <a:ln w="0">
            <a:noFill/>
          </a:ln>
        </p:spPr>
        <p:txBody>
          <a:bodyPr/>
          <a:lstStyle/>
          <a:p>
            <a:pPr lvl="0"/>
            <a:r>
              <a:rPr lang="es-ES" noProof="0"/>
              <a:t>Haga clic para modificar el estilo de texto del patrón</a:t>
            </a:r>
          </a:p>
        </p:txBody>
      </p:sp>
      <p:sp>
        <p:nvSpPr>
          <p:cNvPr id="32" name="PlaceHolder 3"/>
          <p:cNvSpPr>
            <a:spLocks noGrp="1"/>
          </p:cNvSpPr>
          <p:nvPr>
            <p:ph idx="2"/>
          </p:nvPr>
        </p:nvSpPr>
        <p:spPr>
          <a:xfrm>
            <a:off x="5498280" y="1713960"/>
            <a:ext cx="3839040" cy="349560"/>
          </a:xfrm>
          <a:prstGeom prst="rect">
            <a:avLst/>
          </a:prstGeom>
          <a:noFill/>
          <a:ln w="0">
            <a:noFill/>
          </a:ln>
        </p:spPr>
        <p:txBody>
          <a:bodyPr/>
          <a:lstStyle/>
          <a:p>
            <a:pPr lvl="0"/>
            <a:r>
              <a:rPr lang="es-ES" noProof="0"/>
              <a:t>Haga clic para modificar el estilo de texto del patrón</a:t>
            </a:r>
          </a:p>
        </p:txBody>
      </p:sp>
      <p:sp>
        <p:nvSpPr>
          <p:cNvPr id="33" name="PlaceHolder 4"/>
          <p:cNvSpPr>
            <a:spLocks noGrp="1"/>
          </p:cNvSpPr>
          <p:nvPr>
            <p:ph idx="3"/>
          </p:nvPr>
        </p:nvSpPr>
        <p:spPr>
          <a:xfrm>
            <a:off x="1467000" y="2097000"/>
            <a:ext cx="3839040" cy="349560"/>
          </a:xfrm>
          <a:prstGeom prst="rect">
            <a:avLst/>
          </a:prstGeom>
          <a:noFill/>
          <a:ln w="0">
            <a:noFill/>
          </a:ln>
        </p:spPr>
        <p:txBody>
          <a:bodyPr/>
          <a:lstStyle/>
          <a:p>
            <a:pPr lvl="0"/>
            <a:r>
              <a:rPr lang="es-ES" noProof="0"/>
              <a:t>Haga clic para modificar el estilo de texto del patrón</a:t>
            </a:r>
          </a:p>
        </p:txBody>
      </p:sp>
      <p:sp>
        <p:nvSpPr>
          <p:cNvPr id="34" name="PlaceHolder 5"/>
          <p:cNvSpPr>
            <a:spLocks noGrp="1"/>
          </p:cNvSpPr>
          <p:nvPr>
            <p:ph idx="4"/>
          </p:nvPr>
        </p:nvSpPr>
        <p:spPr>
          <a:xfrm>
            <a:off x="5498280" y="2097000"/>
            <a:ext cx="38390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963121514"/>
      </p:ext>
    </p:extLst>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36" name="PlaceHolder 2"/>
          <p:cNvSpPr>
            <a:spLocks noGrp="1"/>
          </p:cNvSpPr>
          <p:nvPr>
            <p:ph idx="1"/>
          </p:nvPr>
        </p:nvSpPr>
        <p:spPr>
          <a:xfrm>
            <a:off x="1467000" y="1713960"/>
            <a:ext cx="2532960" cy="349560"/>
          </a:xfrm>
          <a:prstGeom prst="rect">
            <a:avLst/>
          </a:prstGeom>
          <a:noFill/>
          <a:ln w="0">
            <a:noFill/>
          </a:ln>
        </p:spPr>
        <p:txBody>
          <a:bodyPr/>
          <a:lstStyle/>
          <a:p>
            <a:pPr lvl="0"/>
            <a:r>
              <a:rPr lang="es-ES" noProof="0"/>
              <a:t>Haga clic para modificar el estilo de texto del patrón</a:t>
            </a:r>
          </a:p>
        </p:txBody>
      </p:sp>
      <p:sp>
        <p:nvSpPr>
          <p:cNvPr id="37" name="PlaceHolder 3"/>
          <p:cNvSpPr>
            <a:spLocks noGrp="1"/>
          </p:cNvSpPr>
          <p:nvPr>
            <p:ph idx="2"/>
          </p:nvPr>
        </p:nvSpPr>
        <p:spPr>
          <a:xfrm>
            <a:off x="4127040" y="1713960"/>
            <a:ext cx="2532960" cy="349560"/>
          </a:xfrm>
          <a:prstGeom prst="rect">
            <a:avLst/>
          </a:prstGeom>
          <a:noFill/>
          <a:ln w="0">
            <a:noFill/>
          </a:ln>
        </p:spPr>
        <p:txBody>
          <a:bodyPr/>
          <a:lstStyle/>
          <a:p>
            <a:pPr lvl="0"/>
            <a:r>
              <a:rPr lang="es-ES" noProof="0"/>
              <a:t>Haga clic para modificar el estilo de texto del patrón</a:t>
            </a:r>
          </a:p>
        </p:txBody>
      </p:sp>
      <p:sp>
        <p:nvSpPr>
          <p:cNvPr id="38" name="PlaceHolder 4"/>
          <p:cNvSpPr>
            <a:spLocks noGrp="1"/>
          </p:cNvSpPr>
          <p:nvPr>
            <p:ph idx="3"/>
          </p:nvPr>
        </p:nvSpPr>
        <p:spPr>
          <a:xfrm>
            <a:off x="6787080" y="1713960"/>
            <a:ext cx="2532960" cy="349560"/>
          </a:xfrm>
          <a:prstGeom prst="rect">
            <a:avLst/>
          </a:prstGeom>
          <a:noFill/>
          <a:ln w="0">
            <a:noFill/>
          </a:ln>
        </p:spPr>
        <p:txBody>
          <a:bodyPr/>
          <a:lstStyle/>
          <a:p>
            <a:pPr lvl="0"/>
            <a:r>
              <a:rPr lang="es-ES" noProof="0"/>
              <a:t>Haga clic para modificar el estilo de texto del patrón</a:t>
            </a:r>
          </a:p>
        </p:txBody>
      </p:sp>
      <p:sp>
        <p:nvSpPr>
          <p:cNvPr id="39" name="PlaceHolder 5"/>
          <p:cNvSpPr>
            <a:spLocks noGrp="1"/>
          </p:cNvSpPr>
          <p:nvPr>
            <p:ph idx="4"/>
          </p:nvPr>
        </p:nvSpPr>
        <p:spPr>
          <a:xfrm>
            <a:off x="1467000" y="2097000"/>
            <a:ext cx="2532960" cy="349560"/>
          </a:xfrm>
          <a:prstGeom prst="rect">
            <a:avLst/>
          </a:prstGeom>
          <a:noFill/>
          <a:ln w="0">
            <a:noFill/>
          </a:ln>
        </p:spPr>
        <p:txBody>
          <a:bodyPr/>
          <a:lstStyle/>
          <a:p>
            <a:pPr lvl="0"/>
            <a:r>
              <a:rPr lang="es-ES" noProof="0"/>
              <a:t>Haga clic para modificar el estilo de texto del patrón</a:t>
            </a:r>
          </a:p>
        </p:txBody>
      </p:sp>
      <p:sp>
        <p:nvSpPr>
          <p:cNvPr id="40" name="PlaceHolder 6"/>
          <p:cNvSpPr>
            <a:spLocks noGrp="1"/>
          </p:cNvSpPr>
          <p:nvPr>
            <p:ph idx="5"/>
          </p:nvPr>
        </p:nvSpPr>
        <p:spPr>
          <a:xfrm>
            <a:off x="4127040" y="2097000"/>
            <a:ext cx="2532960" cy="349560"/>
          </a:xfrm>
          <a:prstGeom prst="rect">
            <a:avLst/>
          </a:prstGeom>
          <a:noFill/>
          <a:ln w="0">
            <a:noFill/>
          </a:ln>
        </p:spPr>
        <p:txBody>
          <a:bodyPr/>
          <a:lstStyle/>
          <a:p>
            <a:pPr lvl="0"/>
            <a:r>
              <a:rPr lang="es-ES" noProof="0"/>
              <a:t>Haga clic para modificar el estilo de texto del patrón</a:t>
            </a:r>
          </a:p>
        </p:txBody>
      </p:sp>
      <p:sp>
        <p:nvSpPr>
          <p:cNvPr id="41" name="PlaceHolder 7"/>
          <p:cNvSpPr>
            <a:spLocks noGrp="1"/>
          </p:cNvSpPr>
          <p:nvPr>
            <p:ph idx="6"/>
          </p:nvPr>
        </p:nvSpPr>
        <p:spPr>
          <a:xfrm>
            <a:off x="6787080" y="2097000"/>
            <a:ext cx="253296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1118555926"/>
      </p:ext>
    </p:extLst>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573498"/>
      </p:ext>
    </p:extLst>
  </p:cSld>
  <p:clrMapOvr>
    <a:masterClrMapping/>
  </p:clrMapOv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50"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3371618509"/>
      </p:ext>
    </p:extLst>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52" name="PlaceHolder 2"/>
          <p:cNvSpPr>
            <a:spLocks noGrp="1"/>
          </p:cNvSpPr>
          <p:nvPr>
            <p:ph idx="1"/>
          </p:nvPr>
        </p:nvSpPr>
        <p:spPr>
          <a:xfrm>
            <a:off x="1467000" y="1713960"/>
            <a:ext cx="78674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596860209"/>
      </p:ext>
    </p:extLst>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54"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55"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52363980"/>
      </p:ext>
    </p:extLst>
  </p:cSld>
  <p:clrMapOvr>
    <a:masterClrMapping/>
  </p:clrMapOvr>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63416233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37" name="PlaceHolder 2"/>
          <p:cNvSpPr>
            <a:spLocks noGrp="1"/>
          </p:cNvSpPr>
          <p:nvPr>
            <p:ph idx="1"/>
          </p:nvPr>
        </p:nvSpPr>
        <p:spPr>
          <a:xfrm>
            <a:off x="1467000" y="1713960"/>
            <a:ext cx="7867440" cy="7329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4051876802"/>
      </p:ext>
    </p:extLst>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1326195302"/>
      </p:ext>
    </p:extLst>
  </p:cSld>
  <p:clrMapOvr>
    <a:masterClrMapping/>
  </p:clrMapOv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59"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0"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
        <p:nvSpPr>
          <p:cNvPr id="61"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977413761"/>
      </p:ext>
    </p:extLst>
  </p:cSld>
  <p:clrMapOvr>
    <a:masterClrMapping/>
  </p:clrMapOvr>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3"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4"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5" name="PlaceHolder 4"/>
          <p:cNvSpPr>
            <a:spLocks noGrp="1"/>
          </p:cNvSpPr>
          <p:nvPr>
            <p:ph idx="3"/>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980200428"/>
      </p:ext>
    </p:extLst>
  </p:cSld>
  <p:clrMapOvr>
    <a:masterClrMapping/>
  </p:clrMapOv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7"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8"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9" name="PlaceHolder 4"/>
          <p:cNvSpPr>
            <a:spLocks noGrp="1"/>
          </p:cNvSpPr>
          <p:nvPr>
            <p:ph idx="3"/>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579702223"/>
      </p:ext>
    </p:extLst>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1" name="PlaceHolder 2"/>
          <p:cNvSpPr>
            <a:spLocks noGrp="1"/>
          </p:cNvSpPr>
          <p:nvPr>
            <p:ph idx="1"/>
          </p:nvPr>
        </p:nvSpPr>
        <p:spPr>
          <a:xfrm>
            <a:off x="1467000" y="1713960"/>
            <a:ext cx="7867440" cy="349560"/>
          </a:xfrm>
          <a:prstGeom prst="rect">
            <a:avLst/>
          </a:prstGeom>
          <a:noFill/>
          <a:ln w="0">
            <a:noFill/>
          </a:ln>
        </p:spPr>
        <p:txBody>
          <a:bodyPr/>
          <a:lstStyle/>
          <a:p>
            <a:endParaRPr lang="en-US" noProof="0"/>
          </a:p>
        </p:txBody>
      </p:sp>
      <p:sp>
        <p:nvSpPr>
          <p:cNvPr id="72" name="PlaceHolder 3"/>
          <p:cNvSpPr>
            <a:spLocks noGrp="1"/>
          </p:cNvSpPr>
          <p:nvPr>
            <p:ph idx="2"/>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788238485"/>
      </p:ext>
    </p:extLst>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4"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75"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76"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
        <p:nvSpPr>
          <p:cNvPr id="77" name="PlaceHolder 5"/>
          <p:cNvSpPr>
            <a:spLocks noGrp="1"/>
          </p:cNvSpPr>
          <p:nvPr>
            <p:ph idx="4"/>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295016648"/>
      </p:ext>
    </p:extLst>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9" name="PlaceHolder 2"/>
          <p:cNvSpPr>
            <a:spLocks noGrp="1"/>
          </p:cNvSpPr>
          <p:nvPr>
            <p:ph idx="1"/>
          </p:nvPr>
        </p:nvSpPr>
        <p:spPr>
          <a:xfrm>
            <a:off x="1467000" y="1713960"/>
            <a:ext cx="2532960" cy="349560"/>
          </a:xfrm>
          <a:prstGeom prst="rect">
            <a:avLst/>
          </a:prstGeom>
          <a:noFill/>
          <a:ln w="0">
            <a:noFill/>
          </a:ln>
        </p:spPr>
        <p:txBody>
          <a:bodyPr/>
          <a:lstStyle/>
          <a:p>
            <a:endParaRPr lang="en-US" noProof="0"/>
          </a:p>
        </p:txBody>
      </p:sp>
      <p:sp>
        <p:nvSpPr>
          <p:cNvPr id="80" name="PlaceHolder 3"/>
          <p:cNvSpPr>
            <a:spLocks noGrp="1"/>
          </p:cNvSpPr>
          <p:nvPr>
            <p:ph idx="2"/>
          </p:nvPr>
        </p:nvSpPr>
        <p:spPr>
          <a:xfrm>
            <a:off x="4127040" y="1713960"/>
            <a:ext cx="2532960" cy="349560"/>
          </a:xfrm>
          <a:prstGeom prst="rect">
            <a:avLst/>
          </a:prstGeom>
          <a:noFill/>
          <a:ln w="0">
            <a:noFill/>
          </a:ln>
        </p:spPr>
        <p:txBody>
          <a:bodyPr/>
          <a:lstStyle/>
          <a:p>
            <a:endParaRPr lang="en-US" noProof="0"/>
          </a:p>
        </p:txBody>
      </p:sp>
      <p:sp>
        <p:nvSpPr>
          <p:cNvPr id="81" name="PlaceHolder 4"/>
          <p:cNvSpPr>
            <a:spLocks noGrp="1"/>
          </p:cNvSpPr>
          <p:nvPr>
            <p:ph idx="3"/>
          </p:nvPr>
        </p:nvSpPr>
        <p:spPr>
          <a:xfrm>
            <a:off x="6787080" y="1713960"/>
            <a:ext cx="2532960" cy="349560"/>
          </a:xfrm>
          <a:prstGeom prst="rect">
            <a:avLst/>
          </a:prstGeom>
          <a:noFill/>
          <a:ln w="0">
            <a:noFill/>
          </a:ln>
        </p:spPr>
        <p:txBody>
          <a:bodyPr/>
          <a:lstStyle/>
          <a:p>
            <a:endParaRPr lang="en-US" noProof="0"/>
          </a:p>
        </p:txBody>
      </p:sp>
      <p:sp>
        <p:nvSpPr>
          <p:cNvPr id="82" name="PlaceHolder 5"/>
          <p:cNvSpPr>
            <a:spLocks noGrp="1"/>
          </p:cNvSpPr>
          <p:nvPr>
            <p:ph idx="4"/>
          </p:nvPr>
        </p:nvSpPr>
        <p:spPr>
          <a:xfrm>
            <a:off x="1467000" y="2097000"/>
            <a:ext cx="2532960" cy="349560"/>
          </a:xfrm>
          <a:prstGeom prst="rect">
            <a:avLst/>
          </a:prstGeom>
          <a:noFill/>
          <a:ln w="0">
            <a:noFill/>
          </a:ln>
        </p:spPr>
        <p:txBody>
          <a:bodyPr/>
          <a:lstStyle/>
          <a:p>
            <a:endParaRPr lang="en-US" noProof="0"/>
          </a:p>
        </p:txBody>
      </p:sp>
      <p:sp>
        <p:nvSpPr>
          <p:cNvPr id="83" name="PlaceHolder 6"/>
          <p:cNvSpPr>
            <a:spLocks noGrp="1"/>
          </p:cNvSpPr>
          <p:nvPr>
            <p:ph idx="5"/>
          </p:nvPr>
        </p:nvSpPr>
        <p:spPr>
          <a:xfrm>
            <a:off x="4127040" y="2097000"/>
            <a:ext cx="2532960" cy="349560"/>
          </a:xfrm>
          <a:prstGeom prst="rect">
            <a:avLst/>
          </a:prstGeom>
          <a:noFill/>
          <a:ln w="0">
            <a:noFill/>
          </a:ln>
        </p:spPr>
        <p:txBody>
          <a:bodyPr/>
          <a:lstStyle/>
          <a:p>
            <a:endParaRPr lang="en-US" noProof="0"/>
          </a:p>
        </p:txBody>
      </p:sp>
      <p:sp>
        <p:nvSpPr>
          <p:cNvPr id="84" name="PlaceHolder 7"/>
          <p:cNvSpPr>
            <a:spLocks noGrp="1"/>
          </p:cNvSpPr>
          <p:nvPr>
            <p:ph idx="6"/>
          </p:nvPr>
        </p:nvSpPr>
        <p:spPr>
          <a:xfrm>
            <a:off x="6787080" y="2097000"/>
            <a:ext cx="253296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71139111"/>
      </p:ext>
    </p:extLst>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7291603"/>
      </p:ext>
    </p:extLst>
  </p:cSld>
  <p:clrMapOvr>
    <a:masterClrMapping/>
  </p:clrMapOvr>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35" name="PlaceHolder 2"/>
          <p:cNvSpPr>
            <a:spLocks noGrp="1"/>
          </p:cNvSpPr>
          <p:nvPr>
            <p:ph type="subTitle" idx="1"/>
          </p:nvPr>
        </p:nvSpPr>
        <p:spPr>
          <a:xfrm>
            <a:off x="1467000" y="1713960"/>
            <a:ext cx="7867440" cy="732960"/>
          </a:xfrm>
          <a:prstGeom prst="rect">
            <a:avLst/>
          </a:prstGeom>
          <a:noFill/>
          <a:ln w="0">
            <a:noFill/>
          </a:ln>
        </p:spPr>
        <p:txBody>
          <a:bodyPr tIns="0" rIns="0" bIns="0"/>
          <a:lstStyle/>
          <a:p>
            <a:endParaRPr lang="es-ES" noProof="0"/>
          </a:p>
        </p:txBody>
      </p:sp>
    </p:spTree>
    <p:extLst>
      <p:ext uri="{BB962C8B-B14F-4D97-AF65-F5344CB8AC3E}">
        <p14:creationId xmlns:p14="http://schemas.microsoft.com/office/powerpoint/2010/main" val="898203783"/>
      </p:ext>
    </p:extLst>
  </p:cSld>
  <p:clrMapOvr>
    <a:masterClrMapping/>
  </p:clrMapOv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37" name="PlaceHolder 2"/>
          <p:cNvSpPr>
            <a:spLocks noGrp="1"/>
          </p:cNvSpPr>
          <p:nvPr>
            <p:ph idx="1"/>
          </p:nvPr>
        </p:nvSpPr>
        <p:spPr>
          <a:xfrm>
            <a:off x="1467000" y="1713960"/>
            <a:ext cx="7867440" cy="7329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395373037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39" name="PlaceHolder 2"/>
          <p:cNvSpPr>
            <a:spLocks noGrp="1"/>
          </p:cNvSpPr>
          <p:nvPr>
            <p:ph idx="1"/>
          </p:nvPr>
        </p:nvSpPr>
        <p:spPr>
          <a:xfrm>
            <a:off x="1467000" y="1713960"/>
            <a:ext cx="3839040" cy="732960"/>
          </a:xfrm>
          <a:prstGeom prst="rect">
            <a:avLst/>
          </a:prstGeom>
          <a:noFill/>
          <a:ln w="0">
            <a:noFill/>
          </a:ln>
        </p:spPr>
        <p:txBody>
          <a:bodyPr tIns="0" rIns="0" bIns="0" anchor="t">
            <a:normAutofit/>
          </a:bodyPr>
          <a:lstStyle/>
          <a:p>
            <a:endParaRPr lang="en-US" noProof="0"/>
          </a:p>
        </p:txBody>
      </p:sp>
      <p:sp>
        <p:nvSpPr>
          <p:cNvPr id="140" name="PlaceHolder 3"/>
          <p:cNvSpPr>
            <a:spLocks noGrp="1"/>
          </p:cNvSpPr>
          <p:nvPr>
            <p:ph idx="2"/>
          </p:nvPr>
        </p:nvSpPr>
        <p:spPr>
          <a:xfrm>
            <a:off x="5498280" y="1713960"/>
            <a:ext cx="3839040" cy="7329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43294421"/>
      </p:ext>
    </p:extLst>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39" name="PlaceHolder 2"/>
          <p:cNvSpPr>
            <a:spLocks noGrp="1"/>
          </p:cNvSpPr>
          <p:nvPr>
            <p:ph idx="1"/>
          </p:nvPr>
        </p:nvSpPr>
        <p:spPr>
          <a:xfrm>
            <a:off x="1467000" y="1713960"/>
            <a:ext cx="3839040" cy="732960"/>
          </a:xfrm>
          <a:prstGeom prst="rect">
            <a:avLst/>
          </a:prstGeom>
          <a:noFill/>
          <a:ln w="0">
            <a:noFill/>
          </a:ln>
        </p:spPr>
        <p:txBody>
          <a:bodyPr tIns="0" rIns="0" bIns="0" anchor="t">
            <a:normAutofit/>
          </a:bodyPr>
          <a:lstStyle/>
          <a:p>
            <a:endParaRPr lang="en-US" noProof="0"/>
          </a:p>
        </p:txBody>
      </p:sp>
      <p:sp>
        <p:nvSpPr>
          <p:cNvPr id="140" name="PlaceHolder 3"/>
          <p:cNvSpPr>
            <a:spLocks noGrp="1"/>
          </p:cNvSpPr>
          <p:nvPr>
            <p:ph idx="2"/>
          </p:nvPr>
        </p:nvSpPr>
        <p:spPr>
          <a:xfrm>
            <a:off x="5498280" y="1713960"/>
            <a:ext cx="3839040" cy="7329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1025395305"/>
      </p:ext>
    </p:extLst>
  </p:cSld>
  <p:clrMapOvr>
    <a:masterClrMapping/>
  </p:clrMapOvr>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950171268"/>
      </p:ext>
    </p:extLst>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2" name="PlaceHolder 1"/>
          <p:cNvSpPr>
            <a:spLocks noGrp="1"/>
          </p:cNvSpPr>
          <p:nvPr>
            <p:ph type="subTitle"/>
          </p:nvPr>
        </p:nvSpPr>
        <p:spPr>
          <a:xfrm>
            <a:off x="609480" y="273600"/>
            <a:ext cx="10972440" cy="5307840"/>
          </a:xfrm>
          <a:prstGeom prst="rect">
            <a:avLst/>
          </a:prstGeom>
          <a:noFill/>
          <a:ln w="0">
            <a:noFill/>
          </a:ln>
        </p:spPr>
        <p:txBody>
          <a:bodyPr tIns="0" rIns="0" bIns="0"/>
          <a:lstStyle/>
          <a:p>
            <a:endParaRPr lang="es-ES" noProof="0"/>
          </a:p>
        </p:txBody>
      </p:sp>
    </p:spTree>
    <p:extLst>
      <p:ext uri="{BB962C8B-B14F-4D97-AF65-F5344CB8AC3E}">
        <p14:creationId xmlns:p14="http://schemas.microsoft.com/office/powerpoint/2010/main" val="584210828"/>
      </p:ext>
    </p:extLst>
  </p:cSld>
  <p:clrMapOvr>
    <a:masterClrMapping/>
  </p:clrMapOv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44"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145" name="PlaceHolder 3"/>
          <p:cNvSpPr>
            <a:spLocks noGrp="1"/>
          </p:cNvSpPr>
          <p:nvPr>
            <p:ph idx="2"/>
          </p:nvPr>
        </p:nvSpPr>
        <p:spPr>
          <a:xfrm>
            <a:off x="5498280" y="1713960"/>
            <a:ext cx="3839040" cy="732960"/>
          </a:xfrm>
          <a:prstGeom prst="rect">
            <a:avLst/>
          </a:prstGeom>
          <a:noFill/>
          <a:ln w="0">
            <a:noFill/>
          </a:ln>
        </p:spPr>
        <p:txBody>
          <a:bodyPr tIns="0" rIns="0" bIns="0" anchor="t">
            <a:normAutofit/>
          </a:bodyPr>
          <a:lstStyle/>
          <a:p>
            <a:endParaRPr lang="en-US" noProof="0"/>
          </a:p>
        </p:txBody>
      </p:sp>
      <p:sp>
        <p:nvSpPr>
          <p:cNvPr id="146" name="PlaceHolder 4"/>
          <p:cNvSpPr>
            <a:spLocks noGrp="1"/>
          </p:cNvSpPr>
          <p:nvPr>
            <p:ph idx="3"/>
          </p:nvPr>
        </p:nvSpPr>
        <p:spPr>
          <a:xfrm>
            <a:off x="146700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4033994814"/>
      </p:ext>
    </p:extLst>
  </p:cSld>
  <p:clrMapOvr>
    <a:masterClrMapping/>
  </p:clrMapOvr>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48" name="PlaceHolder 2"/>
          <p:cNvSpPr>
            <a:spLocks noGrp="1"/>
          </p:cNvSpPr>
          <p:nvPr>
            <p:ph idx="1"/>
          </p:nvPr>
        </p:nvSpPr>
        <p:spPr>
          <a:xfrm>
            <a:off x="1467000" y="1713960"/>
            <a:ext cx="3839040" cy="732960"/>
          </a:xfrm>
          <a:prstGeom prst="rect">
            <a:avLst/>
          </a:prstGeom>
          <a:noFill/>
          <a:ln w="0">
            <a:noFill/>
          </a:ln>
        </p:spPr>
        <p:txBody>
          <a:bodyPr tIns="0" rIns="0" bIns="0" anchor="t">
            <a:normAutofit/>
          </a:bodyPr>
          <a:lstStyle/>
          <a:p>
            <a:endParaRPr lang="en-US" noProof="0"/>
          </a:p>
        </p:txBody>
      </p:sp>
      <p:sp>
        <p:nvSpPr>
          <p:cNvPr id="149"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150" name="PlaceHolder 4"/>
          <p:cNvSpPr>
            <a:spLocks noGrp="1"/>
          </p:cNvSpPr>
          <p:nvPr>
            <p:ph idx="3"/>
          </p:nvPr>
        </p:nvSpPr>
        <p:spPr>
          <a:xfrm>
            <a:off x="549828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2799758090"/>
      </p:ext>
    </p:extLst>
  </p:cSld>
  <p:clrMapOvr>
    <a:masterClrMapping/>
  </p:clrMapOvr>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52"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153"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154" name="PlaceHolder 4"/>
          <p:cNvSpPr>
            <a:spLocks noGrp="1"/>
          </p:cNvSpPr>
          <p:nvPr>
            <p:ph idx="3"/>
          </p:nvPr>
        </p:nvSpPr>
        <p:spPr>
          <a:xfrm>
            <a:off x="1467000" y="2097000"/>
            <a:ext cx="78674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155782150"/>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56" name="PlaceHolder 2"/>
          <p:cNvSpPr>
            <a:spLocks noGrp="1"/>
          </p:cNvSpPr>
          <p:nvPr>
            <p:ph idx="1"/>
          </p:nvPr>
        </p:nvSpPr>
        <p:spPr>
          <a:xfrm>
            <a:off x="1467000" y="1713960"/>
            <a:ext cx="7867440" cy="349560"/>
          </a:xfrm>
          <a:prstGeom prst="rect">
            <a:avLst/>
          </a:prstGeom>
          <a:noFill/>
          <a:ln w="0">
            <a:noFill/>
          </a:ln>
        </p:spPr>
        <p:txBody>
          <a:bodyPr tIns="0" rIns="0" bIns="0" anchor="t">
            <a:normAutofit/>
          </a:bodyPr>
          <a:lstStyle/>
          <a:p>
            <a:endParaRPr lang="en-US" noProof="0"/>
          </a:p>
        </p:txBody>
      </p:sp>
      <p:sp>
        <p:nvSpPr>
          <p:cNvPr id="157" name="PlaceHolder 3"/>
          <p:cNvSpPr>
            <a:spLocks noGrp="1"/>
          </p:cNvSpPr>
          <p:nvPr>
            <p:ph idx="2"/>
          </p:nvPr>
        </p:nvSpPr>
        <p:spPr>
          <a:xfrm>
            <a:off x="1467000" y="2097000"/>
            <a:ext cx="78674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3652660692"/>
      </p:ext>
    </p:extLst>
  </p:cSld>
  <p:clrMapOvr>
    <a:masterClrMapping/>
  </p:clrMapOvr>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59"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160"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161" name="PlaceHolder 4"/>
          <p:cNvSpPr>
            <a:spLocks noGrp="1"/>
          </p:cNvSpPr>
          <p:nvPr>
            <p:ph idx="3"/>
          </p:nvPr>
        </p:nvSpPr>
        <p:spPr>
          <a:xfrm>
            <a:off x="1467000" y="2097000"/>
            <a:ext cx="3839040" cy="349560"/>
          </a:xfrm>
          <a:prstGeom prst="rect">
            <a:avLst/>
          </a:prstGeom>
          <a:noFill/>
          <a:ln w="0">
            <a:noFill/>
          </a:ln>
        </p:spPr>
        <p:txBody>
          <a:bodyPr tIns="0" rIns="0" bIns="0" anchor="t">
            <a:normAutofit/>
          </a:bodyPr>
          <a:lstStyle/>
          <a:p>
            <a:endParaRPr lang="en-US" noProof="0"/>
          </a:p>
        </p:txBody>
      </p:sp>
      <p:sp>
        <p:nvSpPr>
          <p:cNvPr id="162" name="PlaceHolder 5"/>
          <p:cNvSpPr>
            <a:spLocks noGrp="1"/>
          </p:cNvSpPr>
          <p:nvPr>
            <p:ph idx="4"/>
          </p:nvPr>
        </p:nvSpPr>
        <p:spPr>
          <a:xfrm>
            <a:off x="549828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853242889"/>
      </p:ext>
    </p:extLst>
  </p:cSld>
  <p:clrMapOvr>
    <a:masterClrMapping/>
  </p:clrMapOvr>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64" name="PlaceHolder 2"/>
          <p:cNvSpPr>
            <a:spLocks noGrp="1"/>
          </p:cNvSpPr>
          <p:nvPr>
            <p:ph idx="1"/>
          </p:nvPr>
        </p:nvSpPr>
        <p:spPr>
          <a:xfrm>
            <a:off x="1467000" y="1713960"/>
            <a:ext cx="2532960" cy="349560"/>
          </a:xfrm>
          <a:prstGeom prst="rect">
            <a:avLst/>
          </a:prstGeom>
          <a:noFill/>
          <a:ln w="0">
            <a:noFill/>
          </a:ln>
        </p:spPr>
        <p:txBody>
          <a:bodyPr tIns="0" rIns="0" bIns="0" anchor="t">
            <a:normAutofit/>
          </a:bodyPr>
          <a:lstStyle/>
          <a:p>
            <a:endParaRPr lang="en-US" noProof="0"/>
          </a:p>
        </p:txBody>
      </p:sp>
      <p:sp>
        <p:nvSpPr>
          <p:cNvPr id="165" name="PlaceHolder 3"/>
          <p:cNvSpPr>
            <a:spLocks noGrp="1"/>
          </p:cNvSpPr>
          <p:nvPr>
            <p:ph idx="2"/>
          </p:nvPr>
        </p:nvSpPr>
        <p:spPr>
          <a:xfrm>
            <a:off x="4127040" y="1713960"/>
            <a:ext cx="2532960" cy="349560"/>
          </a:xfrm>
          <a:prstGeom prst="rect">
            <a:avLst/>
          </a:prstGeom>
          <a:noFill/>
          <a:ln w="0">
            <a:noFill/>
          </a:ln>
        </p:spPr>
        <p:txBody>
          <a:bodyPr tIns="0" rIns="0" bIns="0" anchor="t">
            <a:normAutofit/>
          </a:bodyPr>
          <a:lstStyle/>
          <a:p>
            <a:endParaRPr lang="en-US" noProof="0"/>
          </a:p>
        </p:txBody>
      </p:sp>
      <p:sp>
        <p:nvSpPr>
          <p:cNvPr id="166" name="PlaceHolder 4"/>
          <p:cNvSpPr>
            <a:spLocks noGrp="1"/>
          </p:cNvSpPr>
          <p:nvPr>
            <p:ph idx="3"/>
          </p:nvPr>
        </p:nvSpPr>
        <p:spPr>
          <a:xfrm>
            <a:off x="6787080" y="1713960"/>
            <a:ext cx="2532960" cy="349560"/>
          </a:xfrm>
          <a:prstGeom prst="rect">
            <a:avLst/>
          </a:prstGeom>
          <a:noFill/>
          <a:ln w="0">
            <a:noFill/>
          </a:ln>
        </p:spPr>
        <p:txBody>
          <a:bodyPr tIns="0" rIns="0" bIns="0" anchor="t">
            <a:normAutofit/>
          </a:bodyPr>
          <a:lstStyle/>
          <a:p>
            <a:endParaRPr lang="en-US" noProof="0"/>
          </a:p>
        </p:txBody>
      </p:sp>
      <p:sp>
        <p:nvSpPr>
          <p:cNvPr id="167" name="PlaceHolder 5"/>
          <p:cNvSpPr>
            <a:spLocks noGrp="1"/>
          </p:cNvSpPr>
          <p:nvPr>
            <p:ph idx="4"/>
          </p:nvPr>
        </p:nvSpPr>
        <p:spPr>
          <a:xfrm>
            <a:off x="1467000" y="2097000"/>
            <a:ext cx="2532960" cy="349560"/>
          </a:xfrm>
          <a:prstGeom prst="rect">
            <a:avLst/>
          </a:prstGeom>
          <a:noFill/>
          <a:ln w="0">
            <a:noFill/>
          </a:ln>
        </p:spPr>
        <p:txBody>
          <a:bodyPr tIns="0" rIns="0" bIns="0" anchor="t">
            <a:normAutofit/>
          </a:bodyPr>
          <a:lstStyle/>
          <a:p>
            <a:endParaRPr lang="en-US" noProof="0"/>
          </a:p>
        </p:txBody>
      </p:sp>
      <p:sp>
        <p:nvSpPr>
          <p:cNvPr id="168" name="PlaceHolder 6"/>
          <p:cNvSpPr>
            <a:spLocks noGrp="1"/>
          </p:cNvSpPr>
          <p:nvPr>
            <p:ph idx="5"/>
          </p:nvPr>
        </p:nvSpPr>
        <p:spPr>
          <a:xfrm>
            <a:off x="4127040" y="2097000"/>
            <a:ext cx="2532960" cy="349560"/>
          </a:xfrm>
          <a:prstGeom prst="rect">
            <a:avLst/>
          </a:prstGeom>
          <a:noFill/>
          <a:ln w="0">
            <a:noFill/>
          </a:ln>
        </p:spPr>
        <p:txBody>
          <a:bodyPr tIns="0" rIns="0" bIns="0" anchor="t">
            <a:normAutofit/>
          </a:bodyPr>
          <a:lstStyle/>
          <a:p>
            <a:endParaRPr lang="en-US" noProof="0"/>
          </a:p>
        </p:txBody>
      </p:sp>
      <p:sp>
        <p:nvSpPr>
          <p:cNvPr id="169" name="PlaceHolder 7"/>
          <p:cNvSpPr>
            <a:spLocks noGrp="1"/>
          </p:cNvSpPr>
          <p:nvPr>
            <p:ph idx="6"/>
          </p:nvPr>
        </p:nvSpPr>
        <p:spPr>
          <a:xfrm>
            <a:off x="6787080" y="2097000"/>
            <a:ext cx="253296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3853664850"/>
      </p:ext>
    </p:extLst>
  </p:cSld>
  <p:clrMapOvr>
    <a:masterClrMapping/>
  </p:clrMapOv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71636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3520932672"/>
      </p:ext>
    </p:extLst>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7"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78"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3057275507"/>
      </p:ext>
    </p:extLst>
  </p:cSld>
  <p:clrMapOvr>
    <a:masterClrMapping/>
  </p:clrMapOvr>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80" name="PlaceHolder 2"/>
          <p:cNvSpPr>
            <a:spLocks noGrp="1"/>
          </p:cNvSpPr>
          <p:nvPr>
            <p:ph idx="1"/>
          </p:nvPr>
        </p:nvSpPr>
        <p:spPr>
          <a:xfrm>
            <a:off x="1467000" y="1713960"/>
            <a:ext cx="78674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236588068"/>
      </p:ext>
    </p:extLst>
  </p:cSld>
  <p:clrMapOvr>
    <a:masterClrMapping/>
  </p:clrMapOvr>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82"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183"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498336146"/>
      </p:ext>
    </p:extLst>
  </p:cSld>
  <p:clrMapOvr>
    <a:masterClrMapping/>
  </p:clrMapOvr>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691517263"/>
      </p:ext>
    </p:extLst>
  </p:cSld>
  <p:clrMapOvr>
    <a:masterClrMapping/>
  </p:clrMapOvr>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5"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2405685843"/>
      </p:ext>
    </p:extLst>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87"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188"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
        <p:nvSpPr>
          <p:cNvPr id="189"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619664787"/>
      </p:ext>
    </p:extLst>
  </p:cSld>
  <p:clrMapOvr>
    <a:masterClrMapping/>
  </p:clrMapOv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91"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192"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193" name="PlaceHolder 4"/>
          <p:cNvSpPr>
            <a:spLocks noGrp="1"/>
          </p:cNvSpPr>
          <p:nvPr>
            <p:ph idx="3"/>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473742723"/>
      </p:ext>
    </p:extLst>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95"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196"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197" name="PlaceHolder 4"/>
          <p:cNvSpPr>
            <a:spLocks noGrp="1"/>
          </p:cNvSpPr>
          <p:nvPr>
            <p:ph idx="3"/>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974125958"/>
      </p:ext>
    </p:extLst>
  </p:cSld>
  <p:clrMapOvr>
    <a:masterClrMapping/>
  </p:clrMapOv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99" name="PlaceHolder 2"/>
          <p:cNvSpPr>
            <a:spLocks noGrp="1"/>
          </p:cNvSpPr>
          <p:nvPr>
            <p:ph idx="1"/>
          </p:nvPr>
        </p:nvSpPr>
        <p:spPr>
          <a:xfrm>
            <a:off x="1467000" y="1713960"/>
            <a:ext cx="7867440" cy="349560"/>
          </a:xfrm>
          <a:prstGeom prst="rect">
            <a:avLst/>
          </a:prstGeom>
          <a:noFill/>
          <a:ln w="0">
            <a:noFill/>
          </a:ln>
        </p:spPr>
        <p:txBody>
          <a:bodyPr/>
          <a:lstStyle/>
          <a:p>
            <a:endParaRPr lang="en-US" noProof="0"/>
          </a:p>
        </p:txBody>
      </p:sp>
      <p:sp>
        <p:nvSpPr>
          <p:cNvPr id="200" name="PlaceHolder 3"/>
          <p:cNvSpPr>
            <a:spLocks noGrp="1"/>
          </p:cNvSpPr>
          <p:nvPr>
            <p:ph idx="2"/>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270051662"/>
      </p:ext>
    </p:extLst>
  </p:cSld>
  <p:clrMapOvr>
    <a:masterClrMapping/>
  </p:clrMapOv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202"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203"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204"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
        <p:nvSpPr>
          <p:cNvPr id="205" name="PlaceHolder 5"/>
          <p:cNvSpPr>
            <a:spLocks noGrp="1"/>
          </p:cNvSpPr>
          <p:nvPr>
            <p:ph idx="4"/>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90863006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9" name="PlaceHolder 2"/>
          <p:cNvSpPr>
            <a:spLocks noGrp="1"/>
          </p:cNvSpPr>
          <p:nvPr>
            <p:ph idx="1"/>
          </p:nvPr>
        </p:nvSpPr>
        <p:spPr>
          <a:xfrm>
            <a:off x="1467000" y="1713960"/>
            <a:ext cx="7867440" cy="7329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133188616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2" name="PlaceHolder 1"/>
          <p:cNvSpPr>
            <a:spLocks noGrp="1"/>
          </p:cNvSpPr>
          <p:nvPr>
            <p:ph type="subTitle"/>
          </p:nvPr>
        </p:nvSpPr>
        <p:spPr>
          <a:xfrm>
            <a:off x="609480" y="273600"/>
            <a:ext cx="10972440" cy="5307840"/>
          </a:xfrm>
          <a:prstGeom prst="rect">
            <a:avLst/>
          </a:prstGeom>
          <a:noFill/>
          <a:ln w="0">
            <a:noFill/>
          </a:ln>
        </p:spPr>
        <p:txBody>
          <a:bodyPr tIns="0" rIns="0" bIns="0"/>
          <a:lstStyle/>
          <a:p>
            <a:endParaRPr lang="es-ES" noProof="0"/>
          </a:p>
        </p:txBody>
      </p:sp>
    </p:spTree>
    <p:extLst>
      <p:ext uri="{BB962C8B-B14F-4D97-AF65-F5344CB8AC3E}">
        <p14:creationId xmlns:p14="http://schemas.microsoft.com/office/powerpoint/2010/main" val="584942605"/>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207" name="PlaceHolder 2"/>
          <p:cNvSpPr>
            <a:spLocks noGrp="1"/>
          </p:cNvSpPr>
          <p:nvPr>
            <p:ph idx="1"/>
          </p:nvPr>
        </p:nvSpPr>
        <p:spPr>
          <a:xfrm>
            <a:off x="1467000" y="1713960"/>
            <a:ext cx="2532960" cy="349560"/>
          </a:xfrm>
          <a:prstGeom prst="rect">
            <a:avLst/>
          </a:prstGeom>
          <a:noFill/>
          <a:ln w="0">
            <a:noFill/>
          </a:ln>
        </p:spPr>
        <p:txBody>
          <a:bodyPr/>
          <a:lstStyle/>
          <a:p>
            <a:endParaRPr lang="en-US" noProof="0"/>
          </a:p>
        </p:txBody>
      </p:sp>
      <p:sp>
        <p:nvSpPr>
          <p:cNvPr id="208" name="PlaceHolder 3"/>
          <p:cNvSpPr>
            <a:spLocks noGrp="1"/>
          </p:cNvSpPr>
          <p:nvPr>
            <p:ph idx="2"/>
          </p:nvPr>
        </p:nvSpPr>
        <p:spPr>
          <a:xfrm>
            <a:off x="4127040" y="1713960"/>
            <a:ext cx="2532960" cy="349560"/>
          </a:xfrm>
          <a:prstGeom prst="rect">
            <a:avLst/>
          </a:prstGeom>
          <a:noFill/>
          <a:ln w="0">
            <a:noFill/>
          </a:ln>
        </p:spPr>
        <p:txBody>
          <a:bodyPr/>
          <a:lstStyle/>
          <a:p>
            <a:endParaRPr lang="en-US" noProof="0"/>
          </a:p>
        </p:txBody>
      </p:sp>
      <p:sp>
        <p:nvSpPr>
          <p:cNvPr id="209" name="PlaceHolder 4"/>
          <p:cNvSpPr>
            <a:spLocks noGrp="1"/>
          </p:cNvSpPr>
          <p:nvPr>
            <p:ph idx="3"/>
          </p:nvPr>
        </p:nvSpPr>
        <p:spPr>
          <a:xfrm>
            <a:off x="6787080" y="1713960"/>
            <a:ext cx="2532960" cy="349560"/>
          </a:xfrm>
          <a:prstGeom prst="rect">
            <a:avLst/>
          </a:prstGeom>
          <a:noFill/>
          <a:ln w="0">
            <a:noFill/>
          </a:ln>
        </p:spPr>
        <p:txBody>
          <a:bodyPr/>
          <a:lstStyle/>
          <a:p>
            <a:endParaRPr lang="en-US" noProof="0"/>
          </a:p>
        </p:txBody>
      </p:sp>
      <p:sp>
        <p:nvSpPr>
          <p:cNvPr id="210" name="PlaceHolder 5"/>
          <p:cNvSpPr>
            <a:spLocks noGrp="1"/>
          </p:cNvSpPr>
          <p:nvPr>
            <p:ph idx="4"/>
          </p:nvPr>
        </p:nvSpPr>
        <p:spPr>
          <a:xfrm>
            <a:off x="1467000" y="2097000"/>
            <a:ext cx="2532960" cy="349560"/>
          </a:xfrm>
          <a:prstGeom prst="rect">
            <a:avLst/>
          </a:prstGeom>
          <a:noFill/>
          <a:ln w="0">
            <a:noFill/>
          </a:ln>
        </p:spPr>
        <p:txBody>
          <a:bodyPr/>
          <a:lstStyle/>
          <a:p>
            <a:endParaRPr lang="en-US" noProof="0"/>
          </a:p>
        </p:txBody>
      </p:sp>
      <p:sp>
        <p:nvSpPr>
          <p:cNvPr id="211" name="PlaceHolder 6"/>
          <p:cNvSpPr>
            <a:spLocks noGrp="1"/>
          </p:cNvSpPr>
          <p:nvPr>
            <p:ph idx="5"/>
          </p:nvPr>
        </p:nvSpPr>
        <p:spPr>
          <a:xfrm>
            <a:off x="4127040" y="2097000"/>
            <a:ext cx="2532960" cy="349560"/>
          </a:xfrm>
          <a:prstGeom prst="rect">
            <a:avLst/>
          </a:prstGeom>
          <a:noFill/>
          <a:ln w="0">
            <a:noFill/>
          </a:ln>
        </p:spPr>
        <p:txBody>
          <a:bodyPr/>
          <a:lstStyle/>
          <a:p>
            <a:endParaRPr lang="en-US" noProof="0"/>
          </a:p>
        </p:txBody>
      </p:sp>
      <p:sp>
        <p:nvSpPr>
          <p:cNvPr id="212" name="PlaceHolder 7"/>
          <p:cNvSpPr>
            <a:spLocks noGrp="1"/>
          </p:cNvSpPr>
          <p:nvPr>
            <p:ph idx="6"/>
          </p:nvPr>
        </p:nvSpPr>
        <p:spPr>
          <a:xfrm>
            <a:off x="6787080" y="2097000"/>
            <a:ext cx="253296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228232980"/>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8242539"/>
      </p:ext>
    </p:extLst>
  </p:cSld>
  <p:clrMapOvr>
    <a:masterClrMapping/>
  </p:clrMapOvr>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4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45"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366033552"/>
      </p:ext>
    </p:extLst>
  </p:cSld>
  <p:clrMapOvr>
    <a:masterClrMapping/>
  </p:clrMapOvr>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4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47" name="PlaceHolder 2"/>
          <p:cNvSpPr>
            <a:spLocks noGrp="1"/>
          </p:cNvSpPr>
          <p:nvPr>
            <p:ph idx="1"/>
          </p:nvPr>
        </p:nvSpPr>
        <p:spPr>
          <a:xfrm>
            <a:off x="1467000" y="1713960"/>
            <a:ext cx="78674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450277297"/>
      </p:ext>
    </p:extLst>
  </p:cSld>
  <p:clrMapOvr>
    <a:masterClrMapping/>
  </p:clrMapOvr>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4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49"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50"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737655577"/>
      </p:ext>
    </p:extLst>
  </p:cSld>
  <p:clrMapOvr>
    <a:masterClrMapping/>
  </p:clrMapOvr>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5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630492245"/>
      </p:ext>
    </p:extLst>
  </p:cSld>
  <p:clrMapOvr>
    <a:masterClrMapping/>
  </p:clrMapOvr>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52"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1308459421"/>
      </p:ext>
    </p:extLst>
  </p:cSld>
  <p:clrMapOvr>
    <a:masterClrMapping/>
  </p:clrMapOvr>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5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54"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55"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
        <p:nvSpPr>
          <p:cNvPr id="656"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398462090"/>
      </p:ext>
    </p:extLst>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7"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58"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59"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60" name="PlaceHolder 4"/>
          <p:cNvSpPr>
            <a:spLocks noGrp="1"/>
          </p:cNvSpPr>
          <p:nvPr>
            <p:ph idx="3"/>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4156998863"/>
      </p:ext>
    </p:extLst>
  </p:cSld>
  <p:clrMapOvr>
    <a:masterClrMapping/>
  </p:clrMapOvr>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62"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63"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64" name="PlaceHolder 4"/>
          <p:cNvSpPr>
            <a:spLocks noGrp="1"/>
          </p:cNvSpPr>
          <p:nvPr>
            <p:ph idx="3"/>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34999022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44"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145" name="PlaceHolder 3"/>
          <p:cNvSpPr>
            <a:spLocks noGrp="1"/>
          </p:cNvSpPr>
          <p:nvPr>
            <p:ph idx="2"/>
          </p:nvPr>
        </p:nvSpPr>
        <p:spPr>
          <a:xfrm>
            <a:off x="5498280" y="1713960"/>
            <a:ext cx="3839040" cy="732960"/>
          </a:xfrm>
          <a:prstGeom prst="rect">
            <a:avLst/>
          </a:prstGeom>
          <a:noFill/>
          <a:ln w="0">
            <a:noFill/>
          </a:ln>
        </p:spPr>
        <p:txBody>
          <a:bodyPr tIns="0" rIns="0" bIns="0" anchor="t">
            <a:normAutofit/>
          </a:bodyPr>
          <a:lstStyle/>
          <a:p>
            <a:endParaRPr lang="en-US" noProof="0"/>
          </a:p>
        </p:txBody>
      </p:sp>
      <p:sp>
        <p:nvSpPr>
          <p:cNvPr id="146" name="PlaceHolder 4"/>
          <p:cNvSpPr>
            <a:spLocks noGrp="1"/>
          </p:cNvSpPr>
          <p:nvPr>
            <p:ph idx="3"/>
          </p:nvPr>
        </p:nvSpPr>
        <p:spPr>
          <a:xfrm>
            <a:off x="146700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1754765180"/>
      </p:ext>
    </p:extLst>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5"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66" name="PlaceHolder 2"/>
          <p:cNvSpPr>
            <a:spLocks noGrp="1"/>
          </p:cNvSpPr>
          <p:nvPr>
            <p:ph idx="1"/>
          </p:nvPr>
        </p:nvSpPr>
        <p:spPr>
          <a:xfrm>
            <a:off x="1467000" y="1713960"/>
            <a:ext cx="7867440" cy="349560"/>
          </a:xfrm>
          <a:prstGeom prst="rect">
            <a:avLst/>
          </a:prstGeom>
          <a:noFill/>
          <a:ln w="0">
            <a:noFill/>
          </a:ln>
        </p:spPr>
        <p:txBody>
          <a:bodyPr/>
          <a:lstStyle/>
          <a:p>
            <a:endParaRPr lang="en-US" noProof="0"/>
          </a:p>
        </p:txBody>
      </p:sp>
      <p:sp>
        <p:nvSpPr>
          <p:cNvPr id="667" name="PlaceHolder 3"/>
          <p:cNvSpPr>
            <a:spLocks noGrp="1"/>
          </p:cNvSpPr>
          <p:nvPr>
            <p:ph idx="2"/>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353145079"/>
      </p:ext>
    </p:extLst>
  </p:cSld>
  <p:clrMapOvr>
    <a:masterClrMapping/>
  </p:clrMapOvr>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69"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70"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71"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
        <p:nvSpPr>
          <p:cNvPr id="672" name="PlaceHolder 5"/>
          <p:cNvSpPr>
            <a:spLocks noGrp="1"/>
          </p:cNvSpPr>
          <p:nvPr>
            <p:ph idx="4"/>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547165260"/>
      </p:ext>
    </p:extLst>
  </p:cSld>
  <p:clrMapOvr>
    <a:masterClrMapping/>
  </p:clrMapOvr>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74" name="PlaceHolder 2"/>
          <p:cNvSpPr>
            <a:spLocks noGrp="1"/>
          </p:cNvSpPr>
          <p:nvPr>
            <p:ph idx="1"/>
          </p:nvPr>
        </p:nvSpPr>
        <p:spPr>
          <a:xfrm>
            <a:off x="1467000" y="1713960"/>
            <a:ext cx="2532960" cy="349560"/>
          </a:xfrm>
          <a:prstGeom prst="rect">
            <a:avLst/>
          </a:prstGeom>
          <a:noFill/>
          <a:ln w="0">
            <a:noFill/>
          </a:ln>
        </p:spPr>
        <p:txBody>
          <a:bodyPr/>
          <a:lstStyle/>
          <a:p>
            <a:endParaRPr lang="en-US" noProof="0"/>
          </a:p>
        </p:txBody>
      </p:sp>
      <p:sp>
        <p:nvSpPr>
          <p:cNvPr id="675" name="PlaceHolder 3"/>
          <p:cNvSpPr>
            <a:spLocks noGrp="1"/>
          </p:cNvSpPr>
          <p:nvPr>
            <p:ph idx="2"/>
          </p:nvPr>
        </p:nvSpPr>
        <p:spPr>
          <a:xfrm>
            <a:off x="4127040" y="1713960"/>
            <a:ext cx="2532960" cy="349560"/>
          </a:xfrm>
          <a:prstGeom prst="rect">
            <a:avLst/>
          </a:prstGeom>
          <a:noFill/>
          <a:ln w="0">
            <a:noFill/>
          </a:ln>
        </p:spPr>
        <p:txBody>
          <a:bodyPr/>
          <a:lstStyle/>
          <a:p>
            <a:endParaRPr lang="en-US" noProof="0"/>
          </a:p>
        </p:txBody>
      </p:sp>
      <p:sp>
        <p:nvSpPr>
          <p:cNvPr id="676" name="PlaceHolder 4"/>
          <p:cNvSpPr>
            <a:spLocks noGrp="1"/>
          </p:cNvSpPr>
          <p:nvPr>
            <p:ph idx="3"/>
          </p:nvPr>
        </p:nvSpPr>
        <p:spPr>
          <a:xfrm>
            <a:off x="6787080" y="1713960"/>
            <a:ext cx="2532960" cy="349560"/>
          </a:xfrm>
          <a:prstGeom prst="rect">
            <a:avLst/>
          </a:prstGeom>
          <a:noFill/>
          <a:ln w="0">
            <a:noFill/>
          </a:ln>
        </p:spPr>
        <p:txBody>
          <a:bodyPr/>
          <a:lstStyle/>
          <a:p>
            <a:endParaRPr lang="en-US" noProof="0"/>
          </a:p>
        </p:txBody>
      </p:sp>
      <p:sp>
        <p:nvSpPr>
          <p:cNvPr id="677" name="PlaceHolder 5"/>
          <p:cNvSpPr>
            <a:spLocks noGrp="1"/>
          </p:cNvSpPr>
          <p:nvPr>
            <p:ph idx="4"/>
          </p:nvPr>
        </p:nvSpPr>
        <p:spPr>
          <a:xfrm>
            <a:off x="1467000" y="2097000"/>
            <a:ext cx="2532960" cy="349560"/>
          </a:xfrm>
          <a:prstGeom prst="rect">
            <a:avLst/>
          </a:prstGeom>
          <a:noFill/>
          <a:ln w="0">
            <a:noFill/>
          </a:ln>
        </p:spPr>
        <p:txBody>
          <a:bodyPr/>
          <a:lstStyle/>
          <a:p>
            <a:endParaRPr lang="en-US" noProof="0"/>
          </a:p>
        </p:txBody>
      </p:sp>
      <p:sp>
        <p:nvSpPr>
          <p:cNvPr id="678" name="PlaceHolder 6"/>
          <p:cNvSpPr>
            <a:spLocks noGrp="1"/>
          </p:cNvSpPr>
          <p:nvPr>
            <p:ph idx="5"/>
          </p:nvPr>
        </p:nvSpPr>
        <p:spPr>
          <a:xfrm>
            <a:off x="4127040" y="2097000"/>
            <a:ext cx="2532960" cy="349560"/>
          </a:xfrm>
          <a:prstGeom prst="rect">
            <a:avLst/>
          </a:prstGeom>
          <a:noFill/>
          <a:ln w="0">
            <a:noFill/>
          </a:ln>
        </p:spPr>
        <p:txBody>
          <a:bodyPr/>
          <a:lstStyle/>
          <a:p>
            <a:endParaRPr lang="en-US" noProof="0"/>
          </a:p>
        </p:txBody>
      </p:sp>
      <p:sp>
        <p:nvSpPr>
          <p:cNvPr id="679" name="PlaceHolder 7"/>
          <p:cNvSpPr>
            <a:spLocks noGrp="1"/>
          </p:cNvSpPr>
          <p:nvPr>
            <p:ph idx="6"/>
          </p:nvPr>
        </p:nvSpPr>
        <p:spPr>
          <a:xfrm>
            <a:off x="6787080" y="2097000"/>
            <a:ext cx="253296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037709206"/>
      </p:ext>
    </p:extLst>
  </p:cSld>
  <p:clrMapOvr>
    <a:masterClrMapping/>
  </p:clrMapOvr>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919097"/>
      </p:ext>
    </p:extLst>
  </p:cSld>
  <p:clrMapOvr>
    <a:masterClrMapping/>
  </p:clrMapOvr>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87"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88" name="PlaceHolder 2"/>
          <p:cNvSpPr>
            <a:spLocks noGrp="1"/>
          </p:cNvSpPr>
          <p:nvPr>
            <p:ph type="subTitle" idx="1"/>
          </p:nvPr>
        </p:nvSpPr>
        <p:spPr>
          <a:xfrm>
            <a:off x="1467000" y="1713960"/>
            <a:ext cx="7867440" cy="732960"/>
          </a:xfrm>
          <a:prstGeom prst="rect">
            <a:avLst/>
          </a:prstGeom>
          <a:noFill/>
          <a:ln w="0">
            <a:noFill/>
          </a:ln>
        </p:spPr>
        <p:txBody>
          <a:bodyPr tIns="0" rIns="0" bIns="0"/>
          <a:lstStyle/>
          <a:p>
            <a:endParaRPr lang="es-ES" noProof="0"/>
          </a:p>
        </p:txBody>
      </p:sp>
    </p:spTree>
    <p:extLst>
      <p:ext uri="{BB962C8B-B14F-4D97-AF65-F5344CB8AC3E}">
        <p14:creationId xmlns:p14="http://schemas.microsoft.com/office/powerpoint/2010/main" val="1054814733"/>
      </p:ext>
    </p:extLst>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89"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90" name="PlaceHolder 2"/>
          <p:cNvSpPr>
            <a:spLocks noGrp="1"/>
          </p:cNvSpPr>
          <p:nvPr>
            <p:ph idx="1"/>
          </p:nvPr>
        </p:nvSpPr>
        <p:spPr>
          <a:xfrm>
            <a:off x="1467000" y="1713960"/>
            <a:ext cx="7867440" cy="7329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1246067840"/>
      </p:ext>
    </p:extLst>
  </p:cSld>
  <p:clrMapOvr>
    <a:masterClrMapping/>
  </p:clrMapOvr>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9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92" name="PlaceHolder 2"/>
          <p:cNvSpPr>
            <a:spLocks noGrp="1"/>
          </p:cNvSpPr>
          <p:nvPr>
            <p:ph idx="1"/>
          </p:nvPr>
        </p:nvSpPr>
        <p:spPr>
          <a:xfrm>
            <a:off x="1467000" y="1713960"/>
            <a:ext cx="3839040" cy="732960"/>
          </a:xfrm>
          <a:prstGeom prst="rect">
            <a:avLst/>
          </a:prstGeom>
          <a:noFill/>
          <a:ln w="0">
            <a:noFill/>
          </a:ln>
        </p:spPr>
        <p:txBody>
          <a:bodyPr tIns="0" rIns="0" bIns="0" anchor="t">
            <a:normAutofit/>
          </a:bodyPr>
          <a:lstStyle/>
          <a:p>
            <a:endParaRPr lang="en-US" noProof="0"/>
          </a:p>
        </p:txBody>
      </p:sp>
      <p:sp>
        <p:nvSpPr>
          <p:cNvPr id="693" name="PlaceHolder 3"/>
          <p:cNvSpPr>
            <a:spLocks noGrp="1"/>
          </p:cNvSpPr>
          <p:nvPr>
            <p:ph idx="2"/>
          </p:nvPr>
        </p:nvSpPr>
        <p:spPr>
          <a:xfrm>
            <a:off x="5498280" y="1713960"/>
            <a:ext cx="3839040" cy="7329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4257605426"/>
      </p:ext>
    </p:extLst>
  </p:cSld>
  <p:clrMapOvr>
    <a:masterClrMapping/>
  </p:clrMapOvr>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9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3994759947"/>
      </p:ext>
    </p:extLst>
  </p:cSld>
  <p:clrMapOvr>
    <a:masterClrMapping/>
  </p:clrMapOvr>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95" name="PlaceHolder 1"/>
          <p:cNvSpPr>
            <a:spLocks noGrp="1"/>
          </p:cNvSpPr>
          <p:nvPr>
            <p:ph type="subTitle"/>
          </p:nvPr>
        </p:nvSpPr>
        <p:spPr>
          <a:xfrm>
            <a:off x="609480" y="273600"/>
            <a:ext cx="10972440" cy="5307840"/>
          </a:xfrm>
          <a:prstGeom prst="rect">
            <a:avLst/>
          </a:prstGeom>
          <a:noFill/>
          <a:ln w="0">
            <a:noFill/>
          </a:ln>
        </p:spPr>
        <p:txBody>
          <a:bodyPr tIns="0" rIns="0" bIns="0"/>
          <a:lstStyle/>
          <a:p>
            <a:endParaRPr lang="es-ES" noProof="0"/>
          </a:p>
        </p:txBody>
      </p:sp>
    </p:spTree>
    <p:extLst>
      <p:ext uri="{BB962C8B-B14F-4D97-AF65-F5344CB8AC3E}">
        <p14:creationId xmlns:p14="http://schemas.microsoft.com/office/powerpoint/2010/main" val="1383448760"/>
      </p:ext>
    </p:extLst>
  </p:cSld>
  <p:clrMapOvr>
    <a:masterClrMapping/>
  </p:clrMapOvr>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9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97"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698" name="PlaceHolder 3"/>
          <p:cNvSpPr>
            <a:spLocks noGrp="1"/>
          </p:cNvSpPr>
          <p:nvPr>
            <p:ph idx="2"/>
          </p:nvPr>
        </p:nvSpPr>
        <p:spPr>
          <a:xfrm>
            <a:off x="5498280" y="1713960"/>
            <a:ext cx="3839040" cy="732960"/>
          </a:xfrm>
          <a:prstGeom prst="rect">
            <a:avLst/>
          </a:prstGeom>
          <a:noFill/>
          <a:ln w="0">
            <a:noFill/>
          </a:ln>
        </p:spPr>
        <p:txBody>
          <a:bodyPr tIns="0" rIns="0" bIns="0" anchor="t">
            <a:normAutofit/>
          </a:bodyPr>
          <a:lstStyle/>
          <a:p>
            <a:endParaRPr lang="en-US" noProof="0"/>
          </a:p>
        </p:txBody>
      </p:sp>
      <p:sp>
        <p:nvSpPr>
          <p:cNvPr id="699" name="PlaceHolder 4"/>
          <p:cNvSpPr>
            <a:spLocks noGrp="1"/>
          </p:cNvSpPr>
          <p:nvPr>
            <p:ph idx="3"/>
          </p:nvPr>
        </p:nvSpPr>
        <p:spPr>
          <a:xfrm>
            <a:off x="146700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308353464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48" name="PlaceHolder 2"/>
          <p:cNvSpPr>
            <a:spLocks noGrp="1"/>
          </p:cNvSpPr>
          <p:nvPr>
            <p:ph idx="1"/>
          </p:nvPr>
        </p:nvSpPr>
        <p:spPr>
          <a:xfrm>
            <a:off x="1467000" y="1713960"/>
            <a:ext cx="3839040" cy="732960"/>
          </a:xfrm>
          <a:prstGeom prst="rect">
            <a:avLst/>
          </a:prstGeom>
          <a:noFill/>
          <a:ln w="0">
            <a:noFill/>
          </a:ln>
        </p:spPr>
        <p:txBody>
          <a:bodyPr tIns="0" rIns="0" bIns="0" anchor="t">
            <a:normAutofit/>
          </a:bodyPr>
          <a:lstStyle/>
          <a:p>
            <a:endParaRPr lang="en-US" noProof="0"/>
          </a:p>
        </p:txBody>
      </p:sp>
      <p:sp>
        <p:nvSpPr>
          <p:cNvPr id="149"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150" name="PlaceHolder 4"/>
          <p:cNvSpPr>
            <a:spLocks noGrp="1"/>
          </p:cNvSpPr>
          <p:nvPr>
            <p:ph idx="3"/>
          </p:nvPr>
        </p:nvSpPr>
        <p:spPr>
          <a:xfrm>
            <a:off x="549828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3495380391"/>
      </p:ext>
    </p:extLst>
  </p:cSld>
  <p:clrMapOvr>
    <a:masterClrMapping/>
  </p:clrMapOvr>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00"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01" name="PlaceHolder 2"/>
          <p:cNvSpPr>
            <a:spLocks noGrp="1"/>
          </p:cNvSpPr>
          <p:nvPr>
            <p:ph idx="1"/>
          </p:nvPr>
        </p:nvSpPr>
        <p:spPr>
          <a:xfrm>
            <a:off x="1467000" y="1713960"/>
            <a:ext cx="3839040" cy="732960"/>
          </a:xfrm>
          <a:prstGeom prst="rect">
            <a:avLst/>
          </a:prstGeom>
          <a:noFill/>
          <a:ln w="0">
            <a:noFill/>
          </a:ln>
        </p:spPr>
        <p:txBody>
          <a:bodyPr tIns="0" rIns="0" bIns="0" anchor="t">
            <a:normAutofit/>
          </a:bodyPr>
          <a:lstStyle/>
          <a:p>
            <a:endParaRPr lang="en-US" noProof="0"/>
          </a:p>
        </p:txBody>
      </p:sp>
      <p:sp>
        <p:nvSpPr>
          <p:cNvPr id="702"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703" name="PlaceHolder 4"/>
          <p:cNvSpPr>
            <a:spLocks noGrp="1"/>
          </p:cNvSpPr>
          <p:nvPr>
            <p:ph idx="3"/>
          </p:nvPr>
        </p:nvSpPr>
        <p:spPr>
          <a:xfrm>
            <a:off x="549828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3802715181"/>
      </p:ext>
    </p:extLst>
  </p:cSld>
  <p:clrMapOvr>
    <a:masterClrMapping/>
  </p:clrMapOvr>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0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05"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706"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707" name="PlaceHolder 4"/>
          <p:cNvSpPr>
            <a:spLocks noGrp="1"/>
          </p:cNvSpPr>
          <p:nvPr>
            <p:ph idx="3"/>
          </p:nvPr>
        </p:nvSpPr>
        <p:spPr>
          <a:xfrm>
            <a:off x="1467000" y="2097000"/>
            <a:ext cx="78674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1303566624"/>
      </p:ext>
    </p:extLst>
  </p:cSld>
  <p:clrMapOvr>
    <a:masterClrMapping/>
  </p:clrMapOvr>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09" name="PlaceHolder 2"/>
          <p:cNvSpPr>
            <a:spLocks noGrp="1"/>
          </p:cNvSpPr>
          <p:nvPr>
            <p:ph idx="1"/>
          </p:nvPr>
        </p:nvSpPr>
        <p:spPr>
          <a:xfrm>
            <a:off x="1467000" y="1713960"/>
            <a:ext cx="7867440" cy="349560"/>
          </a:xfrm>
          <a:prstGeom prst="rect">
            <a:avLst/>
          </a:prstGeom>
          <a:noFill/>
          <a:ln w="0">
            <a:noFill/>
          </a:ln>
        </p:spPr>
        <p:txBody>
          <a:bodyPr tIns="0" rIns="0" bIns="0" anchor="t">
            <a:normAutofit/>
          </a:bodyPr>
          <a:lstStyle/>
          <a:p>
            <a:endParaRPr lang="en-US" noProof="0"/>
          </a:p>
        </p:txBody>
      </p:sp>
      <p:sp>
        <p:nvSpPr>
          <p:cNvPr id="710" name="PlaceHolder 3"/>
          <p:cNvSpPr>
            <a:spLocks noGrp="1"/>
          </p:cNvSpPr>
          <p:nvPr>
            <p:ph idx="2"/>
          </p:nvPr>
        </p:nvSpPr>
        <p:spPr>
          <a:xfrm>
            <a:off x="1467000" y="2097000"/>
            <a:ext cx="78674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2873715964"/>
      </p:ext>
    </p:extLst>
  </p:cSld>
  <p:clrMapOvr>
    <a:masterClrMapping/>
  </p:clrMapOvr>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12"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713"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714" name="PlaceHolder 4"/>
          <p:cNvSpPr>
            <a:spLocks noGrp="1"/>
          </p:cNvSpPr>
          <p:nvPr>
            <p:ph idx="3"/>
          </p:nvPr>
        </p:nvSpPr>
        <p:spPr>
          <a:xfrm>
            <a:off x="1467000" y="2097000"/>
            <a:ext cx="3839040" cy="349560"/>
          </a:xfrm>
          <a:prstGeom prst="rect">
            <a:avLst/>
          </a:prstGeom>
          <a:noFill/>
          <a:ln w="0">
            <a:noFill/>
          </a:ln>
        </p:spPr>
        <p:txBody>
          <a:bodyPr tIns="0" rIns="0" bIns="0" anchor="t">
            <a:normAutofit/>
          </a:bodyPr>
          <a:lstStyle/>
          <a:p>
            <a:endParaRPr lang="en-US" noProof="0"/>
          </a:p>
        </p:txBody>
      </p:sp>
      <p:sp>
        <p:nvSpPr>
          <p:cNvPr id="715" name="PlaceHolder 5"/>
          <p:cNvSpPr>
            <a:spLocks noGrp="1"/>
          </p:cNvSpPr>
          <p:nvPr>
            <p:ph idx="4"/>
          </p:nvPr>
        </p:nvSpPr>
        <p:spPr>
          <a:xfrm>
            <a:off x="549828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3603856192"/>
      </p:ext>
    </p:extLst>
  </p:cSld>
  <p:clrMapOvr>
    <a:masterClrMapping/>
  </p:clrMapOv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17" name="PlaceHolder 2"/>
          <p:cNvSpPr>
            <a:spLocks noGrp="1"/>
          </p:cNvSpPr>
          <p:nvPr>
            <p:ph idx="1"/>
          </p:nvPr>
        </p:nvSpPr>
        <p:spPr>
          <a:xfrm>
            <a:off x="1467000" y="1713960"/>
            <a:ext cx="2532960" cy="349560"/>
          </a:xfrm>
          <a:prstGeom prst="rect">
            <a:avLst/>
          </a:prstGeom>
          <a:noFill/>
          <a:ln w="0">
            <a:noFill/>
          </a:ln>
        </p:spPr>
        <p:txBody>
          <a:bodyPr tIns="0" rIns="0" bIns="0" anchor="t">
            <a:normAutofit/>
          </a:bodyPr>
          <a:lstStyle/>
          <a:p>
            <a:endParaRPr lang="en-US" noProof="0"/>
          </a:p>
        </p:txBody>
      </p:sp>
      <p:sp>
        <p:nvSpPr>
          <p:cNvPr id="718" name="PlaceHolder 3"/>
          <p:cNvSpPr>
            <a:spLocks noGrp="1"/>
          </p:cNvSpPr>
          <p:nvPr>
            <p:ph idx="2"/>
          </p:nvPr>
        </p:nvSpPr>
        <p:spPr>
          <a:xfrm>
            <a:off x="4127040" y="1713960"/>
            <a:ext cx="2532960" cy="349560"/>
          </a:xfrm>
          <a:prstGeom prst="rect">
            <a:avLst/>
          </a:prstGeom>
          <a:noFill/>
          <a:ln w="0">
            <a:noFill/>
          </a:ln>
        </p:spPr>
        <p:txBody>
          <a:bodyPr tIns="0" rIns="0" bIns="0" anchor="t">
            <a:normAutofit/>
          </a:bodyPr>
          <a:lstStyle/>
          <a:p>
            <a:endParaRPr lang="en-US" noProof="0"/>
          </a:p>
        </p:txBody>
      </p:sp>
      <p:sp>
        <p:nvSpPr>
          <p:cNvPr id="719" name="PlaceHolder 4"/>
          <p:cNvSpPr>
            <a:spLocks noGrp="1"/>
          </p:cNvSpPr>
          <p:nvPr>
            <p:ph idx="3"/>
          </p:nvPr>
        </p:nvSpPr>
        <p:spPr>
          <a:xfrm>
            <a:off x="6787080" y="1713960"/>
            <a:ext cx="2532960" cy="349560"/>
          </a:xfrm>
          <a:prstGeom prst="rect">
            <a:avLst/>
          </a:prstGeom>
          <a:noFill/>
          <a:ln w="0">
            <a:noFill/>
          </a:ln>
        </p:spPr>
        <p:txBody>
          <a:bodyPr tIns="0" rIns="0" bIns="0" anchor="t">
            <a:normAutofit/>
          </a:bodyPr>
          <a:lstStyle/>
          <a:p>
            <a:endParaRPr lang="en-US" noProof="0"/>
          </a:p>
        </p:txBody>
      </p:sp>
      <p:sp>
        <p:nvSpPr>
          <p:cNvPr id="720" name="PlaceHolder 5"/>
          <p:cNvSpPr>
            <a:spLocks noGrp="1"/>
          </p:cNvSpPr>
          <p:nvPr>
            <p:ph idx="4"/>
          </p:nvPr>
        </p:nvSpPr>
        <p:spPr>
          <a:xfrm>
            <a:off x="1467000" y="2097000"/>
            <a:ext cx="2532960" cy="349560"/>
          </a:xfrm>
          <a:prstGeom prst="rect">
            <a:avLst/>
          </a:prstGeom>
          <a:noFill/>
          <a:ln w="0">
            <a:noFill/>
          </a:ln>
        </p:spPr>
        <p:txBody>
          <a:bodyPr tIns="0" rIns="0" bIns="0" anchor="t">
            <a:normAutofit/>
          </a:bodyPr>
          <a:lstStyle/>
          <a:p>
            <a:endParaRPr lang="en-US" noProof="0"/>
          </a:p>
        </p:txBody>
      </p:sp>
      <p:sp>
        <p:nvSpPr>
          <p:cNvPr id="721" name="PlaceHolder 6"/>
          <p:cNvSpPr>
            <a:spLocks noGrp="1"/>
          </p:cNvSpPr>
          <p:nvPr>
            <p:ph idx="5"/>
          </p:nvPr>
        </p:nvSpPr>
        <p:spPr>
          <a:xfrm>
            <a:off x="4127040" y="2097000"/>
            <a:ext cx="2532960" cy="349560"/>
          </a:xfrm>
          <a:prstGeom prst="rect">
            <a:avLst/>
          </a:prstGeom>
          <a:noFill/>
          <a:ln w="0">
            <a:noFill/>
          </a:ln>
        </p:spPr>
        <p:txBody>
          <a:bodyPr tIns="0" rIns="0" bIns="0" anchor="t">
            <a:normAutofit/>
          </a:bodyPr>
          <a:lstStyle/>
          <a:p>
            <a:endParaRPr lang="en-US" noProof="0"/>
          </a:p>
        </p:txBody>
      </p:sp>
      <p:sp>
        <p:nvSpPr>
          <p:cNvPr id="722" name="PlaceHolder 7"/>
          <p:cNvSpPr>
            <a:spLocks noGrp="1"/>
          </p:cNvSpPr>
          <p:nvPr>
            <p:ph idx="6"/>
          </p:nvPr>
        </p:nvSpPr>
        <p:spPr>
          <a:xfrm>
            <a:off x="6787080" y="2097000"/>
            <a:ext cx="253296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2529495841"/>
      </p:ext>
    </p:extLst>
  </p:cSld>
  <p:clrMapOvr>
    <a:masterClrMapping/>
  </p:clrMapOvr>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5142951"/>
      </p:ext>
    </p:extLst>
  </p:cSld>
  <p:clrMapOvr>
    <a:masterClrMapping/>
  </p:clrMapOvr>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01"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02"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2636710628"/>
      </p:ext>
    </p:extLst>
  </p:cSld>
  <p:clrMapOvr>
    <a:masterClrMapping/>
  </p:clrMapOvr>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03"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04" name="PlaceHolder 2"/>
          <p:cNvSpPr>
            <a:spLocks noGrp="1"/>
          </p:cNvSpPr>
          <p:nvPr>
            <p:ph idx="1"/>
          </p:nvPr>
        </p:nvSpPr>
        <p:spPr>
          <a:xfrm>
            <a:off x="1467000" y="1713960"/>
            <a:ext cx="78674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8050502"/>
      </p:ext>
    </p:extLst>
  </p:cSld>
  <p:clrMapOvr>
    <a:masterClrMapping/>
  </p:clrMapOvr>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05"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06"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07"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006071416"/>
      </p:ext>
    </p:extLst>
  </p:cSld>
  <p:clrMapOvr>
    <a:masterClrMapping/>
  </p:clrMapOvr>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08"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13626121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52"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153"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154" name="PlaceHolder 4"/>
          <p:cNvSpPr>
            <a:spLocks noGrp="1"/>
          </p:cNvSpPr>
          <p:nvPr>
            <p:ph idx="3"/>
          </p:nvPr>
        </p:nvSpPr>
        <p:spPr>
          <a:xfrm>
            <a:off x="1467000" y="2097000"/>
            <a:ext cx="78674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1034007467"/>
      </p:ext>
    </p:extLst>
  </p:cSld>
  <p:clrMapOvr>
    <a:masterClrMapping/>
  </p:clrMapOvr>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9"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787826499"/>
      </p:ext>
    </p:extLst>
  </p:cSld>
  <p:clrMapOvr>
    <a:masterClrMapping/>
  </p:clrMapOvr>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0"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11"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12"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
        <p:nvSpPr>
          <p:cNvPr id="613"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962328548"/>
      </p:ext>
    </p:extLst>
  </p:cSld>
  <p:clrMapOvr>
    <a:masterClrMapping/>
  </p:clrMapOvr>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4"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15"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16"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17" name="PlaceHolder 4"/>
          <p:cNvSpPr>
            <a:spLocks noGrp="1"/>
          </p:cNvSpPr>
          <p:nvPr>
            <p:ph idx="3"/>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4262213385"/>
      </p:ext>
    </p:extLst>
  </p:cSld>
  <p:clrMapOvr>
    <a:masterClrMapping/>
  </p:clrMapOvr>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8"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19"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20"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21" name="PlaceHolder 4"/>
          <p:cNvSpPr>
            <a:spLocks noGrp="1"/>
          </p:cNvSpPr>
          <p:nvPr>
            <p:ph idx="3"/>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634668472"/>
      </p:ext>
    </p:extLst>
  </p:cSld>
  <p:clrMapOvr>
    <a:masterClrMapping/>
  </p:clrMapOvr>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2"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23" name="PlaceHolder 2"/>
          <p:cNvSpPr>
            <a:spLocks noGrp="1"/>
          </p:cNvSpPr>
          <p:nvPr>
            <p:ph idx="1"/>
          </p:nvPr>
        </p:nvSpPr>
        <p:spPr>
          <a:xfrm>
            <a:off x="1467000" y="1713960"/>
            <a:ext cx="7867440" cy="349560"/>
          </a:xfrm>
          <a:prstGeom prst="rect">
            <a:avLst/>
          </a:prstGeom>
          <a:noFill/>
          <a:ln w="0">
            <a:noFill/>
          </a:ln>
        </p:spPr>
        <p:txBody>
          <a:bodyPr/>
          <a:lstStyle/>
          <a:p>
            <a:endParaRPr lang="en-US" noProof="0"/>
          </a:p>
        </p:txBody>
      </p:sp>
      <p:sp>
        <p:nvSpPr>
          <p:cNvPr id="624" name="PlaceHolder 3"/>
          <p:cNvSpPr>
            <a:spLocks noGrp="1"/>
          </p:cNvSpPr>
          <p:nvPr>
            <p:ph idx="2"/>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902743061"/>
      </p:ext>
    </p:extLst>
  </p:cSld>
  <p:clrMapOvr>
    <a:masterClrMapping/>
  </p:clrMapOvr>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5"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26"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27"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28"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
        <p:nvSpPr>
          <p:cNvPr id="629" name="PlaceHolder 5"/>
          <p:cNvSpPr>
            <a:spLocks noGrp="1"/>
          </p:cNvSpPr>
          <p:nvPr>
            <p:ph idx="4"/>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706079541"/>
      </p:ext>
    </p:extLst>
  </p:cSld>
  <p:clrMapOvr>
    <a:masterClrMapping/>
  </p:clrMapOvr>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30"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31" name="PlaceHolder 2"/>
          <p:cNvSpPr>
            <a:spLocks noGrp="1"/>
          </p:cNvSpPr>
          <p:nvPr>
            <p:ph idx="1"/>
          </p:nvPr>
        </p:nvSpPr>
        <p:spPr>
          <a:xfrm>
            <a:off x="1467000" y="1713960"/>
            <a:ext cx="2532960" cy="349560"/>
          </a:xfrm>
          <a:prstGeom prst="rect">
            <a:avLst/>
          </a:prstGeom>
          <a:noFill/>
          <a:ln w="0">
            <a:noFill/>
          </a:ln>
        </p:spPr>
        <p:txBody>
          <a:bodyPr/>
          <a:lstStyle/>
          <a:p>
            <a:endParaRPr lang="en-US" noProof="0"/>
          </a:p>
        </p:txBody>
      </p:sp>
      <p:sp>
        <p:nvSpPr>
          <p:cNvPr id="632" name="PlaceHolder 3"/>
          <p:cNvSpPr>
            <a:spLocks noGrp="1"/>
          </p:cNvSpPr>
          <p:nvPr>
            <p:ph idx="2"/>
          </p:nvPr>
        </p:nvSpPr>
        <p:spPr>
          <a:xfrm>
            <a:off x="4127040" y="1713960"/>
            <a:ext cx="2532960" cy="349560"/>
          </a:xfrm>
          <a:prstGeom prst="rect">
            <a:avLst/>
          </a:prstGeom>
          <a:noFill/>
          <a:ln w="0">
            <a:noFill/>
          </a:ln>
        </p:spPr>
        <p:txBody>
          <a:bodyPr/>
          <a:lstStyle/>
          <a:p>
            <a:endParaRPr lang="en-US" noProof="0"/>
          </a:p>
        </p:txBody>
      </p:sp>
      <p:sp>
        <p:nvSpPr>
          <p:cNvPr id="633" name="PlaceHolder 4"/>
          <p:cNvSpPr>
            <a:spLocks noGrp="1"/>
          </p:cNvSpPr>
          <p:nvPr>
            <p:ph idx="3"/>
          </p:nvPr>
        </p:nvSpPr>
        <p:spPr>
          <a:xfrm>
            <a:off x="6787080" y="1713960"/>
            <a:ext cx="2532960" cy="349560"/>
          </a:xfrm>
          <a:prstGeom prst="rect">
            <a:avLst/>
          </a:prstGeom>
          <a:noFill/>
          <a:ln w="0">
            <a:noFill/>
          </a:ln>
        </p:spPr>
        <p:txBody>
          <a:bodyPr/>
          <a:lstStyle/>
          <a:p>
            <a:endParaRPr lang="en-US" noProof="0"/>
          </a:p>
        </p:txBody>
      </p:sp>
      <p:sp>
        <p:nvSpPr>
          <p:cNvPr id="634" name="PlaceHolder 5"/>
          <p:cNvSpPr>
            <a:spLocks noGrp="1"/>
          </p:cNvSpPr>
          <p:nvPr>
            <p:ph idx="4"/>
          </p:nvPr>
        </p:nvSpPr>
        <p:spPr>
          <a:xfrm>
            <a:off x="1467000" y="2097000"/>
            <a:ext cx="2532960" cy="349560"/>
          </a:xfrm>
          <a:prstGeom prst="rect">
            <a:avLst/>
          </a:prstGeom>
          <a:noFill/>
          <a:ln w="0">
            <a:noFill/>
          </a:ln>
        </p:spPr>
        <p:txBody>
          <a:bodyPr/>
          <a:lstStyle/>
          <a:p>
            <a:endParaRPr lang="en-US" noProof="0"/>
          </a:p>
        </p:txBody>
      </p:sp>
      <p:sp>
        <p:nvSpPr>
          <p:cNvPr id="635" name="PlaceHolder 6"/>
          <p:cNvSpPr>
            <a:spLocks noGrp="1"/>
          </p:cNvSpPr>
          <p:nvPr>
            <p:ph idx="5"/>
          </p:nvPr>
        </p:nvSpPr>
        <p:spPr>
          <a:xfrm>
            <a:off x="4127040" y="2097000"/>
            <a:ext cx="2532960" cy="349560"/>
          </a:xfrm>
          <a:prstGeom prst="rect">
            <a:avLst/>
          </a:prstGeom>
          <a:noFill/>
          <a:ln w="0">
            <a:noFill/>
          </a:ln>
        </p:spPr>
        <p:txBody>
          <a:bodyPr/>
          <a:lstStyle/>
          <a:p>
            <a:endParaRPr lang="en-US" noProof="0"/>
          </a:p>
        </p:txBody>
      </p:sp>
      <p:sp>
        <p:nvSpPr>
          <p:cNvPr id="636" name="PlaceHolder 7"/>
          <p:cNvSpPr>
            <a:spLocks noGrp="1"/>
          </p:cNvSpPr>
          <p:nvPr>
            <p:ph idx="6"/>
          </p:nvPr>
        </p:nvSpPr>
        <p:spPr>
          <a:xfrm>
            <a:off x="6787080" y="2097000"/>
            <a:ext cx="253296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457376151"/>
      </p:ext>
    </p:extLst>
  </p:cSld>
  <p:clrMapOvr>
    <a:masterClrMapping/>
  </p:clrMapOvr>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5370700"/>
      </p:ext>
    </p:extLst>
  </p:cSld>
  <p:clrMapOvr>
    <a:masterClrMapping/>
  </p:clrMapOvr>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tx" preserve="1">
  <p:cSld name="Diapositiva de título">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7"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r>
              <a:rPr lang="es-ES" noProof="0"/>
              <a:t>Haga clic para modificar el estilo de subtítulo del patrón</a:t>
            </a:r>
          </a:p>
        </p:txBody>
      </p:sp>
    </p:spTree>
    <p:extLst>
      <p:ext uri="{BB962C8B-B14F-4D97-AF65-F5344CB8AC3E}">
        <p14:creationId xmlns:p14="http://schemas.microsoft.com/office/powerpoint/2010/main" val="3132665116"/>
      </p:ext>
    </p:extLst>
  </p:cSld>
  <p:clrMapOvr>
    <a:masterClrMapping/>
  </p:clrMapOvr>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9" name="PlaceHolder 2"/>
          <p:cNvSpPr>
            <a:spLocks noGrp="1"/>
          </p:cNvSpPr>
          <p:nvPr>
            <p:ph idx="1"/>
          </p:nvPr>
        </p:nvSpPr>
        <p:spPr>
          <a:xfrm>
            <a:off x="1467000" y="1713960"/>
            <a:ext cx="7867440" cy="7329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36379066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56" name="PlaceHolder 2"/>
          <p:cNvSpPr>
            <a:spLocks noGrp="1"/>
          </p:cNvSpPr>
          <p:nvPr>
            <p:ph idx="1"/>
          </p:nvPr>
        </p:nvSpPr>
        <p:spPr>
          <a:xfrm>
            <a:off x="1467000" y="1713960"/>
            <a:ext cx="7867440" cy="349560"/>
          </a:xfrm>
          <a:prstGeom prst="rect">
            <a:avLst/>
          </a:prstGeom>
          <a:noFill/>
          <a:ln w="0">
            <a:noFill/>
          </a:ln>
        </p:spPr>
        <p:txBody>
          <a:bodyPr tIns="0" rIns="0" bIns="0" anchor="t">
            <a:normAutofit/>
          </a:bodyPr>
          <a:lstStyle/>
          <a:p>
            <a:endParaRPr lang="en-US" noProof="0"/>
          </a:p>
        </p:txBody>
      </p:sp>
      <p:sp>
        <p:nvSpPr>
          <p:cNvPr id="157" name="PlaceHolder 3"/>
          <p:cNvSpPr>
            <a:spLocks noGrp="1"/>
          </p:cNvSpPr>
          <p:nvPr>
            <p:ph idx="2"/>
          </p:nvPr>
        </p:nvSpPr>
        <p:spPr>
          <a:xfrm>
            <a:off x="1467000" y="2097000"/>
            <a:ext cx="78674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2752280059"/>
      </p:ext>
    </p:extLst>
  </p:cSld>
  <p:clrMapOvr>
    <a:masterClrMapping/>
  </p:clrMapOvr>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11" name="PlaceHolder 2"/>
          <p:cNvSpPr>
            <a:spLocks noGrp="1"/>
          </p:cNvSpPr>
          <p:nvPr>
            <p:ph idx="1"/>
          </p:nvPr>
        </p:nvSpPr>
        <p:spPr>
          <a:xfrm>
            <a:off x="1467000" y="1713960"/>
            <a:ext cx="3839040" cy="732960"/>
          </a:xfrm>
          <a:prstGeom prst="rect">
            <a:avLst/>
          </a:prstGeom>
          <a:noFill/>
          <a:ln w="0">
            <a:noFill/>
          </a:ln>
        </p:spPr>
        <p:txBody>
          <a:bodyPr/>
          <a:lstStyle/>
          <a:p>
            <a:pPr lvl="0"/>
            <a:r>
              <a:rPr lang="es-ES" noProof="0"/>
              <a:t>Haga clic para modificar el estilo de texto del patrón</a:t>
            </a:r>
          </a:p>
        </p:txBody>
      </p:sp>
      <p:sp>
        <p:nvSpPr>
          <p:cNvPr id="12" name="PlaceHolder 3"/>
          <p:cNvSpPr>
            <a:spLocks noGrp="1"/>
          </p:cNvSpPr>
          <p:nvPr>
            <p:ph idx="2"/>
          </p:nvPr>
        </p:nvSpPr>
        <p:spPr>
          <a:xfrm>
            <a:off x="5498280" y="1713960"/>
            <a:ext cx="3839040" cy="7329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1747084254"/>
      </p:ext>
    </p:extLst>
  </p:cSld>
  <p:clrMapOvr>
    <a:masterClrMapping/>
  </p:clrMapOvr>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Tree>
    <p:extLst>
      <p:ext uri="{BB962C8B-B14F-4D97-AF65-F5344CB8AC3E}">
        <p14:creationId xmlns:p14="http://schemas.microsoft.com/office/powerpoint/2010/main" val="635499929"/>
      </p:ext>
    </p:extLst>
  </p:cSld>
  <p:clrMapOvr>
    <a:masterClrMapping/>
  </p:clrMapOvr>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r>
              <a:rPr lang="es-ES" noProof="0"/>
              <a:t>Haga clic para modificar el estilo de subtítulo del patrón</a:t>
            </a:r>
          </a:p>
        </p:txBody>
      </p:sp>
    </p:spTree>
    <p:extLst>
      <p:ext uri="{BB962C8B-B14F-4D97-AF65-F5344CB8AC3E}">
        <p14:creationId xmlns:p14="http://schemas.microsoft.com/office/powerpoint/2010/main" val="2836826824"/>
      </p:ext>
    </p:extLst>
  </p:cSld>
  <p:clrMapOvr>
    <a:masterClrMapping/>
  </p:clrMapOvr>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twoObjAndObj" preserve="1">
  <p:cSld name="Título, 2 objetos y 1 objeto">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16" name="PlaceHolder 2"/>
          <p:cNvSpPr>
            <a:spLocks noGrp="1"/>
          </p:cNvSpPr>
          <p:nvPr>
            <p:ph idx="1"/>
          </p:nvPr>
        </p:nvSpPr>
        <p:spPr>
          <a:xfrm>
            <a:off x="1467000" y="1713960"/>
            <a:ext cx="3839040" cy="349560"/>
          </a:xfrm>
          <a:prstGeom prst="rect">
            <a:avLst/>
          </a:prstGeom>
          <a:noFill/>
          <a:ln w="0">
            <a:noFill/>
          </a:ln>
        </p:spPr>
        <p:txBody>
          <a:bodyPr/>
          <a:lstStyle/>
          <a:p>
            <a:pPr lvl="0"/>
            <a:r>
              <a:rPr lang="es-ES" noProof="0"/>
              <a:t>Haga clic para modificar el estilo de texto del patrón</a:t>
            </a:r>
          </a:p>
        </p:txBody>
      </p:sp>
      <p:sp>
        <p:nvSpPr>
          <p:cNvPr id="17" name="PlaceHolder 3"/>
          <p:cNvSpPr>
            <a:spLocks noGrp="1"/>
          </p:cNvSpPr>
          <p:nvPr>
            <p:ph idx="2"/>
          </p:nvPr>
        </p:nvSpPr>
        <p:spPr>
          <a:xfrm>
            <a:off x="5498280" y="1713960"/>
            <a:ext cx="3839040" cy="732960"/>
          </a:xfrm>
          <a:prstGeom prst="rect">
            <a:avLst/>
          </a:prstGeom>
          <a:noFill/>
          <a:ln w="0">
            <a:noFill/>
          </a:ln>
        </p:spPr>
        <p:txBody>
          <a:bodyPr/>
          <a:lstStyle/>
          <a:p>
            <a:pPr lvl="0"/>
            <a:r>
              <a:rPr lang="es-ES" noProof="0"/>
              <a:t>Haga clic para modificar el estilo de texto del patrón</a:t>
            </a:r>
          </a:p>
        </p:txBody>
      </p:sp>
      <p:sp>
        <p:nvSpPr>
          <p:cNvPr id="18" name="PlaceHolder 4"/>
          <p:cNvSpPr>
            <a:spLocks noGrp="1"/>
          </p:cNvSpPr>
          <p:nvPr>
            <p:ph idx="3"/>
          </p:nvPr>
        </p:nvSpPr>
        <p:spPr>
          <a:xfrm>
            <a:off x="1467000" y="2097000"/>
            <a:ext cx="38390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1336338847"/>
      </p:ext>
    </p:extLst>
  </p:cSld>
  <p:clrMapOvr>
    <a:masterClrMapping/>
  </p:clrMapOvr>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20" name="PlaceHolder 2"/>
          <p:cNvSpPr>
            <a:spLocks noGrp="1"/>
          </p:cNvSpPr>
          <p:nvPr>
            <p:ph idx="1"/>
          </p:nvPr>
        </p:nvSpPr>
        <p:spPr>
          <a:xfrm>
            <a:off x="1467000" y="1713960"/>
            <a:ext cx="3839040" cy="732960"/>
          </a:xfrm>
          <a:prstGeom prst="rect">
            <a:avLst/>
          </a:prstGeom>
          <a:noFill/>
          <a:ln w="0">
            <a:noFill/>
          </a:ln>
        </p:spPr>
        <p:txBody>
          <a:bodyPr/>
          <a:lstStyle/>
          <a:p>
            <a:pPr lvl="0"/>
            <a:r>
              <a:rPr lang="es-ES" noProof="0"/>
              <a:t>Haga clic para modificar el estilo de texto del patrón</a:t>
            </a:r>
          </a:p>
        </p:txBody>
      </p:sp>
      <p:sp>
        <p:nvSpPr>
          <p:cNvPr id="21" name="PlaceHolder 3"/>
          <p:cNvSpPr>
            <a:spLocks noGrp="1"/>
          </p:cNvSpPr>
          <p:nvPr>
            <p:ph idx="2"/>
          </p:nvPr>
        </p:nvSpPr>
        <p:spPr>
          <a:xfrm>
            <a:off x="5498280" y="1713960"/>
            <a:ext cx="3839040" cy="349560"/>
          </a:xfrm>
          <a:prstGeom prst="rect">
            <a:avLst/>
          </a:prstGeom>
          <a:noFill/>
          <a:ln w="0">
            <a:noFill/>
          </a:ln>
        </p:spPr>
        <p:txBody>
          <a:bodyPr/>
          <a:lstStyle/>
          <a:p>
            <a:pPr lvl="0"/>
            <a:r>
              <a:rPr lang="es-ES" noProof="0"/>
              <a:t>Haga clic para modificar el estilo de texto del patrón</a:t>
            </a:r>
          </a:p>
        </p:txBody>
      </p:sp>
      <p:sp>
        <p:nvSpPr>
          <p:cNvPr id="22" name="PlaceHolder 4"/>
          <p:cNvSpPr>
            <a:spLocks noGrp="1"/>
          </p:cNvSpPr>
          <p:nvPr>
            <p:ph idx="3"/>
          </p:nvPr>
        </p:nvSpPr>
        <p:spPr>
          <a:xfrm>
            <a:off x="5498280" y="2097000"/>
            <a:ext cx="38390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2624534873"/>
      </p:ext>
    </p:extLst>
  </p:cSld>
  <p:clrMapOvr>
    <a:masterClrMapping/>
  </p:clrMapOvr>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24" name="PlaceHolder 2"/>
          <p:cNvSpPr>
            <a:spLocks noGrp="1"/>
          </p:cNvSpPr>
          <p:nvPr>
            <p:ph idx="1"/>
          </p:nvPr>
        </p:nvSpPr>
        <p:spPr>
          <a:xfrm>
            <a:off x="1467000" y="1713960"/>
            <a:ext cx="3839040" cy="349560"/>
          </a:xfrm>
          <a:prstGeom prst="rect">
            <a:avLst/>
          </a:prstGeom>
          <a:noFill/>
          <a:ln w="0">
            <a:noFill/>
          </a:ln>
        </p:spPr>
        <p:txBody>
          <a:bodyPr/>
          <a:lstStyle/>
          <a:p>
            <a:pPr lvl="0"/>
            <a:r>
              <a:rPr lang="es-ES" noProof="0"/>
              <a:t>Haga clic para modificar el estilo de texto del patrón</a:t>
            </a:r>
          </a:p>
        </p:txBody>
      </p:sp>
      <p:sp>
        <p:nvSpPr>
          <p:cNvPr id="25" name="PlaceHolder 3"/>
          <p:cNvSpPr>
            <a:spLocks noGrp="1"/>
          </p:cNvSpPr>
          <p:nvPr>
            <p:ph idx="2"/>
          </p:nvPr>
        </p:nvSpPr>
        <p:spPr>
          <a:xfrm>
            <a:off x="5498280" y="1713960"/>
            <a:ext cx="3839040" cy="349560"/>
          </a:xfrm>
          <a:prstGeom prst="rect">
            <a:avLst/>
          </a:prstGeom>
          <a:noFill/>
          <a:ln w="0">
            <a:noFill/>
          </a:ln>
        </p:spPr>
        <p:txBody>
          <a:bodyPr/>
          <a:lstStyle/>
          <a:p>
            <a:pPr lvl="0"/>
            <a:r>
              <a:rPr lang="es-ES" noProof="0"/>
              <a:t>Haga clic para modificar el estilo de texto del patrón</a:t>
            </a:r>
          </a:p>
        </p:txBody>
      </p:sp>
      <p:sp>
        <p:nvSpPr>
          <p:cNvPr id="26" name="PlaceHolder 4"/>
          <p:cNvSpPr>
            <a:spLocks noGrp="1"/>
          </p:cNvSpPr>
          <p:nvPr>
            <p:ph idx="3"/>
          </p:nvPr>
        </p:nvSpPr>
        <p:spPr>
          <a:xfrm>
            <a:off x="1467000" y="2097000"/>
            <a:ext cx="78674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3854759959"/>
      </p:ext>
    </p:extLst>
  </p:cSld>
  <p:clrMapOvr>
    <a:masterClrMapping/>
  </p:clrMapOvr>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28" name="PlaceHolder 2"/>
          <p:cNvSpPr>
            <a:spLocks noGrp="1"/>
          </p:cNvSpPr>
          <p:nvPr>
            <p:ph idx="1"/>
          </p:nvPr>
        </p:nvSpPr>
        <p:spPr>
          <a:xfrm>
            <a:off x="1467000" y="1713960"/>
            <a:ext cx="7867440" cy="349560"/>
          </a:xfrm>
          <a:prstGeom prst="rect">
            <a:avLst/>
          </a:prstGeom>
          <a:noFill/>
          <a:ln w="0">
            <a:noFill/>
          </a:ln>
        </p:spPr>
        <p:txBody>
          <a:bodyPr/>
          <a:lstStyle/>
          <a:p>
            <a:pPr lvl="0"/>
            <a:r>
              <a:rPr lang="es-ES" noProof="0"/>
              <a:t>Haga clic para modificar el estilo de texto del patrón</a:t>
            </a:r>
          </a:p>
        </p:txBody>
      </p:sp>
      <p:sp>
        <p:nvSpPr>
          <p:cNvPr id="29" name="PlaceHolder 3"/>
          <p:cNvSpPr>
            <a:spLocks noGrp="1"/>
          </p:cNvSpPr>
          <p:nvPr>
            <p:ph idx="2"/>
          </p:nvPr>
        </p:nvSpPr>
        <p:spPr>
          <a:xfrm>
            <a:off x="1467000" y="2097000"/>
            <a:ext cx="78674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233431745"/>
      </p:ext>
    </p:extLst>
  </p:cSld>
  <p:clrMapOvr>
    <a:masterClrMapping/>
  </p:clrMapOvr>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31" name="PlaceHolder 2"/>
          <p:cNvSpPr>
            <a:spLocks noGrp="1"/>
          </p:cNvSpPr>
          <p:nvPr>
            <p:ph idx="1"/>
          </p:nvPr>
        </p:nvSpPr>
        <p:spPr>
          <a:xfrm>
            <a:off x="1467000" y="1713960"/>
            <a:ext cx="3839040" cy="349560"/>
          </a:xfrm>
          <a:prstGeom prst="rect">
            <a:avLst/>
          </a:prstGeom>
          <a:noFill/>
          <a:ln w="0">
            <a:noFill/>
          </a:ln>
        </p:spPr>
        <p:txBody>
          <a:bodyPr/>
          <a:lstStyle/>
          <a:p>
            <a:pPr lvl="0"/>
            <a:r>
              <a:rPr lang="es-ES" noProof="0"/>
              <a:t>Haga clic para modificar el estilo de texto del patrón</a:t>
            </a:r>
          </a:p>
        </p:txBody>
      </p:sp>
      <p:sp>
        <p:nvSpPr>
          <p:cNvPr id="32" name="PlaceHolder 3"/>
          <p:cNvSpPr>
            <a:spLocks noGrp="1"/>
          </p:cNvSpPr>
          <p:nvPr>
            <p:ph idx="2"/>
          </p:nvPr>
        </p:nvSpPr>
        <p:spPr>
          <a:xfrm>
            <a:off x="5498280" y="1713960"/>
            <a:ext cx="3839040" cy="349560"/>
          </a:xfrm>
          <a:prstGeom prst="rect">
            <a:avLst/>
          </a:prstGeom>
          <a:noFill/>
          <a:ln w="0">
            <a:noFill/>
          </a:ln>
        </p:spPr>
        <p:txBody>
          <a:bodyPr/>
          <a:lstStyle/>
          <a:p>
            <a:pPr lvl="0"/>
            <a:r>
              <a:rPr lang="es-ES" noProof="0"/>
              <a:t>Haga clic para modificar el estilo de texto del patrón</a:t>
            </a:r>
          </a:p>
        </p:txBody>
      </p:sp>
      <p:sp>
        <p:nvSpPr>
          <p:cNvPr id="33" name="PlaceHolder 4"/>
          <p:cNvSpPr>
            <a:spLocks noGrp="1"/>
          </p:cNvSpPr>
          <p:nvPr>
            <p:ph idx="3"/>
          </p:nvPr>
        </p:nvSpPr>
        <p:spPr>
          <a:xfrm>
            <a:off x="1467000" y="2097000"/>
            <a:ext cx="3839040" cy="349560"/>
          </a:xfrm>
          <a:prstGeom prst="rect">
            <a:avLst/>
          </a:prstGeom>
          <a:noFill/>
          <a:ln w="0">
            <a:noFill/>
          </a:ln>
        </p:spPr>
        <p:txBody>
          <a:bodyPr/>
          <a:lstStyle/>
          <a:p>
            <a:pPr lvl="0"/>
            <a:r>
              <a:rPr lang="es-ES" noProof="0"/>
              <a:t>Haga clic para modificar el estilo de texto del patrón</a:t>
            </a:r>
          </a:p>
        </p:txBody>
      </p:sp>
      <p:sp>
        <p:nvSpPr>
          <p:cNvPr id="34" name="PlaceHolder 5"/>
          <p:cNvSpPr>
            <a:spLocks noGrp="1"/>
          </p:cNvSpPr>
          <p:nvPr>
            <p:ph idx="4"/>
          </p:nvPr>
        </p:nvSpPr>
        <p:spPr>
          <a:xfrm>
            <a:off x="5498280" y="2097000"/>
            <a:ext cx="38390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488397188"/>
      </p:ext>
    </p:extLst>
  </p:cSld>
  <p:clrMapOvr>
    <a:masterClrMapping/>
  </p:clrMapOvr>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36" name="PlaceHolder 2"/>
          <p:cNvSpPr>
            <a:spLocks noGrp="1"/>
          </p:cNvSpPr>
          <p:nvPr>
            <p:ph idx="1"/>
          </p:nvPr>
        </p:nvSpPr>
        <p:spPr>
          <a:xfrm>
            <a:off x="1467000" y="1713960"/>
            <a:ext cx="2532960" cy="349560"/>
          </a:xfrm>
          <a:prstGeom prst="rect">
            <a:avLst/>
          </a:prstGeom>
          <a:noFill/>
          <a:ln w="0">
            <a:noFill/>
          </a:ln>
        </p:spPr>
        <p:txBody>
          <a:bodyPr/>
          <a:lstStyle/>
          <a:p>
            <a:pPr lvl="0"/>
            <a:r>
              <a:rPr lang="es-ES" noProof="0"/>
              <a:t>Haga clic para modificar el estilo de texto del patrón</a:t>
            </a:r>
          </a:p>
        </p:txBody>
      </p:sp>
      <p:sp>
        <p:nvSpPr>
          <p:cNvPr id="37" name="PlaceHolder 3"/>
          <p:cNvSpPr>
            <a:spLocks noGrp="1"/>
          </p:cNvSpPr>
          <p:nvPr>
            <p:ph idx="2"/>
          </p:nvPr>
        </p:nvSpPr>
        <p:spPr>
          <a:xfrm>
            <a:off x="4127040" y="1713960"/>
            <a:ext cx="2532960" cy="349560"/>
          </a:xfrm>
          <a:prstGeom prst="rect">
            <a:avLst/>
          </a:prstGeom>
          <a:noFill/>
          <a:ln w="0">
            <a:noFill/>
          </a:ln>
        </p:spPr>
        <p:txBody>
          <a:bodyPr/>
          <a:lstStyle/>
          <a:p>
            <a:pPr lvl="0"/>
            <a:r>
              <a:rPr lang="es-ES" noProof="0"/>
              <a:t>Haga clic para modificar el estilo de texto del patrón</a:t>
            </a:r>
          </a:p>
        </p:txBody>
      </p:sp>
      <p:sp>
        <p:nvSpPr>
          <p:cNvPr id="38" name="PlaceHolder 4"/>
          <p:cNvSpPr>
            <a:spLocks noGrp="1"/>
          </p:cNvSpPr>
          <p:nvPr>
            <p:ph idx="3"/>
          </p:nvPr>
        </p:nvSpPr>
        <p:spPr>
          <a:xfrm>
            <a:off x="6787080" y="1713960"/>
            <a:ext cx="2532960" cy="349560"/>
          </a:xfrm>
          <a:prstGeom prst="rect">
            <a:avLst/>
          </a:prstGeom>
          <a:noFill/>
          <a:ln w="0">
            <a:noFill/>
          </a:ln>
        </p:spPr>
        <p:txBody>
          <a:bodyPr/>
          <a:lstStyle/>
          <a:p>
            <a:pPr lvl="0"/>
            <a:r>
              <a:rPr lang="es-ES" noProof="0"/>
              <a:t>Haga clic para modificar el estilo de texto del patrón</a:t>
            </a:r>
          </a:p>
        </p:txBody>
      </p:sp>
      <p:sp>
        <p:nvSpPr>
          <p:cNvPr id="39" name="PlaceHolder 5"/>
          <p:cNvSpPr>
            <a:spLocks noGrp="1"/>
          </p:cNvSpPr>
          <p:nvPr>
            <p:ph idx="4"/>
          </p:nvPr>
        </p:nvSpPr>
        <p:spPr>
          <a:xfrm>
            <a:off x="1467000" y="2097000"/>
            <a:ext cx="2532960" cy="349560"/>
          </a:xfrm>
          <a:prstGeom prst="rect">
            <a:avLst/>
          </a:prstGeom>
          <a:noFill/>
          <a:ln w="0">
            <a:noFill/>
          </a:ln>
        </p:spPr>
        <p:txBody>
          <a:bodyPr/>
          <a:lstStyle/>
          <a:p>
            <a:pPr lvl="0"/>
            <a:r>
              <a:rPr lang="es-ES" noProof="0"/>
              <a:t>Haga clic para modificar el estilo de texto del patrón</a:t>
            </a:r>
          </a:p>
        </p:txBody>
      </p:sp>
      <p:sp>
        <p:nvSpPr>
          <p:cNvPr id="40" name="PlaceHolder 6"/>
          <p:cNvSpPr>
            <a:spLocks noGrp="1"/>
          </p:cNvSpPr>
          <p:nvPr>
            <p:ph idx="5"/>
          </p:nvPr>
        </p:nvSpPr>
        <p:spPr>
          <a:xfrm>
            <a:off x="4127040" y="2097000"/>
            <a:ext cx="2532960" cy="349560"/>
          </a:xfrm>
          <a:prstGeom prst="rect">
            <a:avLst/>
          </a:prstGeom>
          <a:noFill/>
          <a:ln w="0">
            <a:noFill/>
          </a:ln>
        </p:spPr>
        <p:txBody>
          <a:bodyPr/>
          <a:lstStyle/>
          <a:p>
            <a:pPr lvl="0"/>
            <a:r>
              <a:rPr lang="es-ES" noProof="0"/>
              <a:t>Haga clic para modificar el estilo de texto del patrón</a:t>
            </a:r>
          </a:p>
        </p:txBody>
      </p:sp>
      <p:sp>
        <p:nvSpPr>
          <p:cNvPr id="41" name="PlaceHolder 7"/>
          <p:cNvSpPr>
            <a:spLocks noGrp="1"/>
          </p:cNvSpPr>
          <p:nvPr>
            <p:ph idx="6"/>
          </p:nvPr>
        </p:nvSpPr>
        <p:spPr>
          <a:xfrm>
            <a:off x="6787080" y="2097000"/>
            <a:ext cx="253296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1339057098"/>
      </p:ext>
    </p:extLst>
  </p:cSld>
  <p:clrMapOvr>
    <a:masterClrMapping/>
  </p:clrMapOvr>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7087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59"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160"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161" name="PlaceHolder 4"/>
          <p:cNvSpPr>
            <a:spLocks noGrp="1"/>
          </p:cNvSpPr>
          <p:nvPr>
            <p:ph idx="3"/>
          </p:nvPr>
        </p:nvSpPr>
        <p:spPr>
          <a:xfrm>
            <a:off x="1467000" y="2097000"/>
            <a:ext cx="3839040" cy="349560"/>
          </a:xfrm>
          <a:prstGeom prst="rect">
            <a:avLst/>
          </a:prstGeom>
          <a:noFill/>
          <a:ln w="0">
            <a:noFill/>
          </a:ln>
        </p:spPr>
        <p:txBody>
          <a:bodyPr tIns="0" rIns="0" bIns="0" anchor="t">
            <a:normAutofit/>
          </a:bodyPr>
          <a:lstStyle/>
          <a:p>
            <a:endParaRPr lang="en-US" noProof="0"/>
          </a:p>
        </p:txBody>
      </p:sp>
      <p:sp>
        <p:nvSpPr>
          <p:cNvPr id="162" name="PlaceHolder 5"/>
          <p:cNvSpPr>
            <a:spLocks noGrp="1"/>
          </p:cNvSpPr>
          <p:nvPr>
            <p:ph idx="4"/>
          </p:nvPr>
        </p:nvSpPr>
        <p:spPr>
          <a:xfrm>
            <a:off x="549828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3380767"/>
      </p:ext>
    </p:extLst>
  </p:cSld>
  <p:clrMapOvr>
    <a:masterClrMapping/>
  </p:clrMapOvr>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50"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2853337014"/>
      </p:ext>
    </p:extLst>
  </p:cSld>
  <p:clrMapOvr>
    <a:masterClrMapping/>
  </p:clrMapOvr>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52" name="PlaceHolder 2"/>
          <p:cNvSpPr>
            <a:spLocks noGrp="1"/>
          </p:cNvSpPr>
          <p:nvPr>
            <p:ph idx="1"/>
          </p:nvPr>
        </p:nvSpPr>
        <p:spPr>
          <a:xfrm>
            <a:off x="1467000" y="1713960"/>
            <a:ext cx="78674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663995763"/>
      </p:ext>
    </p:extLst>
  </p:cSld>
  <p:clrMapOvr>
    <a:masterClrMapping/>
  </p:clrMapOvr>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54"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55"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60251219"/>
      </p:ext>
    </p:extLst>
  </p:cSld>
  <p:clrMapOvr>
    <a:masterClrMapping/>
  </p:clrMapOvr>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1454182439"/>
      </p:ext>
    </p:extLst>
  </p:cSld>
  <p:clrMapOvr>
    <a:masterClrMapping/>
  </p:clrMapOvr>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41436848"/>
      </p:ext>
    </p:extLst>
  </p:cSld>
  <p:clrMapOvr>
    <a:masterClrMapping/>
  </p:clrMapOvr>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59"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0"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
        <p:nvSpPr>
          <p:cNvPr id="61"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416220733"/>
      </p:ext>
    </p:extLst>
  </p:cSld>
  <p:clrMapOvr>
    <a:masterClrMapping/>
  </p:clrMapOvr>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3"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4"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5" name="PlaceHolder 4"/>
          <p:cNvSpPr>
            <a:spLocks noGrp="1"/>
          </p:cNvSpPr>
          <p:nvPr>
            <p:ph idx="3"/>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42993459"/>
      </p:ext>
    </p:extLst>
  </p:cSld>
  <p:clrMapOvr>
    <a:masterClrMapping/>
  </p:clrMapOvr>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7"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8"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9" name="PlaceHolder 4"/>
          <p:cNvSpPr>
            <a:spLocks noGrp="1"/>
          </p:cNvSpPr>
          <p:nvPr>
            <p:ph idx="3"/>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272296149"/>
      </p:ext>
    </p:extLst>
  </p:cSld>
  <p:clrMapOvr>
    <a:masterClrMapping/>
  </p:clrMapOvr>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1" name="PlaceHolder 2"/>
          <p:cNvSpPr>
            <a:spLocks noGrp="1"/>
          </p:cNvSpPr>
          <p:nvPr>
            <p:ph idx="1"/>
          </p:nvPr>
        </p:nvSpPr>
        <p:spPr>
          <a:xfrm>
            <a:off x="1467000" y="1713960"/>
            <a:ext cx="7867440" cy="349560"/>
          </a:xfrm>
          <a:prstGeom prst="rect">
            <a:avLst/>
          </a:prstGeom>
          <a:noFill/>
          <a:ln w="0">
            <a:noFill/>
          </a:ln>
        </p:spPr>
        <p:txBody>
          <a:bodyPr/>
          <a:lstStyle/>
          <a:p>
            <a:endParaRPr lang="en-US" noProof="0"/>
          </a:p>
        </p:txBody>
      </p:sp>
      <p:sp>
        <p:nvSpPr>
          <p:cNvPr id="72" name="PlaceHolder 3"/>
          <p:cNvSpPr>
            <a:spLocks noGrp="1"/>
          </p:cNvSpPr>
          <p:nvPr>
            <p:ph idx="2"/>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4069179343"/>
      </p:ext>
    </p:extLst>
  </p:cSld>
  <p:clrMapOvr>
    <a:masterClrMapping/>
  </p:clrMapOvr>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4"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75"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76"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
        <p:nvSpPr>
          <p:cNvPr id="77" name="PlaceHolder 5"/>
          <p:cNvSpPr>
            <a:spLocks noGrp="1"/>
          </p:cNvSpPr>
          <p:nvPr>
            <p:ph idx="4"/>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96474463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64" name="PlaceHolder 2"/>
          <p:cNvSpPr>
            <a:spLocks noGrp="1"/>
          </p:cNvSpPr>
          <p:nvPr>
            <p:ph idx="1"/>
          </p:nvPr>
        </p:nvSpPr>
        <p:spPr>
          <a:xfrm>
            <a:off x="1467000" y="1713960"/>
            <a:ext cx="2532960" cy="349560"/>
          </a:xfrm>
          <a:prstGeom prst="rect">
            <a:avLst/>
          </a:prstGeom>
          <a:noFill/>
          <a:ln w="0">
            <a:noFill/>
          </a:ln>
        </p:spPr>
        <p:txBody>
          <a:bodyPr tIns="0" rIns="0" bIns="0" anchor="t">
            <a:normAutofit/>
          </a:bodyPr>
          <a:lstStyle/>
          <a:p>
            <a:endParaRPr lang="en-US" noProof="0"/>
          </a:p>
        </p:txBody>
      </p:sp>
      <p:sp>
        <p:nvSpPr>
          <p:cNvPr id="165" name="PlaceHolder 3"/>
          <p:cNvSpPr>
            <a:spLocks noGrp="1"/>
          </p:cNvSpPr>
          <p:nvPr>
            <p:ph idx="2"/>
          </p:nvPr>
        </p:nvSpPr>
        <p:spPr>
          <a:xfrm>
            <a:off x="4127040" y="1713960"/>
            <a:ext cx="2532960" cy="349560"/>
          </a:xfrm>
          <a:prstGeom prst="rect">
            <a:avLst/>
          </a:prstGeom>
          <a:noFill/>
          <a:ln w="0">
            <a:noFill/>
          </a:ln>
        </p:spPr>
        <p:txBody>
          <a:bodyPr tIns="0" rIns="0" bIns="0" anchor="t">
            <a:normAutofit/>
          </a:bodyPr>
          <a:lstStyle/>
          <a:p>
            <a:endParaRPr lang="en-US" noProof="0"/>
          </a:p>
        </p:txBody>
      </p:sp>
      <p:sp>
        <p:nvSpPr>
          <p:cNvPr id="166" name="PlaceHolder 4"/>
          <p:cNvSpPr>
            <a:spLocks noGrp="1"/>
          </p:cNvSpPr>
          <p:nvPr>
            <p:ph idx="3"/>
          </p:nvPr>
        </p:nvSpPr>
        <p:spPr>
          <a:xfrm>
            <a:off x="6787080" y="1713960"/>
            <a:ext cx="2532960" cy="349560"/>
          </a:xfrm>
          <a:prstGeom prst="rect">
            <a:avLst/>
          </a:prstGeom>
          <a:noFill/>
          <a:ln w="0">
            <a:noFill/>
          </a:ln>
        </p:spPr>
        <p:txBody>
          <a:bodyPr tIns="0" rIns="0" bIns="0" anchor="t">
            <a:normAutofit/>
          </a:bodyPr>
          <a:lstStyle/>
          <a:p>
            <a:endParaRPr lang="en-US" noProof="0"/>
          </a:p>
        </p:txBody>
      </p:sp>
      <p:sp>
        <p:nvSpPr>
          <p:cNvPr id="167" name="PlaceHolder 5"/>
          <p:cNvSpPr>
            <a:spLocks noGrp="1"/>
          </p:cNvSpPr>
          <p:nvPr>
            <p:ph idx="4"/>
          </p:nvPr>
        </p:nvSpPr>
        <p:spPr>
          <a:xfrm>
            <a:off x="1467000" y="2097000"/>
            <a:ext cx="2532960" cy="349560"/>
          </a:xfrm>
          <a:prstGeom prst="rect">
            <a:avLst/>
          </a:prstGeom>
          <a:noFill/>
          <a:ln w="0">
            <a:noFill/>
          </a:ln>
        </p:spPr>
        <p:txBody>
          <a:bodyPr tIns="0" rIns="0" bIns="0" anchor="t">
            <a:normAutofit/>
          </a:bodyPr>
          <a:lstStyle/>
          <a:p>
            <a:endParaRPr lang="en-US" noProof="0"/>
          </a:p>
        </p:txBody>
      </p:sp>
      <p:sp>
        <p:nvSpPr>
          <p:cNvPr id="168" name="PlaceHolder 6"/>
          <p:cNvSpPr>
            <a:spLocks noGrp="1"/>
          </p:cNvSpPr>
          <p:nvPr>
            <p:ph idx="5"/>
          </p:nvPr>
        </p:nvSpPr>
        <p:spPr>
          <a:xfrm>
            <a:off x="4127040" y="2097000"/>
            <a:ext cx="2532960" cy="349560"/>
          </a:xfrm>
          <a:prstGeom prst="rect">
            <a:avLst/>
          </a:prstGeom>
          <a:noFill/>
          <a:ln w="0">
            <a:noFill/>
          </a:ln>
        </p:spPr>
        <p:txBody>
          <a:bodyPr tIns="0" rIns="0" bIns="0" anchor="t">
            <a:normAutofit/>
          </a:bodyPr>
          <a:lstStyle/>
          <a:p>
            <a:endParaRPr lang="en-US" noProof="0"/>
          </a:p>
        </p:txBody>
      </p:sp>
      <p:sp>
        <p:nvSpPr>
          <p:cNvPr id="169" name="PlaceHolder 7"/>
          <p:cNvSpPr>
            <a:spLocks noGrp="1"/>
          </p:cNvSpPr>
          <p:nvPr>
            <p:ph idx="6"/>
          </p:nvPr>
        </p:nvSpPr>
        <p:spPr>
          <a:xfrm>
            <a:off x="6787080" y="2097000"/>
            <a:ext cx="253296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764350772"/>
      </p:ext>
    </p:extLst>
  </p:cSld>
  <p:clrMapOvr>
    <a:masterClrMapping/>
  </p:clrMapOvr>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9" name="PlaceHolder 2"/>
          <p:cNvSpPr>
            <a:spLocks noGrp="1"/>
          </p:cNvSpPr>
          <p:nvPr>
            <p:ph idx="1"/>
          </p:nvPr>
        </p:nvSpPr>
        <p:spPr>
          <a:xfrm>
            <a:off x="1467000" y="1713960"/>
            <a:ext cx="2532960" cy="349560"/>
          </a:xfrm>
          <a:prstGeom prst="rect">
            <a:avLst/>
          </a:prstGeom>
          <a:noFill/>
          <a:ln w="0">
            <a:noFill/>
          </a:ln>
        </p:spPr>
        <p:txBody>
          <a:bodyPr/>
          <a:lstStyle/>
          <a:p>
            <a:endParaRPr lang="en-US" noProof="0"/>
          </a:p>
        </p:txBody>
      </p:sp>
      <p:sp>
        <p:nvSpPr>
          <p:cNvPr id="80" name="PlaceHolder 3"/>
          <p:cNvSpPr>
            <a:spLocks noGrp="1"/>
          </p:cNvSpPr>
          <p:nvPr>
            <p:ph idx="2"/>
          </p:nvPr>
        </p:nvSpPr>
        <p:spPr>
          <a:xfrm>
            <a:off x="4127040" y="1713960"/>
            <a:ext cx="2532960" cy="349560"/>
          </a:xfrm>
          <a:prstGeom prst="rect">
            <a:avLst/>
          </a:prstGeom>
          <a:noFill/>
          <a:ln w="0">
            <a:noFill/>
          </a:ln>
        </p:spPr>
        <p:txBody>
          <a:bodyPr/>
          <a:lstStyle/>
          <a:p>
            <a:endParaRPr lang="en-US" noProof="0"/>
          </a:p>
        </p:txBody>
      </p:sp>
      <p:sp>
        <p:nvSpPr>
          <p:cNvPr id="81" name="PlaceHolder 4"/>
          <p:cNvSpPr>
            <a:spLocks noGrp="1"/>
          </p:cNvSpPr>
          <p:nvPr>
            <p:ph idx="3"/>
          </p:nvPr>
        </p:nvSpPr>
        <p:spPr>
          <a:xfrm>
            <a:off x="6787080" y="1713960"/>
            <a:ext cx="2532960" cy="349560"/>
          </a:xfrm>
          <a:prstGeom prst="rect">
            <a:avLst/>
          </a:prstGeom>
          <a:noFill/>
          <a:ln w="0">
            <a:noFill/>
          </a:ln>
        </p:spPr>
        <p:txBody>
          <a:bodyPr/>
          <a:lstStyle/>
          <a:p>
            <a:endParaRPr lang="en-US" noProof="0"/>
          </a:p>
        </p:txBody>
      </p:sp>
      <p:sp>
        <p:nvSpPr>
          <p:cNvPr id="82" name="PlaceHolder 5"/>
          <p:cNvSpPr>
            <a:spLocks noGrp="1"/>
          </p:cNvSpPr>
          <p:nvPr>
            <p:ph idx="4"/>
          </p:nvPr>
        </p:nvSpPr>
        <p:spPr>
          <a:xfrm>
            <a:off x="1467000" y="2097000"/>
            <a:ext cx="2532960" cy="349560"/>
          </a:xfrm>
          <a:prstGeom prst="rect">
            <a:avLst/>
          </a:prstGeom>
          <a:noFill/>
          <a:ln w="0">
            <a:noFill/>
          </a:ln>
        </p:spPr>
        <p:txBody>
          <a:bodyPr/>
          <a:lstStyle/>
          <a:p>
            <a:endParaRPr lang="en-US" noProof="0"/>
          </a:p>
        </p:txBody>
      </p:sp>
      <p:sp>
        <p:nvSpPr>
          <p:cNvPr id="83" name="PlaceHolder 6"/>
          <p:cNvSpPr>
            <a:spLocks noGrp="1"/>
          </p:cNvSpPr>
          <p:nvPr>
            <p:ph idx="5"/>
          </p:nvPr>
        </p:nvSpPr>
        <p:spPr>
          <a:xfrm>
            <a:off x="4127040" y="2097000"/>
            <a:ext cx="2532960" cy="349560"/>
          </a:xfrm>
          <a:prstGeom prst="rect">
            <a:avLst/>
          </a:prstGeom>
          <a:noFill/>
          <a:ln w="0">
            <a:noFill/>
          </a:ln>
        </p:spPr>
        <p:txBody>
          <a:bodyPr/>
          <a:lstStyle/>
          <a:p>
            <a:endParaRPr lang="en-US" noProof="0"/>
          </a:p>
        </p:txBody>
      </p:sp>
      <p:sp>
        <p:nvSpPr>
          <p:cNvPr id="84" name="PlaceHolder 7"/>
          <p:cNvSpPr>
            <a:spLocks noGrp="1"/>
          </p:cNvSpPr>
          <p:nvPr>
            <p:ph idx="6"/>
          </p:nvPr>
        </p:nvSpPr>
        <p:spPr>
          <a:xfrm>
            <a:off x="6787080" y="2097000"/>
            <a:ext cx="253296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892307412"/>
      </p:ext>
    </p:extLst>
  </p:cSld>
  <p:clrMapOvr>
    <a:masterClrMapping/>
  </p:clrMapOvr>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035715"/>
      </p:ext>
    </p:extLst>
  </p:cSld>
  <p:clrMapOvr>
    <a:masterClrMapping/>
  </p:clrMapOvr>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35" name="PlaceHolder 2"/>
          <p:cNvSpPr>
            <a:spLocks noGrp="1"/>
          </p:cNvSpPr>
          <p:nvPr>
            <p:ph type="subTitle" idx="1"/>
          </p:nvPr>
        </p:nvSpPr>
        <p:spPr>
          <a:xfrm>
            <a:off x="1467000" y="1713960"/>
            <a:ext cx="7867440" cy="732960"/>
          </a:xfrm>
          <a:prstGeom prst="rect">
            <a:avLst/>
          </a:prstGeom>
          <a:noFill/>
          <a:ln w="0">
            <a:noFill/>
          </a:ln>
        </p:spPr>
        <p:txBody>
          <a:bodyPr tIns="0" rIns="0" bIns="0"/>
          <a:lstStyle/>
          <a:p>
            <a:endParaRPr lang="es-ES" noProof="0"/>
          </a:p>
        </p:txBody>
      </p:sp>
    </p:spTree>
    <p:extLst>
      <p:ext uri="{BB962C8B-B14F-4D97-AF65-F5344CB8AC3E}">
        <p14:creationId xmlns:p14="http://schemas.microsoft.com/office/powerpoint/2010/main" val="611997297"/>
      </p:ext>
    </p:extLst>
  </p:cSld>
  <p:clrMapOvr>
    <a:masterClrMapping/>
  </p:clrMapOvr>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37" name="PlaceHolder 2"/>
          <p:cNvSpPr>
            <a:spLocks noGrp="1"/>
          </p:cNvSpPr>
          <p:nvPr>
            <p:ph idx="1"/>
          </p:nvPr>
        </p:nvSpPr>
        <p:spPr>
          <a:xfrm>
            <a:off x="1467000" y="1713960"/>
            <a:ext cx="7867440" cy="7329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3833922913"/>
      </p:ext>
    </p:extLst>
  </p:cSld>
  <p:clrMapOvr>
    <a:masterClrMapping/>
  </p:clrMapOvr>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39" name="PlaceHolder 2"/>
          <p:cNvSpPr>
            <a:spLocks noGrp="1"/>
          </p:cNvSpPr>
          <p:nvPr>
            <p:ph idx="1"/>
          </p:nvPr>
        </p:nvSpPr>
        <p:spPr>
          <a:xfrm>
            <a:off x="1467000" y="1713960"/>
            <a:ext cx="3839040" cy="732960"/>
          </a:xfrm>
          <a:prstGeom prst="rect">
            <a:avLst/>
          </a:prstGeom>
          <a:noFill/>
          <a:ln w="0">
            <a:noFill/>
          </a:ln>
        </p:spPr>
        <p:txBody>
          <a:bodyPr tIns="0" rIns="0" bIns="0" anchor="t">
            <a:normAutofit/>
          </a:bodyPr>
          <a:lstStyle/>
          <a:p>
            <a:endParaRPr lang="en-US" noProof="0"/>
          </a:p>
        </p:txBody>
      </p:sp>
      <p:sp>
        <p:nvSpPr>
          <p:cNvPr id="140" name="PlaceHolder 3"/>
          <p:cNvSpPr>
            <a:spLocks noGrp="1"/>
          </p:cNvSpPr>
          <p:nvPr>
            <p:ph idx="2"/>
          </p:nvPr>
        </p:nvSpPr>
        <p:spPr>
          <a:xfrm>
            <a:off x="5498280" y="1713960"/>
            <a:ext cx="3839040" cy="7329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385892078"/>
      </p:ext>
    </p:extLst>
  </p:cSld>
  <p:clrMapOvr>
    <a:masterClrMapping/>
  </p:clrMapOvr>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2804562236"/>
      </p:ext>
    </p:extLst>
  </p:cSld>
  <p:clrMapOvr>
    <a:masterClrMapping/>
  </p:clrMapOvr>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2" name="PlaceHolder 1"/>
          <p:cNvSpPr>
            <a:spLocks noGrp="1"/>
          </p:cNvSpPr>
          <p:nvPr>
            <p:ph type="subTitle"/>
          </p:nvPr>
        </p:nvSpPr>
        <p:spPr>
          <a:xfrm>
            <a:off x="609480" y="273600"/>
            <a:ext cx="10972440" cy="5307840"/>
          </a:xfrm>
          <a:prstGeom prst="rect">
            <a:avLst/>
          </a:prstGeom>
          <a:noFill/>
          <a:ln w="0">
            <a:noFill/>
          </a:ln>
        </p:spPr>
        <p:txBody>
          <a:bodyPr tIns="0" rIns="0" bIns="0"/>
          <a:lstStyle/>
          <a:p>
            <a:endParaRPr lang="es-ES" noProof="0"/>
          </a:p>
        </p:txBody>
      </p:sp>
    </p:spTree>
    <p:extLst>
      <p:ext uri="{BB962C8B-B14F-4D97-AF65-F5344CB8AC3E}">
        <p14:creationId xmlns:p14="http://schemas.microsoft.com/office/powerpoint/2010/main" val="2017546526"/>
      </p:ext>
    </p:extLst>
  </p:cSld>
  <p:clrMapOvr>
    <a:masterClrMapping/>
  </p:clrMapOvr>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44"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145" name="PlaceHolder 3"/>
          <p:cNvSpPr>
            <a:spLocks noGrp="1"/>
          </p:cNvSpPr>
          <p:nvPr>
            <p:ph idx="2"/>
          </p:nvPr>
        </p:nvSpPr>
        <p:spPr>
          <a:xfrm>
            <a:off x="5498280" y="1713960"/>
            <a:ext cx="3839040" cy="732960"/>
          </a:xfrm>
          <a:prstGeom prst="rect">
            <a:avLst/>
          </a:prstGeom>
          <a:noFill/>
          <a:ln w="0">
            <a:noFill/>
          </a:ln>
        </p:spPr>
        <p:txBody>
          <a:bodyPr tIns="0" rIns="0" bIns="0" anchor="t">
            <a:normAutofit/>
          </a:bodyPr>
          <a:lstStyle/>
          <a:p>
            <a:endParaRPr lang="en-US" noProof="0"/>
          </a:p>
        </p:txBody>
      </p:sp>
      <p:sp>
        <p:nvSpPr>
          <p:cNvPr id="146" name="PlaceHolder 4"/>
          <p:cNvSpPr>
            <a:spLocks noGrp="1"/>
          </p:cNvSpPr>
          <p:nvPr>
            <p:ph idx="3"/>
          </p:nvPr>
        </p:nvSpPr>
        <p:spPr>
          <a:xfrm>
            <a:off x="146700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3537541354"/>
      </p:ext>
    </p:extLst>
  </p:cSld>
  <p:clrMapOvr>
    <a:masterClrMapping/>
  </p:clrMapOvr>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48" name="PlaceHolder 2"/>
          <p:cNvSpPr>
            <a:spLocks noGrp="1"/>
          </p:cNvSpPr>
          <p:nvPr>
            <p:ph idx="1"/>
          </p:nvPr>
        </p:nvSpPr>
        <p:spPr>
          <a:xfrm>
            <a:off x="1467000" y="1713960"/>
            <a:ext cx="3839040" cy="732960"/>
          </a:xfrm>
          <a:prstGeom prst="rect">
            <a:avLst/>
          </a:prstGeom>
          <a:noFill/>
          <a:ln w="0">
            <a:noFill/>
          </a:ln>
        </p:spPr>
        <p:txBody>
          <a:bodyPr tIns="0" rIns="0" bIns="0" anchor="t">
            <a:normAutofit/>
          </a:bodyPr>
          <a:lstStyle/>
          <a:p>
            <a:endParaRPr lang="en-US" noProof="0"/>
          </a:p>
        </p:txBody>
      </p:sp>
      <p:sp>
        <p:nvSpPr>
          <p:cNvPr id="149"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150" name="PlaceHolder 4"/>
          <p:cNvSpPr>
            <a:spLocks noGrp="1"/>
          </p:cNvSpPr>
          <p:nvPr>
            <p:ph idx="3"/>
          </p:nvPr>
        </p:nvSpPr>
        <p:spPr>
          <a:xfrm>
            <a:off x="549828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2128178239"/>
      </p:ext>
    </p:extLst>
  </p:cSld>
  <p:clrMapOvr>
    <a:masterClrMapping/>
  </p:clrMapOvr>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52"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153"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154" name="PlaceHolder 4"/>
          <p:cNvSpPr>
            <a:spLocks noGrp="1"/>
          </p:cNvSpPr>
          <p:nvPr>
            <p:ph idx="3"/>
          </p:nvPr>
        </p:nvSpPr>
        <p:spPr>
          <a:xfrm>
            <a:off x="1467000" y="2097000"/>
            <a:ext cx="78674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241065772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3378981"/>
      </p:ext>
    </p:extLst>
  </p:cSld>
  <p:clrMapOvr>
    <a:masterClrMapping/>
  </p:clrMapOvr>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56" name="PlaceHolder 2"/>
          <p:cNvSpPr>
            <a:spLocks noGrp="1"/>
          </p:cNvSpPr>
          <p:nvPr>
            <p:ph idx="1"/>
          </p:nvPr>
        </p:nvSpPr>
        <p:spPr>
          <a:xfrm>
            <a:off x="1467000" y="1713960"/>
            <a:ext cx="7867440" cy="349560"/>
          </a:xfrm>
          <a:prstGeom prst="rect">
            <a:avLst/>
          </a:prstGeom>
          <a:noFill/>
          <a:ln w="0">
            <a:noFill/>
          </a:ln>
        </p:spPr>
        <p:txBody>
          <a:bodyPr tIns="0" rIns="0" bIns="0" anchor="t">
            <a:normAutofit/>
          </a:bodyPr>
          <a:lstStyle/>
          <a:p>
            <a:endParaRPr lang="en-US" noProof="0"/>
          </a:p>
        </p:txBody>
      </p:sp>
      <p:sp>
        <p:nvSpPr>
          <p:cNvPr id="157" name="PlaceHolder 3"/>
          <p:cNvSpPr>
            <a:spLocks noGrp="1"/>
          </p:cNvSpPr>
          <p:nvPr>
            <p:ph idx="2"/>
          </p:nvPr>
        </p:nvSpPr>
        <p:spPr>
          <a:xfrm>
            <a:off x="1467000" y="2097000"/>
            <a:ext cx="78674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4072776187"/>
      </p:ext>
    </p:extLst>
  </p:cSld>
  <p:clrMapOvr>
    <a:masterClrMapping/>
  </p:clrMapOvr>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59"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160"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161" name="PlaceHolder 4"/>
          <p:cNvSpPr>
            <a:spLocks noGrp="1"/>
          </p:cNvSpPr>
          <p:nvPr>
            <p:ph idx="3"/>
          </p:nvPr>
        </p:nvSpPr>
        <p:spPr>
          <a:xfrm>
            <a:off x="1467000" y="2097000"/>
            <a:ext cx="3839040" cy="349560"/>
          </a:xfrm>
          <a:prstGeom prst="rect">
            <a:avLst/>
          </a:prstGeom>
          <a:noFill/>
          <a:ln w="0">
            <a:noFill/>
          </a:ln>
        </p:spPr>
        <p:txBody>
          <a:bodyPr tIns="0" rIns="0" bIns="0" anchor="t">
            <a:normAutofit/>
          </a:bodyPr>
          <a:lstStyle/>
          <a:p>
            <a:endParaRPr lang="en-US" noProof="0"/>
          </a:p>
        </p:txBody>
      </p:sp>
      <p:sp>
        <p:nvSpPr>
          <p:cNvPr id="162" name="PlaceHolder 5"/>
          <p:cNvSpPr>
            <a:spLocks noGrp="1"/>
          </p:cNvSpPr>
          <p:nvPr>
            <p:ph idx="4"/>
          </p:nvPr>
        </p:nvSpPr>
        <p:spPr>
          <a:xfrm>
            <a:off x="549828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1400060277"/>
      </p:ext>
    </p:extLst>
  </p:cSld>
  <p:clrMapOvr>
    <a:masterClrMapping/>
  </p:clrMapOvr>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64" name="PlaceHolder 2"/>
          <p:cNvSpPr>
            <a:spLocks noGrp="1"/>
          </p:cNvSpPr>
          <p:nvPr>
            <p:ph idx="1"/>
          </p:nvPr>
        </p:nvSpPr>
        <p:spPr>
          <a:xfrm>
            <a:off x="1467000" y="1713960"/>
            <a:ext cx="2532960" cy="349560"/>
          </a:xfrm>
          <a:prstGeom prst="rect">
            <a:avLst/>
          </a:prstGeom>
          <a:noFill/>
          <a:ln w="0">
            <a:noFill/>
          </a:ln>
        </p:spPr>
        <p:txBody>
          <a:bodyPr tIns="0" rIns="0" bIns="0" anchor="t">
            <a:normAutofit/>
          </a:bodyPr>
          <a:lstStyle/>
          <a:p>
            <a:endParaRPr lang="en-US" noProof="0"/>
          </a:p>
        </p:txBody>
      </p:sp>
      <p:sp>
        <p:nvSpPr>
          <p:cNvPr id="165" name="PlaceHolder 3"/>
          <p:cNvSpPr>
            <a:spLocks noGrp="1"/>
          </p:cNvSpPr>
          <p:nvPr>
            <p:ph idx="2"/>
          </p:nvPr>
        </p:nvSpPr>
        <p:spPr>
          <a:xfrm>
            <a:off x="4127040" y="1713960"/>
            <a:ext cx="2532960" cy="349560"/>
          </a:xfrm>
          <a:prstGeom prst="rect">
            <a:avLst/>
          </a:prstGeom>
          <a:noFill/>
          <a:ln w="0">
            <a:noFill/>
          </a:ln>
        </p:spPr>
        <p:txBody>
          <a:bodyPr tIns="0" rIns="0" bIns="0" anchor="t">
            <a:normAutofit/>
          </a:bodyPr>
          <a:lstStyle/>
          <a:p>
            <a:endParaRPr lang="en-US" noProof="0"/>
          </a:p>
        </p:txBody>
      </p:sp>
      <p:sp>
        <p:nvSpPr>
          <p:cNvPr id="166" name="PlaceHolder 4"/>
          <p:cNvSpPr>
            <a:spLocks noGrp="1"/>
          </p:cNvSpPr>
          <p:nvPr>
            <p:ph idx="3"/>
          </p:nvPr>
        </p:nvSpPr>
        <p:spPr>
          <a:xfrm>
            <a:off x="6787080" y="1713960"/>
            <a:ext cx="2532960" cy="349560"/>
          </a:xfrm>
          <a:prstGeom prst="rect">
            <a:avLst/>
          </a:prstGeom>
          <a:noFill/>
          <a:ln w="0">
            <a:noFill/>
          </a:ln>
        </p:spPr>
        <p:txBody>
          <a:bodyPr tIns="0" rIns="0" bIns="0" anchor="t">
            <a:normAutofit/>
          </a:bodyPr>
          <a:lstStyle/>
          <a:p>
            <a:endParaRPr lang="en-US" noProof="0"/>
          </a:p>
        </p:txBody>
      </p:sp>
      <p:sp>
        <p:nvSpPr>
          <p:cNvPr id="167" name="PlaceHolder 5"/>
          <p:cNvSpPr>
            <a:spLocks noGrp="1"/>
          </p:cNvSpPr>
          <p:nvPr>
            <p:ph idx="4"/>
          </p:nvPr>
        </p:nvSpPr>
        <p:spPr>
          <a:xfrm>
            <a:off x="1467000" y="2097000"/>
            <a:ext cx="2532960" cy="349560"/>
          </a:xfrm>
          <a:prstGeom prst="rect">
            <a:avLst/>
          </a:prstGeom>
          <a:noFill/>
          <a:ln w="0">
            <a:noFill/>
          </a:ln>
        </p:spPr>
        <p:txBody>
          <a:bodyPr tIns="0" rIns="0" bIns="0" anchor="t">
            <a:normAutofit/>
          </a:bodyPr>
          <a:lstStyle/>
          <a:p>
            <a:endParaRPr lang="en-US" noProof="0"/>
          </a:p>
        </p:txBody>
      </p:sp>
      <p:sp>
        <p:nvSpPr>
          <p:cNvPr id="168" name="PlaceHolder 6"/>
          <p:cNvSpPr>
            <a:spLocks noGrp="1"/>
          </p:cNvSpPr>
          <p:nvPr>
            <p:ph idx="5"/>
          </p:nvPr>
        </p:nvSpPr>
        <p:spPr>
          <a:xfrm>
            <a:off x="4127040" y="2097000"/>
            <a:ext cx="2532960" cy="349560"/>
          </a:xfrm>
          <a:prstGeom prst="rect">
            <a:avLst/>
          </a:prstGeom>
          <a:noFill/>
          <a:ln w="0">
            <a:noFill/>
          </a:ln>
        </p:spPr>
        <p:txBody>
          <a:bodyPr tIns="0" rIns="0" bIns="0" anchor="t">
            <a:normAutofit/>
          </a:bodyPr>
          <a:lstStyle/>
          <a:p>
            <a:endParaRPr lang="en-US" noProof="0"/>
          </a:p>
        </p:txBody>
      </p:sp>
      <p:sp>
        <p:nvSpPr>
          <p:cNvPr id="169" name="PlaceHolder 7"/>
          <p:cNvSpPr>
            <a:spLocks noGrp="1"/>
          </p:cNvSpPr>
          <p:nvPr>
            <p:ph idx="6"/>
          </p:nvPr>
        </p:nvSpPr>
        <p:spPr>
          <a:xfrm>
            <a:off x="6787080" y="2097000"/>
            <a:ext cx="253296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414187668"/>
      </p:ext>
    </p:extLst>
  </p:cSld>
  <p:clrMapOvr>
    <a:masterClrMapping/>
  </p:clrMapOvr>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735797"/>
      </p:ext>
    </p:extLst>
  </p:cSld>
  <p:clrMapOvr>
    <a:masterClrMapping/>
  </p:clrMapOvr>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7"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78"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2407622803"/>
      </p:ext>
    </p:extLst>
  </p:cSld>
  <p:clrMapOvr>
    <a:masterClrMapping/>
  </p:clrMapOvr>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80" name="PlaceHolder 2"/>
          <p:cNvSpPr>
            <a:spLocks noGrp="1"/>
          </p:cNvSpPr>
          <p:nvPr>
            <p:ph idx="1"/>
          </p:nvPr>
        </p:nvSpPr>
        <p:spPr>
          <a:xfrm>
            <a:off x="1467000" y="1713960"/>
            <a:ext cx="78674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378276589"/>
      </p:ext>
    </p:extLst>
  </p:cSld>
  <p:clrMapOvr>
    <a:masterClrMapping/>
  </p:clrMapOvr>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82"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183"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420529624"/>
      </p:ext>
    </p:extLst>
  </p:cSld>
  <p:clrMapOvr>
    <a:masterClrMapping/>
  </p:clrMapOvr>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149963059"/>
      </p:ext>
    </p:extLst>
  </p:cSld>
  <p:clrMapOvr>
    <a:masterClrMapping/>
  </p:clrMapOvr>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5"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1445108943"/>
      </p:ext>
    </p:extLst>
  </p:cSld>
  <p:clrMapOvr>
    <a:masterClrMapping/>
  </p:clrMapOvr>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87"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188"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
        <p:nvSpPr>
          <p:cNvPr id="189"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92697464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7"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78"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2155774340"/>
      </p:ext>
    </p:extLst>
  </p:cSld>
  <p:clrMapOvr>
    <a:masterClrMapping/>
  </p:clrMapOvr>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91"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192"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193" name="PlaceHolder 4"/>
          <p:cNvSpPr>
            <a:spLocks noGrp="1"/>
          </p:cNvSpPr>
          <p:nvPr>
            <p:ph idx="3"/>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4221451120"/>
      </p:ext>
    </p:extLst>
  </p:cSld>
  <p:clrMapOvr>
    <a:masterClrMapping/>
  </p:clrMapOvr>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95"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196"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197" name="PlaceHolder 4"/>
          <p:cNvSpPr>
            <a:spLocks noGrp="1"/>
          </p:cNvSpPr>
          <p:nvPr>
            <p:ph idx="3"/>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449341491"/>
      </p:ext>
    </p:extLst>
  </p:cSld>
  <p:clrMapOvr>
    <a:masterClrMapping/>
  </p:clrMapOvr>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99" name="PlaceHolder 2"/>
          <p:cNvSpPr>
            <a:spLocks noGrp="1"/>
          </p:cNvSpPr>
          <p:nvPr>
            <p:ph idx="1"/>
          </p:nvPr>
        </p:nvSpPr>
        <p:spPr>
          <a:xfrm>
            <a:off x="1467000" y="1713960"/>
            <a:ext cx="7867440" cy="349560"/>
          </a:xfrm>
          <a:prstGeom prst="rect">
            <a:avLst/>
          </a:prstGeom>
          <a:noFill/>
          <a:ln w="0">
            <a:noFill/>
          </a:ln>
        </p:spPr>
        <p:txBody>
          <a:bodyPr/>
          <a:lstStyle/>
          <a:p>
            <a:endParaRPr lang="en-US" noProof="0"/>
          </a:p>
        </p:txBody>
      </p:sp>
      <p:sp>
        <p:nvSpPr>
          <p:cNvPr id="200" name="PlaceHolder 3"/>
          <p:cNvSpPr>
            <a:spLocks noGrp="1"/>
          </p:cNvSpPr>
          <p:nvPr>
            <p:ph idx="2"/>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475126184"/>
      </p:ext>
    </p:extLst>
  </p:cSld>
  <p:clrMapOvr>
    <a:masterClrMapping/>
  </p:clrMapOvr>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202"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203"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204"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
        <p:nvSpPr>
          <p:cNvPr id="205" name="PlaceHolder 5"/>
          <p:cNvSpPr>
            <a:spLocks noGrp="1"/>
          </p:cNvSpPr>
          <p:nvPr>
            <p:ph idx="4"/>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468260433"/>
      </p:ext>
    </p:extLst>
  </p:cSld>
  <p:clrMapOvr>
    <a:masterClrMapping/>
  </p:clrMapOvr>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207" name="PlaceHolder 2"/>
          <p:cNvSpPr>
            <a:spLocks noGrp="1"/>
          </p:cNvSpPr>
          <p:nvPr>
            <p:ph idx="1"/>
          </p:nvPr>
        </p:nvSpPr>
        <p:spPr>
          <a:xfrm>
            <a:off x="1467000" y="1713960"/>
            <a:ext cx="2532960" cy="349560"/>
          </a:xfrm>
          <a:prstGeom prst="rect">
            <a:avLst/>
          </a:prstGeom>
          <a:noFill/>
          <a:ln w="0">
            <a:noFill/>
          </a:ln>
        </p:spPr>
        <p:txBody>
          <a:bodyPr/>
          <a:lstStyle/>
          <a:p>
            <a:endParaRPr lang="en-US" noProof="0"/>
          </a:p>
        </p:txBody>
      </p:sp>
      <p:sp>
        <p:nvSpPr>
          <p:cNvPr id="208" name="PlaceHolder 3"/>
          <p:cNvSpPr>
            <a:spLocks noGrp="1"/>
          </p:cNvSpPr>
          <p:nvPr>
            <p:ph idx="2"/>
          </p:nvPr>
        </p:nvSpPr>
        <p:spPr>
          <a:xfrm>
            <a:off x="4127040" y="1713960"/>
            <a:ext cx="2532960" cy="349560"/>
          </a:xfrm>
          <a:prstGeom prst="rect">
            <a:avLst/>
          </a:prstGeom>
          <a:noFill/>
          <a:ln w="0">
            <a:noFill/>
          </a:ln>
        </p:spPr>
        <p:txBody>
          <a:bodyPr/>
          <a:lstStyle/>
          <a:p>
            <a:endParaRPr lang="en-US" noProof="0"/>
          </a:p>
        </p:txBody>
      </p:sp>
      <p:sp>
        <p:nvSpPr>
          <p:cNvPr id="209" name="PlaceHolder 4"/>
          <p:cNvSpPr>
            <a:spLocks noGrp="1"/>
          </p:cNvSpPr>
          <p:nvPr>
            <p:ph idx="3"/>
          </p:nvPr>
        </p:nvSpPr>
        <p:spPr>
          <a:xfrm>
            <a:off x="6787080" y="1713960"/>
            <a:ext cx="2532960" cy="349560"/>
          </a:xfrm>
          <a:prstGeom prst="rect">
            <a:avLst/>
          </a:prstGeom>
          <a:noFill/>
          <a:ln w="0">
            <a:noFill/>
          </a:ln>
        </p:spPr>
        <p:txBody>
          <a:bodyPr/>
          <a:lstStyle/>
          <a:p>
            <a:endParaRPr lang="en-US" noProof="0"/>
          </a:p>
        </p:txBody>
      </p:sp>
      <p:sp>
        <p:nvSpPr>
          <p:cNvPr id="210" name="PlaceHolder 5"/>
          <p:cNvSpPr>
            <a:spLocks noGrp="1"/>
          </p:cNvSpPr>
          <p:nvPr>
            <p:ph idx="4"/>
          </p:nvPr>
        </p:nvSpPr>
        <p:spPr>
          <a:xfrm>
            <a:off x="1467000" y="2097000"/>
            <a:ext cx="2532960" cy="349560"/>
          </a:xfrm>
          <a:prstGeom prst="rect">
            <a:avLst/>
          </a:prstGeom>
          <a:noFill/>
          <a:ln w="0">
            <a:noFill/>
          </a:ln>
        </p:spPr>
        <p:txBody>
          <a:bodyPr/>
          <a:lstStyle/>
          <a:p>
            <a:endParaRPr lang="en-US" noProof="0"/>
          </a:p>
        </p:txBody>
      </p:sp>
      <p:sp>
        <p:nvSpPr>
          <p:cNvPr id="211" name="PlaceHolder 6"/>
          <p:cNvSpPr>
            <a:spLocks noGrp="1"/>
          </p:cNvSpPr>
          <p:nvPr>
            <p:ph idx="5"/>
          </p:nvPr>
        </p:nvSpPr>
        <p:spPr>
          <a:xfrm>
            <a:off x="4127040" y="2097000"/>
            <a:ext cx="2532960" cy="349560"/>
          </a:xfrm>
          <a:prstGeom prst="rect">
            <a:avLst/>
          </a:prstGeom>
          <a:noFill/>
          <a:ln w="0">
            <a:noFill/>
          </a:ln>
        </p:spPr>
        <p:txBody>
          <a:bodyPr/>
          <a:lstStyle/>
          <a:p>
            <a:endParaRPr lang="en-US" noProof="0"/>
          </a:p>
        </p:txBody>
      </p:sp>
      <p:sp>
        <p:nvSpPr>
          <p:cNvPr id="212" name="PlaceHolder 7"/>
          <p:cNvSpPr>
            <a:spLocks noGrp="1"/>
          </p:cNvSpPr>
          <p:nvPr>
            <p:ph idx="6"/>
          </p:nvPr>
        </p:nvSpPr>
        <p:spPr>
          <a:xfrm>
            <a:off x="6787080" y="2097000"/>
            <a:ext cx="253296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311930804"/>
      </p:ext>
    </p:extLst>
  </p:cSld>
  <p:clrMapOvr>
    <a:masterClrMapping/>
  </p:clrMapOvr>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15953247"/>
      </p:ext>
    </p:extLst>
  </p:cSld>
  <p:clrMapOvr>
    <a:masterClrMapping/>
  </p:clrMapOvr>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4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45"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2847445410"/>
      </p:ext>
    </p:extLst>
  </p:cSld>
  <p:clrMapOvr>
    <a:masterClrMapping/>
  </p:clrMapOvr>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4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47" name="PlaceHolder 2"/>
          <p:cNvSpPr>
            <a:spLocks noGrp="1"/>
          </p:cNvSpPr>
          <p:nvPr>
            <p:ph idx="1"/>
          </p:nvPr>
        </p:nvSpPr>
        <p:spPr>
          <a:xfrm>
            <a:off x="1467000" y="1713960"/>
            <a:ext cx="78674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108404842"/>
      </p:ext>
    </p:extLst>
  </p:cSld>
  <p:clrMapOvr>
    <a:masterClrMapping/>
  </p:clrMapOvr>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4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49"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50"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545905456"/>
      </p:ext>
    </p:extLst>
  </p:cSld>
  <p:clrMapOvr>
    <a:masterClrMapping/>
  </p:clrMapOvr>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5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403833409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80" name="PlaceHolder 2"/>
          <p:cNvSpPr>
            <a:spLocks noGrp="1"/>
          </p:cNvSpPr>
          <p:nvPr>
            <p:ph idx="1"/>
          </p:nvPr>
        </p:nvSpPr>
        <p:spPr>
          <a:xfrm>
            <a:off x="1467000" y="1713960"/>
            <a:ext cx="78674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87121380"/>
      </p:ext>
    </p:extLst>
  </p:cSld>
  <p:clrMapOvr>
    <a:masterClrMapping/>
  </p:clrMapOvr>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52"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4176467170"/>
      </p:ext>
    </p:extLst>
  </p:cSld>
  <p:clrMapOvr>
    <a:masterClrMapping/>
  </p:clrMapOvr>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5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54"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55"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
        <p:nvSpPr>
          <p:cNvPr id="656"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899714340"/>
      </p:ext>
    </p:extLst>
  </p:cSld>
  <p:clrMapOvr>
    <a:masterClrMapping/>
  </p:clrMapOvr>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7"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58"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59"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60" name="PlaceHolder 4"/>
          <p:cNvSpPr>
            <a:spLocks noGrp="1"/>
          </p:cNvSpPr>
          <p:nvPr>
            <p:ph idx="3"/>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018721071"/>
      </p:ext>
    </p:extLst>
  </p:cSld>
  <p:clrMapOvr>
    <a:masterClrMapping/>
  </p:clrMapOvr>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62"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63"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64" name="PlaceHolder 4"/>
          <p:cNvSpPr>
            <a:spLocks noGrp="1"/>
          </p:cNvSpPr>
          <p:nvPr>
            <p:ph idx="3"/>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271977023"/>
      </p:ext>
    </p:extLst>
  </p:cSld>
  <p:clrMapOvr>
    <a:masterClrMapping/>
  </p:clrMapOvr>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5"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66" name="PlaceHolder 2"/>
          <p:cNvSpPr>
            <a:spLocks noGrp="1"/>
          </p:cNvSpPr>
          <p:nvPr>
            <p:ph idx="1"/>
          </p:nvPr>
        </p:nvSpPr>
        <p:spPr>
          <a:xfrm>
            <a:off x="1467000" y="1713960"/>
            <a:ext cx="7867440" cy="349560"/>
          </a:xfrm>
          <a:prstGeom prst="rect">
            <a:avLst/>
          </a:prstGeom>
          <a:noFill/>
          <a:ln w="0">
            <a:noFill/>
          </a:ln>
        </p:spPr>
        <p:txBody>
          <a:bodyPr/>
          <a:lstStyle/>
          <a:p>
            <a:endParaRPr lang="en-US" noProof="0"/>
          </a:p>
        </p:txBody>
      </p:sp>
      <p:sp>
        <p:nvSpPr>
          <p:cNvPr id="667" name="PlaceHolder 3"/>
          <p:cNvSpPr>
            <a:spLocks noGrp="1"/>
          </p:cNvSpPr>
          <p:nvPr>
            <p:ph idx="2"/>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857291760"/>
      </p:ext>
    </p:extLst>
  </p:cSld>
  <p:clrMapOvr>
    <a:masterClrMapping/>
  </p:clrMapOvr>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69"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70"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71"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
        <p:nvSpPr>
          <p:cNvPr id="672" name="PlaceHolder 5"/>
          <p:cNvSpPr>
            <a:spLocks noGrp="1"/>
          </p:cNvSpPr>
          <p:nvPr>
            <p:ph idx="4"/>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703591092"/>
      </p:ext>
    </p:extLst>
  </p:cSld>
  <p:clrMapOvr>
    <a:masterClrMapping/>
  </p:clrMapOvr>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74" name="PlaceHolder 2"/>
          <p:cNvSpPr>
            <a:spLocks noGrp="1"/>
          </p:cNvSpPr>
          <p:nvPr>
            <p:ph idx="1"/>
          </p:nvPr>
        </p:nvSpPr>
        <p:spPr>
          <a:xfrm>
            <a:off x="1467000" y="1713960"/>
            <a:ext cx="2532960" cy="349560"/>
          </a:xfrm>
          <a:prstGeom prst="rect">
            <a:avLst/>
          </a:prstGeom>
          <a:noFill/>
          <a:ln w="0">
            <a:noFill/>
          </a:ln>
        </p:spPr>
        <p:txBody>
          <a:bodyPr/>
          <a:lstStyle/>
          <a:p>
            <a:endParaRPr lang="en-US" noProof="0"/>
          </a:p>
        </p:txBody>
      </p:sp>
      <p:sp>
        <p:nvSpPr>
          <p:cNvPr id="675" name="PlaceHolder 3"/>
          <p:cNvSpPr>
            <a:spLocks noGrp="1"/>
          </p:cNvSpPr>
          <p:nvPr>
            <p:ph idx="2"/>
          </p:nvPr>
        </p:nvSpPr>
        <p:spPr>
          <a:xfrm>
            <a:off x="4127040" y="1713960"/>
            <a:ext cx="2532960" cy="349560"/>
          </a:xfrm>
          <a:prstGeom prst="rect">
            <a:avLst/>
          </a:prstGeom>
          <a:noFill/>
          <a:ln w="0">
            <a:noFill/>
          </a:ln>
        </p:spPr>
        <p:txBody>
          <a:bodyPr/>
          <a:lstStyle/>
          <a:p>
            <a:endParaRPr lang="en-US" noProof="0"/>
          </a:p>
        </p:txBody>
      </p:sp>
      <p:sp>
        <p:nvSpPr>
          <p:cNvPr id="676" name="PlaceHolder 4"/>
          <p:cNvSpPr>
            <a:spLocks noGrp="1"/>
          </p:cNvSpPr>
          <p:nvPr>
            <p:ph idx="3"/>
          </p:nvPr>
        </p:nvSpPr>
        <p:spPr>
          <a:xfrm>
            <a:off x="6787080" y="1713960"/>
            <a:ext cx="2532960" cy="349560"/>
          </a:xfrm>
          <a:prstGeom prst="rect">
            <a:avLst/>
          </a:prstGeom>
          <a:noFill/>
          <a:ln w="0">
            <a:noFill/>
          </a:ln>
        </p:spPr>
        <p:txBody>
          <a:bodyPr/>
          <a:lstStyle/>
          <a:p>
            <a:endParaRPr lang="en-US" noProof="0"/>
          </a:p>
        </p:txBody>
      </p:sp>
      <p:sp>
        <p:nvSpPr>
          <p:cNvPr id="677" name="PlaceHolder 5"/>
          <p:cNvSpPr>
            <a:spLocks noGrp="1"/>
          </p:cNvSpPr>
          <p:nvPr>
            <p:ph idx="4"/>
          </p:nvPr>
        </p:nvSpPr>
        <p:spPr>
          <a:xfrm>
            <a:off x="1467000" y="2097000"/>
            <a:ext cx="2532960" cy="349560"/>
          </a:xfrm>
          <a:prstGeom prst="rect">
            <a:avLst/>
          </a:prstGeom>
          <a:noFill/>
          <a:ln w="0">
            <a:noFill/>
          </a:ln>
        </p:spPr>
        <p:txBody>
          <a:bodyPr/>
          <a:lstStyle/>
          <a:p>
            <a:endParaRPr lang="en-US" noProof="0"/>
          </a:p>
        </p:txBody>
      </p:sp>
      <p:sp>
        <p:nvSpPr>
          <p:cNvPr id="678" name="PlaceHolder 6"/>
          <p:cNvSpPr>
            <a:spLocks noGrp="1"/>
          </p:cNvSpPr>
          <p:nvPr>
            <p:ph idx="5"/>
          </p:nvPr>
        </p:nvSpPr>
        <p:spPr>
          <a:xfrm>
            <a:off x="4127040" y="2097000"/>
            <a:ext cx="2532960" cy="349560"/>
          </a:xfrm>
          <a:prstGeom prst="rect">
            <a:avLst/>
          </a:prstGeom>
          <a:noFill/>
          <a:ln w="0">
            <a:noFill/>
          </a:ln>
        </p:spPr>
        <p:txBody>
          <a:bodyPr/>
          <a:lstStyle/>
          <a:p>
            <a:endParaRPr lang="en-US" noProof="0"/>
          </a:p>
        </p:txBody>
      </p:sp>
      <p:sp>
        <p:nvSpPr>
          <p:cNvPr id="679" name="PlaceHolder 7"/>
          <p:cNvSpPr>
            <a:spLocks noGrp="1"/>
          </p:cNvSpPr>
          <p:nvPr>
            <p:ph idx="6"/>
          </p:nvPr>
        </p:nvSpPr>
        <p:spPr>
          <a:xfrm>
            <a:off x="6787080" y="2097000"/>
            <a:ext cx="253296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003768115"/>
      </p:ext>
    </p:extLst>
  </p:cSld>
  <p:clrMapOvr>
    <a:masterClrMapping/>
  </p:clrMapOvr>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9265650"/>
      </p:ext>
    </p:extLst>
  </p:cSld>
  <p:clrMapOvr>
    <a:masterClrMapping/>
  </p:clrMapOvr>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87"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88" name="PlaceHolder 2"/>
          <p:cNvSpPr>
            <a:spLocks noGrp="1"/>
          </p:cNvSpPr>
          <p:nvPr>
            <p:ph type="subTitle" idx="1"/>
          </p:nvPr>
        </p:nvSpPr>
        <p:spPr>
          <a:xfrm>
            <a:off x="1467000" y="1713960"/>
            <a:ext cx="7867440" cy="732960"/>
          </a:xfrm>
          <a:prstGeom prst="rect">
            <a:avLst/>
          </a:prstGeom>
          <a:noFill/>
          <a:ln w="0">
            <a:noFill/>
          </a:ln>
        </p:spPr>
        <p:txBody>
          <a:bodyPr tIns="0" rIns="0" bIns="0"/>
          <a:lstStyle/>
          <a:p>
            <a:endParaRPr lang="es-ES" noProof="0"/>
          </a:p>
        </p:txBody>
      </p:sp>
    </p:spTree>
    <p:extLst>
      <p:ext uri="{BB962C8B-B14F-4D97-AF65-F5344CB8AC3E}">
        <p14:creationId xmlns:p14="http://schemas.microsoft.com/office/powerpoint/2010/main" val="3566611575"/>
      </p:ext>
    </p:extLst>
  </p:cSld>
  <p:clrMapOvr>
    <a:masterClrMapping/>
  </p:clrMapOvr>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89"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90" name="PlaceHolder 2"/>
          <p:cNvSpPr>
            <a:spLocks noGrp="1"/>
          </p:cNvSpPr>
          <p:nvPr>
            <p:ph idx="1"/>
          </p:nvPr>
        </p:nvSpPr>
        <p:spPr>
          <a:xfrm>
            <a:off x="1467000" y="1713960"/>
            <a:ext cx="7867440" cy="7329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14408669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11" name="PlaceHolder 2"/>
          <p:cNvSpPr>
            <a:spLocks noGrp="1"/>
          </p:cNvSpPr>
          <p:nvPr>
            <p:ph idx="1"/>
          </p:nvPr>
        </p:nvSpPr>
        <p:spPr>
          <a:xfrm>
            <a:off x="1467000" y="1713960"/>
            <a:ext cx="3839040" cy="732960"/>
          </a:xfrm>
          <a:prstGeom prst="rect">
            <a:avLst/>
          </a:prstGeom>
          <a:noFill/>
          <a:ln w="0">
            <a:noFill/>
          </a:ln>
        </p:spPr>
        <p:txBody>
          <a:bodyPr/>
          <a:lstStyle/>
          <a:p>
            <a:pPr lvl="0"/>
            <a:r>
              <a:rPr lang="es-ES" noProof="0"/>
              <a:t>Haga clic para modificar el estilo de texto del patrón</a:t>
            </a:r>
          </a:p>
        </p:txBody>
      </p:sp>
      <p:sp>
        <p:nvSpPr>
          <p:cNvPr id="12" name="PlaceHolder 3"/>
          <p:cNvSpPr>
            <a:spLocks noGrp="1"/>
          </p:cNvSpPr>
          <p:nvPr>
            <p:ph idx="2"/>
          </p:nvPr>
        </p:nvSpPr>
        <p:spPr>
          <a:xfrm>
            <a:off x="5498280" y="1713960"/>
            <a:ext cx="3839040" cy="7329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4180376740"/>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82"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183"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927523529"/>
      </p:ext>
    </p:extLst>
  </p:cSld>
  <p:clrMapOvr>
    <a:masterClrMapping/>
  </p:clrMapOvr>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9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92" name="PlaceHolder 2"/>
          <p:cNvSpPr>
            <a:spLocks noGrp="1"/>
          </p:cNvSpPr>
          <p:nvPr>
            <p:ph idx="1"/>
          </p:nvPr>
        </p:nvSpPr>
        <p:spPr>
          <a:xfrm>
            <a:off x="1467000" y="1713960"/>
            <a:ext cx="3839040" cy="732960"/>
          </a:xfrm>
          <a:prstGeom prst="rect">
            <a:avLst/>
          </a:prstGeom>
          <a:noFill/>
          <a:ln w="0">
            <a:noFill/>
          </a:ln>
        </p:spPr>
        <p:txBody>
          <a:bodyPr tIns="0" rIns="0" bIns="0" anchor="t">
            <a:normAutofit/>
          </a:bodyPr>
          <a:lstStyle/>
          <a:p>
            <a:endParaRPr lang="en-US" noProof="0"/>
          </a:p>
        </p:txBody>
      </p:sp>
      <p:sp>
        <p:nvSpPr>
          <p:cNvPr id="693" name="PlaceHolder 3"/>
          <p:cNvSpPr>
            <a:spLocks noGrp="1"/>
          </p:cNvSpPr>
          <p:nvPr>
            <p:ph idx="2"/>
          </p:nvPr>
        </p:nvSpPr>
        <p:spPr>
          <a:xfrm>
            <a:off x="5498280" y="1713960"/>
            <a:ext cx="3839040" cy="7329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3481606212"/>
      </p:ext>
    </p:extLst>
  </p:cSld>
  <p:clrMapOvr>
    <a:masterClrMapping/>
  </p:clrMapOvr>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9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146079737"/>
      </p:ext>
    </p:extLst>
  </p:cSld>
  <p:clrMapOvr>
    <a:masterClrMapping/>
  </p:clrMapOvr>
  <p:transition/>
</p:sldLayout>
</file>

<file path=ppt/slideLayouts/slideLayout4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95" name="PlaceHolder 1"/>
          <p:cNvSpPr>
            <a:spLocks noGrp="1"/>
          </p:cNvSpPr>
          <p:nvPr>
            <p:ph type="subTitle"/>
          </p:nvPr>
        </p:nvSpPr>
        <p:spPr>
          <a:xfrm>
            <a:off x="609480" y="273600"/>
            <a:ext cx="10972440" cy="5307840"/>
          </a:xfrm>
          <a:prstGeom prst="rect">
            <a:avLst/>
          </a:prstGeom>
          <a:noFill/>
          <a:ln w="0">
            <a:noFill/>
          </a:ln>
        </p:spPr>
        <p:txBody>
          <a:bodyPr tIns="0" rIns="0" bIns="0"/>
          <a:lstStyle/>
          <a:p>
            <a:endParaRPr lang="es-ES" noProof="0"/>
          </a:p>
        </p:txBody>
      </p:sp>
    </p:spTree>
    <p:extLst>
      <p:ext uri="{BB962C8B-B14F-4D97-AF65-F5344CB8AC3E}">
        <p14:creationId xmlns:p14="http://schemas.microsoft.com/office/powerpoint/2010/main" val="1938291894"/>
      </p:ext>
    </p:extLst>
  </p:cSld>
  <p:clrMapOvr>
    <a:masterClrMapping/>
  </p:clrMapOvr>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9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97"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698" name="PlaceHolder 3"/>
          <p:cNvSpPr>
            <a:spLocks noGrp="1"/>
          </p:cNvSpPr>
          <p:nvPr>
            <p:ph idx="2"/>
          </p:nvPr>
        </p:nvSpPr>
        <p:spPr>
          <a:xfrm>
            <a:off x="5498280" y="1713960"/>
            <a:ext cx="3839040" cy="732960"/>
          </a:xfrm>
          <a:prstGeom prst="rect">
            <a:avLst/>
          </a:prstGeom>
          <a:noFill/>
          <a:ln w="0">
            <a:noFill/>
          </a:ln>
        </p:spPr>
        <p:txBody>
          <a:bodyPr tIns="0" rIns="0" bIns="0" anchor="t">
            <a:normAutofit/>
          </a:bodyPr>
          <a:lstStyle/>
          <a:p>
            <a:endParaRPr lang="en-US" noProof="0"/>
          </a:p>
        </p:txBody>
      </p:sp>
      <p:sp>
        <p:nvSpPr>
          <p:cNvPr id="699" name="PlaceHolder 4"/>
          <p:cNvSpPr>
            <a:spLocks noGrp="1"/>
          </p:cNvSpPr>
          <p:nvPr>
            <p:ph idx="3"/>
          </p:nvPr>
        </p:nvSpPr>
        <p:spPr>
          <a:xfrm>
            <a:off x="146700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3569538264"/>
      </p:ext>
    </p:extLst>
  </p:cSld>
  <p:clrMapOvr>
    <a:masterClrMapping/>
  </p:clrMapOvr>
  <p:transition/>
</p:sldLayout>
</file>

<file path=ppt/slideLayouts/slideLayout4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00"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01" name="PlaceHolder 2"/>
          <p:cNvSpPr>
            <a:spLocks noGrp="1"/>
          </p:cNvSpPr>
          <p:nvPr>
            <p:ph idx="1"/>
          </p:nvPr>
        </p:nvSpPr>
        <p:spPr>
          <a:xfrm>
            <a:off x="1467000" y="1713960"/>
            <a:ext cx="3839040" cy="732960"/>
          </a:xfrm>
          <a:prstGeom prst="rect">
            <a:avLst/>
          </a:prstGeom>
          <a:noFill/>
          <a:ln w="0">
            <a:noFill/>
          </a:ln>
        </p:spPr>
        <p:txBody>
          <a:bodyPr tIns="0" rIns="0" bIns="0" anchor="t">
            <a:normAutofit/>
          </a:bodyPr>
          <a:lstStyle/>
          <a:p>
            <a:endParaRPr lang="en-US" noProof="0"/>
          </a:p>
        </p:txBody>
      </p:sp>
      <p:sp>
        <p:nvSpPr>
          <p:cNvPr id="702"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703" name="PlaceHolder 4"/>
          <p:cNvSpPr>
            <a:spLocks noGrp="1"/>
          </p:cNvSpPr>
          <p:nvPr>
            <p:ph idx="3"/>
          </p:nvPr>
        </p:nvSpPr>
        <p:spPr>
          <a:xfrm>
            <a:off x="549828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2990159525"/>
      </p:ext>
    </p:extLst>
  </p:cSld>
  <p:clrMapOvr>
    <a:masterClrMapping/>
  </p:clrMapOvr>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0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05"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706"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707" name="PlaceHolder 4"/>
          <p:cNvSpPr>
            <a:spLocks noGrp="1"/>
          </p:cNvSpPr>
          <p:nvPr>
            <p:ph idx="3"/>
          </p:nvPr>
        </p:nvSpPr>
        <p:spPr>
          <a:xfrm>
            <a:off x="1467000" y="2097000"/>
            <a:ext cx="78674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671855536"/>
      </p:ext>
    </p:extLst>
  </p:cSld>
  <p:clrMapOvr>
    <a:masterClrMapping/>
  </p:clrMapOvr>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09" name="PlaceHolder 2"/>
          <p:cNvSpPr>
            <a:spLocks noGrp="1"/>
          </p:cNvSpPr>
          <p:nvPr>
            <p:ph idx="1"/>
          </p:nvPr>
        </p:nvSpPr>
        <p:spPr>
          <a:xfrm>
            <a:off x="1467000" y="1713960"/>
            <a:ext cx="7867440" cy="349560"/>
          </a:xfrm>
          <a:prstGeom prst="rect">
            <a:avLst/>
          </a:prstGeom>
          <a:noFill/>
          <a:ln w="0">
            <a:noFill/>
          </a:ln>
        </p:spPr>
        <p:txBody>
          <a:bodyPr tIns="0" rIns="0" bIns="0" anchor="t">
            <a:normAutofit/>
          </a:bodyPr>
          <a:lstStyle/>
          <a:p>
            <a:endParaRPr lang="en-US" noProof="0"/>
          </a:p>
        </p:txBody>
      </p:sp>
      <p:sp>
        <p:nvSpPr>
          <p:cNvPr id="710" name="PlaceHolder 3"/>
          <p:cNvSpPr>
            <a:spLocks noGrp="1"/>
          </p:cNvSpPr>
          <p:nvPr>
            <p:ph idx="2"/>
          </p:nvPr>
        </p:nvSpPr>
        <p:spPr>
          <a:xfrm>
            <a:off x="1467000" y="2097000"/>
            <a:ext cx="78674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3712452278"/>
      </p:ext>
    </p:extLst>
  </p:cSld>
  <p:clrMapOvr>
    <a:masterClrMapping/>
  </p:clrMapOvr>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12"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713"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714" name="PlaceHolder 4"/>
          <p:cNvSpPr>
            <a:spLocks noGrp="1"/>
          </p:cNvSpPr>
          <p:nvPr>
            <p:ph idx="3"/>
          </p:nvPr>
        </p:nvSpPr>
        <p:spPr>
          <a:xfrm>
            <a:off x="1467000" y="2097000"/>
            <a:ext cx="3839040" cy="349560"/>
          </a:xfrm>
          <a:prstGeom prst="rect">
            <a:avLst/>
          </a:prstGeom>
          <a:noFill/>
          <a:ln w="0">
            <a:noFill/>
          </a:ln>
        </p:spPr>
        <p:txBody>
          <a:bodyPr tIns="0" rIns="0" bIns="0" anchor="t">
            <a:normAutofit/>
          </a:bodyPr>
          <a:lstStyle/>
          <a:p>
            <a:endParaRPr lang="en-US" noProof="0"/>
          </a:p>
        </p:txBody>
      </p:sp>
      <p:sp>
        <p:nvSpPr>
          <p:cNvPr id="715" name="PlaceHolder 5"/>
          <p:cNvSpPr>
            <a:spLocks noGrp="1"/>
          </p:cNvSpPr>
          <p:nvPr>
            <p:ph idx="4"/>
          </p:nvPr>
        </p:nvSpPr>
        <p:spPr>
          <a:xfrm>
            <a:off x="549828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1746710831"/>
      </p:ext>
    </p:extLst>
  </p:cSld>
  <p:clrMapOvr>
    <a:masterClrMapping/>
  </p:clrMapOvr>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17" name="PlaceHolder 2"/>
          <p:cNvSpPr>
            <a:spLocks noGrp="1"/>
          </p:cNvSpPr>
          <p:nvPr>
            <p:ph idx="1"/>
          </p:nvPr>
        </p:nvSpPr>
        <p:spPr>
          <a:xfrm>
            <a:off x="1467000" y="1713960"/>
            <a:ext cx="2532960" cy="349560"/>
          </a:xfrm>
          <a:prstGeom prst="rect">
            <a:avLst/>
          </a:prstGeom>
          <a:noFill/>
          <a:ln w="0">
            <a:noFill/>
          </a:ln>
        </p:spPr>
        <p:txBody>
          <a:bodyPr tIns="0" rIns="0" bIns="0" anchor="t">
            <a:normAutofit/>
          </a:bodyPr>
          <a:lstStyle/>
          <a:p>
            <a:endParaRPr lang="en-US" noProof="0"/>
          </a:p>
        </p:txBody>
      </p:sp>
      <p:sp>
        <p:nvSpPr>
          <p:cNvPr id="718" name="PlaceHolder 3"/>
          <p:cNvSpPr>
            <a:spLocks noGrp="1"/>
          </p:cNvSpPr>
          <p:nvPr>
            <p:ph idx="2"/>
          </p:nvPr>
        </p:nvSpPr>
        <p:spPr>
          <a:xfrm>
            <a:off x="4127040" y="1713960"/>
            <a:ext cx="2532960" cy="349560"/>
          </a:xfrm>
          <a:prstGeom prst="rect">
            <a:avLst/>
          </a:prstGeom>
          <a:noFill/>
          <a:ln w="0">
            <a:noFill/>
          </a:ln>
        </p:spPr>
        <p:txBody>
          <a:bodyPr tIns="0" rIns="0" bIns="0" anchor="t">
            <a:normAutofit/>
          </a:bodyPr>
          <a:lstStyle/>
          <a:p>
            <a:endParaRPr lang="en-US" noProof="0"/>
          </a:p>
        </p:txBody>
      </p:sp>
      <p:sp>
        <p:nvSpPr>
          <p:cNvPr id="719" name="PlaceHolder 4"/>
          <p:cNvSpPr>
            <a:spLocks noGrp="1"/>
          </p:cNvSpPr>
          <p:nvPr>
            <p:ph idx="3"/>
          </p:nvPr>
        </p:nvSpPr>
        <p:spPr>
          <a:xfrm>
            <a:off x="6787080" y="1713960"/>
            <a:ext cx="2532960" cy="349560"/>
          </a:xfrm>
          <a:prstGeom prst="rect">
            <a:avLst/>
          </a:prstGeom>
          <a:noFill/>
          <a:ln w="0">
            <a:noFill/>
          </a:ln>
        </p:spPr>
        <p:txBody>
          <a:bodyPr tIns="0" rIns="0" bIns="0" anchor="t">
            <a:normAutofit/>
          </a:bodyPr>
          <a:lstStyle/>
          <a:p>
            <a:endParaRPr lang="en-US" noProof="0"/>
          </a:p>
        </p:txBody>
      </p:sp>
      <p:sp>
        <p:nvSpPr>
          <p:cNvPr id="720" name="PlaceHolder 5"/>
          <p:cNvSpPr>
            <a:spLocks noGrp="1"/>
          </p:cNvSpPr>
          <p:nvPr>
            <p:ph idx="4"/>
          </p:nvPr>
        </p:nvSpPr>
        <p:spPr>
          <a:xfrm>
            <a:off x="1467000" y="2097000"/>
            <a:ext cx="2532960" cy="349560"/>
          </a:xfrm>
          <a:prstGeom prst="rect">
            <a:avLst/>
          </a:prstGeom>
          <a:noFill/>
          <a:ln w="0">
            <a:noFill/>
          </a:ln>
        </p:spPr>
        <p:txBody>
          <a:bodyPr tIns="0" rIns="0" bIns="0" anchor="t">
            <a:normAutofit/>
          </a:bodyPr>
          <a:lstStyle/>
          <a:p>
            <a:endParaRPr lang="en-US" noProof="0"/>
          </a:p>
        </p:txBody>
      </p:sp>
      <p:sp>
        <p:nvSpPr>
          <p:cNvPr id="721" name="PlaceHolder 6"/>
          <p:cNvSpPr>
            <a:spLocks noGrp="1"/>
          </p:cNvSpPr>
          <p:nvPr>
            <p:ph idx="5"/>
          </p:nvPr>
        </p:nvSpPr>
        <p:spPr>
          <a:xfrm>
            <a:off x="4127040" y="2097000"/>
            <a:ext cx="2532960" cy="349560"/>
          </a:xfrm>
          <a:prstGeom prst="rect">
            <a:avLst/>
          </a:prstGeom>
          <a:noFill/>
          <a:ln w="0">
            <a:noFill/>
          </a:ln>
        </p:spPr>
        <p:txBody>
          <a:bodyPr tIns="0" rIns="0" bIns="0" anchor="t">
            <a:normAutofit/>
          </a:bodyPr>
          <a:lstStyle/>
          <a:p>
            <a:endParaRPr lang="en-US" noProof="0"/>
          </a:p>
        </p:txBody>
      </p:sp>
      <p:sp>
        <p:nvSpPr>
          <p:cNvPr id="722" name="PlaceHolder 7"/>
          <p:cNvSpPr>
            <a:spLocks noGrp="1"/>
          </p:cNvSpPr>
          <p:nvPr>
            <p:ph idx="6"/>
          </p:nvPr>
        </p:nvSpPr>
        <p:spPr>
          <a:xfrm>
            <a:off x="6787080" y="2097000"/>
            <a:ext cx="253296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2380255072"/>
      </p:ext>
    </p:extLst>
  </p:cSld>
  <p:clrMapOvr>
    <a:masterClrMapping/>
  </p:clrMapOvr>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522110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836249498"/>
      </p:ext>
    </p:extLst>
  </p:cSld>
  <p:clrMapOvr>
    <a:masterClrMapping/>
  </p:clrMapOvr>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01"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02"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1853189741"/>
      </p:ext>
    </p:extLst>
  </p:cSld>
  <p:clrMapOvr>
    <a:masterClrMapping/>
  </p:clrMapOvr>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03"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04" name="PlaceHolder 2"/>
          <p:cNvSpPr>
            <a:spLocks noGrp="1"/>
          </p:cNvSpPr>
          <p:nvPr>
            <p:ph idx="1"/>
          </p:nvPr>
        </p:nvSpPr>
        <p:spPr>
          <a:xfrm>
            <a:off x="1467000" y="1713960"/>
            <a:ext cx="78674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274767493"/>
      </p:ext>
    </p:extLst>
  </p:cSld>
  <p:clrMapOvr>
    <a:masterClrMapping/>
  </p:clrMapOvr>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05"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06"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07"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083694846"/>
      </p:ext>
    </p:extLst>
  </p:cSld>
  <p:clrMapOvr>
    <a:masterClrMapping/>
  </p:clrMapOvr>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08"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300558618"/>
      </p:ext>
    </p:extLst>
  </p:cSld>
  <p:clrMapOvr>
    <a:masterClrMapping/>
  </p:clrMapOvr>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9"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2910084901"/>
      </p:ext>
    </p:extLst>
  </p:cSld>
  <p:clrMapOvr>
    <a:masterClrMapping/>
  </p:clrMapOvr>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0"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11"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12"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
        <p:nvSpPr>
          <p:cNvPr id="613"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635863721"/>
      </p:ext>
    </p:extLst>
  </p:cSld>
  <p:clrMapOvr>
    <a:masterClrMapping/>
  </p:clrMapOvr>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4"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15"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16"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17" name="PlaceHolder 4"/>
          <p:cNvSpPr>
            <a:spLocks noGrp="1"/>
          </p:cNvSpPr>
          <p:nvPr>
            <p:ph idx="3"/>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739242532"/>
      </p:ext>
    </p:extLst>
  </p:cSld>
  <p:clrMapOvr>
    <a:masterClrMapping/>
  </p:clrMapOvr>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8"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19"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20"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21" name="PlaceHolder 4"/>
          <p:cNvSpPr>
            <a:spLocks noGrp="1"/>
          </p:cNvSpPr>
          <p:nvPr>
            <p:ph idx="3"/>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918374586"/>
      </p:ext>
    </p:extLst>
  </p:cSld>
  <p:clrMapOvr>
    <a:masterClrMapping/>
  </p:clrMapOvr>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2"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23" name="PlaceHolder 2"/>
          <p:cNvSpPr>
            <a:spLocks noGrp="1"/>
          </p:cNvSpPr>
          <p:nvPr>
            <p:ph idx="1"/>
          </p:nvPr>
        </p:nvSpPr>
        <p:spPr>
          <a:xfrm>
            <a:off x="1467000" y="1713960"/>
            <a:ext cx="7867440" cy="349560"/>
          </a:xfrm>
          <a:prstGeom prst="rect">
            <a:avLst/>
          </a:prstGeom>
          <a:noFill/>
          <a:ln w="0">
            <a:noFill/>
          </a:ln>
        </p:spPr>
        <p:txBody>
          <a:bodyPr/>
          <a:lstStyle/>
          <a:p>
            <a:endParaRPr lang="en-US" noProof="0"/>
          </a:p>
        </p:txBody>
      </p:sp>
      <p:sp>
        <p:nvSpPr>
          <p:cNvPr id="624" name="PlaceHolder 3"/>
          <p:cNvSpPr>
            <a:spLocks noGrp="1"/>
          </p:cNvSpPr>
          <p:nvPr>
            <p:ph idx="2"/>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635774490"/>
      </p:ext>
    </p:extLst>
  </p:cSld>
  <p:clrMapOvr>
    <a:masterClrMapping/>
  </p:clrMapOvr>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5"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26"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27"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28"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
        <p:nvSpPr>
          <p:cNvPr id="629" name="PlaceHolder 5"/>
          <p:cNvSpPr>
            <a:spLocks noGrp="1"/>
          </p:cNvSpPr>
          <p:nvPr>
            <p:ph idx="4"/>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402179016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5"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1558548904"/>
      </p:ext>
    </p:extLst>
  </p:cSld>
  <p:clrMapOvr>
    <a:masterClrMapping/>
  </p:clrMapOvr>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30"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31" name="PlaceHolder 2"/>
          <p:cNvSpPr>
            <a:spLocks noGrp="1"/>
          </p:cNvSpPr>
          <p:nvPr>
            <p:ph idx="1"/>
          </p:nvPr>
        </p:nvSpPr>
        <p:spPr>
          <a:xfrm>
            <a:off x="1467000" y="1713960"/>
            <a:ext cx="2532960" cy="349560"/>
          </a:xfrm>
          <a:prstGeom prst="rect">
            <a:avLst/>
          </a:prstGeom>
          <a:noFill/>
          <a:ln w="0">
            <a:noFill/>
          </a:ln>
        </p:spPr>
        <p:txBody>
          <a:bodyPr/>
          <a:lstStyle/>
          <a:p>
            <a:endParaRPr lang="en-US" noProof="0"/>
          </a:p>
        </p:txBody>
      </p:sp>
      <p:sp>
        <p:nvSpPr>
          <p:cNvPr id="632" name="PlaceHolder 3"/>
          <p:cNvSpPr>
            <a:spLocks noGrp="1"/>
          </p:cNvSpPr>
          <p:nvPr>
            <p:ph idx="2"/>
          </p:nvPr>
        </p:nvSpPr>
        <p:spPr>
          <a:xfrm>
            <a:off x="4127040" y="1713960"/>
            <a:ext cx="2532960" cy="349560"/>
          </a:xfrm>
          <a:prstGeom prst="rect">
            <a:avLst/>
          </a:prstGeom>
          <a:noFill/>
          <a:ln w="0">
            <a:noFill/>
          </a:ln>
        </p:spPr>
        <p:txBody>
          <a:bodyPr/>
          <a:lstStyle/>
          <a:p>
            <a:endParaRPr lang="en-US" noProof="0"/>
          </a:p>
        </p:txBody>
      </p:sp>
      <p:sp>
        <p:nvSpPr>
          <p:cNvPr id="633" name="PlaceHolder 4"/>
          <p:cNvSpPr>
            <a:spLocks noGrp="1"/>
          </p:cNvSpPr>
          <p:nvPr>
            <p:ph idx="3"/>
          </p:nvPr>
        </p:nvSpPr>
        <p:spPr>
          <a:xfrm>
            <a:off x="6787080" y="1713960"/>
            <a:ext cx="2532960" cy="349560"/>
          </a:xfrm>
          <a:prstGeom prst="rect">
            <a:avLst/>
          </a:prstGeom>
          <a:noFill/>
          <a:ln w="0">
            <a:noFill/>
          </a:ln>
        </p:spPr>
        <p:txBody>
          <a:bodyPr/>
          <a:lstStyle/>
          <a:p>
            <a:endParaRPr lang="en-US" noProof="0"/>
          </a:p>
        </p:txBody>
      </p:sp>
      <p:sp>
        <p:nvSpPr>
          <p:cNvPr id="634" name="PlaceHolder 5"/>
          <p:cNvSpPr>
            <a:spLocks noGrp="1"/>
          </p:cNvSpPr>
          <p:nvPr>
            <p:ph idx="4"/>
          </p:nvPr>
        </p:nvSpPr>
        <p:spPr>
          <a:xfrm>
            <a:off x="1467000" y="2097000"/>
            <a:ext cx="2532960" cy="349560"/>
          </a:xfrm>
          <a:prstGeom prst="rect">
            <a:avLst/>
          </a:prstGeom>
          <a:noFill/>
          <a:ln w="0">
            <a:noFill/>
          </a:ln>
        </p:spPr>
        <p:txBody>
          <a:bodyPr/>
          <a:lstStyle/>
          <a:p>
            <a:endParaRPr lang="en-US" noProof="0"/>
          </a:p>
        </p:txBody>
      </p:sp>
      <p:sp>
        <p:nvSpPr>
          <p:cNvPr id="635" name="PlaceHolder 6"/>
          <p:cNvSpPr>
            <a:spLocks noGrp="1"/>
          </p:cNvSpPr>
          <p:nvPr>
            <p:ph idx="5"/>
          </p:nvPr>
        </p:nvSpPr>
        <p:spPr>
          <a:xfrm>
            <a:off x="4127040" y="2097000"/>
            <a:ext cx="2532960" cy="349560"/>
          </a:xfrm>
          <a:prstGeom prst="rect">
            <a:avLst/>
          </a:prstGeom>
          <a:noFill/>
          <a:ln w="0">
            <a:noFill/>
          </a:ln>
        </p:spPr>
        <p:txBody>
          <a:bodyPr/>
          <a:lstStyle/>
          <a:p>
            <a:endParaRPr lang="en-US" noProof="0"/>
          </a:p>
        </p:txBody>
      </p:sp>
      <p:sp>
        <p:nvSpPr>
          <p:cNvPr id="636" name="PlaceHolder 7"/>
          <p:cNvSpPr>
            <a:spLocks noGrp="1"/>
          </p:cNvSpPr>
          <p:nvPr>
            <p:ph idx="6"/>
          </p:nvPr>
        </p:nvSpPr>
        <p:spPr>
          <a:xfrm>
            <a:off x="6787080" y="2097000"/>
            <a:ext cx="253296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843497038"/>
      </p:ext>
    </p:extLst>
  </p:cSld>
  <p:clrMapOvr>
    <a:masterClrMapping/>
  </p:clrMapOvr>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5303775"/>
      </p:ext>
    </p:extLst>
  </p:cSld>
  <p:clrMapOvr>
    <a:masterClrMapping/>
  </p:clrMapOvr>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type="tx" preserve="1">
  <p:cSld name="Diapositiva de título">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7"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r>
              <a:rPr lang="es-ES" noProof="0"/>
              <a:t>Haga clic para modificar el estilo de subtítulo del patrón</a:t>
            </a:r>
          </a:p>
        </p:txBody>
      </p:sp>
    </p:spTree>
    <p:extLst>
      <p:ext uri="{BB962C8B-B14F-4D97-AF65-F5344CB8AC3E}">
        <p14:creationId xmlns:p14="http://schemas.microsoft.com/office/powerpoint/2010/main" val="261351863"/>
      </p:ext>
    </p:extLst>
  </p:cSld>
  <p:clrMapOvr>
    <a:masterClrMapping/>
  </p:clrMapOvr>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9" name="PlaceHolder 2"/>
          <p:cNvSpPr>
            <a:spLocks noGrp="1"/>
          </p:cNvSpPr>
          <p:nvPr>
            <p:ph idx="1"/>
          </p:nvPr>
        </p:nvSpPr>
        <p:spPr>
          <a:xfrm>
            <a:off x="1467000" y="1713960"/>
            <a:ext cx="7867440" cy="7329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1136789171"/>
      </p:ext>
    </p:extLst>
  </p:cSld>
  <p:clrMapOvr>
    <a:masterClrMapping/>
  </p:clrMapOvr>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11" name="PlaceHolder 2"/>
          <p:cNvSpPr>
            <a:spLocks noGrp="1"/>
          </p:cNvSpPr>
          <p:nvPr>
            <p:ph idx="1"/>
          </p:nvPr>
        </p:nvSpPr>
        <p:spPr>
          <a:xfrm>
            <a:off x="1467000" y="1713960"/>
            <a:ext cx="3839040" cy="732960"/>
          </a:xfrm>
          <a:prstGeom prst="rect">
            <a:avLst/>
          </a:prstGeom>
          <a:noFill/>
          <a:ln w="0">
            <a:noFill/>
          </a:ln>
        </p:spPr>
        <p:txBody>
          <a:bodyPr/>
          <a:lstStyle/>
          <a:p>
            <a:pPr lvl="0"/>
            <a:r>
              <a:rPr lang="es-ES" noProof="0"/>
              <a:t>Haga clic para modificar el estilo de texto del patrón</a:t>
            </a:r>
          </a:p>
        </p:txBody>
      </p:sp>
      <p:sp>
        <p:nvSpPr>
          <p:cNvPr id="12" name="PlaceHolder 3"/>
          <p:cNvSpPr>
            <a:spLocks noGrp="1"/>
          </p:cNvSpPr>
          <p:nvPr>
            <p:ph idx="2"/>
          </p:nvPr>
        </p:nvSpPr>
        <p:spPr>
          <a:xfrm>
            <a:off x="5498280" y="1713960"/>
            <a:ext cx="3839040" cy="7329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2297582531"/>
      </p:ext>
    </p:extLst>
  </p:cSld>
  <p:clrMapOvr>
    <a:masterClrMapping/>
  </p:clrMapOvr>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Tree>
    <p:extLst>
      <p:ext uri="{BB962C8B-B14F-4D97-AF65-F5344CB8AC3E}">
        <p14:creationId xmlns:p14="http://schemas.microsoft.com/office/powerpoint/2010/main" val="3771735801"/>
      </p:ext>
    </p:extLst>
  </p:cSld>
  <p:clrMapOvr>
    <a:masterClrMapping/>
  </p:clrMapOvr>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r>
              <a:rPr lang="es-ES" noProof="0"/>
              <a:t>Haga clic para modificar el estilo de subtítulo del patrón</a:t>
            </a:r>
          </a:p>
        </p:txBody>
      </p:sp>
    </p:spTree>
    <p:extLst>
      <p:ext uri="{BB962C8B-B14F-4D97-AF65-F5344CB8AC3E}">
        <p14:creationId xmlns:p14="http://schemas.microsoft.com/office/powerpoint/2010/main" val="4206804976"/>
      </p:ext>
    </p:extLst>
  </p:cSld>
  <p:clrMapOvr>
    <a:masterClrMapping/>
  </p:clrMapOvr>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type="twoObjAndObj" preserve="1">
  <p:cSld name="Título, 2 objetos y 1 objeto">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16" name="PlaceHolder 2"/>
          <p:cNvSpPr>
            <a:spLocks noGrp="1"/>
          </p:cNvSpPr>
          <p:nvPr>
            <p:ph idx="1"/>
          </p:nvPr>
        </p:nvSpPr>
        <p:spPr>
          <a:xfrm>
            <a:off x="1467000" y="1713960"/>
            <a:ext cx="3839040" cy="349560"/>
          </a:xfrm>
          <a:prstGeom prst="rect">
            <a:avLst/>
          </a:prstGeom>
          <a:noFill/>
          <a:ln w="0">
            <a:noFill/>
          </a:ln>
        </p:spPr>
        <p:txBody>
          <a:bodyPr/>
          <a:lstStyle/>
          <a:p>
            <a:pPr lvl="0"/>
            <a:r>
              <a:rPr lang="es-ES" noProof="0"/>
              <a:t>Haga clic para modificar el estilo de texto del patrón</a:t>
            </a:r>
          </a:p>
        </p:txBody>
      </p:sp>
      <p:sp>
        <p:nvSpPr>
          <p:cNvPr id="17" name="PlaceHolder 3"/>
          <p:cNvSpPr>
            <a:spLocks noGrp="1"/>
          </p:cNvSpPr>
          <p:nvPr>
            <p:ph idx="2"/>
          </p:nvPr>
        </p:nvSpPr>
        <p:spPr>
          <a:xfrm>
            <a:off x="5498280" y="1713960"/>
            <a:ext cx="3839040" cy="732960"/>
          </a:xfrm>
          <a:prstGeom prst="rect">
            <a:avLst/>
          </a:prstGeom>
          <a:noFill/>
          <a:ln w="0">
            <a:noFill/>
          </a:ln>
        </p:spPr>
        <p:txBody>
          <a:bodyPr/>
          <a:lstStyle/>
          <a:p>
            <a:pPr lvl="0"/>
            <a:r>
              <a:rPr lang="es-ES" noProof="0"/>
              <a:t>Haga clic para modificar el estilo de texto del patrón</a:t>
            </a:r>
          </a:p>
        </p:txBody>
      </p:sp>
      <p:sp>
        <p:nvSpPr>
          <p:cNvPr id="18" name="PlaceHolder 4"/>
          <p:cNvSpPr>
            <a:spLocks noGrp="1"/>
          </p:cNvSpPr>
          <p:nvPr>
            <p:ph idx="3"/>
          </p:nvPr>
        </p:nvSpPr>
        <p:spPr>
          <a:xfrm>
            <a:off x="1467000" y="2097000"/>
            <a:ext cx="38390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4027071294"/>
      </p:ext>
    </p:extLst>
  </p:cSld>
  <p:clrMapOvr>
    <a:masterClrMapping/>
  </p:clrMapOvr>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20" name="PlaceHolder 2"/>
          <p:cNvSpPr>
            <a:spLocks noGrp="1"/>
          </p:cNvSpPr>
          <p:nvPr>
            <p:ph idx="1"/>
          </p:nvPr>
        </p:nvSpPr>
        <p:spPr>
          <a:xfrm>
            <a:off x="1467000" y="1713960"/>
            <a:ext cx="3839040" cy="732960"/>
          </a:xfrm>
          <a:prstGeom prst="rect">
            <a:avLst/>
          </a:prstGeom>
          <a:noFill/>
          <a:ln w="0">
            <a:noFill/>
          </a:ln>
        </p:spPr>
        <p:txBody>
          <a:bodyPr/>
          <a:lstStyle/>
          <a:p>
            <a:pPr lvl="0"/>
            <a:r>
              <a:rPr lang="es-ES" noProof="0"/>
              <a:t>Haga clic para modificar el estilo de texto del patrón</a:t>
            </a:r>
          </a:p>
        </p:txBody>
      </p:sp>
      <p:sp>
        <p:nvSpPr>
          <p:cNvPr id="21" name="PlaceHolder 3"/>
          <p:cNvSpPr>
            <a:spLocks noGrp="1"/>
          </p:cNvSpPr>
          <p:nvPr>
            <p:ph idx="2"/>
          </p:nvPr>
        </p:nvSpPr>
        <p:spPr>
          <a:xfrm>
            <a:off x="5498280" y="1713960"/>
            <a:ext cx="3839040" cy="349560"/>
          </a:xfrm>
          <a:prstGeom prst="rect">
            <a:avLst/>
          </a:prstGeom>
          <a:noFill/>
          <a:ln w="0">
            <a:noFill/>
          </a:ln>
        </p:spPr>
        <p:txBody>
          <a:bodyPr/>
          <a:lstStyle/>
          <a:p>
            <a:pPr lvl="0"/>
            <a:r>
              <a:rPr lang="es-ES" noProof="0"/>
              <a:t>Haga clic para modificar el estilo de texto del patrón</a:t>
            </a:r>
          </a:p>
        </p:txBody>
      </p:sp>
      <p:sp>
        <p:nvSpPr>
          <p:cNvPr id="22" name="PlaceHolder 4"/>
          <p:cNvSpPr>
            <a:spLocks noGrp="1"/>
          </p:cNvSpPr>
          <p:nvPr>
            <p:ph idx="3"/>
          </p:nvPr>
        </p:nvSpPr>
        <p:spPr>
          <a:xfrm>
            <a:off x="5498280" y="2097000"/>
            <a:ext cx="38390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3641235297"/>
      </p:ext>
    </p:extLst>
  </p:cSld>
  <p:clrMapOvr>
    <a:masterClrMapping/>
  </p:clrMapOvr>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24" name="PlaceHolder 2"/>
          <p:cNvSpPr>
            <a:spLocks noGrp="1"/>
          </p:cNvSpPr>
          <p:nvPr>
            <p:ph idx="1"/>
          </p:nvPr>
        </p:nvSpPr>
        <p:spPr>
          <a:xfrm>
            <a:off x="1467000" y="1713960"/>
            <a:ext cx="3839040" cy="349560"/>
          </a:xfrm>
          <a:prstGeom prst="rect">
            <a:avLst/>
          </a:prstGeom>
          <a:noFill/>
          <a:ln w="0">
            <a:noFill/>
          </a:ln>
        </p:spPr>
        <p:txBody>
          <a:bodyPr/>
          <a:lstStyle/>
          <a:p>
            <a:pPr lvl="0"/>
            <a:r>
              <a:rPr lang="es-ES" noProof="0"/>
              <a:t>Haga clic para modificar el estilo de texto del patrón</a:t>
            </a:r>
          </a:p>
        </p:txBody>
      </p:sp>
      <p:sp>
        <p:nvSpPr>
          <p:cNvPr id="25" name="PlaceHolder 3"/>
          <p:cNvSpPr>
            <a:spLocks noGrp="1"/>
          </p:cNvSpPr>
          <p:nvPr>
            <p:ph idx="2"/>
          </p:nvPr>
        </p:nvSpPr>
        <p:spPr>
          <a:xfrm>
            <a:off x="5498280" y="1713960"/>
            <a:ext cx="3839040" cy="349560"/>
          </a:xfrm>
          <a:prstGeom prst="rect">
            <a:avLst/>
          </a:prstGeom>
          <a:noFill/>
          <a:ln w="0">
            <a:noFill/>
          </a:ln>
        </p:spPr>
        <p:txBody>
          <a:bodyPr/>
          <a:lstStyle/>
          <a:p>
            <a:pPr lvl="0"/>
            <a:r>
              <a:rPr lang="es-ES" noProof="0"/>
              <a:t>Haga clic para modificar el estilo de texto del patrón</a:t>
            </a:r>
          </a:p>
        </p:txBody>
      </p:sp>
      <p:sp>
        <p:nvSpPr>
          <p:cNvPr id="26" name="PlaceHolder 4"/>
          <p:cNvSpPr>
            <a:spLocks noGrp="1"/>
          </p:cNvSpPr>
          <p:nvPr>
            <p:ph idx="3"/>
          </p:nvPr>
        </p:nvSpPr>
        <p:spPr>
          <a:xfrm>
            <a:off x="1467000" y="2097000"/>
            <a:ext cx="78674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323471444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87"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188"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
        <p:nvSpPr>
          <p:cNvPr id="189"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427831697"/>
      </p:ext>
    </p:extLst>
  </p:cSld>
  <p:clrMapOvr>
    <a:masterClrMapping/>
  </p:clrMapOvr>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28" name="PlaceHolder 2"/>
          <p:cNvSpPr>
            <a:spLocks noGrp="1"/>
          </p:cNvSpPr>
          <p:nvPr>
            <p:ph idx="1"/>
          </p:nvPr>
        </p:nvSpPr>
        <p:spPr>
          <a:xfrm>
            <a:off x="1467000" y="1713960"/>
            <a:ext cx="7867440" cy="349560"/>
          </a:xfrm>
          <a:prstGeom prst="rect">
            <a:avLst/>
          </a:prstGeom>
          <a:noFill/>
          <a:ln w="0">
            <a:noFill/>
          </a:ln>
        </p:spPr>
        <p:txBody>
          <a:bodyPr/>
          <a:lstStyle/>
          <a:p>
            <a:pPr lvl="0"/>
            <a:r>
              <a:rPr lang="es-ES" noProof="0"/>
              <a:t>Haga clic para modificar el estilo de texto del patrón</a:t>
            </a:r>
          </a:p>
        </p:txBody>
      </p:sp>
      <p:sp>
        <p:nvSpPr>
          <p:cNvPr id="29" name="PlaceHolder 3"/>
          <p:cNvSpPr>
            <a:spLocks noGrp="1"/>
          </p:cNvSpPr>
          <p:nvPr>
            <p:ph idx="2"/>
          </p:nvPr>
        </p:nvSpPr>
        <p:spPr>
          <a:xfrm>
            <a:off x="1467000" y="2097000"/>
            <a:ext cx="78674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1208514634"/>
      </p:ext>
    </p:extLst>
  </p:cSld>
  <p:clrMapOvr>
    <a:masterClrMapping/>
  </p:clrMapOvr>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31" name="PlaceHolder 2"/>
          <p:cNvSpPr>
            <a:spLocks noGrp="1"/>
          </p:cNvSpPr>
          <p:nvPr>
            <p:ph idx="1"/>
          </p:nvPr>
        </p:nvSpPr>
        <p:spPr>
          <a:xfrm>
            <a:off x="1467000" y="1713960"/>
            <a:ext cx="3839040" cy="349560"/>
          </a:xfrm>
          <a:prstGeom prst="rect">
            <a:avLst/>
          </a:prstGeom>
          <a:noFill/>
          <a:ln w="0">
            <a:noFill/>
          </a:ln>
        </p:spPr>
        <p:txBody>
          <a:bodyPr/>
          <a:lstStyle/>
          <a:p>
            <a:pPr lvl="0"/>
            <a:r>
              <a:rPr lang="es-ES" noProof="0"/>
              <a:t>Haga clic para modificar el estilo de texto del patrón</a:t>
            </a:r>
          </a:p>
        </p:txBody>
      </p:sp>
      <p:sp>
        <p:nvSpPr>
          <p:cNvPr id="32" name="PlaceHolder 3"/>
          <p:cNvSpPr>
            <a:spLocks noGrp="1"/>
          </p:cNvSpPr>
          <p:nvPr>
            <p:ph idx="2"/>
          </p:nvPr>
        </p:nvSpPr>
        <p:spPr>
          <a:xfrm>
            <a:off x="5498280" y="1713960"/>
            <a:ext cx="3839040" cy="349560"/>
          </a:xfrm>
          <a:prstGeom prst="rect">
            <a:avLst/>
          </a:prstGeom>
          <a:noFill/>
          <a:ln w="0">
            <a:noFill/>
          </a:ln>
        </p:spPr>
        <p:txBody>
          <a:bodyPr/>
          <a:lstStyle/>
          <a:p>
            <a:pPr lvl="0"/>
            <a:r>
              <a:rPr lang="es-ES" noProof="0"/>
              <a:t>Haga clic para modificar el estilo de texto del patrón</a:t>
            </a:r>
          </a:p>
        </p:txBody>
      </p:sp>
      <p:sp>
        <p:nvSpPr>
          <p:cNvPr id="33" name="PlaceHolder 4"/>
          <p:cNvSpPr>
            <a:spLocks noGrp="1"/>
          </p:cNvSpPr>
          <p:nvPr>
            <p:ph idx="3"/>
          </p:nvPr>
        </p:nvSpPr>
        <p:spPr>
          <a:xfrm>
            <a:off x="1467000" y="2097000"/>
            <a:ext cx="3839040" cy="349560"/>
          </a:xfrm>
          <a:prstGeom prst="rect">
            <a:avLst/>
          </a:prstGeom>
          <a:noFill/>
          <a:ln w="0">
            <a:noFill/>
          </a:ln>
        </p:spPr>
        <p:txBody>
          <a:bodyPr/>
          <a:lstStyle/>
          <a:p>
            <a:pPr lvl="0"/>
            <a:r>
              <a:rPr lang="es-ES" noProof="0"/>
              <a:t>Haga clic para modificar el estilo de texto del patrón</a:t>
            </a:r>
          </a:p>
        </p:txBody>
      </p:sp>
      <p:sp>
        <p:nvSpPr>
          <p:cNvPr id="34" name="PlaceHolder 5"/>
          <p:cNvSpPr>
            <a:spLocks noGrp="1"/>
          </p:cNvSpPr>
          <p:nvPr>
            <p:ph idx="4"/>
          </p:nvPr>
        </p:nvSpPr>
        <p:spPr>
          <a:xfrm>
            <a:off x="5498280" y="2097000"/>
            <a:ext cx="38390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1154035130"/>
      </p:ext>
    </p:extLst>
  </p:cSld>
  <p:clrMapOvr>
    <a:masterClrMapping/>
  </p:clrMapOvr>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36" name="PlaceHolder 2"/>
          <p:cNvSpPr>
            <a:spLocks noGrp="1"/>
          </p:cNvSpPr>
          <p:nvPr>
            <p:ph idx="1"/>
          </p:nvPr>
        </p:nvSpPr>
        <p:spPr>
          <a:xfrm>
            <a:off x="1467000" y="1713960"/>
            <a:ext cx="2532960" cy="349560"/>
          </a:xfrm>
          <a:prstGeom prst="rect">
            <a:avLst/>
          </a:prstGeom>
          <a:noFill/>
          <a:ln w="0">
            <a:noFill/>
          </a:ln>
        </p:spPr>
        <p:txBody>
          <a:bodyPr/>
          <a:lstStyle/>
          <a:p>
            <a:pPr lvl="0"/>
            <a:r>
              <a:rPr lang="es-ES" noProof="0"/>
              <a:t>Haga clic para modificar el estilo de texto del patrón</a:t>
            </a:r>
          </a:p>
        </p:txBody>
      </p:sp>
      <p:sp>
        <p:nvSpPr>
          <p:cNvPr id="37" name="PlaceHolder 3"/>
          <p:cNvSpPr>
            <a:spLocks noGrp="1"/>
          </p:cNvSpPr>
          <p:nvPr>
            <p:ph idx="2"/>
          </p:nvPr>
        </p:nvSpPr>
        <p:spPr>
          <a:xfrm>
            <a:off x="4127040" y="1713960"/>
            <a:ext cx="2532960" cy="349560"/>
          </a:xfrm>
          <a:prstGeom prst="rect">
            <a:avLst/>
          </a:prstGeom>
          <a:noFill/>
          <a:ln w="0">
            <a:noFill/>
          </a:ln>
        </p:spPr>
        <p:txBody>
          <a:bodyPr/>
          <a:lstStyle/>
          <a:p>
            <a:pPr lvl="0"/>
            <a:r>
              <a:rPr lang="es-ES" noProof="0"/>
              <a:t>Haga clic para modificar el estilo de texto del patrón</a:t>
            </a:r>
          </a:p>
        </p:txBody>
      </p:sp>
      <p:sp>
        <p:nvSpPr>
          <p:cNvPr id="38" name="PlaceHolder 4"/>
          <p:cNvSpPr>
            <a:spLocks noGrp="1"/>
          </p:cNvSpPr>
          <p:nvPr>
            <p:ph idx="3"/>
          </p:nvPr>
        </p:nvSpPr>
        <p:spPr>
          <a:xfrm>
            <a:off x="6787080" y="1713960"/>
            <a:ext cx="2532960" cy="349560"/>
          </a:xfrm>
          <a:prstGeom prst="rect">
            <a:avLst/>
          </a:prstGeom>
          <a:noFill/>
          <a:ln w="0">
            <a:noFill/>
          </a:ln>
        </p:spPr>
        <p:txBody>
          <a:bodyPr/>
          <a:lstStyle/>
          <a:p>
            <a:pPr lvl="0"/>
            <a:r>
              <a:rPr lang="es-ES" noProof="0"/>
              <a:t>Haga clic para modificar el estilo de texto del patrón</a:t>
            </a:r>
          </a:p>
        </p:txBody>
      </p:sp>
      <p:sp>
        <p:nvSpPr>
          <p:cNvPr id="39" name="PlaceHolder 5"/>
          <p:cNvSpPr>
            <a:spLocks noGrp="1"/>
          </p:cNvSpPr>
          <p:nvPr>
            <p:ph idx="4"/>
          </p:nvPr>
        </p:nvSpPr>
        <p:spPr>
          <a:xfrm>
            <a:off x="1467000" y="2097000"/>
            <a:ext cx="2532960" cy="349560"/>
          </a:xfrm>
          <a:prstGeom prst="rect">
            <a:avLst/>
          </a:prstGeom>
          <a:noFill/>
          <a:ln w="0">
            <a:noFill/>
          </a:ln>
        </p:spPr>
        <p:txBody>
          <a:bodyPr/>
          <a:lstStyle/>
          <a:p>
            <a:pPr lvl="0"/>
            <a:r>
              <a:rPr lang="es-ES" noProof="0"/>
              <a:t>Haga clic para modificar el estilo de texto del patrón</a:t>
            </a:r>
          </a:p>
        </p:txBody>
      </p:sp>
      <p:sp>
        <p:nvSpPr>
          <p:cNvPr id="40" name="PlaceHolder 6"/>
          <p:cNvSpPr>
            <a:spLocks noGrp="1"/>
          </p:cNvSpPr>
          <p:nvPr>
            <p:ph idx="5"/>
          </p:nvPr>
        </p:nvSpPr>
        <p:spPr>
          <a:xfrm>
            <a:off x="4127040" y="2097000"/>
            <a:ext cx="2532960" cy="349560"/>
          </a:xfrm>
          <a:prstGeom prst="rect">
            <a:avLst/>
          </a:prstGeom>
          <a:noFill/>
          <a:ln w="0">
            <a:noFill/>
          </a:ln>
        </p:spPr>
        <p:txBody>
          <a:bodyPr/>
          <a:lstStyle/>
          <a:p>
            <a:pPr lvl="0"/>
            <a:r>
              <a:rPr lang="es-ES" noProof="0"/>
              <a:t>Haga clic para modificar el estilo de texto del patrón</a:t>
            </a:r>
          </a:p>
        </p:txBody>
      </p:sp>
      <p:sp>
        <p:nvSpPr>
          <p:cNvPr id="41" name="PlaceHolder 7"/>
          <p:cNvSpPr>
            <a:spLocks noGrp="1"/>
          </p:cNvSpPr>
          <p:nvPr>
            <p:ph idx="6"/>
          </p:nvPr>
        </p:nvSpPr>
        <p:spPr>
          <a:xfrm>
            <a:off x="6787080" y="2097000"/>
            <a:ext cx="253296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3399212458"/>
      </p:ext>
    </p:extLst>
  </p:cSld>
  <p:clrMapOvr>
    <a:masterClrMapping/>
  </p:clrMapOvr>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88464"/>
      </p:ext>
    </p:extLst>
  </p:cSld>
  <p:clrMapOvr>
    <a:masterClrMapping/>
  </p:clrMapOvr>
  <p:transition/>
</p:sldLayout>
</file>

<file path=ppt/slideLayouts/slideLayout43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50"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1140511601"/>
      </p:ext>
    </p:extLst>
  </p:cSld>
  <p:clrMapOvr>
    <a:masterClrMapping/>
  </p:clrMapOvr>
  <p:transition/>
</p:sldLayout>
</file>

<file path=ppt/slideLayouts/slideLayout43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52" name="PlaceHolder 2"/>
          <p:cNvSpPr>
            <a:spLocks noGrp="1"/>
          </p:cNvSpPr>
          <p:nvPr>
            <p:ph idx="1"/>
          </p:nvPr>
        </p:nvSpPr>
        <p:spPr>
          <a:xfrm>
            <a:off x="1467000" y="1713960"/>
            <a:ext cx="78674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476391937"/>
      </p:ext>
    </p:extLst>
  </p:cSld>
  <p:clrMapOvr>
    <a:masterClrMapping/>
  </p:clrMapOvr>
  <p:transition/>
</p:sldLayout>
</file>

<file path=ppt/slideLayouts/slideLayout43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54"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55"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852660081"/>
      </p:ext>
    </p:extLst>
  </p:cSld>
  <p:clrMapOvr>
    <a:masterClrMapping/>
  </p:clrMapOvr>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1880084481"/>
      </p:ext>
    </p:extLst>
  </p:cSld>
  <p:clrMapOvr>
    <a:masterClrMapping/>
  </p:clrMapOvr>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1796677339"/>
      </p:ext>
    </p:extLst>
  </p:cSld>
  <p:clrMapOvr>
    <a:masterClrMapping/>
  </p:clrMapOvr>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59"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0"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
        <p:nvSpPr>
          <p:cNvPr id="61"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47443790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91"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192"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193" name="PlaceHolder 4"/>
          <p:cNvSpPr>
            <a:spLocks noGrp="1"/>
          </p:cNvSpPr>
          <p:nvPr>
            <p:ph idx="3"/>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073914988"/>
      </p:ext>
    </p:extLst>
  </p:cSld>
  <p:clrMapOvr>
    <a:masterClrMapping/>
  </p:clrMapOvr>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3"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4"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5" name="PlaceHolder 4"/>
          <p:cNvSpPr>
            <a:spLocks noGrp="1"/>
          </p:cNvSpPr>
          <p:nvPr>
            <p:ph idx="3"/>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4185922318"/>
      </p:ext>
    </p:extLst>
  </p:cSld>
  <p:clrMapOvr>
    <a:masterClrMapping/>
  </p:clrMapOvr>
  <p:transition/>
</p:sldLayout>
</file>

<file path=ppt/slideLayouts/slideLayout44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7"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8"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9" name="PlaceHolder 4"/>
          <p:cNvSpPr>
            <a:spLocks noGrp="1"/>
          </p:cNvSpPr>
          <p:nvPr>
            <p:ph idx="3"/>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480900188"/>
      </p:ext>
    </p:extLst>
  </p:cSld>
  <p:clrMapOvr>
    <a:masterClrMapping/>
  </p:clrMapOvr>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1" name="PlaceHolder 2"/>
          <p:cNvSpPr>
            <a:spLocks noGrp="1"/>
          </p:cNvSpPr>
          <p:nvPr>
            <p:ph idx="1"/>
          </p:nvPr>
        </p:nvSpPr>
        <p:spPr>
          <a:xfrm>
            <a:off x="1467000" y="1713960"/>
            <a:ext cx="7867440" cy="349560"/>
          </a:xfrm>
          <a:prstGeom prst="rect">
            <a:avLst/>
          </a:prstGeom>
          <a:noFill/>
          <a:ln w="0">
            <a:noFill/>
          </a:ln>
        </p:spPr>
        <p:txBody>
          <a:bodyPr/>
          <a:lstStyle/>
          <a:p>
            <a:endParaRPr lang="en-US" noProof="0"/>
          </a:p>
        </p:txBody>
      </p:sp>
      <p:sp>
        <p:nvSpPr>
          <p:cNvPr id="72" name="PlaceHolder 3"/>
          <p:cNvSpPr>
            <a:spLocks noGrp="1"/>
          </p:cNvSpPr>
          <p:nvPr>
            <p:ph idx="2"/>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617949445"/>
      </p:ext>
    </p:extLst>
  </p:cSld>
  <p:clrMapOvr>
    <a:masterClrMapping/>
  </p:clrMapOvr>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4"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75"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76"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
        <p:nvSpPr>
          <p:cNvPr id="77" name="PlaceHolder 5"/>
          <p:cNvSpPr>
            <a:spLocks noGrp="1"/>
          </p:cNvSpPr>
          <p:nvPr>
            <p:ph idx="4"/>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140766800"/>
      </p:ext>
    </p:extLst>
  </p:cSld>
  <p:clrMapOvr>
    <a:masterClrMapping/>
  </p:clrMapOvr>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9" name="PlaceHolder 2"/>
          <p:cNvSpPr>
            <a:spLocks noGrp="1"/>
          </p:cNvSpPr>
          <p:nvPr>
            <p:ph idx="1"/>
          </p:nvPr>
        </p:nvSpPr>
        <p:spPr>
          <a:xfrm>
            <a:off x="1467000" y="1713960"/>
            <a:ext cx="2532960" cy="349560"/>
          </a:xfrm>
          <a:prstGeom prst="rect">
            <a:avLst/>
          </a:prstGeom>
          <a:noFill/>
          <a:ln w="0">
            <a:noFill/>
          </a:ln>
        </p:spPr>
        <p:txBody>
          <a:bodyPr/>
          <a:lstStyle/>
          <a:p>
            <a:endParaRPr lang="en-US" noProof="0"/>
          </a:p>
        </p:txBody>
      </p:sp>
      <p:sp>
        <p:nvSpPr>
          <p:cNvPr id="80" name="PlaceHolder 3"/>
          <p:cNvSpPr>
            <a:spLocks noGrp="1"/>
          </p:cNvSpPr>
          <p:nvPr>
            <p:ph idx="2"/>
          </p:nvPr>
        </p:nvSpPr>
        <p:spPr>
          <a:xfrm>
            <a:off x="4127040" y="1713960"/>
            <a:ext cx="2532960" cy="349560"/>
          </a:xfrm>
          <a:prstGeom prst="rect">
            <a:avLst/>
          </a:prstGeom>
          <a:noFill/>
          <a:ln w="0">
            <a:noFill/>
          </a:ln>
        </p:spPr>
        <p:txBody>
          <a:bodyPr/>
          <a:lstStyle/>
          <a:p>
            <a:endParaRPr lang="en-US" noProof="0"/>
          </a:p>
        </p:txBody>
      </p:sp>
      <p:sp>
        <p:nvSpPr>
          <p:cNvPr id="81" name="PlaceHolder 4"/>
          <p:cNvSpPr>
            <a:spLocks noGrp="1"/>
          </p:cNvSpPr>
          <p:nvPr>
            <p:ph idx="3"/>
          </p:nvPr>
        </p:nvSpPr>
        <p:spPr>
          <a:xfrm>
            <a:off x="6787080" y="1713960"/>
            <a:ext cx="2532960" cy="349560"/>
          </a:xfrm>
          <a:prstGeom prst="rect">
            <a:avLst/>
          </a:prstGeom>
          <a:noFill/>
          <a:ln w="0">
            <a:noFill/>
          </a:ln>
        </p:spPr>
        <p:txBody>
          <a:bodyPr/>
          <a:lstStyle/>
          <a:p>
            <a:endParaRPr lang="en-US" noProof="0"/>
          </a:p>
        </p:txBody>
      </p:sp>
      <p:sp>
        <p:nvSpPr>
          <p:cNvPr id="82" name="PlaceHolder 5"/>
          <p:cNvSpPr>
            <a:spLocks noGrp="1"/>
          </p:cNvSpPr>
          <p:nvPr>
            <p:ph idx="4"/>
          </p:nvPr>
        </p:nvSpPr>
        <p:spPr>
          <a:xfrm>
            <a:off x="1467000" y="2097000"/>
            <a:ext cx="2532960" cy="349560"/>
          </a:xfrm>
          <a:prstGeom prst="rect">
            <a:avLst/>
          </a:prstGeom>
          <a:noFill/>
          <a:ln w="0">
            <a:noFill/>
          </a:ln>
        </p:spPr>
        <p:txBody>
          <a:bodyPr/>
          <a:lstStyle/>
          <a:p>
            <a:endParaRPr lang="en-US" noProof="0"/>
          </a:p>
        </p:txBody>
      </p:sp>
      <p:sp>
        <p:nvSpPr>
          <p:cNvPr id="83" name="PlaceHolder 6"/>
          <p:cNvSpPr>
            <a:spLocks noGrp="1"/>
          </p:cNvSpPr>
          <p:nvPr>
            <p:ph idx="5"/>
          </p:nvPr>
        </p:nvSpPr>
        <p:spPr>
          <a:xfrm>
            <a:off x="4127040" y="2097000"/>
            <a:ext cx="2532960" cy="349560"/>
          </a:xfrm>
          <a:prstGeom prst="rect">
            <a:avLst/>
          </a:prstGeom>
          <a:noFill/>
          <a:ln w="0">
            <a:noFill/>
          </a:ln>
        </p:spPr>
        <p:txBody>
          <a:bodyPr/>
          <a:lstStyle/>
          <a:p>
            <a:endParaRPr lang="en-US" noProof="0"/>
          </a:p>
        </p:txBody>
      </p:sp>
      <p:sp>
        <p:nvSpPr>
          <p:cNvPr id="84" name="PlaceHolder 7"/>
          <p:cNvSpPr>
            <a:spLocks noGrp="1"/>
          </p:cNvSpPr>
          <p:nvPr>
            <p:ph idx="6"/>
          </p:nvPr>
        </p:nvSpPr>
        <p:spPr>
          <a:xfrm>
            <a:off x="6787080" y="2097000"/>
            <a:ext cx="253296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4079967982"/>
      </p:ext>
    </p:extLst>
  </p:cSld>
  <p:clrMapOvr>
    <a:masterClrMapping/>
  </p:clrMapOvr>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029742"/>
      </p:ext>
    </p:extLst>
  </p:cSld>
  <p:clrMapOvr>
    <a:masterClrMapping/>
  </p:clrMapOvr>
  <p:transition/>
</p:sldLayout>
</file>

<file path=ppt/slideLayouts/slideLayout44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35" name="PlaceHolder 2"/>
          <p:cNvSpPr>
            <a:spLocks noGrp="1"/>
          </p:cNvSpPr>
          <p:nvPr>
            <p:ph type="subTitle" idx="1"/>
          </p:nvPr>
        </p:nvSpPr>
        <p:spPr>
          <a:xfrm>
            <a:off x="1467000" y="1713960"/>
            <a:ext cx="7867440" cy="732960"/>
          </a:xfrm>
          <a:prstGeom prst="rect">
            <a:avLst/>
          </a:prstGeom>
          <a:noFill/>
          <a:ln w="0">
            <a:noFill/>
          </a:ln>
        </p:spPr>
        <p:txBody>
          <a:bodyPr tIns="0" rIns="0" bIns="0"/>
          <a:lstStyle/>
          <a:p>
            <a:endParaRPr lang="es-ES" noProof="0"/>
          </a:p>
        </p:txBody>
      </p:sp>
    </p:spTree>
    <p:extLst>
      <p:ext uri="{BB962C8B-B14F-4D97-AF65-F5344CB8AC3E}">
        <p14:creationId xmlns:p14="http://schemas.microsoft.com/office/powerpoint/2010/main" val="1516635259"/>
      </p:ext>
    </p:extLst>
  </p:cSld>
  <p:clrMapOvr>
    <a:masterClrMapping/>
  </p:clrMapOvr>
  <p:transition/>
</p:sldLayout>
</file>

<file path=ppt/slideLayouts/slideLayout44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37" name="PlaceHolder 2"/>
          <p:cNvSpPr>
            <a:spLocks noGrp="1"/>
          </p:cNvSpPr>
          <p:nvPr>
            <p:ph idx="1"/>
          </p:nvPr>
        </p:nvSpPr>
        <p:spPr>
          <a:xfrm>
            <a:off x="1467000" y="1713960"/>
            <a:ext cx="7867440" cy="7329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3145441361"/>
      </p:ext>
    </p:extLst>
  </p:cSld>
  <p:clrMapOvr>
    <a:masterClrMapping/>
  </p:clrMapOvr>
  <p:transition/>
</p:sldLayout>
</file>

<file path=ppt/slideLayouts/slideLayout44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39" name="PlaceHolder 2"/>
          <p:cNvSpPr>
            <a:spLocks noGrp="1"/>
          </p:cNvSpPr>
          <p:nvPr>
            <p:ph idx="1"/>
          </p:nvPr>
        </p:nvSpPr>
        <p:spPr>
          <a:xfrm>
            <a:off x="1467000" y="1713960"/>
            <a:ext cx="3839040" cy="732960"/>
          </a:xfrm>
          <a:prstGeom prst="rect">
            <a:avLst/>
          </a:prstGeom>
          <a:noFill/>
          <a:ln w="0">
            <a:noFill/>
          </a:ln>
        </p:spPr>
        <p:txBody>
          <a:bodyPr tIns="0" rIns="0" bIns="0" anchor="t">
            <a:normAutofit/>
          </a:bodyPr>
          <a:lstStyle/>
          <a:p>
            <a:endParaRPr lang="en-US" noProof="0"/>
          </a:p>
        </p:txBody>
      </p:sp>
      <p:sp>
        <p:nvSpPr>
          <p:cNvPr id="140" name="PlaceHolder 3"/>
          <p:cNvSpPr>
            <a:spLocks noGrp="1"/>
          </p:cNvSpPr>
          <p:nvPr>
            <p:ph idx="2"/>
          </p:nvPr>
        </p:nvSpPr>
        <p:spPr>
          <a:xfrm>
            <a:off x="5498280" y="1713960"/>
            <a:ext cx="3839040" cy="7329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1306159468"/>
      </p:ext>
    </p:extLst>
  </p:cSld>
  <p:clrMapOvr>
    <a:masterClrMapping/>
  </p:clrMapOvr>
  <p:transition/>
</p:sldLayout>
</file>

<file path=ppt/slideLayouts/slideLayout4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251660260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95"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196"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197" name="PlaceHolder 4"/>
          <p:cNvSpPr>
            <a:spLocks noGrp="1"/>
          </p:cNvSpPr>
          <p:nvPr>
            <p:ph idx="3"/>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391805380"/>
      </p:ext>
    </p:extLst>
  </p:cSld>
  <p:clrMapOvr>
    <a:masterClrMapping/>
  </p:clrMapOvr>
  <p:transition/>
</p:sldLayout>
</file>

<file path=ppt/slideLayouts/slideLayout45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2" name="PlaceHolder 1"/>
          <p:cNvSpPr>
            <a:spLocks noGrp="1"/>
          </p:cNvSpPr>
          <p:nvPr>
            <p:ph type="subTitle"/>
          </p:nvPr>
        </p:nvSpPr>
        <p:spPr>
          <a:xfrm>
            <a:off x="609480" y="273600"/>
            <a:ext cx="10972440" cy="5307840"/>
          </a:xfrm>
          <a:prstGeom prst="rect">
            <a:avLst/>
          </a:prstGeom>
          <a:noFill/>
          <a:ln w="0">
            <a:noFill/>
          </a:ln>
        </p:spPr>
        <p:txBody>
          <a:bodyPr tIns="0" rIns="0" bIns="0"/>
          <a:lstStyle/>
          <a:p>
            <a:endParaRPr lang="es-ES" noProof="0"/>
          </a:p>
        </p:txBody>
      </p:sp>
    </p:spTree>
    <p:extLst>
      <p:ext uri="{BB962C8B-B14F-4D97-AF65-F5344CB8AC3E}">
        <p14:creationId xmlns:p14="http://schemas.microsoft.com/office/powerpoint/2010/main" val="3612935273"/>
      </p:ext>
    </p:extLst>
  </p:cSld>
  <p:clrMapOvr>
    <a:masterClrMapping/>
  </p:clrMapOvr>
  <p:transition/>
</p:sldLayout>
</file>

<file path=ppt/slideLayouts/slideLayout45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44"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145" name="PlaceHolder 3"/>
          <p:cNvSpPr>
            <a:spLocks noGrp="1"/>
          </p:cNvSpPr>
          <p:nvPr>
            <p:ph idx="2"/>
          </p:nvPr>
        </p:nvSpPr>
        <p:spPr>
          <a:xfrm>
            <a:off x="5498280" y="1713960"/>
            <a:ext cx="3839040" cy="732960"/>
          </a:xfrm>
          <a:prstGeom prst="rect">
            <a:avLst/>
          </a:prstGeom>
          <a:noFill/>
          <a:ln w="0">
            <a:noFill/>
          </a:ln>
        </p:spPr>
        <p:txBody>
          <a:bodyPr tIns="0" rIns="0" bIns="0" anchor="t">
            <a:normAutofit/>
          </a:bodyPr>
          <a:lstStyle/>
          <a:p>
            <a:endParaRPr lang="en-US" noProof="0"/>
          </a:p>
        </p:txBody>
      </p:sp>
      <p:sp>
        <p:nvSpPr>
          <p:cNvPr id="146" name="PlaceHolder 4"/>
          <p:cNvSpPr>
            <a:spLocks noGrp="1"/>
          </p:cNvSpPr>
          <p:nvPr>
            <p:ph idx="3"/>
          </p:nvPr>
        </p:nvSpPr>
        <p:spPr>
          <a:xfrm>
            <a:off x="146700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2262900976"/>
      </p:ext>
    </p:extLst>
  </p:cSld>
  <p:clrMapOvr>
    <a:masterClrMapping/>
  </p:clrMapOvr>
  <p:transition/>
</p:sldLayout>
</file>

<file path=ppt/slideLayouts/slideLayout4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48" name="PlaceHolder 2"/>
          <p:cNvSpPr>
            <a:spLocks noGrp="1"/>
          </p:cNvSpPr>
          <p:nvPr>
            <p:ph idx="1"/>
          </p:nvPr>
        </p:nvSpPr>
        <p:spPr>
          <a:xfrm>
            <a:off x="1467000" y="1713960"/>
            <a:ext cx="3839040" cy="732960"/>
          </a:xfrm>
          <a:prstGeom prst="rect">
            <a:avLst/>
          </a:prstGeom>
          <a:noFill/>
          <a:ln w="0">
            <a:noFill/>
          </a:ln>
        </p:spPr>
        <p:txBody>
          <a:bodyPr tIns="0" rIns="0" bIns="0" anchor="t">
            <a:normAutofit/>
          </a:bodyPr>
          <a:lstStyle/>
          <a:p>
            <a:endParaRPr lang="en-US" noProof="0"/>
          </a:p>
        </p:txBody>
      </p:sp>
      <p:sp>
        <p:nvSpPr>
          <p:cNvPr id="149"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150" name="PlaceHolder 4"/>
          <p:cNvSpPr>
            <a:spLocks noGrp="1"/>
          </p:cNvSpPr>
          <p:nvPr>
            <p:ph idx="3"/>
          </p:nvPr>
        </p:nvSpPr>
        <p:spPr>
          <a:xfrm>
            <a:off x="549828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322596228"/>
      </p:ext>
    </p:extLst>
  </p:cSld>
  <p:clrMapOvr>
    <a:masterClrMapping/>
  </p:clrMapOvr>
  <p:transition/>
</p:sldLayout>
</file>

<file path=ppt/slideLayouts/slideLayout45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52"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153"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154" name="PlaceHolder 4"/>
          <p:cNvSpPr>
            <a:spLocks noGrp="1"/>
          </p:cNvSpPr>
          <p:nvPr>
            <p:ph idx="3"/>
          </p:nvPr>
        </p:nvSpPr>
        <p:spPr>
          <a:xfrm>
            <a:off x="1467000" y="2097000"/>
            <a:ext cx="78674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1649854159"/>
      </p:ext>
    </p:extLst>
  </p:cSld>
  <p:clrMapOvr>
    <a:masterClrMapping/>
  </p:clrMapOvr>
  <p:transition/>
</p:sldLayout>
</file>

<file path=ppt/slideLayouts/slideLayout45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56" name="PlaceHolder 2"/>
          <p:cNvSpPr>
            <a:spLocks noGrp="1"/>
          </p:cNvSpPr>
          <p:nvPr>
            <p:ph idx="1"/>
          </p:nvPr>
        </p:nvSpPr>
        <p:spPr>
          <a:xfrm>
            <a:off x="1467000" y="1713960"/>
            <a:ext cx="7867440" cy="349560"/>
          </a:xfrm>
          <a:prstGeom prst="rect">
            <a:avLst/>
          </a:prstGeom>
          <a:noFill/>
          <a:ln w="0">
            <a:noFill/>
          </a:ln>
        </p:spPr>
        <p:txBody>
          <a:bodyPr tIns="0" rIns="0" bIns="0" anchor="t">
            <a:normAutofit/>
          </a:bodyPr>
          <a:lstStyle/>
          <a:p>
            <a:endParaRPr lang="en-US" noProof="0"/>
          </a:p>
        </p:txBody>
      </p:sp>
      <p:sp>
        <p:nvSpPr>
          <p:cNvPr id="157" name="PlaceHolder 3"/>
          <p:cNvSpPr>
            <a:spLocks noGrp="1"/>
          </p:cNvSpPr>
          <p:nvPr>
            <p:ph idx="2"/>
          </p:nvPr>
        </p:nvSpPr>
        <p:spPr>
          <a:xfrm>
            <a:off x="1467000" y="2097000"/>
            <a:ext cx="78674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1518774767"/>
      </p:ext>
    </p:extLst>
  </p:cSld>
  <p:clrMapOvr>
    <a:masterClrMapping/>
  </p:clrMapOvr>
  <p:transition/>
</p:sldLayout>
</file>

<file path=ppt/slideLayouts/slideLayout45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59"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160"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161" name="PlaceHolder 4"/>
          <p:cNvSpPr>
            <a:spLocks noGrp="1"/>
          </p:cNvSpPr>
          <p:nvPr>
            <p:ph idx="3"/>
          </p:nvPr>
        </p:nvSpPr>
        <p:spPr>
          <a:xfrm>
            <a:off x="1467000" y="2097000"/>
            <a:ext cx="3839040" cy="349560"/>
          </a:xfrm>
          <a:prstGeom prst="rect">
            <a:avLst/>
          </a:prstGeom>
          <a:noFill/>
          <a:ln w="0">
            <a:noFill/>
          </a:ln>
        </p:spPr>
        <p:txBody>
          <a:bodyPr tIns="0" rIns="0" bIns="0" anchor="t">
            <a:normAutofit/>
          </a:bodyPr>
          <a:lstStyle/>
          <a:p>
            <a:endParaRPr lang="en-US" noProof="0"/>
          </a:p>
        </p:txBody>
      </p:sp>
      <p:sp>
        <p:nvSpPr>
          <p:cNvPr id="162" name="PlaceHolder 5"/>
          <p:cNvSpPr>
            <a:spLocks noGrp="1"/>
          </p:cNvSpPr>
          <p:nvPr>
            <p:ph idx="4"/>
          </p:nvPr>
        </p:nvSpPr>
        <p:spPr>
          <a:xfrm>
            <a:off x="549828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3074390503"/>
      </p:ext>
    </p:extLst>
  </p:cSld>
  <p:clrMapOvr>
    <a:masterClrMapping/>
  </p:clrMapOvr>
  <p:transition/>
</p:sldLayout>
</file>

<file path=ppt/slideLayouts/slideLayout45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64" name="PlaceHolder 2"/>
          <p:cNvSpPr>
            <a:spLocks noGrp="1"/>
          </p:cNvSpPr>
          <p:nvPr>
            <p:ph idx="1"/>
          </p:nvPr>
        </p:nvSpPr>
        <p:spPr>
          <a:xfrm>
            <a:off x="1467000" y="1713960"/>
            <a:ext cx="2532960" cy="349560"/>
          </a:xfrm>
          <a:prstGeom prst="rect">
            <a:avLst/>
          </a:prstGeom>
          <a:noFill/>
          <a:ln w="0">
            <a:noFill/>
          </a:ln>
        </p:spPr>
        <p:txBody>
          <a:bodyPr tIns="0" rIns="0" bIns="0" anchor="t">
            <a:normAutofit/>
          </a:bodyPr>
          <a:lstStyle/>
          <a:p>
            <a:endParaRPr lang="en-US" noProof="0"/>
          </a:p>
        </p:txBody>
      </p:sp>
      <p:sp>
        <p:nvSpPr>
          <p:cNvPr id="165" name="PlaceHolder 3"/>
          <p:cNvSpPr>
            <a:spLocks noGrp="1"/>
          </p:cNvSpPr>
          <p:nvPr>
            <p:ph idx="2"/>
          </p:nvPr>
        </p:nvSpPr>
        <p:spPr>
          <a:xfrm>
            <a:off x="4127040" y="1713960"/>
            <a:ext cx="2532960" cy="349560"/>
          </a:xfrm>
          <a:prstGeom prst="rect">
            <a:avLst/>
          </a:prstGeom>
          <a:noFill/>
          <a:ln w="0">
            <a:noFill/>
          </a:ln>
        </p:spPr>
        <p:txBody>
          <a:bodyPr tIns="0" rIns="0" bIns="0" anchor="t">
            <a:normAutofit/>
          </a:bodyPr>
          <a:lstStyle/>
          <a:p>
            <a:endParaRPr lang="en-US" noProof="0"/>
          </a:p>
        </p:txBody>
      </p:sp>
      <p:sp>
        <p:nvSpPr>
          <p:cNvPr id="166" name="PlaceHolder 4"/>
          <p:cNvSpPr>
            <a:spLocks noGrp="1"/>
          </p:cNvSpPr>
          <p:nvPr>
            <p:ph idx="3"/>
          </p:nvPr>
        </p:nvSpPr>
        <p:spPr>
          <a:xfrm>
            <a:off x="6787080" y="1713960"/>
            <a:ext cx="2532960" cy="349560"/>
          </a:xfrm>
          <a:prstGeom prst="rect">
            <a:avLst/>
          </a:prstGeom>
          <a:noFill/>
          <a:ln w="0">
            <a:noFill/>
          </a:ln>
        </p:spPr>
        <p:txBody>
          <a:bodyPr tIns="0" rIns="0" bIns="0" anchor="t">
            <a:normAutofit/>
          </a:bodyPr>
          <a:lstStyle/>
          <a:p>
            <a:endParaRPr lang="en-US" noProof="0"/>
          </a:p>
        </p:txBody>
      </p:sp>
      <p:sp>
        <p:nvSpPr>
          <p:cNvPr id="167" name="PlaceHolder 5"/>
          <p:cNvSpPr>
            <a:spLocks noGrp="1"/>
          </p:cNvSpPr>
          <p:nvPr>
            <p:ph idx="4"/>
          </p:nvPr>
        </p:nvSpPr>
        <p:spPr>
          <a:xfrm>
            <a:off x="1467000" y="2097000"/>
            <a:ext cx="2532960" cy="349560"/>
          </a:xfrm>
          <a:prstGeom prst="rect">
            <a:avLst/>
          </a:prstGeom>
          <a:noFill/>
          <a:ln w="0">
            <a:noFill/>
          </a:ln>
        </p:spPr>
        <p:txBody>
          <a:bodyPr tIns="0" rIns="0" bIns="0" anchor="t">
            <a:normAutofit/>
          </a:bodyPr>
          <a:lstStyle/>
          <a:p>
            <a:endParaRPr lang="en-US" noProof="0"/>
          </a:p>
        </p:txBody>
      </p:sp>
      <p:sp>
        <p:nvSpPr>
          <p:cNvPr id="168" name="PlaceHolder 6"/>
          <p:cNvSpPr>
            <a:spLocks noGrp="1"/>
          </p:cNvSpPr>
          <p:nvPr>
            <p:ph idx="5"/>
          </p:nvPr>
        </p:nvSpPr>
        <p:spPr>
          <a:xfrm>
            <a:off x="4127040" y="2097000"/>
            <a:ext cx="2532960" cy="349560"/>
          </a:xfrm>
          <a:prstGeom prst="rect">
            <a:avLst/>
          </a:prstGeom>
          <a:noFill/>
          <a:ln w="0">
            <a:noFill/>
          </a:ln>
        </p:spPr>
        <p:txBody>
          <a:bodyPr tIns="0" rIns="0" bIns="0" anchor="t">
            <a:normAutofit/>
          </a:bodyPr>
          <a:lstStyle/>
          <a:p>
            <a:endParaRPr lang="en-US" noProof="0"/>
          </a:p>
        </p:txBody>
      </p:sp>
      <p:sp>
        <p:nvSpPr>
          <p:cNvPr id="169" name="PlaceHolder 7"/>
          <p:cNvSpPr>
            <a:spLocks noGrp="1"/>
          </p:cNvSpPr>
          <p:nvPr>
            <p:ph idx="6"/>
          </p:nvPr>
        </p:nvSpPr>
        <p:spPr>
          <a:xfrm>
            <a:off x="6787080" y="2097000"/>
            <a:ext cx="253296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1686914207"/>
      </p:ext>
    </p:extLst>
  </p:cSld>
  <p:clrMapOvr>
    <a:masterClrMapping/>
  </p:clrMapOvr>
  <p:transition/>
</p:sldLayout>
</file>

<file path=ppt/slideLayouts/slideLayout45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336099"/>
      </p:ext>
    </p:extLst>
  </p:cSld>
  <p:clrMapOvr>
    <a:masterClrMapping/>
  </p:clrMapOvr>
  <p:transition/>
</p:sldLayout>
</file>

<file path=ppt/slideLayouts/slideLayout45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7"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78"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3639913584"/>
      </p:ext>
    </p:extLst>
  </p:cSld>
  <p:clrMapOvr>
    <a:masterClrMapping/>
  </p:clrMapOvr>
  <p:transition/>
</p:sldLayout>
</file>

<file path=ppt/slideLayouts/slideLayout45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80" name="PlaceHolder 2"/>
          <p:cNvSpPr>
            <a:spLocks noGrp="1"/>
          </p:cNvSpPr>
          <p:nvPr>
            <p:ph idx="1"/>
          </p:nvPr>
        </p:nvSpPr>
        <p:spPr>
          <a:xfrm>
            <a:off x="1467000" y="1713960"/>
            <a:ext cx="78674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33104288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99" name="PlaceHolder 2"/>
          <p:cNvSpPr>
            <a:spLocks noGrp="1"/>
          </p:cNvSpPr>
          <p:nvPr>
            <p:ph idx="1"/>
          </p:nvPr>
        </p:nvSpPr>
        <p:spPr>
          <a:xfrm>
            <a:off x="1467000" y="1713960"/>
            <a:ext cx="7867440" cy="349560"/>
          </a:xfrm>
          <a:prstGeom prst="rect">
            <a:avLst/>
          </a:prstGeom>
          <a:noFill/>
          <a:ln w="0">
            <a:noFill/>
          </a:ln>
        </p:spPr>
        <p:txBody>
          <a:bodyPr/>
          <a:lstStyle/>
          <a:p>
            <a:endParaRPr lang="en-US" noProof="0"/>
          </a:p>
        </p:txBody>
      </p:sp>
      <p:sp>
        <p:nvSpPr>
          <p:cNvPr id="200" name="PlaceHolder 3"/>
          <p:cNvSpPr>
            <a:spLocks noGrp="1"/>
          </p:cNvSpPr>
          <p:nvPr>
            <p:ph idx="2"/>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939030027"/>
      </p:ext>
    </p:extLst>
  </p:cSld>
  <p:clrMapOvr>
    <a:masterClrMapping/>
  </p:clrMapOvr>
  <p:transition/>
</p:sldLayout>
</file>

<file path=ppt/slideLayouts/slideLayout46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82"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183"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527164049"/>
      </p:ext>
    </p:extLst>
  </p:cSld>
  <p:clrMapOvr>
    <a:masterClrMapping/>
  </p:clrMapOvr>
  <p:transition/>
</p:sldLayout>
</file>

<file path=ppt/slideLayouts/slideLayout4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1208949810"/>
      </p:ext>
    </p:extLst>
  </p:cSld>
  <p:clrMapOvr>
    <a:masterClrMapping/>
  </p:clrMapOvr>
  <p:transition/>
</p:sldLayout>
</file>

<file path=ppt/slideLayouts/slideLayout46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5"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2020198327"/>
      </p:ext>
    </p:extLst>
  </p:cSld>
  <p:clrMapOvr>
    <a:masterClrMapping/>
  </p:clrMapOvr>
  <p:transition/>
</p:sldLayout>
</file>

<file path=ppt/slideLayouts/slideLayout46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87"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188"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
        <p:nvSpPr>
          <p:cNvPr id="189"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384752652"/>
      </p:ext>
    </p:extLst>
  </p:cSld>
  <p:clrMapOvr>
    <a:masterClrMapping/>
  </p:clrMapOvr>
  <p:transition/>
</p:sldLayout>
</file>

<file path=ppt/slideLayouts/slideLayout46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91"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192"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193" name="PlaceHolder 4"/>
          <p:cNvSpPr>
            <a:spLocks noGrp="1"/>
          </p:cNvSpPr>
          <p:nvPr>
            <p:ph idx="3"/>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469592114"/>
      </p:ext>
    </p:extLst>
  </p:cSld>
  <p:clrMapOvr>
    <a:masterClrMapping/>
  </p:clrMapOvr>
  <p:transition/>
</p:sldLayout>
</file>

<file path=ppt/slideLayouts/slideLayout46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95"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196"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197" name="PlaceHolder 4"/>
          <p:cNvSpPr>
            <a:spLocks noGrp="1"/>
          </p:cNvSpPr>
          <p:nvPr>
            <p:ph idx="3"/>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705594321"/>
      </p:ext>
    </p:extLst>
  </p:cSld>
  <p:clrMapOvr>
    <a:masterClrMapping/>
  </p:clrMapOvr>
  <p:transition/>
</p:sldLayout>
</file>

<file path=ppt/slideLayouts/slideLayout46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99" name="PlaceHolder 2"/>
          <p:cNvSpPr>
            <a:spLocks noGrp="1"/>
          </p:cNvSpPr>
          <p:nvPr>
            <p:ph idx="1"/>
          </p:nvPr>
        </p:nvSpPr>
        <p:spPr>
          <a:xfrm>
            <a:off x="1467000" y="1713960"/>
            <a:ext cx="7867440" cy="349560"/>
          </a:xfrm>
          <a:prstGeom prst="rect">
            <a:avLst/>
          </a:prstGeom>
          <a:noFill/>
          <a:ln w="0">
            <a:noFill/>
          </a:ln>
        </p:spPr>
        <p:txBody>
          <a:bodyPr/>
          <a:lstStyle/>
          <a:p>
            <a:endParaRPr lang="en-US" noProof="0"/>
          </a:p>
        </p:txBody>
      </p:sp>
      <p:sp>
        <p:nvSpPr>
          <p:cNvPr id="200" name="PlaceHolder 3"/>
          <p:cNvSpPr>
            <a:spLocks noGrp="1"/>
          </p:cNvSpPr>
          <p:nvPr>
            <p:ph idx="2"/>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865706638"/>
      </p:ext>
    </p:extLst>
  </p:cSld>
  <p:clrMapOvr>
    <a:masterClrMapping/>
  </p:clrMapOvr>
  <p:transition/>
</p:sldLayout>
</file>

<file path=ppt/slideLayouts/slideLayout46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202"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203"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204"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
        <p:nvSpPr>
          <p:cNvPr id="205" name="PlaceHolder 5"/>
          <p:cNvSpPr>
            <a:spLocks noGrp="1"/>
          </p:cNvSpPr>
          <p:nvPr>
            <p:ph idx="4"/>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463334399"/>
      </p:ext>
    </p:extLst>
  </p:cSld>
  <p:clrMapOvr>
    <a:masterClrMapping/>
  </p:clrMapOvr>
  <p:transition/>
</p:sldLayout>
</file>

<file path=ppt/slideLayouts/slideLayout46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207" name="PlaceHolder 2"/>
          <p:cNvSpPr>
            <a:spLocks noGrp="1"/>
          </p:cNvSpPr>
          <p:nvPr>
            <p:ph idx="1"/>
          </p:nvPr>
        </p:nvSpPr>
        <p:spPr>
          <a:xfrm>
            <a:off x="1467000" y="1713960"/>
            <a:ext cx="2532960" cy="349560"/>
          </a:xfrm>
          <a:prstGeom prst="rect">
            <a:avLst/>
          </a:prstGeom>
          <a:noFill/>
          <a:ln w="0">
            <a:noFill/>
          </a:ln>
        </p:spPr>
        <p:txBody>
          <a:bodyPr/>
          <a:lstStyle/>
          <a:p>
            <a:endParaRPr lang="en-US" noProof="0"/>
          </a:p>
        </p:txBody>
      </p:sp>
      <p:sp>
        <p:nvSpPr>
          <p:cNvPr id="208" name="PlaceHolder 3"/>
          <p:cNvSpPr>
            <a:spLocks noGrp="1"/>
          </p:cNvSpPr>
          <p:nvPr>
            <p:ph idx="2"/>
          </p:nvPr>
        </p:nvSpPr>
        <p:spPr>
          <a:xfrm>
            <a:off x="4127040" y="1713960"/>
            <a:ext cx="2532960" cy="349560"/>
          </a:xfrm>
          <a:prstGeom prst="rect">
            <a:avLst/>
          </a:prstGeom>
          <a:noFill/>
          <a:ln w="0">
            <a:noFill/>
          </a:ln>
        </p:spPr>
        <p:txBody>
          <a:bodyPr/>
          <a:lstStyle/>
          <a:p>
            <a:endParaRPr lang="en-US" noProof="0"/>
          </a:p>
        </p:txBody>
      </p:sp>
      <p:sp>
        <p:nvSpPr>
          <p:cNvPr id="209" name="PlaceHolder 4"/>
          <p:cNvSpPr>
            <a:spLocks noGrp="1"/>
          </p:cNvSpPr>
          <p:nvPr>
            <p:ph idx="3"/>
          </p:nvPr>
        </p:nvSpPr>
        <p:spPr>
          <a:xfrm>
            <a:off x="6787080" y="1713960"/>
            <a:ext cx="2532960" cy="349560"/>
          </a:xfrm>
          <a:prstGeom prst="rect">
            <a:avLst/>
          </a:prstGeom>
          <a:noFill/>
          <a:ln w="0">
            <a:noFill/>
          </a:ln>
        </p:spPr>
        <p:txBody>
          <a:bodyPr/>
          <a:lstStyle/>
          <a:p>
            <a:endParaRPr lang="en-US" noProof="0"/>
          </a:p>
        </p:txBody>
      </p:sp>
      <p:sp>
        <p:nvSpPr>
          <p:cNvPr id="210" name="PlaceHolder 5"/>
          <p:cNvSpPr>
            <a:spLocks noGrp="1"/>
          </p:cNvSpPr>
          <p:nvPr>
            <p:ph idx="4"/>
          </p:nvPr>
        </p:nvSpPr>
        <p:spPr>
          <a:xfrm>
            <a:off x="1467000" y="2097000"/>
            <a:ext cx="2532960" cy="349560"/>
          </a:xfrm>
          <a:prstGeom prst="rect">
            <a:avLst/>
          </a:prstGeom>
          <a:noFill/>
          <a:ln w="0">
            <a:noFill/>
          </a:ln>
        </p:spPr>
        <p:txBody>
          <a:bodyPr/>
          <a:lstStyle/>
          <a:p>
            <a:endParaRPr lang="en-US" noProof="0"/>
          </a:p>
        </p:txBody>
      </p:sp>
      <p:sp>
        <p:nvSpPr>
          <p:cNvPr id="211" name="PlaceHolder 6"/>
          <p:cNvSpPr>
            <a:spLocks noGrp="1"/>
          </p:cNvSpPr>
          <p:nvPr>
            <p:ph idx="5"/>
          </p:nvPr>
        </p:nvSpPr>
        <p:spPr>
          <a:xfrm>
            <a:off x="4127040" y="2097000"/>
            <a:ext cx="2532960" cy="349560"/>
          </a:xfrm>
          <a:prstGeom prst="rect">
            <a:avLst/>
          </a:prstGeom>
          <a:noFill/>
          <a:ln w="0">
            <a:noFill/>
          </a:ln>
        </p:spPr>
        <p:txBody>
          <a:bodyPr/>
          <a:lstStyle/>
          <a:p>
            <a:endParaRPr lang="en-US" noProof="0"/>
          </a:p>
        </p:txBody>
      </p:sp>
      <p:sp>
        <p:nvSpPr>
          <p:cNvPr id="212" name="PlaceHolder 7"/>
          <p:cNvSpPr>
            <a:spLocks noGrp="1"/>
          </p:cNvSpPr>
          <p:nvPr>
            <p:ph idx="6"/>
          </p:nvPr>
        </p:nvSpPr>
        <p:spPr>
          <a:xfrm>
            <a:off x="6787080" y="2097000"/>
            <a:ext cx="253296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775857523"/>
      </p:ext>
    </p:extLst>
  </p:cSld>
  <p:clrMapOvr>
    <a:masterClrMapping/>
  </p:clrMapOvr>
  <p:transition/>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01309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202"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203"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204"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
        <p:nvSpPr>
          <p:cNvPr id="205" name="PlaceHolder 5"/>
          <p:cNvSpPr>
            <a:spLocks noGrp="1"/>
          </p:cNvSpPr>
          <p:nvPr>
            <p:ph idx="4"/>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4039298213"/>
      </p:ext>
    </p:extLst>
  </p:cSld>
  <p:clrMapOvr>
    <a:masterClrMapping/>
  </p:clrMapOvr>
  <p:transition/>
</p:sldLayout>
</file>

<file path=ppt/slideLayouts/slideLayout47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87"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88" name="PlaceHolder 2"/>
          <p:cNvSpPr>
            <a:spLocks noGrp="1"/>
          </p:cNvSpPr>
          <p:nvPr>
            <p:ph type="subTitle" idx="1"/>
          </p:nvPr>
        </p:nvSpPr>
        <p:spPr>
          <a:xfrm>
            <a:off x="1467000" y="1713960"/>
            <a:ext cx="7867440" cy="732960"/>
          </a:xfrm>
          <a:prstGeom prst="rect">
            <a:avLst/>
          </a:prstGeom>
          <a:noFill/>
          <a:ln w="0">
            <a:noFill/>
          </a:ln>
        </p:spPr>
        <p:txBody>
          <a:bodyPr tIns="0" rIns="0" bIns="0"/>
          <a:lstStyle/>
          <a:p>
            <a:endParaRPr lang="es-ES" noProof="0"/>
          </a:p>
        </p:txBody>
      </p:sp>
    </p:spTree>
    <p:extLst>
      <p:ext uri="{BB962C8B-B14F-4D97-AF65-F5344CB8AC3E}">
        <p14:creationId xmlns:p14="http://schemas.microsoft.com/office/powerpoint/2010/main" val="3938439163"/>
      </p:ext>
    </p:extLst>
  </p:cSld>
  <p:clrMapOvr>
    <a:masterClrMapping/>
  </p:clrMapOvr>
  <p:transition/>
</p:sldLayout>
</file>

<file path=ppt/slideLayouts/slideLayout47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89"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90" name="PlaceHolder 2"/>
          <p:cNvSpPr>
            <a:spLocks noGrp="1"/>
          </p:cNvSpPr>
          <p:nvPr>
            <p:ph idx="1"/>
          </p:nvPr>
        </p:nvSpPr>
        <p:spPr>
          <a:xfrm>
            <a:off x="1467000" y="1713960"/>
            <a:ext cx="7867440" cy="7329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714366611"/>
      </p:ext>
    </p:extLst>
  </p:cSld>
  <p:clrMapOvr>
    <a:masterClrMapping/>
  </p:clrMapOvr>
  <p:transition/>
</p:sldLayout>
</file>

<file path=ppt/slideLayouts/slideLayout47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9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92" name="PlaceHolder 2"/>
          <p:cNvSpPr>
            <a:spLocks noGrp="1"/>
          </p:cNvSpPr>
          <p:nvPr>
            <p:ph idx="1"/>
          </p:nvPr>
        </p:nvSpPr>
        <p:spPr>
          <a:xfrm>
            <a:off x="1467000" y="1713960"/>
            <a:ext cx="3839040" cy="732960"/>
          </a:xfrm>
          <a:prstGeom prst="rect">
            <a:avLst/>
          </a:prstGeom>
          <a:noFill/>
          <a:ln w="0">
            <a:noFill/>
          </a:ln>
        </p:spPr>
        <p:txBody>
          <a:bodyPr tIns="0" rIns="0" bIns="0" anchor="t">
            <a:normAutofit/>
          </a:bodyPr>
          <a:lstStyle/>
          <a:p>
            <a:endParaRPr lang="en-US" noProof="0"/>
          </a:p>
        </p:txBody>
      </p:sp>
      <p:sp>
        <p:nvSpPr>
          <p:cNvPr id="693" name="PlaceHolder 3"/>
          <p:cNvSpPr>
            <a:spLocks noGrp="1"/>
          </p:cNvSpPr>
          <p:nvPr>
            <p:ph idx="2"/>
          </p:nvPr>
        </p:nvSpPr>
        <p:spPr>
          <a:xfrm>
            <a:off x="5498280" y="1713960"/>
            <a:ext cx="3839040" cy="7329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2389127940"/>
      </p:ext>
    </p:extLst>
  </p:cSld>
  <p:clrMapOvr>
    <a:masterClrMapping/>
  </p:clrMapOvr>
  <p:transition/>
</p:sldLayout>
</file>

<file path=ppt/slideLayouts/slideLayout4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9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1169789040"/>
      </p:ext>
    </p:extLst>
  </p:cSld>
  <p:clrMapOvr>
    <a:masterClrMapping/>
  </p:clrMapOvr>
  <p:transition/>
</p:sldLayout>
</file>

<file path=ppt/slideLayouts/slideLayout47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95" name="PlaceHolder 1"/>
          <p:cNvSpPr>
            <a:spLocks noGrp="1"/>
          </p:cNvSpPr>
          <p:nvPr>
            <p:ph type="subTitle"/>
          </p:nvPr>
        </p:nvSpPr>
        <p:spPr>
          <a:xfrm>
            <a:off x="609480" y="273600"/>
            <a:ext cx="10972440" cy="5307840"/>
          </a:xfrm>
          <a:prstGeom prst="rect">
            <a:avLst/>
          </a:prstGeom>
          <a:noFill/>
          <a:ln w="0">
            <a:noFill/>
          </a:ln>
        </p:spPr>
        <p:txBody>
          <a:bodyPr tIns="0" rIns="0" bIns="0"/>
          <a:lstStyle/>
          <a:p>
            <a:endParaRPr lang="es-ES" noProof="0"/>
          </a:p>
        </p:txBody>
      </p:sp>
    </p:spTree>
    <p:extLst>
      <p:ext uri="{BB962C8B-B14F-4D97-AF65-F5344CB8AC3E}">
        <p14:creationId xmlns:p14="http://schemas.microsoft.com/office/powerpoint/2010/main" val="1988859993"/>
      </p:ext>
    </p:extLst>
  </p:cSld>
  <p:clrMapOvr>
    <a:masterClrMapping/>
  </p:clrMapOvr>
  <p:transition/>
</p:sldLayout>
</file>

<file path=ppt/slideLayouts/slideLayout47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9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97"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698" name="PlaceHolder 3"/>
          <p:cNvSpPr>
            <a:spLocks noGrp="1"/>
          </p:cNvSpPr>
          <p:nvPr>
            <p:ph idx="2"/>
          </p:nvPr>
        </p:nvSpPr>
        <p:spPr>
          <a:xfrm>
            <a:off x="5498280" y="1713960"/>
            <a:ext cx="3839040" cy="732960"/>
          </a:xfrm>
          <a:prstGeom prst="rect">
            <a:avLst/>
          </a:prstGeom>
          <a:noFill/>
          <a:ln w="0">
            <a:noFill/>
          </a:ln>
        </p:spPr>
        <p:txBody>
          <a:bodyPr tIns="0" rIns="0" bIns="0" anchor="t">
            <a:normAutofit/>
          </a:bodyPr>
          <a:lstStyle/>
          <a:p>
            <a:endParaRPr lang="en-US" noProof="0"/>
          </a:p>
        </p:txBody>
      </p:sp>
      <p:sp>
        <p:nvSpPr>
          <p:cNvPr id="699" name="PlaceHolder 4"/>
          <p:cNvSpPr>
            <a:spLocks noGrp="1"/>
          </p:cNvSpPr>
          <p:nvPr>
            <p:ph idx="3"/>
          </p:nvPr>
        </p:nvSpPr>
        <p:spPr>
          <a:xfrm>
            <a:off x="146700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2468334452"/>
      </p:ext>
    </p:extLst>
  </p:cSld>
  <p:clrMapOvr>
    <a:masterClrMapping/>
  </p:clrMapOvr>
  <p:transition/>
</p:sldLayout>
</file>

<file path=ppt/slideLayouts/slideLayout4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00"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01" name="PlaceHolder 2"/>
          <p:cNvSpPr>
            <a:spLocks noGrp="1"/>
          </p:cNvSpPr>
          <p:nvPr>
            <p:ph idx="1"/>
          </p:nvPr>
        </p:nvSpPr>
        <p:spPr>
          <a:xfrm>
            <a:off x="1467000" y="1713960"/>
            <a:ext cx="3839040" cy="732960"/>
          </a:xfrm>
          <a:prstGeom prst="rect">
            <a:avLst/>
          </a:prstGeom>
          <a:noFill/>
          <a:ln w="0">
            <a:noFill/>
          </a:ln>
        </p:spPr>
        <p:txBody>
          <a:bodyPr tIns="0" rIns="0" bIns="0" anchor="t">
            <a:normAutofit/>
          </a:bodyPr>
          <a:lstStyle/>
          <a:p>
            <a:endParaRPr lang="en-US" noProof="0"/>
          </a:p>
        </p:txBody>
      </p:sp>
      <p:sp>
        <p:nvSpPr>
          <p:cNvPr id="702"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703" name="PlaceHolder 4"/>
          <p:cNvSpPr>
            <a:spLocks noGrp="1"/>
          </p:cNvSpPr>
          <p:nvPr>
            <p:ph idx="3"/>
          </p:nvPr>
        </p:nvSpPr>
        <p:spPr>
          <a:xfrm>
            <a:off x="549828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256513139"/>
      </p:ext>
    </p:extLst>
  </p:cSld>
  <p:clrMapOvr>
    <a:masterClrMapping/>
  </p:clrMapOvr>
  <p:transition/>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0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05"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706"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707" name="PlaceHolder 4"/>
          <p:cNvSpPr>
            <a:spLocks noGrp="1"/>
          </p:cNvSpPr>
          <p:nvPr>
            <p:ph idx="3"/>
          </p:nvPr>
        </p:nvSpPr>
        <p:spPr>
          <a:xfrm>
            <a:off x="1467000" y="2097000"/>
            <a:ext cx="78674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988098486"/>
      </p:ext>
    </p:extLst>
  </p:cSld>
  <p:clrMapOvr>
    <a:masterClrMapping/>
  </p:clrMapOvr>
  <p:transition/>
</p:sldLayout>
</file>

<file path=ppt/slideLayouts/slideLayout47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09" name="PlaceHolder 2"/>
          <p:cNvSpPr>
            <a:spLocks noGrp="1"/>
          </p:cNvSpPr>
          <p:nvPr>
            <p:ph idx="1"/>
          </p:nvPr>
        </p:nvSpPr>
        <p:spPr>
          <a:xfrm>
            <a:off x="1467000" y="1713960"/>
            <a:ext cx="7867440" cy="349560"/>
          </a:xfrm>
          <a:prstGeom prst="rect">
            <a:avLst/>
          </a:prstGeom>
          <a:noFill/>
          <a:ln w="0">
            <a:noFill/>
          </a:ln>
        </p:spPr>
        <p:txBody>
          <a:bodyPr tIns="0" rIns="0" bIns="0" anchor="t">
            <a:normAutofit/>
          </a:bodyPr>
          <a:lstStyle/>
          <a:p>
            <a:endParaRPr lang="en-US" noProof="0"/>
          </a:p>
        </p:txBody>
      </p:sp>
      <p:sp>
        <p:nvSpPr>
          <p:cNvPr id="710" name="PlaceHolder 3"/>
          <p:cNvSpPr>
            <a:spLocks noGrp="1"/>
          </p:cNvSpPr>
          <p:nvPr>
            <p:ph idx="2"/>
          </p:nvPr>
        </p:nvSpPr>
        <p:spPr>
          <a:xfrm>
            <a:off x="1467000" y="2097000"/>
            <a:ext cx="78674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1246537482"/>
      </p:ext>
    </p:extLst>
  </p:cSld>
  <p:clrMapOvr>
    <a:masterClrMapping/>
  </p:clrMapOvr>
  <p:transition/>
</p:sldLayout>
</file>

<file path=ppt/slideLayouts/slideLayout47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12"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713"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714" name="PlaceHolder 4"/>
          <p:cNvSpPr>
            <a:spLocks noGrp="1"/>
          </p:cNvSpPr>
          <p:nvPr>
            <p:ph idx="3"/>
          </p:nvPr>
        </p:nvSpPr>
        <p:spPr>
          <a:xfrm>
            <a:off x="1467000" y="2097000"/>
            <a:ext cx="3839040" cy="349560"/>
          </a:xfrm>
          <a:prstGeom prst="rect">
            <a:avLst/>
          </a:prstGeom>
          <a:noFill/>
          <a:ln w="0">
            <a:noFill/>
          </a:ln>
        </p:spPr>
        <p:txBody>
          <a:bodyPr tIns="0" rIns="0" bIns="0" anchor="t">
            <a:normAutofit/>
          </a:bodyPr>
          <a:lstStyle/>
          <a:p>
            <a:endParaRPr lang="en-US" noProof="0"/>
          </a:p>
        </p:txBody>
      </p:sp>
      <p:sp>
        <p:nvSpPr>
          <p:cNvPr id="715" name="PlaceHolder 5"/>
          <p:cNvSpPr>
            <a:spLocks noGrp="1"/>
          </p:cNvSpPr>
          <p:nvPr>
            <p:ph idx="4"/>
          </p:nvPr>
        </p:nvSpPr>
        <p:spPr>
          <a:xfrm>
            <a:off x="549828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401708775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207" name="PlaceHolder 2"/>
          <p:cNvSpPr>
            <a:spLocks noGrp="1"/>
          </p:cNvSpPr>
          <p:nvPr>
            <p:ph idx="1"/>
          </p:nvPr>
        </p:nvSpPr>
        <p:spPr>
          <a:xfrm>
            <a:off x="1467000" y="1713960"/>
            <a:ext cx="2532960" cy="349560"/>
          </a:xfrm>
          <a:prstGeom prst="rect">
            <a:avLst/>
          </a:prstGeom>
          <a:noFill/>
          <a:ln w="0">
            <a:noFill/>
          </a:ln>
        </p:spPr>
        <p:txBody>
          <a:bodyPr/>
          <a:lstStyle/>
          <a:p>
            <a:endParaRPr lang="en-US" noProof="0"/>
          </a:p>
        </p:txBody>
      </p:sp>
      <p:sp>
        <p:nvSpPr>
          <p:cNvPr id="208" name="PlaceHolder 3"/>
          <p:cNvSpPr>
            <a:spLocks noGrp="1"/>
          </p:cNvSpPr>
          <p:nvPr>
            <p:ph idx="2"/>
          </p:nvPr>
        </p:nvSpPr>
        <p:spPr>
          <a:xfrm>
            <a:off x="4127040" y="1713960"/>
            <a:ext cx="2532960" cy="349560"/>
          </a:xfrm>
          <a:prstGeom prst="rect">
            <a:avLst/>
          </a:prstGeom>
          <a:noFill/>
          <a:ln w="0">
            <a:noFill/>
          </a:ln>
        </p:spPr>
        <p:txBody>
          <a:bodyPr/>
          <a:lstStyle/>
          <a:p>
            <a:endParaRPr lang="en-US" noProof="0"/>
          </a:p>
        </p:txBody>
      </p:sp>
      <p:sp>
        <p:nvSpPr>
          <p:cNvPr id="209" name="PlaceHolder 4"/>
          <p:cNvSpPr>
            <a:spLocks noGrp="1"/>
          </p:cNvSpPr>
          <p:nvPr>
            <p:ph idx="3"/>
          </p:nvPr>
        </p:nvSpPr>
        <p:spPr>
          <a:xfrm>
            <a:off x="6787080" y="1713960"/>
            <a:ext cx="2532960" cy="349560"/>
          </a:xfrm>
          <a:prstGeom prst="rect">
            <a:avLst/>
          </a:prstGeom>
          <a:noFill/>
          <a:ln w="0">
            <a:noFill/>
          </a:ln>
        </p:spPr>
        <p:txBody>
          <a:bodyPr/>
          <a:lstStyle/>
          <a:p>
            <a:endParaRPr lang="en-US" noProof="0"/>
          </a:p>
        </p:txBody>
      </p:sp>
      <p:sp>
        <p:nvSpPr>
          <p:cNvPr id="210" name="PlaceHolder 5"/>
          <p:cNvSpPr>
            <a:spLocks noGrp="1"/>
          </p:cNvSpPr>
          <p:nvPr>
            <p:ph idx="4"/>
          </p:nvPr>
        </p:nvSpPr>
        <p:spPr>
          <a:xfrm>
            <a:off x="1467000" y="2097000"/>
            <a:ext cx="2532960" cy="349560"/>
          </a:xfrm>
          <a:prstGeom prst="rect">
            <a:avLst/>
          </a:prstGeom>
          <a:noFill/>
          <a:ln w="0">
            <a:noFill/>
          </a:ln>
        </p:spPr>
        <p:txBody>
          <a:bodyPr/>
          <a:lstStyle/>
          <a:p>
            <a:endParaRPr lang="en-US" noProof="0"/>
          </a:p>
        </p:txBody>
      </p:sp>
      <p:sp>
        <p:nvSpPr>
          <p:cNvPr id="211" name="PlaceHolder 6"/>
          <p:cNvSpPr>
            <a:spLocks noGrp="1"/>
          </p:cNvSpPr>
          <p:nvPr>
            <p:ph idx="5"/>
          </p:nvPr>
        </p:nvSpPr>
        <p:spPr>
          <a:xfrm>
            <a:off x="4127040" y="2097000"/>
            <a:ext cx="2532960" cy="349560"/>
          </a:xfrm>
          <a:prstGeom prst="rect">
            <a:avLst/>
          </a:prstGeom>
          <a:noFill/>
          <a:ln w="0">
            <a:noFill/>
          </a:ln>
        </p:spPr>
        <p:txBody>
          <a:bodyPr/>
          <a:lstStyle/>
          <a:p>
            <a:endParaRPr lang="en-US" noProof="0"/>
          </a:p>
        </p:txBody>
      </p:sp>
      <p:sp>
        <p:nvSpPr>
          <p:cNvPr id="212" name="PlaceHolder 7"/>
          <p:cNvSpPr>
            <a:spLocks noGrp="1"/>
          </p:cNvSpPr>
          <p:nvPr>
            <p:ph idx="6"/>
          </p:nvPr>
        </p:nvSpPr>
        <p:spPr>
          <a:xfrm>
            <a:off x="6787080" y="2097000"/>
            <a:ext cx="253296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321871951"/>
      </p:ext>
    </p:extLst>
  </p:cSld>
  <p:clrMapOvr>
    <a:masterClrMapping/>
  </p:clrMapOvr>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17" name="PlaceHolder 2"/>
          <p:cNvSpPr>
            <a:spLocks noGrp="1"/>
          </p:cNvSpPr>
          <p:nvPr>
            <p:ph idx="1"/>
          </p:nvPr>
        </p:nvSpPr>
        <p:spPr>
          <a:xfrm>
            <a:off x="1467000" y="1713960"/>
            <a:ext cx="2532960" cy="349560"/>
          </a:xfrm>
          <a:prstGeom prst="rect">
            <a:avLst/>
          </a:prstGeom>
          <a:noFill/>
          <a:ln w="0">
            <a:noFill/>
          </a:ln>
        </p:spPr>
        <p:txBody>
          <a:bodyPr tIns="0" rIns="0" bIns="0" anchor="t">
            <a:normAutofit/>
          </a:bodyPr>
          <a:lstStyle/>
          <a:p>
            <a:endParaRPr lang="en-US" noProof="0"/>
          </a:p>
        </p:txBody>
      </p:sp>
      <p:sp>
        <p:nvSpPr>
          <p:cNvPr id="718" name="PlaceHolder 3"/>
          <p:cNvSpPr>
            <a:spLocks noGrp="1"/>
          </p:cNvSpPr>
          <p:nvPr>
            <p:ph idx="2"/>
          </p:nvPr>
        </p:nvSpPr>
        <p:spPr>
          <a:xfrm>
            <a:off x="4127040" y="1713960"/>
            <a:ext cx="2532960" cy="349560"/>
          </a:xfrm>
          <a:prstGeom prst="rect">
            <a:avLst/>
          </a:prstGeom>
          <a:noFill/>
          <a:ln w="0">
            <a:noFill/>
          </a:ln>
        </p:spPr>
        <p:txBody>
          <a:bodyPr tIns="0" rIns="0" bIns="0" anchor="t">
            <a:normAutofit/>
          </a:bodyPr>
          <a:lstStyle/>
          <a:p>
            <a:endParaRPr lang="en-US" noProof="0"/>
          </a:p>
        </p:txBody>
      </p:sp>
      <p:sp>
        <p:nvSpPr>
          <p:cNvPr id="719" name="PlaceHolder 4"/>
          <p:cNvSpPr>
            <a:spLocks noGrp="1"/>
          </p:cNvSpPr>
          <p:nvPr>
            <p:ph idx="3"/>
          </p:nvPr>
        </p:nvSpPr>
        <p:spPr>
          <a:xfrm>
            <a:off x="6787080" y="1713960"/>
            <a:ext cx="2532960" cy="349560"/>
          </a:xfrm>
          <a:prstGeom prst="rect">
            <a:avLst/>
          </a:prstGeom>
          <a:noFill/>
          <a:ln w="0">
            <a:noFill/>
          </a:ln>
        </p:spPr>
        <p:txBody>
          <a:bodyPr tIns="0" rIns="0" bIns="0" anchor="t">
            <a:normAutofit/>
          </a:bodyPr>
          <a:lstStyle/>
          <a:p>
            <a:endParaRPr lang="en-US" noProof="0"/>
          </a:p>
        </p:txBody>
      </p:sp>
      <p:sp>
        <p:nvSpPr>
          <p:cNvPr id="720" name="PlaceHolder 5"/>
          <p:cNvSpPr>
            <a:spLocks noGrp="1"/>
          </p:cNvSpPr>
          <p:nvPr>
            <p:ph idx="4"/>
          </p:nvPr>
        </p:nvSpPr>
        <p:spPr>
          <a:xfrm>
            <a:off x="1467000" y="2097000"/>
            <a:ext cx="2532960" cy="349560"/>
          </a:xfrm>
          <a:prstGeom prst="rect">
            <a:avLst/>
          </a:prstGeom>
          <a:noFill/>
          <a:ln w="0">
            <a:noFill/>
          </a:ln>
        </p:spPr>
        <p:txBody>
          <a:bodyPr tIns="0" rIns="0" bIns="0" anchor="t">
            <a:normAutofit/>
          </a:bodyPr>
          <a:lstStyle/>
          <a:p>
            <a:endParaRPr lang="en-US" noProof="0"/>
          </a:p>
        </p:txBody>
      </p:sp>
      <p:sp>
        <p:nvSpPr>
          <p:cNvPr id="721" name="PlaceHolder 6"/>
          <p:cNvSpPr>
            <a:spLocks noGrp="1"/>
          </p:cNvSpPr>
          <p:nvPr>
            <p:ph idx="5"/>
          </p:nvPr>
        </p:nvSpPr>
        <p:spPr>
          <a:xfrm>
            <a:off x="4127040" y="2097000"/>
            <a:ext cx="2532960" cy="349560"/>
          </a:xfrm>
          <a:prstGeom prst="rect">
            <a:avLst/>
          </a:prstGeom>
          <a:noFill/>
          <a:ln w="0">
            <a:noFill/>
          </a:ln>
        </p:spPr>
        <p:txBody>
          <a:bodyPr tIns="0" rIns="0" bIns="0" anchor="t">
            <a:normAutofit/>
          </a:bodyPr>
          <a:lstStyle/>
          <a:p>
            <a:endParaRPr lang="en-US" noProof="0"/>
          </a:p>
        </p:txBody>
      </p:sp>
      <p:sp>
        <p:nvSpPr>
          <p:cNvPr id="722" name="PlaceHolder 7"/>
          <p:cNvSpPr>
            <a:spLocks noGrp="1"/>
          </p:cNvSpPr>
          <p:nvPr>
            <p:ph idx="6"/>
          </p:nvPr>
        </p:nvSpPr>
        <p:spPr>
          <a:xfrm>
            <a:off x="6787080" y="2097000"/>
            <a:ext cx="253296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3292478881"/>
      </p:ext>
    </p:extLst>
  </p:cSld>
  <p:clrMapOvr>
    <a:masterClrMapping/>
  </p:clrMapOvr>
  <p:transition/>
</p:sldLayout>
</file>

<file path=ppt/slideLayouts/slideLayout48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485197"/>
      </p:ext>
    </p:extLst>
  </p:cSld>
  <p:clrMapOvr>
    <a:masterClrMapping/>
  </p:clrMapOvr>
  <p:transition/>
</p:sldLayout>
</file>

<file path=ppt/slideLayouts/slideLayout48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4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45"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1400841942"/>
      </p:ext>
    </p:extLst>
  </p:cSld>
  <p:clrMapOvr>
    <a:masterClrMapping/>
  </p:clrMapOvr>
  <p:transition/>
</p:sldLayout>
</file>

<file path=ppt/slideLayouts/slideLayout48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4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47" name="PlaceHolder 2"/>
          <p:cNvSpPr>
            <a:spLocks noGrp="1"/>
          </p:cNvSpPr>
          <p:nvPr>
            <p:ph idx="1"/>
          </p:nvPr>
        </p:nvSpPr>
        <p:spPr>
          <a:xfrm>
            <a:off x="1467000" y="1713960"/>
            <a:ext cx="78674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312416454"/>
      </p:ext>
    </p:extLst>
  </p:cSld>
  <p:clrMapOvr>
    <a:masterClrMapping/>
  </p:clrMapOvr>
  <p:transition/>
</p:sldLayout>
</file>

<file path=ppt/slideLayouts/slideLayout48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4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49"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50"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650378679"/>
      </p:ext>
    </p:extLst>
  </p:cSld>
  <p:clrMapOvr>
    <a:masterClrMapping/>
  </p:clrMapOvr>
  <p:transition/>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5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1611360304"/>
      </p:ext>
    </p:extLst>
  </p:cSld>
  <p:clrMapOvr>
    <a:masterClrMapping/>
  </p:clrMapOvr>
  <p:transition/>
</p:sldLayout>
</file>

<file path=ppt/slideLayouts/slideLayout48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52"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4018417562"/>
      </p:ext>
    </p:extLst>
  </p:cSld>
  <p:clrMapOvr>
    <a:masterClrMapping/>
  </p:clrMapOvr>
  <p:transition/>
</p:sldLayout>
</file>

<file path=ppt/slideLayouts/slideLayout48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5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54"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55"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
        <p:nvSpPr>
          <p:cNvPr id="656"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4050907128"/>
      </p:ext>
    </p:extLst>
  </p:cSld>
  <p:clrMapOvr>
    <a:masterClrMapping/>
  </p:clrMapOvr>
  <p:transition/>
</p:sldLayout>
</file>

<file path=ppt/slideLayouts/slideLayout48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7"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58"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59"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60" name="PlaceHolder 4"/>
          <p:cNvSpPr>
            <a:spLocks noGrp="1"/>
          </p:cNvSpPr>
          <p:nvPr>
            <p:ph idx="3"/>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386482235"/>
      </p:ext>
    </p:extLst>
  </p:cSld>
  <p:clrMapOvr>
    <a:masterClrMapping/>
  </p:clrMapOvr>
  <p:transition/>
</p:sldLayout>
</file>

<file path=ppt/slideLayouts/slideLayout48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62"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63"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64" name="PlaceHolder 4"/>
          <p:cNvSpPr>
            <a:spLocks noGrp="1"/>
          </p:cNvSpPr>
          <p:nvPr>
            <p:ph idx="3"/>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4210388619"/>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2704275"/>
      </p:ext>
    </p:extLst>
  </p:cSld>
  <p:clrMapOvr>
    <a:masterClrMapping/>
  </p:clrMapOvr>
  <p:transition/>
</p:sldLayout>
</file>

<file path=ppt/slideLayouts/slideLayout49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5"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66" name="PlaceHolder 2"/>
          <p:cNvSpPr>
            <a:spLocks noGrp="1"/>
          </p:cNvSpPr>
          <p:nvPr>
            <p:ph idx="1"/>
          </p:nvPr>
        </p:nvSpPr>
        <p:spPr>
          <a:xfrm>
            <a:off x="1467000" y="1713960"/>
            <a:ext cx="7867440" cy="349560"/>
          </a:xfrm>
          <a:prstGeom prst="rect">
            <a:avLst/>
          </a:prstGeom>
          <a:noFill/>
          <a:ln w="0">
            <a:noFill/>
          </a:ln>
        </p:spPr>
        <p:txBody>
          <a:bodyPr/>
          <a:lstStyle/>
          <a:p>
            <a:endParaRPr lang="en-US" noProof="0"/>
          </a:p>
        </p:txBody>
      </p:sp>
      <p:sp>
        <p:nvSpPr>
          <p:cNvPr id="667" name="PlaceHolder 3"/>
          <p:cNvSpPr>
            <a:spLocks noGrp="1"/>
          </p:cNvSpPr>
          <p:nvPr>
            <p:ph idx="2"/>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994970579"/>
      </p:ext>
    </p:extLst>
  </p:cSld>
  <p:clrMapOvr>
    <a:masterClrMapping/>
  </p:clrMapOvr>
  <p:transition/>
</p:sldLayout>
</file>

<file path=ppt/slideLayouts/slideLayout49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69"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70"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71"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
        <p:nvSpPr>
          <p:cNvPr id="672" name="PlaceHolder 5"/>
          <p:cNvSpPr>
            <a:spLocks noGrp="1"/>
          </p:cNvSpPr>
          <p:nvPr>
            <p:ph idx="4"/>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88182619"/>
      </p:ext>
    </p:extLst>
  </p:cSld>
  <p:clrMapOvr>
    <a:masterClrMapping/>
  </p:clrMapOvr>
  <p:transition/>
</p:sldLayout>
</file>

<file path=ppt/slideLayouts/slideLayout49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74" name="PlaceHolder 2"/>
          <p:cNvSpPr>
            <a:spLocks noGrp="1"/>
          </p:cNvSpPr>
          <p:nvPr>
            <p:ph idx="1"/>
          </p:nvPr>
        </p:nvSpPr>
        <p:spPr>
          <a:xfrm>
            <a:off x="1467000" y="1713960"/>
            <a:ext cx="2532960" cy="349560"/>
          </a:xfrm>
          <a:prstGeom prst="rect">
            <a:avLst/>
          </a:prstGeom>
          <a:noFill/>
          <a:ln w="0">
            <a:noFill/>
          </a:ln>
        </p:spPr>
        <p:txBody>
          <a:bodyPr/>
          <a:lstStyle/>
          <a:p>
            <a:endParaRPr lang="en-US" noProof="0"/>
          </a:p>
        </p:txBody>
      </p:sp>
      <p:sp>
        <p:nvSpPr>
          <p:cNvPr id="675" name="PlaceHolder 3"/>
          <p:cNvSpPr>
            <a:spLocks noGrp="1"/>
          </p:cNvSpPr>
          <p:nvPr>
            <p:ph idx="2"/>
          </p:nvPr>
        </p:nvSpPr>
        <p:spPr>
          <a:xfrm>
            <a:off x="4127040" y="1713960"/>
            <a:ext cx="2532960" cy="349560"/>
          </a:xfrm>
          <a:prstGeom prst="rect">
            <a:avLst/>
          </a:prstGeom>
          <a:noFill/>
          <a:ln w="0">
            <a:noFill/>
          </a:ln>
        </p:spPr>
        <p:txBody>
          <a:bodyPr/>
          <a:lstStyle/>
          <a:p>
            <a:endParaRPr lang="en-US" noProof="0"/>
          </a:p>
        </p:txBody>
      </p:sp>
      <p:sp>
        <p:nvSpPr>
          <p:cNvPr id="676" name="PlaceHolder 4"/>
          <p:cNvSpPr>
            <a:spLocks noGrp="1"/>
          </p:cNvSpPr>
          <p:nvPr>
            <p:ph idx="3"/>
          </p:nvPr>
        </p:nvSpPr>
        <p:spPr>
          <a:xfrm>
            <a:off x="6787080" y="1713960"/>
            <a:ext cx="2532960" cy="349560"/>
          </a:xfrm>
          <a:prstGeom prst="rect">
            <a:avLst/>
          </a:prstGeom>
          <a:noFill/>
          <a:ln w="0">
            <a:noFill/>
          </a:ln>
        </p:spPr>
        <p:txBody>
          <a:bodyPr/>
          <a:lstStyle/>
          <a:p>
            <a:endParaRPr lang="en-US" noProof="0"/>
          </a:p>
        </p:txBody>
      </p:sp>
      <p:sp>
        <p:nvSpPr>
          <p:cNvPr id="677" name="PlaceHolder 5"/>
          <p:cNvSpPr>
            <a:spLocks noGrp="1"/>
          </p:cNvSpPr>
          <p:nvPr>
            <p:ph idx="4"/>
          </p:nvPr>
        </p:nvSpPr>
        <p:spPr>
          <a:xfrm>
            <a:off x="1467000" y="2097000"/>
            <a:ext cx="2532960" cy="349560"/>
          </a:xfrm>
          <a:prstGeom prst="rect">
            <a:avLst/>
          </a:prstGeom>
          <a:noFill/>
          <a:ln w="0">
            <a:noFill/>
          </a:ln>
        </p:spPr>
        <p:txBody>
          <a:bodyPr/>
          <a:lstStyle/>
          <a:p>
            <a:endParaRPr lang="en-US" noProof="0"/>
          </a:p>
        </p:txBody>
      </p:sp>
      <p:sp>
        <p:nvSpPr>
          <p:cNvPr id="678" name="PlaceHolder 6"/>
          <p:cNvSpPr>
            <a:spLocks noGrp="1"/>
          </p:cNvSpPr>
          <p:nvPr>
            <p:ph idx="5"/>
          </p:nvPr>
        </p:nvSpPr>
        <p:spPr>
          <a:xfrm>
            <a:off x="4127040" y="2097000"/>
            <a:ext cx="2532960" cy="349560"/>
          </a:xfrm>
          <a:prstGeom prst="rect">
            <a:avLst/>
          </a:prstGeom>
          <a:noFill/>
          <a:ln w="0">
            <a:noFill/>
          </a:ln>
        </p:spPr>
        <p:txBody>
          <a:bodyPr/>
          <a:lstStyle/>
          <a:p>
            <a:endParaRPr lang="en-US" noProof="0"/>
          </a:p>
        </p:txBody>
      </p:sp>
      <p:sp>
        <p:nvSpPr>
          <p:cNvPr id="679" name="PlaceHolder 7"/>
          <p:cNvSpPr>
            <a:spLocks noGrp="1"/>
          </p:cNvSpPr>
          <p:nvPr>
            <p:ph idx="6"/>
          </p:nvPr>
        </p:nvSpPr>
        <p:spPr>
          <a:xfrm>
            <a:off x="6787080" y="2097000"/>
            <a:ext cx="253296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46490338"/>
      </p:ext>
    </p:extLst>
  </p:cSld>
  <p:clrMapOvr>
    <a:masterClrMapping/>
  </p:clrMapOvr>
  <p:transition/>
</p:sldLayout>
</file>

<file path=ppt/slideLayouts/slideLayout49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227042"/>
      </p:ext>
    </p:extLst>
  </p:cSld>
  <p:clrMapOvr>
    <a:masterClrMapping/>
  </p:clrMapOvr>
  <p:transition/>
</p:sldLayout>
</file>

<file path=ppt/slideLayouts/slideLayout49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01"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02"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2982509625"/>
      </p:ext>
    </p:extLst>
  </p:cSld>
  <p:clrMapOvr>
    <a:masterClrMapping/>
  </p:clrMapOvr>
  <p:transition/>
</p:sldLayout>
</file>

<file path=ppt/slideLayouts/slideLayout49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03"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04" name="PlaceHolder 2"/>
          <p:cNvSpPr>
            <a:spLocks noGrp="1"/>
          </p:cNvSpPr>
          <p:nvPr>
            <p:ph idx="1"/>
          </p:nvPr>
        </p:nvSpPr>
        <p:spPr>
          <a:xfrm>
            <a:off x="1467000" y="1713960"/>
            <a:ext cx="78674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62870287"/>
      </p:ext>
    </p:extLst>
  </p:cSld>
  <p:clrMapOvr>
    <a:masterClrMapping/>
  </p:clrMapOvr>
  <p:transition/>
</p:sldLayout>
</file>

<file path=ppt/slideLayouts/slideLayout49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05"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06"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07"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989392547"/>
      </p:ext>
    </p:extLst>
  </p:cSld>
  <p:clrMapOvr>
    <a:masterClrMapping/>
  </p:clrMapOvr>
  <p:transition/>
</p:sldLayout>
</file>

<file path=ppt/slideLayouts/slideLayout4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08"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4145507841"/>
      </p:ext>
    </p:extLst>
  </p:cSld>
  <p:clrMapOvr>
    <a:masterClrMapping/>
  </p:clrMapOvr>
  <p:transition/>
</p:sldLayout>
</file>

<file path=ppt/slideLayouts/slideLayout49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9"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661781346"/>
      </p:ext>
    </p:extLst>
  </p:cSld>
  <p:clrMapOvr>
    <a:masterClrMapping/>
  </p:clrMapOvr>
  <p:transition/>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0"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11"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12"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
        <p:nvSpPr>
          <p:cNvPr id="613"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06121751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Tree>
    <p:extLst>
      <p:ext uri="{BB962C8B-B14F-4D97-AF65-F5344CB8AC3E}">
        <p14:creationId xmlns:p14="http://schemas.microsoft.com/office/powerpoint/2010/main" val="2210743030"/>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01"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02"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2940536851"/>
      </p:ext>
    </p:extLst>
  </p:cSld>
  <p:clrMapOvr>
    <a:masterClrMapping/>
  </p:clrMapOvr>
  <p:transition/>
</p:sldLayout>
</file>

<file path=ppt/slideLayouts/slideLayout50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4"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15"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16"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17" name="PlaceHolder 4"/>
          <p:cNvSpPr>
            <a:spLocks noGrp="1"/>
          </p:cNvSpPr>
          <p:nvPr>
            <p:ph idx="3"/>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860269578"/>
      </p:ext>
    </p:extLst>
  </p:cSld>
  <p:clrMapOvr>
    <a:masterClrMapping/>
  </p:clrMapOvr>
  <p:transition/>
</p:sldLayout>
</file>

<file path=ppt/slideLayouts/slideLayout50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8"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19"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20"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21" name="PlaceHolder 4"/>
          <p:cNvSpPr>
            <a:spLocks noGrp="1"/>
          </p:cNvSpPr>
          <p:nvPr>
            <p:ph idx="3"/>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53718307"/>
      </p:ext>
    </p:extLst>
  </p:cSld>
  <p:clrMapOvr>
    <a:masterClrMapping/>
  </p:clrMapOvr>
  <p:transition/>
</p:sldLayout>
</file>

<file path=ppt/slideLayouts/slideLayout50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2"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23" name="PlaceHolder 2"/>
          <p:cNvSpPr>
            <a:spLocks noGrp="1"/>
          </p:cNvSpPr>
          <p:nvPr>
            <p:ph idx="1"/>
          </p:nvPr>
        </p:nvSpPr>
        <p:spPr>
          <a:xfrm>
            <a:off x="1467000" y="1713960"/>
            <a:ext cx="7867440" cy="349560"/>
          </a:xfrm>
          <a:prstGeom prst="rect">
            <a:avLst/>
          </a:prstGeom>
          <a:noFill/>
          <a:ln w="0">
            <a:noFill/>
          </a:ln>
        </p:spPr>
        <p:txBody>
          <a:bodyPr/>
          <a:lstStyle/>
          <a:p>
            <a:endParaRPr lang="en-US" noProof="0"/>
          </a:p>
        </p:txBody>
      </p:sp>
      <p:sp>
        <p:nvSpPr>
          <p:cNvPr id="624" name="PlaceHolder 3"/>
          <p:cNvSpPr>
            <a:spLocks noGrp="1"/>
          </p:cNvSpPr>
          <p:nvPr>
            <p:ph idx="2"/>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4065974632"/>
      </p:ext>
    </p:extLst>
  </p:cSld>
  <p:clrMapOvr>
    <a:masterClrMapping/>
  </p:clrMapOvr>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5"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26"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27"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28"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
        <p:nvSpPr>
          <p:cNvPr id="629" name="PlaceHolder 5"/>
          <p:cNvSpPr>
            <a:spLocks noGrp="1"/>
          </p:cNvSpPr>
          <p:nvPr>
            <p:ph idx="4"/>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318938405"/>
      </p:ext>
    </p:extLst>
  </p:cSld>
  <p:clrMapOvr>
    <a:masterClrMapping/>
  </p:clrMapOvr>
  <p:transition/>
</p:sldLayout>
</file>

<file path=ppt/slideLayouts/slideLayout50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30"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31" name="PlaceHolder 2"/>
          <p:cNvSpPr>
            <a:spLocks noGrp="1"/>
          </p:cNvSpPr>
          <p:nvPr>
            <p:ph idx="1"/>
          </p:nvPr>
        </p:nvSpPr>
        <p:spPr>
          <a:xfrm>
            <a:off x="1467000" y="1713960"/>
            <a:ext cx="2532960" cy="349560"/>
          </a:xfrm>
          <a:prstGeom prst="rect">
            <a:avLst/>
          </a:prstGeom>
          <a:noFill/>
          <a:ln w="0">
            <a:noFill/>
          </a:ln>
        </p:spPr>
        <p:txBody>
          <a:bodyPr/>
          <a:lstStyle/>
          <a:p>
            <a:endParaRPr lang="en-US" noProof="0"/>
          </a:p>
        </p:txBody>
      </p:sp>
      <p:sp>
        <p:nvSpPr>
          <p:cNvPr id="632" name="PlaceHolder 3"/>
          <p:cNvSpPr>
            <a:spLocks noGrp="1"/>
          </p:cNvSpPr>
          <p:nvPr>
            <p:ph idx="2"/>
          </p:nvPr>
        </p:nvSpPr>
        <p:spPr>
          <a:xfrm>
            <a:off x="4127040" y="1713960"/>
            <a:ext cx="2532960" cy="349560"/>
          </a:xfrm>
          <a:prstGeom prst="rect">
            <a:avLst/>
          </a:prstGeom>
          <a:noFill/>
          <a:ln w="0">
            <a:noFill/>
          </a:ln>
        </p:spPr>
        <p:txBody>
          <a:bodyPr/>
          <a:lstStyle/>
          <a:p>
            <a:endParaRPr lang="en-US" noProof="0"/>
          </a:p>
        </p:txBody>
      </p:sp>
      <p:sp>
        <p:nvSpPr>
          <p:cNvPr id="633" name="PlaceHolder 4"/>
          <p:cNvSpPr>
            <a:spLocks noGrp="1"/>
          </p:cNvSpPr>
          <p:nvPr>
            <p:ph idx="3"/>
          </p:nvPr>
        </p:nvSpPr>
        <p:spPr>
          <a:xfrm>
            <a:off x="6787080" y="1713960"/>
            <a:ext cx="2532960" cy="349560"/>
          </a:xfrm>
          <a:prstGeom prst="rect">
            <a:avLst/>
          </a:prstGeom>
          <a:noFill/>
          <a:ln w="0">
            <a:noFill/>
          </a:ln>
        </p:spPr>
        <p:txBody>
          <a:bodyPr/>
          <a:lstStyle/>
          <a:p>
            <a:endParaRPr lang="en-US" noProof="0"/>
          </a:p>
        </p:txBody>
      </p:sp>
      <p:sp>
        <p:nvSpPr>
          <p:cNvPr id="634" name="PlaceHolder 5"/>
          <p:cNvSpPr>
            <a:spLocks noGrp="1"/>
          </p:cNvSpPr>
          <p:nvPr>
            <p:ph idx="4"/>
          </p:nvPr>
        </p:nvSpPr>
        <p:spPr>
          <a:xfrm>
            <a:off x="1467000" y="2097000"/>
            <a:ext cx="2532960" cy="349560"/>
          </a:xfrm>
          <a:prstGeom prst="rect">
            <a:avLst/>
          </a:prstGeom>
          <a:noFill/>
          <a:ln w="0">
            <a:noFill/>
          </a:ln>
        </p:spPr>
        <p:txBody>
          <a:bodyPr/>
          <a:lstStyle/>
          <a:p>
            <a:endParaRPr lang="en-US" noProof="0"/>
          </a:p>
        </p:txBody>
      </p:sp>
      <p:sp>
        <p:nvSpPr>
          <p:cNvPr id="635" name="PlaceHolder 6"/>
          <p:cNvSpPr>
            <a:spLocks noGrp="1"/>
          </p:cNvSpPr>
          <p:nvPr>
            <p:ph idx="5"/>
          </p:nvPr>
        </p:nvSpPr>
        <p:spPr>
          <a:xfrm>
            <a:off x="4127040" y="2097000"/>
            <a:ext cx="2532960" cy="349560"/>
          </a:xfrm>
          <a:prstGeom prst="rect">
            <a:avLst/>
          </a:prstGeom>
          <a:noFill/>
          <a:ln w="0">
            <a:noFill/>
          </a:ln>
        </p:spPr>
        <p:txBody>
          <a:bodyPr/>
          <a:lstStyle/>
          <a:p>
            <a:endParaRPr lang="en-US" noProof="0"/>
          </a:p>
        </p:txBody>
      </p:sp>
      <p:sp>
        <p:nvSpPr>
          <p:cNvPr id="636" name="PlaceHolder 7"/>
          <p:cNvSpPr>
            <a:spLocks noGrp="1"/>
          </p:cNvSpPr>
          <p:nvPr>
            <p:ph idx="6"/>
          </p:nvPr>
        </p:nvSpPr>
        <p:spPr>
          <a:xfrm>
            <a:off x="6787080" y="2097000"/>
            <a:ext cx="253296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719963310"/>
      </p:ext>
    </p:extLst>
  </p:cSld>
  <p:clrMapOvr>
    <a:masterClrMapping/>
  </p:clrMapOvr>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863895"/>
      </p:ext>
    </p:extLst>
  </p:cSld>
  <p:clrMapOvr>
    <a:masterClrMapping/>
  </p:clrMapOvr>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type="tx" preserve="1">
  <p:cSld name="Diapositiva de título">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7"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r>
              <a:rPr lang="es-ES" noProof="0"/>
              <a:t>Haga clic para modificar el estilo de subtítulo del patrón</a:t>
            </a:r>
          </a:p>
        </p:txBody>
      </p:sp>
    </p:spTree>
    <p:extLst>
      <p:ext uri="{BB962C8B-B14F-4D97-AF65-F5344CB8AC3E}">
        <p14:creationId xmlns:p14="http://schemas.microsoft.com/office/powerpoint/2010/main" val="1054591619"/>
      </p:ext>
    </p:extLst>
  </p:cSld>
  <p:clrMapOvr>
    <a:masterClrMapping/>
  </p:clrMapOvr>
  <p:transition/>
</p:sldLayout>
</file>

<file path=ppt/slideLayouts/slideLayout50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9" name="PlaceHolder 2"/>
          <p:cNvSpPr>
            <a:spLocks noGrp="1"/>
          </p:cNvSpPr>
          <p:nvPr>
            <p:ph idx="1"/>
          </p:nvPr>
        </p:nvSpPr>
        <p:spPr>
          <a:xfrm>
            <a:off x="1467000" y="1713960"/>
            <a:ext cx="7867440" cy="7329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2811969053"/>
      </p:ext>
    </p:extLst>
  </p:cSld>
  <p:clrMapOvr>
    <a:masterClrMapping/>
  </p:clrMapOvr>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11" name="PlaceHolder 2"/>
          <p:cNvSpPr>
            <a:spLocks noGrp="1"/>
          </p:cNvSpPr>
          <p:nvPr>
            <p:ph idx="1"/>
          </p:nvPr>
        </p:nvSpPr>
        <p:spPr>
          <a:xfrm>
            <a:off x="1467000" y="1713960"/>
            <a:ext cx="3839040" cy="732960"/>
          </a:xfrm>
          <a:prstGeom prst="rect">
            <a:avLst/>
          </a:prstGeom>
          <a:noFill/>
          <a:ln w="0">
            <a:noFill/>
          </a:ln>
        </p:spPr>
        <p:txBody>
          <a:bodyPr/>
          <a:lstStyle/>
          <a:p>
            <a:pPr lvl="0"/>
            <a:r>
              <a:rPr lang="es-ES" noProof="0"/>
              <a:t>Haga clic para modificar el estilo de texto del patrón</a:t>
            </a:r>
          </a:p>
        </p:txBody>
      </p:sp>
      <p:sp>
        <p:nvSpPr>
          <p:cNvPr id="12" name="PlaceHolder 3"/>
          <p:cNvSpPr>
            <a:spLocks noGrp="1"/>
          </p:cNvSpPr>
          <p:nvPr>
            <p:ph idx="2"/>
          </p:nvPr>
        </p:nvSpPr>
        <p:spPr>
          <a:xfrm>
            <a:off x="5498280" y="1713960"/>
            <a:ext cx="3839040" cy="7329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3881672242"/>
      </p:ext>
    </p:extLst>
  </p:cSld>
  <p:clrMapOvr>
    <a:masterClrMapping/>
  </p:clrMapOvr>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Tree>
    <p:extLst>
      <p:ext uri="{BB962C8B-B14F-4D97-AF65-F5344CB8AC3E}">
        <p14:creationId xmlns:p14="http://schemas.microsoft.com/office/powerpoint/2010/main" val="1814355517"/>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03"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04" name="PlaceHolder 2"/>
          <p:cNvSpPr>
            <a:spLocks noGrp="1"/>
          </p:cNvSpPr>
          <p:nvPr>
            <p:ph idx="1"/>
          </p:nvPr>
        </p:nvSpPr>
        <p:spPr>
          <a:xfrm>
            <a:off x="1467000" y="1713960"/>
            <a:ext cx="78674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346936148"/>
      </p:ext>
    </p:extLst>
  </p:cSld>
  <p:clrMapOvr>
    <a:masterClrMapping/>
  </p:clrMapOvr>
  <p:transition/>
</p:sldLayout>
</file>

<file path=ppt/slideLayouts/slideLayout51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r>
              <a:rPr lang="es-ES" noProof="0"/>
              <a:t>Haga clic para modificar el estilo de subtítulo del patrón</a:t>
            </a:r>
          </a:p>
        </p:txBody>
      </p:sp>
    </p:spTree>
    <p:extLst>
      <p:ext uri="{BB962C8B-B14F-4D97-AF65-F5344CB8AC3E}">
        <p14:creationId xmlns:p14="http://schemas.microsoft.com/office/powerpoint/2010/main" val="370778383"/>
      </p:ext>
    </p:extLst>
  </p:cSld>
  <p:clrMapOvr>
    <a:masterClrMapping/>
  </p:clrMapOvr>
  <p:transition/>
</p:sldLayout>
</file>

<file path=ppt/slideLayouts/slideLayout511.xml><?xml version="1.0" encoding="utf-8"?>
<p:sldLayout xmlns:a="http://schemas.openxmlformats.org/drawingml/2006/main" xmlns:r="http://schemas.openxmlformats.org/officeDocument/2006/relationships" xmlns:p="http://schemas.openxmlformats.org/presentationml/2006/main" type="twoObjAndObj" preserve="1">
  <p:cSld name="Título, 2 objetos y 1 objeto">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16" name="PlaceHolder 2"/>
          <p:cNvSpPr>
            <a:spLocks noGrp="1"/>
          </p:cNvSpPr>
          <p:nvPr>
            <p:ph idx="1"/>
          </p:nvPr>
        </p:nvSpPr>
        <p:spPr>
          <a:xfrm>
            <a:off x="1467000" y="1713960"/>
            <a:ext cx="3839040" cy="349560"/>
          </a:xfrm>
          <a:prstGeom prst="rect">
            <a:avLst/>
          </a:prstGeom>
          <a:noFill/>
          <a:ln w="0">
            <a:noFill/>
          </a:ln>
        </p:spPr>
        <p:txBody>
          <a:bodyPr/>
          <a:lstStyle/>
          <a:p>
            <a:pPr lvl="0"/>
            <a:r>
              <a:rPr lang="es-ES" noProof="0"/>
              <a:t>Haga clic para modificar el estilo de texto del patrón</a:t>
            </a:r>
          </a:p>
        </p:txBody>
      </p:sp>
      <p:sp>
        <p:nvSpPr>
          <p:cNvPr id="17" name="PlaceHolder 3"/>
          <p:cNvSpPr>
            <a:spLocks noGrp="1"/>
          </p:cNvSpPr>
          <p:nvPr>
            <p:ph idx="2"/>
          </p:nvPr>
        </p:nvSpPr>
        <p:spPr>
          <a:xfrm>
            <a:off x="5498280" y="1713960"/>
            <a:ext cx="3839040" cy="732960"/>
          </a:xfrm>
          <a:prstGeom prst="rect">
            <a:avLst/>
          </a:prstGeom>
          <a:noFill/>
          <a:ln w="0">
            <a:noFill/>
          </a:ln>
        </p:spPr>
        <p:txBody>
          <a:bodyPr/>
          <a:lstStyle/>
          <a:p>
            <a:pPr lvl="0"/>
            <a:r>
              <a:rPr lang="es-ES" noProof="0"/>
              <a:t>Haga clic para modificar el estilo de texto del patrón</a:t>
            </a:r>
          </a:p>
        </p:txBody>
      </p:sp>
      <p:sp>
        <p:nvSpPr>
          <p:cNvPr id="18" name="PlaceHolder 4"/>
          <p:cNvSpPr>
            <a:spLocks noGrp="1"/>
          </p:cNvSpPr>
          <p:nvPr>
            <p:ph idx="3"/>
          </p:nvPr>
        </p:nvSpPr>
        <p:spPr>
          <a:xfrm>
            <a:off x="1467000" y="2097000"/>
            <a:ext cx="38390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4208254715"/>
      </p:ext>
    </p:extLst>
  </p:cSld>
  <p:clrMapOvr>
    <a:masterClrMapping/>
  </p:clrMapOvr>
  <p:transition/>
</p:sldLayout>
</file>

<file path=ppt/slideLayouts/slideLayout5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20" name="PlaceHolder 2"/>
          <p:cNvSpPr>
            <a:spLocks noGrp="1"/>
          </p:cNvSpPr>
          <p:nvPr>
            <p:ph idx="1"/>
          </p:nvPr>
        </p:nvSpPr>
        <p:spPr>
          <a:xfrm>
            <a:off x="1467000" y="1713960"/>
            <a:ext cx="3839040" cy="732960"/>
          </a:xfrm>
          <a:prstGeom prst="rect">
            <a:avLst/>
          </a:prstGeom>
          <a:noFill/>
          <a:ln w="0">
            <a:noFill/>
          </a:ln>
        </p:spPr>
        <p:txBody>
          <a:bodyPr/>
          <a:lstStyle/>
          <a:p>
            <a:pPr lvl="0"/>
            <a:r>
              <a:rPr lang="es-ES" noProof="0"/>
              <a:t>Haga clic para modificar el estilo de texto del patrón</a:t>
            </a:r>
          </a:p>
        </p:txBody>
      </p:sp>
      <p:sp>
        <p:nvSpPr>
          <p:cNvPr id="21" name="PlaceHolder 3"/>
          <p:cNvSpPr>
            <a:spLocks noGrp="1"/>
          </p:cNvSpPr>
          <p:nvPr>
            <p:ph idx="2"/>
          </p:nvPr>
        </p:nvSpPr>
        <p:spPr>
          <a:xfrm>
            <a:off x="5498280" y="1713960"/>
            <a:ext cx="3839040" cy="349560"/>
          </a:xfrm>
          <a:prstGeom prst="rect">
            <a:avLst/>
          </a:prstGeom>
          <a:noFill/>
          <a:ln w="0">
            <a:noFill/>
          </a:ln>
        </p:spPr>
        <p:txBody>
          <a:bodyPr/>
          <a:lstStyle/>
          <a:p>
            <a:pPr lvl="0"/>
            <a:r>
              <a:rPr lang="es-ES" noProof="0"/>
              <a:t>Haga clic para modificar el estilo de texto del patrón</a:t>
            </a:r>
          </a:p>
        </p:txBody>
      </p:sp>
      <p:sp>
        <p:nvSpPr>
          <p:cNvPr id="22" name="PlaceHolder 4"/>
          <p:cNvSpPr>
            <a:spLocks noGrp="1"/>
          </p:cNvSpPr>
          <p:nvPr>
            <p:ph idx="3"/>
          </p:nvPr>
        </p:nvSpPr>
        <p:spPr>
          <a:xfrm>
            <a:off x="5498280" y="2097000"/>
            <a:ext cx="38390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2052575036"/>
      </p:ext>
    </p:extLst>
  </p:cSld>
  <p:clrMapOvr>
    <a:masterClrMapping/>
  </p:clrMapOvr>
  <p:transition/>
</p:sldLayout>
</file>

<file path=ppt/slideLayouts/slideLayout51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24" name="PlaceHolder 2"/>
          <p:cNvSpPr>
            <a:spLocks noGrp="1"/>
          </p:cNvSpPr>
          <p:nvPr>
            <p:ph idx="1"/>
          </p:nvPr>
        </p:nvSpPr>
        <p:spPr>
          <a:xfrm>
            <a:off x="1467000" y="1713960"/>
            <a:ext cx="3839040" cy="349560"/>
          </a:xfrm>
          <a:prstGeom prst="rect">
            <a:avLst/>
          </a:prstGeom>
          <a:noFill/>
          <a:ln w="0">
            <a:noFill/>
          </a:ln>
        </p:spPr>
        <p:txBody>
          <a:bodyPr/>
          <a:lstStyle/>
          <a:p>
            <a:pPr lvl="0"/>
            <a:r>
              <a:rPr lang="es-ES" noProof="0"/>
              <a:t>Haga clic para modificar el estilo de texto del patrón</a:t>
            </a:r>
          </a:p>
        </p:txBody>
      </p:sp>
      <p:sp>
        <p:nvSpPr>
          <p:cNvPr id="25" name="PlaceHolder 3"/>
          <p:cNvSpPr>
            <a:spLocks noGrp="1"/>
          </p:cNvSpPr>
          <p:nvPr>
            <p:ph idx="2"/>
          </p:nvPr>
        </p:nvSpPr>
        <p:spPr>
          <a:xfrm>
            <a:off x="5498280" y="1713960"/>
            <a:ext cx="3839040" cy="349560"/>
          </a:xfrm>
          <a:prstGeom prst="rect">
            <a:avLst/>
          </a:prstGeom>
          <a:noFill/>
          <a:ln w="0">
            <a:noFill/>
          </a:ln>
        </p:spPr>
        <p:txBody>
          <a:bodyPr/>
          <a:lstStyle/>
          <a:p>
            <a:pPr lvl="0"/>
            <a:r>
              <a:rPr lang="es-ES" noProof="0"/>
              <a:t>Haga clic para modificar el estilo de texto del patrón</a:t>
            </a:r>
          </a:p>
        </p:txBody>
      </p:sp>
      <p:sp>
        <p:nvSpPr>
          <p:cNvPr id="26" name="PlaceHolder 4"/>
          <p:cNvSpPr>
            <a:spLocks noGrp="1"/>
          </p:cNvSpPr>
          <p:nvPr>
            <p:ph idx="3"/>
          </p:nvPr>
        </p:nvSpPr>
        <p:spPr>
          <a:xfrm>
            <a:off x="1467000" y="2097000"/>
            <a:ext cx="78674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1450390869"/>
      </p:ext>
    </p:extLst>
  </p:cSld>
  <p:clrMapOvr>
    <a:masterClrMapping/>
  </p:clrMapOvr>
  <p:transition/>
</p:sldLayout>
</file>

<file path=ppt/slideLayouts/slideLayout51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28" name="PlaceHolder 2"/>
          <p:cNvSpPr>
            <a:spLocks noGrp="1"/>
          </p:cNvSpPr>
          <p:nvPr>
            <p:ph idx="1"/>
          </p:nvPr>
        </p:nvSpPr>
        <p:spPr>
          <a:xfrm>
            <a:off x="1467000" y="1713960"/>
            <a:ext cx="7867440" cy="349560"/>
          </a:xfrm>
          <a:prstGeom prst="rect">
            <a:avLst/>
          </a:prstGeom>
          <a:noFill/>
          <a:ln w="0">
            <a:noFill/>
          </a:ln>
        </p:spPr>
        <p:txBody>
          <a:bodyPr/>
          <a:lstStyle/>
          <a:p>
            <a:pPr lvl="0"/>
            <a:r>
              <a:rPr lang="es-ES" noProof="0"/>
              <a:t>Haga clic para modificar el estilo de texto del patrón</a:t>
            </a:r>
          </a:p>
        </p:txBody>
      </p:sp>
      <p:sp>
        <p:nvSpPr>
          <p:cNvPr id="29" name="PlaceHolder 3"/>
          <p:cNvSpPr>
            <a:spLocks noGrp="1"/>
          </p:cNvSpPr>
          <p:nvPr>
            <p:ph idx="2"/>
          </p:nvPr>
        </p:nvSpPr>
        <p:spPr>
          <a:xfrm>
            <a:off x="1467000" y="2097000"/>
            <a:ext cx="78674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3753236652"/>
      </p:ext>
    </p:extLst>
  </p:cSld>
  <p:clrMapOvr>
    <a:masterClrMapping/>
  </p:clrMapOvr>
  <p:transition/>
</p:sldLayout>
</file>

<file path=ppt/slideLayouts/slideLayout51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31" name="PlaceHolder 2"/>
          <p:cNvSpPr>
            <a:spLocks noGrp="1"/>
          </p:cNvSpPr>
          <p:nvPr>
            <p:ph idx="1"/>
          </p:nvPr>
        </p:nvSpPr>
        <p:spPr>
          <a:xfrm>
            <a:off x="1467000" y="1713960"/>
            <a:ext cx="3839040" cy="349560"/>
          </a:xfrm>
          <a:prstGeom prst="rect">
            <a:avLst/>
          </a:prstGeom>
          <a:noFill/>
          <a:ln w="0">
            <a:noFill/>
          </a:ln>
        </p:spPr>
        <p:txBody>
          <a:bodyPr/>
          <a:lstStyle/>
          <a:p>
            <a:pPr lvl="0"/>
            <a:r>
              <a:rPr lang="es-ES" noProof="0"/>
              <a:t>Haga clic para modificar el estilo de texto del patrón</a:t>
            </a:r>
          </a:p>
        </p:txBody>
      </p:sp>
      <p:sp>
        <p:nvSpPr>
          <p:cNvPr id="32" name="PlaceHolder 3"/>
          <p:cNvSpPr>
            <a:spLocks noGrp="1"/>
          </p:cNvSpPr>
          <p:nvPr>
            <p:ph idx="2"/>
          </p:nvPr>
        </p:nvSpPr>
        <p:spPr>
          <a:xfrm>
            <a:off x="5498280" y="1713960"/>
            <a:ext cx="3839040" cy="349560"/>
          </a:xfrm>
          <a:prstGeom prst="rect">
            <a:avLst/>
          </a:prstGeom>
          <a:noFill/>
          <a:ln w="0">
            <a:noFill/>
          </a:ln>
        </p:spPr>
        <p:txBody>
          <a:bodyPr/>
          <a:lstStyle/>
          <a:p>
            <a:pPr lvl="0"/>
            <a:r>
              <a:rPr lang="es-ES" noProof="0"/>
              <a:t>Haga clic para modificar el estilo de texto del patrón</a:t>
            </a:r>
          </a:p>
        </p:txBody>
      </p:sp>
      <p:sp>
        <p:nvSpPr>
          <p:cNvPr id="33" name="PlaceHolder 4"/>
          <p:cNvSpPr>
            <a:spLocks noGrp="1"/>
          </p:cNvSpPr>
          <p:nvPr>
            <p:ph idx="3"/>
          </p:nvPr>
        </p:nvSpPr>
        <p:spPr>
          <a:xfrm>
            <a:off x="1467000" y="2097000"/>
            <a:ext cx="3839040" cy="349560"/>
          </a:xfrm>
          <a:prstGeom prst="rect">
            <a:avLst/>
          </a:prstGeom>
          <a:noFill/>
          <a:ln w="0">
            <a:noFill/>
          </a:ln>
        </p:spPr>
        <p:txBody>
          <a:bodyPr/>
          <a:lstStyle/>
          <a:p>
            <a:pPr lvl="0"/>
            <a:r>
              <a:rPr lang="es-ES" noProof="0"/>
              <a:t>Haga clic para modificar el estilo de texto del patrón</a:t>
            </a:r>
          </a:p>
        </p:txBody>
      </p:sp>
      <p:sp>
        <p:nvSpPr>
          <p:cNvPr id="34" name="PlaceHolder 5"/>
          <p:cNvSpPr>
            <a:spLocks noGrp="1"/>
          </p:cNvSpPr>
          <p:nvPr>
            <p:ph idx="4"/>
          </p:nvPr>
        </p:nvSpPr>
        <p:spPr>
          <a:xfrm>
            <a:off x="5498280" y="2097000"/>
            <a:ext cx="38390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4209346912"/>
      </p:ext>
    </p:extLst>
  </p:cSld>
  <p:clrMapOvr>
    <a:masterClrMapping/>
  </p:clrMapOvr>
  <p:transition/>
</p:sldLayout>
</file>

<file path=ppt/slideLayouts/slideLayout51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36" name="PlaceHolder 2"/>
          <p:cNvSpPr>
            <a:spLocks noGrp="1"/>
          </p:cNvSpPr>
          <p:nvPr>
            <p:ph idx="1"/>
          </p:nvPr>
        </p:nvSpPr>
        <p:spPr>
          <a:xfrm>
            <a:off x="1467000" y="1713960"/>
            <a:ext cx="2532960" cy="349560"/>
          </a:xfrm>
          <a:prstGeom prst="rect">
            <a:avLst/>
          </a:prstGeom>
          <a:noFill/>
          <a:ln w="0">
            <a:noFill/>
          </a:ln>
        </p:spPr>
        <p:txBody>
          <a:bodyPr/>
          <a:lstStyle/>
          <a:p>
            <a:pPr lvl="0"/>
            <a:r>
              <a:rPr lang="es-ES" noProof="0"/>
              <a:t>Haga clic para modificar el estilo de texto del patrón</a:t>
            </a:r>
          </a:p>
        </p:txBody>
      </p:sp>
      <p:sp>
        <p:nvSpPr>
          <p:cNvPr id="37" name="PlaceHolder 3"/>
          <p:cNvSpPr>
            <a:spLocks noGrp="1"/>
          </p:cNvSpPr>
          <p:nvPr>
            <p:ph idx="2"/>
          </p:nvPr>
        </p:nvSpPr>
        <p:spPr>
          <a:xfrm>
            <a:off x="4127040" y="1713960"/>
            <a:ext cx="2532960" cy="349560"/>
          </a:xfrm>
          <a:prstGeom prst="rect">
            <a:avLst/>
          </a:prstGeom>
          <a:noFill/>
          <a:ln w="0">
            <a:noFill/>
          </a:ln>
        </p:spPr>
        <p:txBody>
          <a:bodyPr/>
          <a:lstStyle/>
          <a:p>
            <a:pPr lvl="0"/>
            <a:r>
              <a:rPr lang="es-ES" noProof="0"/>
              <a:t>Haga clic para modificar el estilo de texto del patrón</a:t>
            </a:r>
          </a:p>
        </p:txBody>
      </p:sp>
      <p:sp>
        <p:nvSpPr>
          <p:cNvPr id="38" name="PlaceHolder 4"/>
          <p:cNvSpPr>
            <a:spLocks noGrp="1"/>
          </p:cNvSpPr>
          <p:nvPr>
            <p:ph idx="3"/>
          </p:nvPr>
        </p:nvSpPr>
        <p:spPr>
          <a:xfrm>
            <a:off x="6787080" y="1713960"/>
            <a:ext cx="2532960" cy="349560"/>
          </a:xfrm>
          <a:prstGeom prst="rect">
            <a:avLst/>
          </a:prstGeom>
          <a:noFill/>
          <a:ln w="0">
            <a:noFill/>
          </a:ln>
        </p:spPr>
        <p:txBody>
          <a:bodyPr/>
          <a:lstStyle/>
          <a:p>
            <a:pPr lvl="0"/>
            <a:r>
              <a:rPr lang="es-ES" noProof="0"/>
              <a:t>Haga clic para modificar el estilo de texto del patrón</a:t>
            </a:r>
          </a:p>
        </p:txBody>
      </p:sp>
      <p:sp>
        <p:nvSpPr>
          <p:cNvPr id="39" name="PlaceHolder 5"/>
          <p:cNvSpPr>
            <a:spLocks noGrp="1"/>
          </p:cNvSpPr>
          <p:nvPr>
            <p:ph idx="4"/>
          </p:nvPr>
        </p:nvSpPr>
        <p:spPr>
          <a:xfrm>
            <a:off x="1467000" y="2097000"/>
            <a:ext cx="2532960" cy="349560"/>
          </a:xfrm>
          <a:prstGeom prst="rect">
            <a:avLst/>
          </a:prstGeom>
          <a:noFill/>
          <a:ln w="0">
            <a:noFill/>
          </a:ln>
        </p:spPr>
        <p:txBody>
          <a:bodyPr/>
          <a:lstStyle/>
          <a:p>
            <a:pPr lvl="0"/>
            <a:r>
              <a:rPr lang="es-ES" noProof="0"/>
              <a:t>Haga clic para modificar el estilo de texto del patrón</a:t>
            </a:r>
          </a:p>
        </p:txBody>
      </p:sp>
      <p:sp>
        <p:nvSpPr>
          <p:cNvPr id="40" name="PlaceHolder 6"/>
          <p:cNvSpPr>
            <a:spLocks noGrp="1"/>
          </p:cNvSpPr>
          <p:nvPr>
            <p:ph idx="5"/>
          </p:nvPr>
        </p:nvSpPr>
        <p:spPr>
          <a:xfrm>
            <a:off x="4127040" y="2097000"/>
            <a:ext cx="2532960" cy="349560"/>
          </a:xfrm>
          <a:prstGeom prst="rect">
            <a:avLst/>
          </a:prstGeom>
          <a:noFill/>
          <a:ln w="0">
            <a:noFill/>
          </a:ln>
        </p:spPr>
        <p:txBody>
          <a:bodyPr/>
          <a:lstStyle/>
          <a:p>
            <a:pPr lvl="0"/>
            <a:r>
              <a:rPr lang="es-ES" noProof="0"/>
              <a:t>Haga clic para modificar el estilo de texto del patrón</a:t>
            </a:r>
          </a:p>
        </p:txBody>
      </p:sp>
      <p:sp>
        <p:nvSpPr>
          <p:cNvPr id="41" name="PlaceHolder 7"/>
          <p:cNvSpPr>
            <a:spLocks noGrp="1"/>
          </p:cNvSpPr>
          <p:nvPr>
            <p:ph idx="6"/>
          </p:nvPr>
        </p:nvSpPr>
        <p:spPr>
          <a:xfrm>
            <a:off x="6787080" y="2097000"/>
            <a:ext cx="253296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3084748054"/>
      </p:ext>
    </p:extLst>
  </p:cSld>
  <p:clrMapOvr>
    <a:masterClrMapping/>
  </p:clrMapOvr>
  <p:transition/>
</p:sldLayout>
</file>

<file path=ppt/slideLayouts/slideLayout51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3762461"/>
      </p:ext>
    </p:extLst>
  </p:cSld>
  <p:clrMapOvr>
    <a:masterClrMapping/>
  </p:clrMapOvr>
  <p:transition/>
</p:sldLayout>
</file>

<file path=ppt/slideLayouts/slideLayout51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50"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298168577"/>
      </p:ext>
    </p:extLst>
  </p:cSld>
  <p:clrMapOvr>
    <a:masterClrMapping/>
  </p:clrMapOvr>
  <p:transition/>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52" name="PlaceHolder 2"/>
          <p:cNvSpPr>
            <a:spLocks noGrp="1"/>
          </p:cNvSpPr>
          <p:nvPr>
            <p:ph idx="1"/>
          </p:nvPr>
        </p:nvSpPr>
        <p:spPr>
          <a:xfrm>
            <a:off x="1467000" y="1713960"/>
            <a:ext cx="78674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09063189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05"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06"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07"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621152508"/>
      </p:ext>
    </p:extLst>
  </p:cSld>
  <p:clrMapOvr>
    <a:masterClrMapping/>
  </p:clrMapOvr>
  <p:transition/>
</p:sldLayout>
</file>

<file path=ppt/slideLayouts/slideLayout52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54"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55"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15416486"/>
      </p:ext>
    </p:extLst>
  </p:cSld>
  <p:clrMapOvr>
    <a:masterClrMapping/>
  </p:clrMapOvr>
  <p:transition/>
</p:sldLayout>
</file>

<file path=ppt/slideLayouts/slideLayout5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1998861823"/>
      </p:ext>
    </p:extLst>
  </p:cSld>
  <p:clrMapOvr>
    <a:masterClrMapping/>
  </p:clrMapOvr>
  <p:transition/>
</p:sldLayout>
</file>

<file path=ppt/slideLayouts/slideLayout52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2180151709"/>
      </p:ext>
    </p:extLst>
  </p:cSld>
  <p:clrMapOvr>
    <a:masterClrMapping/>
  </p:clrMapOvr>
  <p:transition/>
</p:sldLayout>
</file>

<file path=ppt/slideLayouts/slideLayout52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59"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0"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
        <p:nvSpPr>
          <p:cNvPr id="61"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595875250"/>
      </p:ext>
    </p:extLst>
  </p:cSld>
  <p:clrMapOvr>
    <a:masterClrMapping/>
  </p:clrMapOvr>
  <p:transition/>
</p:sldLayout>
</file>

<file path=ppt/slideLayouts/slideLayout5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3"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4"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5" name="PlaceHolder 4"/>
          <p:cNvSpPr>
            <a:spLocks noGrp="1"/>
          </p:cNvSpPr>
          <p:nvPr>
            <p:ph idx="3"/>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122573834"/>
      </p:ext>
    </p:extLst>
  </p:cSld>
  <p:clrMapOvr>
    <a:masterClrMapping/>
  </p:clrMapOvr>
  <p:transition/>
</p:sldLayout>
</file>

<file path=ppt/slideLayouts/slideLayout52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7"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8"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9" name="PlaceHolder 4"/>
          <p:cNvSpPr>
            <a:spLocks noGrp="1"/>
          </p:cNvSpPr>
          <p:nvPr>
            <p:ph idx="3"/>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546673611"/>
      </p:ext>
    </p:extLst>
  </p:cSld>
  <p:clrMapOvr>
    <a:masterClrMapping/>
  </p:clrMapOvr>
  <p:transition/>
</p:sldLayout>
</file>

<file path=ppt/slideLayouts/slideLayout52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1" name="PlaceHolder 2"/>
          <p:cNvSpPr>
            <a:spLocks noGrp="1"/>
          </p:cNvSpPr>
          <p:nvPr>
            <p:ph idx="1"/>
          </p:nvPr>
        </p:nvSpPr>
        <p:spPr>
          <a:xfrm>
            <a:off x="1467000" y="1713960"/>
            <a:ext cx="7867440" cy="349560"/>
          </a:xfrm>
          <a:prstGeom prst="rect">
            <a:avLst/>
          </a:prstGeom>
          <a:noFill/>
          <a:ln w="0">
            <a:noFill/>
          </a:ln>
        </p:spPr>
        <p:txBody>
          <a:bodyPr/>
          <a:lstStyle/>
          <a:p>
            <a:endParaRPr lang="en-US" noProof="0"/>
          </a:p>
        </p:txBody>
      </p:sp>
      <p:sp>
        <p:nvSpPr>
          <p:cNvPr id="72" name="PlaceHolder 3"/>
          <p:cNvSpPr>
            <a:spLocks noGrp="1"/>
          </p:cNvSpPr>
          <p:nvPr>
            <p:ph idx="2"/>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827803826"/>
      </p:ext>
    </p:extLst>
  </p:cSld>
  <p:clrMapOvr>
    <a:masterClrMapping/>
  </p:clrMapOvr>
  <p:transition/>
</p:sldLayout>
</file>

<file path=ppt/slideLayouts/slideLayout52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4"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75"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76"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
        <p:nvSpPr>
          <p:cNvPr id="77" name="PlaceHolder 5"/>
          <p:cNvSpPr>
            <a:spLocks noGrp="1"/>
          </p:cNvSpPr>
          <p:nvPr>
            <p:ph idx="4"/>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820829036"/>
      </p:ext>
    </p:extLst>
  </p:cSld>
  <p:clrMapOvr>
    <a:masterClrMapping/>
  </p:clrMapOvr>
  <p:transition/>
</p:sldLayout>
</file>

<file path=ppt/slideLayouts/slideLayout52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9" name="PlaceHolder 2"/>
          <p:cNvSpPr>
            <a:spLocks noGrp="1"/>
          </p:cNvSpPr>
          <p:nvPr>
            <p:ph idx="1"/>
          </p:nvPr>
        </p:nvSpPr>
        <p:spPr>
          <a:xfrm>
            <a:off x="1467000" y="1713960"/>
            <a:ext cx="2532960" cy="349560"/>
          </a:xfrm>
          <a:prstGeom prst="rect">
            <a:avLst/>
          </a:prstGeom>
          <a:noFill/>
          <a:ln w="0">
            <a:noFill/>
          </a:ln>
        </p:spPr>
        <p:txBody>
          <a:bodyPr/>
          <a:lstStyle/>
          <a:p>
            <a:endParaRPr lang="en-US" noProof="0"/>
          </a:p>
        </p:txBody>
      </p:sp>
      <p:sp>
        <p:nvSpPr>
          <p:cNvPr id="80" name="PlaceHolder 3"/>
          <p:cNvSpPr>
            <a:spLocks noGrp="1"/>
          </p:cNvSpPr>
          <p:nvPr>
            <p:ph idx="2"/>
          </p:nvPr>
        </p:nvSpPr>
        <p:spPr>
          <a:xfrm>
            <a:off x="4127040" y="1713960"/>
            <a:ext cx="2532960" cy="349560"/>
          </a:xfrm>
          <a:prstGeom prst="rect">
            <a:avLst/>
          </a:prstGeom>
          <a:noFill/>
          <a:ln w="0">
            <a:noFill/>
          </a:ln>
        </p:spPr>
        <p:txBody>
          <a:bodyPr/>
          <a:lstStyle/>
          <a:p>
            <a:endParaRPr lang="en-US" noProof="0"/>
          </a:p>
        </p:txBody>
      </p:sp>
      <p:sp>
        <p:nvSpPr>
          <p:cNvPr id="81" name="PlaceHolder 4"/>
          <p:cNvSpPr>
            <a:spLocks noGrp="1"/>
          </p:cNvSpPr>
          <p:nvPr>
            <p:ph idx="3"/>
          </p:nvPr>
        </p:nvSpPr>
        <p:spPr>
          <a:xfrm>
            <a:off x="6787080" y="1713960"/>
            <a:ext cx="2532960" cy="349560"/>
          </a:xfrm>
          <a:prstGeom prst="rect">
            <a:avLst/>
          </a:prstGeom>
          <a:noFill/>
          <a:ln w="0">
            <a:noFill/>
          </a:ln>
        </p:spPr>
        <p:txBody>
          <a:bodyPr/>
          <a:lstStyle/>
          <a:p>
            <a:endParaRPr lang="en-US" noProof="0"/>
          </a:p>
        </p:txBody>
      </p:sp>
      <p:sp>
        <p:nvSpPr>
          <p:cNvPr id="82" name="PlaceHolder 5"/>
          <p:cNvSpPr>
            <a:spLocks noGrp="1"/>
          </p:cNvSpPr>
          <p:nvPr>
            <p:ph idx="4"/>
          </p:nvPr>
        </p:nvSpPr>
        <p:spPr>
          <a:xfrm>
            <a:off x="1467000" y="2097000"/>
            <a:ext cx="2532960" cy="349560"/>
          </a:xfrm>
          <a:prstGeom prst="rect">
            <a:avLst/>
          </a:prstGeom>
          <a:noFill/>
          <a:ln w="0">
            <a:noFill/>
          </a:ln>
        </p:spPr>
        <p:txBody>
          <a:bodyPr/>
          <a:lstStyle/>
          <a:p>
            <a:endParaRPr lang="en-US" noProof="0"/>
          </a:p>
        </p:txBody>
      </p:sp>
      <p:sp>
        <p:nvSpPr>
          <p:cNvPr id="83" name="PlaceHolder 6"/>
          <p:cNvSpPr>
            <a:spLocks noGrp="1"/>
          </p:cNvSpPr>
          <p:nvPr>
            <p:ph idx="5"/>
          </p:nvPr>
        </p:nvSpPr>
        <p:spPr>
          <a:xfrm>
            <a:off x="4127040" y="2097000"/>
            <a:ext cx="2532960" cy="349560"/>
          </a:xfrm>
          <a:prstGeom prst="rect">
            <a:avLst/>
          </a:prstGeom>
          <a:noFill/>
          <a:ln w="0">
            <a:noFill/>
          </a:ln>
        </p:spPr>
        <p:txBody>
          <a:bodyPr/>
          <a:lstStyle/>
          <a:p>
            <a:endParaRPr lang="en-US" noProof="0"/>
          </a:p>
        </p:txBody>
      </p:sp>
      <p:sp>
        <p:nvSpPr>
          <p:cNvPr id="84" name="PlaceHolder 7"/>
          <p:cNvSpPr>
            <a:spLocks noGrp="1"/>
          </p:cNvSpPr>
          <p:nvPr>
            <p:ph idx="6"/>
          </p:nvPr>
        </p:nvSpPr>
        <p:spPr>
          <a:xfrm>
            <a:off x="6787080" y="2097000"/>
            <a:ext cx="253296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322505919"/>
      </p:ext>
    </p:extLst>
  </p:cSld>
  <p:clrMapOvr>
    <a:masterClrMapping/>
  </p:clrMapOvr>
  <p:transition/>
</p:sldLayout>
</file>

<file path=ppt/slideLayouts/slideLayout52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664223"/>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08"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922292327"/>
      </p:ext>
    </p:extLst>
  </p:cSld>
  <p:clrMapOvr>
    <a:masterClrMapping/>
  </p:clrMapOvr>
  <p:transition/>
</p:sldLayout>
</file>

<file path=ppt/slideLayouts/slideLayout53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35" name="PlaceHolder 2"/>
          <p:cNvSpPr>
            <a:spLocks noGrp="1"/>
          </p:cNvSpPr>
          <p:nvPr>
            <p:ph type="subTitle" idx="1"/>
          </p:nvPr>
        </p:nvSpPr>
        <p:spPr>
          <a:xfrm>
            <a:off x="1467000" y="1713960"/>
            <a:ext cx="7867440" cy="732960"/>
          </a:xfrm>
          <a:prstGeom prst="rect">
            <a:avLst/>
          </a:prstGeom>
          <a:noFill/>
          <a:ln w="0">
            <a:noFill/>
          </a:ln>
        </p:spPr>
        <p:txBody>
          <a:bodyPr tIns="0" rIns="0" bIns="0"/>
          <a:lstStyle/>
          <a:p>
            <a:endParaRPr lang="es-ES" noProof="0"/>
          </a:p>
        </p:txBody>
      </p:sp>
    </p:spTree>
    <p:extLst>
      <p:ext uri="{BB962C8B-B14F-4D97-AF65-F5344CB8AC3E}">
        <p14:creationId xmlns:p14="http://schemas.microsoft.com/office/powerpoint/2010/main" val="1019818081"/>
      </p:ext>
    </p:extLst>
  </p:cSld>
  <p:clrMapOvr>
    <a:masterClrMapping/>
  </p:clrMapOvr>
  <p:transition/>
</p:sldLayout>
</file>

<file path=ppt/slideLayouts/slideLayout53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37" name="PlaceHolder 2"/>
          <p:cNvSpPr>
            <a:spLocks noGrp="1"/>
          </p:cNvSpPr>
          <p:nvPr>
            <p:ph idx="1"/>
          </p:nvPr>
        </p:nvSpPr>
        <p:spPr>
          <a:xfrm>
            <a:off x="1467000" y="1713960"/>
            <a:ext cx="7867440" cy="7329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2499153947"/>
      </p:ext>
    </p:extLst>
  </p:cSld>
  <p:clrMapOvr>
    <a:masterClrMapping/>
  </p:clrMapOvr>
  <p:transition/>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39" name="PlaceHolder 2"/>
          <p:cNvSpPr>
            <a:spLocks noGrp="1"/>
          </p:cNvSpPr>
          <p:nvPr>
            <p:ph idx="1"/>
          </p:nvPr>
        </p:nvSpPr>
        <p:spPr>
          <a:xfrm>
            <a:off x="1467000" y="1713960"/>
            <a:ext cx="3839040" cy="732960"/>
          </a:xfrm>
          <a:prstGeom prst="rect">
            <a:avLst/>
          </a:prstGeom>
          <a:noFill/>
          <a:ln w="0">
            <a:noFill/>
          </a:ln>
        </p:spPr>
        <p:txBody>
          <a:bodyPr tIns="0" rIns="0" bIns="0" anchor="t">
            <a:normAutofit/>
          </a:bodyPr>
          <a:lstStyle/>
          <a:p>
            <a:endParaRPr lang="en-US" noProof="0"/>
          </a:p>
        </p:txBody>
      </p:sp>
      <p:sp>
        <p:nvSpPr>
          <p:cNvPr id="140" name="PlaceHolder 3"/>
          <p:cNvSpPr>
            <a:spLocks noGrp="1"/>
          </p:cNvSpPr>
          <p:nvPr>
            <p:ph idx="2"/>
          </p:nvPr>
        </p:nvSpPr>
        <p:spPr>
          <a:xfrm>
            <a:off x="5498280" y="1713960"/>
            <a:ext cx="3839040" cy="7329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3102506952"/>
      </p:ext>
    </p:extLst>
  </p:cSld>
  <p:clrMapOvr>
    <a:masterClrMapping/>
  </p:clrMapOvr>
  <p:transition/>
</p:sldLayout>
</file>

<file path=ppt/slideLayouts/slideLayout5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2369704187"/>
      </p:ext>
    </p:extLst>
  </p:cSld>
  <p:clrMapOvr>
    <a:masterClrMapping/>
  </p:clrMapOvr>
  <p:transition/>
</p:sldLayout>
</file>

<file path=ppt/slideLayouts/slideLayout53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2" name="PlaceHolder 1"/>
          <p:cNvSpPr>
            <a:spLocks noGrp="1"/>
          </p:cNvSpPr>
          <p:nvPr>
            <p:ph type="subTitle"/>
          </p:nvPr>
        </p:nvSpPr>
        <p:spPr>
          <a:xfrm>
            <a:off x="609480" y="273600"/>
            <a:ext cx="10972440" cy="5307840"/>
          </a:xfrm>
          <a:prstGeom prst="rect">
            <a:avLst/>
          </a:prstGeom>
          <a:noFill/>
          <a:ln w="0">
            <a:noFill/>
          </a:ln>
        </p:spPr>
        <p:txBody>
          <a:bodyPr tIns="0" rIns="0" bIns="0"/>
          <a:lstStyle/>
          <a:p>
            <a:endParaRPr lang="es-ES" noProof="0"/>
          </a:p>
        </p:txBody>
      </p:sp>
    </p:spTree>
    <p:extLst>
      <p:ext uri="{BB962C8B-B14F-4D97-AF65-F5344CB8AC3E}">
        <p14:creationId xmlns:p14="http://schemas.microsoft.com/office/powerpoint/2010/main" val="2204520985"/>
      </p:ext>
    </p:extLst>
  </p:cSld>
  <p:clrMapOvr>
    <a:masterClrMapping/>
  </p:clrMapOvr>
  <p:transition/>
</p:sldLayout>
</file>

<file path=ppt/slideLayouts/slideLayout53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44"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145" name="PlaceHolder 3"/>
          <p:cNvSpPr>
            <a:spLocks noGrp="1"/>
          </p:cNvSpPr>
          <p:nvPr>
            <p:ph idx="2"/>
          </p:nvPr>
        </p:nvSpPr>
        <p:spPr>
          <a:xfrm>
            <a:off x="5498280" y="1713960"/>
            <a:ext cx="3839040" cy="732960"/>
          </a:xfrm>
          <a:prstGeom prst="rect">
            <a:avLst/>
          </a:prstGeom>
          <a:noFill/>
          <a:ln w="0">
            <a:noFill/>
          </a:ln>
        </p:spPr>
        <p:txBody>
          <a:bodyPr tIns="0" rIns="0" bIns="0" anchor="t">
            <a:normAutofit/>
          </a:bodyPr>
          <a:lstStyle/>
          <a:p>
            <a:endParaRPr lang="en-US" noProof="0"/>
          </a:p>
        </p:txBody>
      </p:sp>
      <p:sp>
        <p:nvSpPr>
          <p:cNvPr id="146" name="PlaceHolder 4"/>
          <p:cNvSpPr>
            <a:spLocks noGrp="1"/>
          </p:cNvSpPr>
          <p:nvPr>
            <p:ph idx="3"/>
          </p:nvPr>
        </p:nvSpPr>
        <p:spPr>
          <a:xfrm>
            <a:off x="146700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3037607462"/>
      </p:ext>
    </p:extLst>
  </p:cSld>
  <p:clrMapOvr>
    <a:masterClrMapping/>
  </p:clrMapOvr>
  <p:transition/>
</p:sldLayout>
</file>

<file path=ppt/slideLayouts/slideLayout53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48" name="PlaceHolder 2"/>
          <p:cNvSpPr>
            <a:spLocks noGrp="1"/>
          </p:cNvSpPr>
          <p:nvPr>
            <p:ph idx="1"/>
          </p:nvPr>
        </p:nvSpPr>
        <p:spPr>
          <a:xfrm>
            <a:off x="1467000" y="1713960"/>
            <a:ext cx="3839040" cy="732960"/>
          </a:xfrm>
          <a:prstGeom prst="rect">
            <a:avLst/>
          </a:prstGeom>
          <a:noFill/>
          <a:ln w="0">
            <a:noFill/>
          </a:ln>
        </p:spPr>
        <p:txBody>
          <a:bodyPr tIns="0" rIns="0" bIns="0" anchor="t">
            <a:normAutofit/>
          </a:bodyPr>
          <a:lstStyle/>
          <a:p>
            <a:endParaRPr lang="en-US" noProof="0"/>
          </a:p>
        </p:txBody>
      </p:sp>
      <p:sp>
        <p:nvSpPr>
          <p:cNvPr id="149"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150" name="PlaceHolder 4"/>
          <p:cNvSpPr>
            <a:spLocks noGrp="1"/>
          </p:cNvSpPr>
          <p:nvPr>
            <p:ph idx="3"/>
          </p:nvPr>
        </p:nvSpPr>
        <p:spPr>
          <a:xfrm>
            <a:off x="549828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1590727212"/>
      </p:ext>
    </p:extLst>
  </p:cSld>
  <p:clrMapOvr>
    <a:masterClrMapping/>
  </p:clrMapOvr>
  <p:transition/>
</p:sldLayout>
</file>

<file path=ppt/slideLayouts/slideLayout53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52"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153"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154" name="PlaceHolder 4"/>
          <p:cNvSpPr>
            <a:spLocks noGrp="1"/>
          </p:cNvSpPr>
          <p:nvPr>
            <p:ph idx="3"/>
          </p:nvPr>
        </p:nvSpPr>
        <p:spPr>
          <a:xfrm>
            <a:off x="1467000" y="2097000"/>
            <a:ext cx="78674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4034818169"/>
      </p:ext>
    </p:extLst>
  </p:cSld>
  <p:clrMapOvr>
    <a:masterClrMapping/>
  </p:clrMapOvr>
  <p:transition/>
</p:sldLayout>
</file>

<file path=ppt/slideLayouts/slideLayout53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56" name="PlaceHolder 2"/>
          <p:cNvSpPr>
            <a:spLocks noGrp="1"/>
          </p:cNvSpPr>
          <p:nvPr>
            <p:ph idx="1"/>
          </p:nvPr>
        </p:nvSpPr>
        <p:spPr>
          <a:xfrm>
            <a:off x="1467000" y="1713960"/>
            <a:ext cx="7867440" cy="349560"/>
          </a:xfrm>
          <a:prstGeom prst="rect">
            <a:avLst/>
          </a:prstGeom>
          <a:noFill/>
          <a:ln w="0">
            <a:noFill/>
          </a:ln>
        </p:spPr>
        <p:txBody>
          <a:bodyPr tIns="0" rIns="0" bIns="0" anchor="t">
            <a:normAutofit/>
          </a:bodyPr>
          <a:lstStyle/>
          <a:p>
            <a:endParaRPr lang="en-US" noProof="0"/>
          </a:p>
        </p:txBody>
      </p:sp>
      <p:sp>
        <p:nvSpPr>
          <p:cNvPr id="157" name="PlaceHolder 3"/>
          <p:cNvSpPr>
            <a:spLocks noGrp="1"/>
          </p:cNvSpPr>
          <p:nvPr>
            <p:ph idx="2"/>
          </p:nvPr>
        </p:nvSpPr>
        <p:spPr>
          <a:xfrm>
            <a:off x="1467000" y="2097000"/>
            <a:ext cx="78674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463513358"/>
      </p:ext>
    </p:extLst>
  </p:cSld>
  <p:clrMapOvr>
    <a:masterClrMapping/>
  </p:clrMapOvr>
  <p:transition/>
</p:sldLayout>
</file>

<file path=ppt/slideLayouts/slideLayout53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59"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160"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161" name="PlaceHolder 4"/>
          <p:cNvSpPr>
            <a:spLocks noGrp="1"/>
          </p:cNvSpPr>
          <p:nvPr>
            <p:ph idx="3"/>
          </p:nvPr>
        </p:nvSpPr>
        <p:spPr>
          <a:xfrm>
            <a:off x="1467000" y="2097000"/>
            <a:ext cx="3839040" cy="349560"/>
          </a:xfrm>
          <a:prstGeom prst="rect">
            <a:avLst/>
          </a:prstGeom>
          <a:noFill/>
          <a:ln w="0">
            <a:noFill/>
          </a:ln>
        </p:spPr>
        <p:txBody>
          <a:bodyPr tIns="0" rIns="0" bIns="0" anchor="t">
            <a:normAutofit/>
          </a:bodyPr>
          <a:lstStyle/>
          <a:p>
            <a:endParaRPr lang="en-US" noProof="0"/>
          </a:p>
        </p:txBody>
      </p:sp>
      <p:sp>
        <p:nvSpPr>
          <p:cNvPr id="162" name="PlaceHolder 5"/>
          <p:cNvSpPr>
            <a:spLocks noGrp="1"/>
          </p:cNvSpPr>
          <p:nvPr>
            <p:ph idx="4"/>
          </p:nvPr>
        </p:nvSpPr>
        <p:spPr>
          <a:xfrm>
            <a:off x="549828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64763596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9"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3201035902"/>
      </p:ext>
    </p:extLst>
  </p:cSld>
  <p:clrMapOvr>
    <a:masterClrMapping/>
  </p:clrMapOvr>
  <p:transition/>
</p:sldLayout>
</file>

<file path=ppt/slideLayouts/slideLayout54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64" name="PlaceHolder 2"/>
          <p:cNvSpPr>
            <a:spLocks noGrp="1"/>
          </p:cNvSpPr>
          <p:nvPr>
            <p:ph idx="1"/>
          </p:nvPr>
        </p:nvSpPr>
        <p:spPr>
          <a:xfrm>
            <a:off x="1467000" y="1713960"/>
            <a:ext cx="2532960" cy="349560"/>
          </a:xfrm>
          <a:prstGeom prst="rect">
            <a:avLst/>
          </a:prstGeom>
          <a:noFill/>
          <a:ln w="0">
            <a:noFill/>
          </a:ln>
        </p:spPr>
        <p:txBody>
          <a:bodyPr tIns="0" rIns="0" bIns="0" anchor="t">
            <a:normAutofit/>
          </a:bodyPr>
          <a:lstStyle/>
          <a:p>
            <a:endParaRPr lang="en-US" noProof="0"/>
          </a:p>
        </p:txBody>
      </p:sp>
      <p:sp>
        <p:nvSpPr>
          <p:cNvPr id="165" name="PlaceHolder 3"/>
          <p:cNvSpPr>
            <a:spLocks noGrp="1"/>
          </p:cNvSpPr>
          <p:nvPr>
            <p:ph idx="2"/>
          </p:nvPr>
        </p:nvSpPr>
        <p:spPr>
          <a:xfrm>
            <a:off x="4127040" y="1713960"/>
            <a:ext cx="2532960" cy="349560"/>
          </a:xfrm>
          <a:prstGeom prst="rect">
            <a:avLst/>
          </a:prstGeom>
          <a:noFill/>
          <a:ln w="0">
            <a:noFill/>
          </a:ln>
        </p:spPr>
        <p:txBody>
          <a:bodyPr tIns="0" rIns="0" bIns="0" anchor="t">
            <a:normAutofit/>
          </a:bodyPr>
          <a:lstStyle/>
          <a:p>
            <a:endParaRPr lang="en-US" noProof="0"/>
          </a:p>
        </p:txBody>
      </p:sp>
      <p:sp>
        <p:nvSpPr>
          <p:cNvPr id="166" name="PlaceHolder 4"/>
          <p:cNvSpPr>
            <a:spLocks noGrp="1"/>
          </p:cNvSpPr>
          <p:nvPr>
            <p:ph idx="3"/>
          </p:nvPr>
        </p:nvSpPr>
        <p:spPr>
          <a:xfrm>
            <a:off x="6787080" y="1713960"/>
            <a:ext cx="2532960" cy="349560"/>
          </a:xfrm>
          <a:prstGeom prst="rect">
            <a:avLst/>
          </a:prstGeom>
          <a:noFill/>
          <a:ln w="0">
            <a:noFill/>
          </a:ln>
        </p:spPr>
        <p:txBody>
          <a:bodyPr tIns="0" rIns="0" bIns="0" anchor="t">
            <a:normAutofit/>
          </a:bodyPr>
          <a:lstStyle/>
          <a:p>
            <a:endParaRPr lang="en-US" noProof="0"/>
          </a:p>
        </p:txBody>
      </p:sp>
      <p:sp>
        <p:nvSpPr>
          <p:cNvPr id="167" name="PlaceHolder 5"/>
          <p:cNvSpPr>
            <a:spLocks noGrp="1"/>
          </p:cNvSpPr>
          <p:nvPr>
            <p:ph idx="4"/>
          </p:nvPr>
        </p:nvSpPr>
        <p:spPr>
          <a:xfrm>
            <a:off x="1467000" y="2097000"/>
            <a:ext cx="2532960" cy="349560"/>
          </a:xfrm>
          <a:prstGeom prst="rect">
            <a:avLst/>
          </a:prstGeom>
          <a:noFill/>
          <a:ln w="0">
            <a:noFill/>
          </a:ln>
        </p:spPr>
        <p:txBody>
          <a:bodyPr tIns="0" rIns="0" bIns="0" anchor="t">
            <a:normAutofit/>
          </a:bodyPr>
          <a:lstStyle/>
          <a:p>
            <a:endParaRPr lang="en-US" noProof="0"/>
          </a:p>
        </p:txBody>
      </p:sp>
      <p:sp>
        <p:nvSpPr>
          <p:cNvPr id="168" name="PlaceHolder 6"/>
          <p:cNvSpPr>
            <a:spLocks noGrp="1"/>
          </p:cNvSpPr>
          <p:nvPr>
            <p:ph idx="5"/>
          </p:nvPr>
        </p:nvSpPr>
        <p:spPr>
          <a:xfrm>
            <a:off x="4127040" y="2097000"/>
            <a:ext cx="2532960" cy="349560"/>
          </a:xfrm>
          <a:prstGeom prst="rect">
            <a:avLst/>
          </a:prstGeom>
          <a:noFill/>
          <a:ln w="0">
            <a:noFill/>
          </a:ln>
        </p:spPr>
        <p:txBody>
          <a:bodyPr tIns="0" rIns="0" bIns="0" anchor="t">
            <a:normAutofit/>
          </a:bodyPr>
          <a:lstStyle/>
          <a:p>
            <a:endParaRPr lang="en-US" noProof="0"/>
          </a:p>
        </p:txBody>
      </p:sp>
      <p:sp>
        <p:nvSpPr>
          <p:cNvPr id="169" name="PlaceHolder 7"/>
          <p:cNvSpPr>
            <a:spLocks noGrp="1"/>
          </p:cNvSpPr>
          <p:nvPr>
            <p:ph idx="6"/>
          </p:nvPr>
        </p:nvSpPr>
        <p:spPr>
          <a:xfrm>
            <a:off x="6787080" y="2097000"/>
            <a:ext cx="253296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3491901797"/>
      </p:ext>
    </p:extLst>
  </p:cSld>
  <p:clrMapOvr>
    <a:masterClrMapping/>
  </p:clrMapOvr>
  <p:transition/>
</p:sldLayout>
</file>

<file path=ppt/slideLayouts/slideLayout54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7845460"/>
      </p:ext>
    </p:extLst>
  </p:cSld>
  <p:clrMapOvr>
    <a:masterClrMapping/>
  </p:clrMapOvr>
  <p:transition/>
</p:sldLayout>
</file>

<file path=ppt/slideLayouts/slideLayout54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4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45"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1618922012"/>
      </p:ext>
    </p:extLst>
  </p:cSld>
  <p:clrMapOvr>
    <a:masterClrMapping/>
  </p:clrMapOvr>
  <p:transition/>
</p:sldLayout>
</file>

<file path=ppt/slideLayouts/slideLayout54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4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47" name="PlaceHolder 2"/>
          <p:cNvSpPr>
            <a:spLocks noGrp="1"/>
          </p:cNvSpPr>
          <p:nvPr>
            <p:ph idx="1"/>
          </p:nvPr>
        </p:nvSpPr>
        <p:spPr>
          <a:xfrm>
            <a:off x="1467000" y="1713960"/>
            <a:ext cx="78674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835501584"/>
      </p:ext>
    </p:extLst>
  </p:cSld>
  <p:clrMapOvr>
    <a:masterClrMapping/>
  </p:clrMapOvr>
  <p:transition/>
</p:sldLayout>
</file>

<file path=ppt/slideLayouts/slideLayout54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4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49"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50"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825575731"/>
      </p:ext>
    </p:extLst>
  </p:cSld>
  <p:clrMapOvr>
    <a:masterClrMapping/>
  </p:clrMapOvr>
  <p:transition/>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5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642711157"/>
      </p:ext>
    </p:extLst>
  </p:cSld>
  <p:clrMapOvr>
    <a:masterClrMapping/>
  </p:clrMapOvr>
  <p:transition/>
</p:sldLayout>
</file>

<file path=ppt/slideLayouts/slideLayout54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52"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1549302753"/>
      </p:ext>
    </p:extLst>
  </p:cSld>
  <p:clrMapOvr>
    <a:masterClrMapping/>
  </p:clrMapOvr>
  <p:transition/>
</p:sldLayout>
</file>

<file path=ppt/slideLayouts/slideLayout54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5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54"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55"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
        <p:nvSpPr>
          <p:cNvPr id="656"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085664029"/>
      </p:ext>
    </p:extLst>
  </p:cSld>
  <p:clrMapOvr>
    <a:masterClrMapping/>
  </p:clrMapOvr>
  <p:transition/>
</p:sldLayout>
</file>

<file path=ppt/slideLayouts/slideLayout54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7"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58"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59"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60" name="PlaceHolder 4"/>
          <p:cNvSpPr>
            <a:spLocks noGrp="1"/>
          </p:cNvSpPr>
          <p:nvPr>
            <p:ph idx="3"/>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190782982"/>
      </p:ext>
    </p:extLst>
  </p:cSld>
  <p:clrMapOvr>
    <a:masterClrMapping/>
  </p:clrMapOvr>
  <p:transition/>
</p:sldLayout>
</file>

<file path=ppt/slideLayouts/slideLayout54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62"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63"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64" name="PlaceHolder 4"/>
          <p:cNvSpPr>
            <a:spLocks noGrp="1"/>
          </p:cNvSpPr>
          <p:nvPr>
            <p:ph idx="3"/>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15065420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0"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11"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12"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
        <p:nvSpPr>
          <p:cNvPr id="613"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595896555"/>
      </p:ext>
    </p:extLst>
  </p:cSld>
  <p:clrMapOvr>
    <a:masterClrMapping/>
  </p:clrMapOvr>
  <p:transition/>
</p:sldLayout>
</file>

<file path=ppt/slideLayouts/slideLayout55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5"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66" name="PlaceHolder 2"/>
          <p:cNvSpPr>
            <a:spLocks noGrp="1"/>
          </p:cNvSpPr>
          <p:nvPr>
            <p:ph idx="1"/>
          </p:nvPr>
        </p:nvSpPr>
        <p:spPr>
          <a:xfrm>
            <a:off x="1467000" y="1713960"/>
            <a:ext cx="7867440" cy="349560"/>
          </a:xfrm>
          <a:prstGeom prst="rect">
            <a:avLst/>
          </a:prstGeom>
          <a:noFill/>
          <a:ln w="0">
            <a:noFill/>
          </a:ln>
        </p:spPr>
        <p:txBody>
          <a:bodyPr/>
          <a:lstStyle/>
          <a:p>
            <a:endParaRPr lang="en-US" noProof="0"/>
          </a:p>
        </p:txBody>
      </p:sp>
      <p:sp>
        <p:nvSpPr>
          <p:cNvPr id="667" name="PlaceHolder 3"/>
          <p:cNvSpPr>
            <a:spLocks noGrp="1"/>
          </p:cNvSpPr>
          <p:nvPr>
            <p:ph idx="2"/>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416695585"/>
      </p:ext>
    </p:extLst>
  </p:cSld>
  <p:clrMapOvr>
    <a:masterClrMapping/>
  </p:clrMapOvr>
  <p:transition/>
</p:sldLayout>
</file>

<file path=ppt/slideLayouts/slideLayout55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69"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70"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71"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
        <p:nvSpPr>
          <p:cNvPr id="672" name="PlaceHolder 5"/>
          <p:cNvSpPr>
            <a:spLocks noGrp="1"/>
          </p:cNvSpPr>
          <p:nvPr>
            <p:ph idx="4"/>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4263101843"/>
      </p:ext>
    </p:extLst>
  </p:cSld>
  <p:clrMapOvr>
    <a:masterClrMapping/>
  </p:clrMapOvr>
  <p:transition/>
</p:sldLayout>
</file>

<file path=ppt/slideLayouts/slideLayout55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74" name="PlaceHolder 2"/>
          <p:cNvSpPr>
            <a:spLocks noGrp="1"/>
          </p:cNvSpPr>
          <p:nvPr>
            <p:ph idx="1"/>
          </p:nvPr>
        </p:nvSpPr>
        <p:spPr>
          <a:xfrm>
            <a:off x="1467000" y="1713960"/>
            <a:ext cx="2532960" cy="349560"/>
          </a:xfrm>
          <a:prstGeom prst="rect">
            <a:avLst/>
          </a:prstGeom>
          <a:noFill/>
          <a:ln w="0">
            <a:noFill/>
          </a:ln>
        </p:spPr>
        <p:txBody>
          <a:bodyPr/>
          <a:lstStyle/>
          <a:p>
            <a:endParaRPr lang="en-US" noProof="0"/>
          </a:p>
        </p:txBody>
      </p:sp>
      <p:sp>
        <p:nvSpPr>
          <p:cNvPr id="675" name="PlaceHolder 3"/>
          <p:cNvSpPr>
            <a:spLocks noGrp="1"/>
          </p:cNvSpPr>
          <p:nvPr>
            <p:ph idx="2"/>
          </p:nvPr>
        </p:nvSpPr>
        <p:spPr>
          <a:xfrm>
            <a:off x="4127040" y="1713960"/>
            <a:ext cx="2532960" cy="349560"/>
          </a:xfrm>
          <a:prstGeom prst="rect">
            <a:avLst/>
          </a:prstGeom>
          <a:noFill/>
          <a:ln w="0">
            <a:noFill/>
          </a:ln>
        </p:spPr>
        <p:txBody>
          <a:bodyPr/>
          <a:lstStyle/>
          <a:p>
            <a:endParaRPr lang="en-US" noProof="0"/>
          </a:p>
        </p:txBody>
      </p:sp>
      <p:sp>
        <p:nvSpPr>
          <p:cNvPr id="676" name="PlaceHolder 4"/>
          <p:cNvSpPr>
            <a:spLocks noGrp="1"/>
          </p:cNvSpPr>
          <p:nvPr>
            <p:ph idx="3"/>
          </p:nvPr>
        </p:nvSpPr>
        <p:spPr>
          <a:xfrm>
            <a:off x="6787080" y="1713960"/>
            <a:ext cx="2532960" cy="349560"/>
          </a:xfrm>
          <a:prstGeom prst="rect">
            <a:avLst/>
          </a:prstGeom>
          <a:noFill/>
          <a:ln w="0">
            <a:noFill/>
          </a:ln>
        </p:spPr>
        <p:txBody>
          <a:bodyPr/>
          <a:lstStyle/>
          <a:p>
            <a:endParaRPr lang="en-US" noProof="0"/>
          </a:p>
        </p:txBody>
      </p:sp>
      <p:sp>
        <p:nvSpPr>
          <p:cNvPr id="677" name="PlaceHolder 5"/>
          <p:cNvSpPr>
            <a:spLocks noGrp="1"/>
          </p:cNvSpPr>
          <p:nvPr>
            <p:ph idx="4"/>
          </p:nvPr>
        </p:nvSpPr>
        <p:spPr>
          <a:xfrm>
            <a:off x="1467000" y="2097000"/>
            <a:ext cx="2532960" cy="349560"/>
          </a:xfrm>
          <a:prstGeom prst="rect">
            <a:avLst/>
          </a:prstGeom>
          <a:noFill/>
          <a:ln w="0">
            <a:noFill/>
          </a:ln>
        </p:spPr>
        <p:txBody>
          <a:bodyPr/>
          <a:lstStyle/>
          <a:p>
            <a:endParaRPr lang="en-US" noProof="0"/>
          </a:p>
        </p:txBody>
      </p:sp>
      <p:sp>
        <p:nvSpPr>
          <p:cNvPr id="678" name="PlaceHolder 6"/>
          <p:cNvSpPr>
            <a:spLocks noGrp="1"/>
          </p:cNvSpPr>
          <p:nvPr>
            <p:ph idx="5"/>
          </p:nvPr>
        </p:nvSpPr>
        <p:spPr>
          <a:xfrm>
            <a:off x="4127040" y="2097000"/>
            <a:ext cx="2532960" cy="349560"/>
          </a:xfrm>
          <a:prstGeom prst="rect">
            <a:avLst/>
          </a:prstGeom>
          <a:noFill/>
          <a:ln w="0">
            <a:noFill/>
          </a:ln>
        </p:spPr>
        <p:txBody>
          <a:bodyPr/>
          <a:lstStyle/>
          <a:p>
            <a:endParaRPr lang="en-US" noProof="0"/>
          </a:p>
        </p:txBody>
      </p:sp>
      <p:sp>
        <p:nvSpPr>
          <p:cNvPr id="679" name="PlaceHolder 7"/>
          <p:cNvSpPr>
            <a:spLocks noGrp="1"/>
          </p:cNvSpPr>
          <p:nvPr>
            <p:ph idx="6"/>
          </p:nvPr>
        </p:nvSpPr>
        <p:spPr>
          <a:xfrm>
            <a:off x="6787080" y="2097000"/>
            <a:ext cx="253296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950492840"/>
      </p:ext>
    </p:extLst>
  </p:cSld>
  <p:clrMapOvr>
    <a:masterClrMapping/>
  </p:clrMapOvr>
  <p:transition/>
</p:sldLayout>
</file>

<file path=ppt/slideLayouts/slideLayout55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7030764"/>
      </p:ext>
    </p:extLst>
  </p:cSld>
  <p:clrMapOvr>
    <a:masterClrMapping/>
  </p:clrMapOvr>
  <p:transition/>
</p:sldLayout>
</file>

<file path=ppt/slideLayouts/slideLayout55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7"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78"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1085863238"/>
      </p:ext>
    </p:extLst>
  </p:cSld>
  <p:clrMapOvr>
    <a:masterClrMapping/>
  </p:clrMapOvr>
  <p:transition/>
</p:sldLayout>
</file>

<file path=ppt/slideLayouts/slideLayout55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80" name="PlaceHolder 2"/>
          <p:cNvSpPr>
            <a:spLocks noGrp="1"/>
          </p:cNvSpPr>
          <p:nvPr>
            <p:ph idx="1"/>
          </p:nvPr>
        </p:nvSpPr>
        <p:spPr>
          <a:xfrm>
            <a:off x="1467000" y="1713960"/>
            <a:ext cx="78674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15207926"/>
      </p:ext>
    </p:extLst>
  </p:cSld>
  <p:clrMapOvr>
    <a:masterClrMapping/>
  </p:clrMapOvr>
  <p:transition/>
</p:sldLayout>
</file>

<file path=ppt/slideLayouts/slideLayout55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82"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183"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103905144"/>
      </p:ext>
    </p:extLst>
  </p:cSld>
  <p:clrMapOvr>
    <a:masterClrMapping/>
  </p:clrMapOvr>
  <p:transition/>
</p:sldLayout>
</file>

<file path=ppt/slideLayouts/slideLayout5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4110845409"/>
      </p:ext>
    </p:extLst>
  </p:cSld>
  <p:clrMapOvr>
    <a:masterClrMapping/>
  </p:clrMapOvr>
  <p:transition/>
</p:sldLayout>
</file>

<file path=ppt/slideLayouts/slideLayout55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5"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3993495656"/>
      </p:ext>
    </p:extLst>
  </p:cSld>
  <p:clrMapOvr>
    <a:masterClrMapping/>
  </p:clrMapOvr>
  <p:transition/>
</p:sldLayout>
</file>

<file path=ppt/slideLayouts/slideLayout55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87"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188"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
        <p:nvSpPr>
          <p:cNvPr id="189"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45372720"/>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4"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15"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16"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17" name="PlaceHolder 4"/>
          <p:cNvSpPr>
            <a:spLocks noGrp="1"/>
          </p:cNvSpPr>
          <p:nvPr>
            <p:ph idx="3"/>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918313437"/>
      </p:ext>
    </p:extLst>
  </p:cSld>
  <p:clrMapOvr>
    <a:masterClrMapping/>
  </p:clrMapOvr>
  <p:transition/>
</p:sldLayout>
</file>

<file path=ppt/slideLayouts/slideLayout56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91"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192"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193" name="PlaceHolder 4"/>
          <p:cNvSpPr>
            <a:spLocks noGrp="1"/>
          </p:cNvSpPr>
          <p:nvPr>
            <p:ph idx="3"/>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685027945"/>
      </p:ext>
    </p:extLst>
  </p:cSld>
  <p:clrMapOvr>
    <a:masterClrMapping/>
  </p:clrMapOvr>
  <p:transition/>
</p:sldLayout>
</file>

<file path=ppt/slideLayouts/slideLayout56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95"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196"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197" name="PlaceHolder 4"/>
          <p:cNvSpPr>
            <a:spLocks noGrp="1"/>
          </p:cNvSpPr>
          <p:nvPr>
            <p:ph idx="3"/>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305905100"/>
      </p:ext>
    </p:extLst>
  </p:cSld>
  <p:clrMapOvr>
    <a:masterClrMapping/>
  </p:clrMapOvr>
  <p:transition/>
</p:sldLayout>
</file>

<file path=ppt/slideLayouts/slideLayout56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99" name="PlaceHolder 2"/>
          <p:cNvSpPr>
            <a:spLocks noGrp="1"/>
          </p:cNvSpPr>
          <p:nvPr>
            <p:ph idx="1"/>
          </p:nvPr>
        </p:nvSpPr>
        <p:spPr>
          <a:xfrm>
            <a:off x="1467000" y="1713960"/>
            <a:ext cx="7867440" cy="349560"/>
          </a:xfrm>
          <a:prstGeom prst="rect">
            <a:avLst/>
          </a:prstGeom>
          <a:noFill/>
          <a:ln w="0">
            <a:noFill/>
          </a:ln>
        </p:spPr>
        <p:txBody>
          <a:bodyPr/>
          <a:lstStyle/>
          <a:p>
            <a:endParaRPr lang="en-US" noProof="0"/>
          </a:p>
        </p:txBody>
      </p:sp>
      <p:sp>
        <p:nvSpPr>
          <p:cNvPr id="200" name="PlaceHolder 3"/>
          <p:cNvSpPr>
            <a:spLocks noGrp="1"/>
          </p:cNvSpPr>
          <p:nvPr>
            <p:ph idx="2"/>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758528827"/>
      </p:ext>
    </p:extLst>
  </p:cSld>
  <p:clrMapOvr>
    <a:masterClrMapping/>
  </p:clrMapOvr>
  <p:transition/>
</p:sldLayout>
</file>

<file path=ppt/slideLayouts/slideLayout56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202"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203"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204"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
        <p:nvSpPr>
          <p:cNvPr id="205" name="PlaceHolder 5"/>
          <p:cNvSpPr>
            <a:spLocks noGrp="1"/>
          </p:cNvSpPr>
          <p:nvPr>
            <p:ph idx="4"/>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315972935"/>
      </p:ext>
    </p:extLst>
  </p:cSld>
  <p:clrMapOvr>
    <a:masterClrMapping/>
  </p:clrMapOvr>
  <p:transition/>
</p:sldLayout>
</file>

<file path=ppt/slideLayouts/slideLayout56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207" name="PlaceHolder 2"/>
          <p:cNvSpPr>
            <a:spLocks noGrp="1"/>
          </p:cNvSpPr>
          <p:nvPr>
            <p:ph idx="1"/>
          </p:nvPr>
        </p:nvSpPr>
        <p:spPr>
          <a:xfrm>
            <a:off x="1467000" y="1713960"/>
            <a:ext cx="2532960" cy="349560"/>
          </a:xfrm>
          <a:prstGeom prst="rect">
            <a:avLst/>
          </a:prstGeom>
          <a:noFill/>
          <a:ln w="0">
            <a:noFill/>
          </a:ln>
        </p:spPr>
        <p:txBody>
          <a:bodyPr/>
          <a:lstStyle/>
          <a:p>
            <a:endParaRPr lang="en-US" noProof="0"/>
          </a:p>
        </p:txBody>
      </p:sp>
      <p:sp>
        <p:nvSpPr>
          <p:cNvPr id="208" name="PlaceHolder 3"/>
          <p:cNvSpPr>
            <a:spLocks noGrp="1"/>
          </p:cNvSpPr>
          <p:nvPr>
            <p:ph idx="2"/>
          </p:nvPr>
        </p:nvSpPr>
        <p:spPr>
          <a:xfrm>
            <a:off x="4127040" y="1713960"/>
            <a:ext cx="2532960" cy="349560"/>
          </a:xfrm>
          <a:prstGeom prst="rect">
            <a:avLst/>
          </a:prstGeom>
          <a:noFill/>
          <a:ln w="0">
            <a:noFill/>
          </a:ln>
        </p:spPr>
        <p:txBody>
          <a:bodyPr/>
          <a:lstStyle/>
          <a:p>
            <a:endParaRPr lang="en-US" noProof="0"/>
          </a:p>
        </p:txBody>
      </p:sp>
      <p:sp>
        <p:nvSpPr>
          <p:cNvPr id="209" name="PlaceHolder 4"/>
          <p:cNvSpPr>
            <a:spLocks noGrp="1"/>
          </p:cNvSpPr>
          <p:nvPr>
            <p:ph idx="3"/>
          </p:nvPr>
        </p:nvSpPr>
        <p:spPr>
          <a:xfrm>
            <a:off x="6787080" y="1713960"/>
            <a:ext cx="2532960" cy="349560"/>
          </a:xfrm>
          <a:prstGeom prst="rect">
            <a:avLst/>
          </a:prstGeom>
          <a:noFill/>
          <a:ln w="0">
            <a:noFill/>
          </a:ln>
        </p:spPr>
        <p:txBody>
          <a:bodyPr/>
          <a:lstStyle/>
          <a:p>
            <a:endParaRPr lang="en-US" noProof="0"/>
          </a:p>
        </p:txBody>
      </p:sp>
      <p:sp>
        <p:nvSpPr>
          <p:cNvPr id="210" name="PlaceHolder 5"/>
          <p:cNvSpPr>
            <a:spLocks noGrp="1"/>
          </p:cNvSpPr>
          <p:nvPr>
            <p:ph idx="4"/>
          </p:nvPr>
        </p:nvSpPr>
        <p:spPr>
          <a:xfrm>
            <a:off x="1467000" y="2097000"/>
            <a:ext cx="2532960" cy="349560"/>
          </a:xfrm>
          <a:prstGeom prst="rect">
            <a:avLst/>
          </a:prstGeom>
          <a:noFill/>
          <a:ln w="0">
            <a:noFill/>
          </a:ln>
        </p:spPr>
        <p:txBody>
          <a:bodyPr/>
          <a:lstStyle/>
          <a:p>
            <a:endParaRPr lang="en-US" noProof="0"/>
          </a:p>
        </p:txBody>
      </p:sp>
      <p:sp>
        <p:nvSpPr>
          <p:cNvPr id="211" name="PlaceHolder 6"/>
          <p:cNvSpPr>
            <a:spLocks noGrp="1"/>
          </p:cNvSpPr>
          <p:nvPr>
            <p:ph idx="5"/>
          </p:nvPr>
        </p:nvSpPr>
        <p:spPr>
          <a:xfrm>
            <a:off x="4127040" y="2097000"/>
            <a:ext cx="2532960" cy="349560"/>
          </a:xfrm>
          <a:prstGeom prst="rect">
            <a:avLst/>
          </a:prstGeom>
          <a:noFill/>
          <a:ln w="0">
            <a:noFill/>
          </a:ln>
        </p:spPr>
        <p:txBody>
          <a:bodyPr/>
          <a:lstStyle/>
          <a:p>
            <a:endParaRPr lang="en-US" noProof="0"/>
          </a:p>
        </p:txBody>
      </p:sp>
      <p:sp>
        <p:nvSpPr>
          <p:cNvPr id="212" name="PlaceHolder 7"/>
          <p:cNvSpPr>
            <a:spLocks noGrp="1"/>
          </p:cNvSpPr>
          <p:nvPr>
            <p:ph idx="6"/>
          </p:nvPr>
        </p:nvSpPr>
        <p:spPr>
          <a:xfrm>
            <a:off x="6787080" y="2097000"/>
            <a:ext cx="253296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131351808"/>
      </p:ext>
    </p:extLst>
  </p:cSld>
  <p:clrMapOvr>
    <a:masterClrMapping/>
  </p:clrMapOvr>
  <p:transition/>
</p:sldLayout>
</file>

<file path=ppt/slideLayouts/slideLayout56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167153"/>
      </p:ext>
    </p:extLst>
  </p:cSld>
  <p:clrMapOvr>
    <a:masterClrMapping/>
  </p:clrMapOvr>
  <p:transition/>
</p:sldLayout>
</file>

<file path=ppt/slideLayouts/slideLayout56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87"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88" name="PlaceHolder 2"/>
          <p:cNvSpPr>
            <a:spLocks noGrp="1"/>
          </p:cNvSpPr>
          <p:nvPr>
            <p:ph type="subTitle" idx="1"/>
          </p:nvPr>
        </p:nvSpPr>
        <p:spPr>
          <a:xfrm>
            <a:off x="1467000" y="1713960"/>
            <a:ext cx="7867440" cy="732960"/>
          </a:xfrm>
          <a:prstGeom prst="rect">
            <a:avLst/>
          </a:prstGeom>
          <a:noFill/>
          <a:ln w="0">
            <a:noFill/>
          </a:ln>
        </p:spPr>
        <p:txBody>
          <a:bodyPr tIns="0" rIns="0" bIns="0"/>
          <a:lstStyle/>
          <a:p>
            <a:endParaRPr lang="es-ES" noProof="0"/>
          </a:p>
        </p:txBody>
      </p:sp>
    </p:spTree>
    <p:extLst>
      <p:ext uri="{BB962C8B-B14F-4D97-AF65-F5344CB8AC3E}">
        <p14:creationId xmlns:p14="http://schemas.microsoft.com/office/powerpoint/2010/main" val="750142401"/>
      </p:ext>
    </p:extLst>
  </p:cSld>
  <p:clrMapOvr>
    <a:masterClrMapping/>
  </p:clrMapOvr>
  <p:transition/>
</p:sldLayout>
</file>

<file path=ppt/slideLayouts/slideLayout56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89"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90" name="PlaceHolder 2"/>
          <p:cNvSpPr>
            <a:spLocks noGrp="1"/>
          </p:cNvSpPr>
          <p:nvPr>
            <p:ph idx="1"/>
          </p:nvPr>
        </p:nvSpPr>
        <p:spPr>
          <a:xfrm>
            <a:off x="1467000" y="1713960"/>
            <a:ext cx="7867440" cy="7329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1590567771"/>
      </p:ext>
    </p:extLst>
  </p:cSld>
  <p:clrMapOvr>
    <a:masterClrMapping/>
  </p:clrMapOvr>
  <p:transition/>
</p:sldLayout>
</file>

<file path=ppt/slideLayouts/slideLayout56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9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92" name="PlaceHolder 2"/>
          <p:cNvSpPr>
            <a:spLocks noGrp="1"/>
          </p:cNvSpPr>
          <p:nvPr>
            <p:ph idx="1"/>
          </p:nvPr>
        </p:nvSpPr>
        <p:spPr>
          <a:xfrm>
            <a:off x="1467000" y="1713960"/>
            <a:ext cx="3839040" cy="732960"/>
          </a:xfrm>
          <a:prstGeom prst="rect">
            <a:avLst/>
          </a:prstGeom>
          <a:noFill/>
          <a:ln w="0">
            <a:noFill/>
          </a:ln>
        </p:spPr>
        <p:txBody>
          <a:bodyPr tIns="0" rIns="0" bIns="0" anchor="t">
            <a:normAutofit/>
          </a:bodyPr>
          <a:lstStyle/>
          <a:p>
            <a:endParaRPr lang="en-US" noProof="0"/>
          </a:p>
        </p:txBody>
      </p:sp>
      <p:sp>
        <p:nvSpPr>
          <p:cNvPr id="693" name="PlaceHolder 3"/>
          <p:cNvSpPr>
            <a:spLocks noGrp="1"/>
          </p:cNvSpPr>
          <p:nvPr>
            <p:ph idx="2"/>
          </p:nvPr>
        </p:nvSpPr>
        <p:spPr>
          <a:xfrm>
            <a:off x="5498280" y="1713960"/>
            <a:ext cx="3839040" cy="7329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1679319766"/>
      </p:ext>
    </p:extLst>
  </p:cSld>
  <p:clrMapOvr>
    <a:masterClrMapping/>
  </p:clrMapOvr>
  <p:transition/>
</p:sldLayout>
</file>

<file path=ppt/slideLayouts/slideLayout5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9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3523650402"/>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8"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19"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20"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21" name="PlaceHolder 4"/>
          <p:cNvSpPr>
            <a:spLocks noGrp="1"/>
          </p:cNvSpPr>
          <p:nvPr>
            <p:ph idx="3"/>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423733845"/>
      </p:ext>
    </p:extLst>
  </p:cSld>
  <p:clrMapOvr>
    <a:masterClrMapping/>
  </p:clrMapOvr>
  <p:transition/>
</p:sldLayout>
</file>

<file path=ppt/slideLayouts/slideLayout57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95" name="PlaceHolder 1"/>
          <p:cNvSpPr>
            <a:spLocks noGrp="1"/>
          </p:cNvSpPr>
          <p:nvPr>
            <p:ph type="subTitle"/>
          </p:nvPr>
        </p:nvSpPr>
        <p:spPr>
          <a:xfrm>
            <a:off x="609480" y="273600"/>
            <a:ext cx="10972440" cy="5307840"/>
          </a:xfrm>
          <a:prstGeom prst="rect">
            <a:avLst/>
          </a:prstGeom>
          <a:noFill/>
          <a:ln w="0">
            <a:noFill/>
          </a:ln>
        </p:spPr>
        <p:txBody>
          <a:bodyPr tIns="0" rIns="0" bIns="0"/>
          <a:lstStyle/>
          <a:p>
            <a:endParaRPr lang="es-ES" noProof="0"/>
          </a:p>
        </p:txBody>
      </p:sp>
    </p:spTree>
    <p:extLst>
      <p:ext uri="{BB962C8B-B14F-4D97-AF65-F5344CB8AC3E}">
        <p14:creationId xmlns:p14="http://schemas.microsoft.com/office/powerpoint/2010/main" val="2759376572"/>
      </p:ext>
    </p:extLst>
  </p:cSld>
  <p:clrMapOvr>
    <a:masterClrMapping/>
  </p:clrMapOvr>
  <p:transition/>
</p:sldLayout>
</file>

<file path=ppt/slideLayouts/slideLayout57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9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97"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698" name="PlaceHolder 3"/>
          <p:cNvSpPr>
            <a:spLocks noGrp="1"/>
          </p:cNvSpPr>
          <p:nvPr>
            <p:ph idx="2"/>
          </p:nvPr>
        </p:nvSpPr>
        <p:spPr>
          <a:xfrm>
            <a:off x="5498280" y="1713960"/>
            <a:ext cx="3839040" cy="732960"/>
          </a:xfrm>
          <a:prstGeom prst="rect">
            <a:avLst/>
          </a:prstGeom>
          <a:noFill/>
          <a:ln w="0">
            <a:noFill/>
          </a:ln>
        </p:spPr>
        <p:txBody>
          <a:bodyPr tIns="0" rIns="0" bIns="0" anchor="t">
            <a:normAutofit/>
          </a:bodyPr>
          <a:lstStyle/>
          <a:p>
            <a:endParaRPr lang="en-US" noProof="0"/>
          </a:p>
        </p:txBody>
      </p:sp>
      <p:sp>
        <p:nvSpPr>
          <p:cNvPr id="699" name="PlaceHolder 4"/>
          <p:cNvSpPr>
            <a:spLocks noGrp="1"/>
          </p:cNvSpPr>
          <p:nvPr>
            <p:ph idx="3"/>
          </p:nvPr>
        </p:nvSpPr>
        <p:spPr>
          <a:xfrm>
            <a:off x="146700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1582303294"/>
      </p:ext>
    </p:extLst>
  </p:cSld>
  <p:clrMapOvr>
    <a:masterClrMapping/>
  </p:clrMapOvr>
  <p:transition/>
</p:sldLayout>
</file>

<file path=ppt/slideLayouts/slideLayout57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00"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01" name="PlaceHolder 2"/>
          <p:cNvSpPr>
            <a:spLocks noGrp="1"/>
          </p:cNvSpPr>
          <p:nvPr>
            <p:ph idx="1"/>
          </p:nvPr>
        </p:nvSpPr>
        <p:spPr>
          <a:xfrm>
            <a:off x="1467000" y="1713960"/>
            <a:ext cx="3839040" cy="732960"/>
          </a:xfrm>
          <a:prstGeom prst="rect">
            <a:avLst/>
          </a:prstGeom>
          <a:noFill/>
          <a:ln w="0">
            <a:noFill/>
          </a:ln>
        </p:spPr>
        <p:txBody>
          <a:bodyPr tIns="0" rIns="0" bIns="0" anchor="t">
            <a:normAutofit/>
          </a:bodyPr>
          <a:lstStyle/>
          <a:p>
            <a:endParaRPr lang="en-US" noProof="0"/>
          </a:p>
        </p:txBody>
      </p:sp>
      <p:sp>
        <p:nvSpPr>
          <p:cNvPr id="702"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703" name="PlaceHolder 4"/>
          <p:cNvSpPr>
            <a:spLocks noGrp="1"/>
          </p:cNvSpPr>
          <p:nvPr>
            <p:ph idx="3"/>
          </p:nvPr>
        </p:nvSpPr>
        <p:spPr>
          <a:xfrm>
            <a:off x="549828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3915703692"/>
      </p:ext>
    </p:extLst>
  </p:cSld>
  <p:clrMapOvr>
    <a:masterClrMapping/>
  </p:clrMapOvr>
  <p:transition/>
</p:sldLayout>
</file>

<file path=ppt/slideLayouts/slideLayout57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0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05"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706"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707" name="PlaceHolder 4"/>
          <p:cNvSpPr>
            <a:spLocks noGrp="1"/>
          </p:cNvSpPr>
          <p:nvPr>
            <p:ph idx="3"/>
          </p:nvPr>
        </p:nvSpPr>
        <p:spPr>
          <a:xfrm>
            <a:off x="1467000" y="2097000"/>
            <a:ext cx="78674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2380584397"/>
      </p:ext>
    </p:extLst>
  </p:cSld>
  <p:clrMapOvr>
    <a:masterClrMapping/>
  </p:clrMapOvr>
  <p:transition/>
</p:sldLayout>
</file>

<file path=ppt/slideLayouts/slideLayout57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09" name="PlaceHolder 2"/>
          <p:cNvSpPr>
            <a:spLocks noGrp="1"/>
          </p:cNvSpPr>
          <p:nvPr>
            <p:ph idx="1"/>
          </p:nvPr>
        </p:nvSpPr>
        <p:spPr>
          <a:xfrm>
            <a:off x="1467000" y="1713960"/>
            <a:ext cx="7867440" cy="349560"/>
          </a:xfrm>
          <a:prstGeom prst="rect">
            <a:avLst/>
          </a:prstGeom>
          <a:noFill/>
          <a:ln w="0">
            <a:noFill/>
          </a:ln>
        </p:spPr>
        <p:txBody>
          <a:bodyPr tIns="0" rIns="0" bIns="0" anchor="t">
            <a:normAutofit/>
          </a:bodyPr>
          <a:lstStyle/>
          <a:p>
            <a:endParaRPr lang="en-US" noProof="0"/>
          </a:p>
        </p:txBody>
      </p:sp>
      <p:sp>
        <p:nvSpPr>
          <p:cNvPr id="710" name="PlaceHolder 3"/>
          <p:cNvSpPr>
            <a:spLocks noGrp="1"/>
          </p:cNvSpPr>
          <p:nvPr>
            <p:ph idx="2"/>
          </p:nvPr>
        </p:nvSpPr>
        <p:spPr>
          <a:xfrm>
            <a:off x="1467000" y="2097000"/>
            <a:ext cx="78674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3435831693"/>
      </p:ext>
    </p:extLst>
  </p:cSld>
  <p:clrMapOvr>
    <a:masterClrMapping/>
  </p:clrMapOvr>
  <p:transition/>
</p:sldLayout>
</file>

<file path=ppt/slideLayouts/slideLayout57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12"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713"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714" name="PlaceHolder 4"/>
          <p:cNvSpPr>
            <a:spLocks noGrp="1"/>
          </p:cNvSpPr>
          <p:nvPr>
            <p:ph idx="3"/>
          </p:nvPr>
        </p:nvSpPr>
        <p:spPr>
          <a:xfrm>
            <a:off x="1467000" y="2097000"/>
            <a:ext cx="3839040" cy="349560"/>
          </a:xfrm>
          <a:prstGeom prst="rect">
            <a:avLst/>
          </a:prstGeom>
          <a:noFill/>
          <a:ln w="0">
            <a:noFill/>
          </a:ln>
        </p:spPr>
        <p:txBody>
          <a:bodyPr tIns="0" rIns="0" bIns="0" anchor="t">
            <a:normAutofit/>
          </a:bodyPr>
          <a:lstStyle/>
          <a:p>
            <a:endParaRPr lang="en-US" noProof="0"/>
          </a:p>
        </p:txBody>
      </p:sp>
      <p:sp>
        <p:nvSpPr>
          <p:cNvPr id="715" name="PlaceHolder 5"/>
          <p:cNvSpPr>
            <a:spLocks noGrp="1"/>
          </p:cNvSpPr>
          <p:nvPr>
            <p:ph idx="4"/>
          </p:nvPr>
        </p:nvSpPr>
        <p:spPr>
          <a:xfrm>
            <a:off x="549828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578124290"/>
      </p:ext>
    </p:extLst>
  </p:cSld>
  <p:clrMapOvr>
    <a:masterClrMapping/>
  </p:clrMapOvr>
  <p:transition/>
</p:sldLayout>
</file>

<file path=ppt/slideLayouts/slideLayout57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17" name="PlaceHolder 2"/>
          <p:cNvSpPr>
            <a:spLocks noGrp="1"/>
          </p:cNvSpPr>
          <p:nvPr>
            <p:ph idx="1"/>
          </p:nvPr>
        </p:nvSpPr>
        <p:spPr>
          <a:xfrm>
            <a:off x="1467000" y="1713960"/>
            <a:ext cx="2532960" cy="349560"/>
          </a:xfrm>
          <a:prstGeom prst="rect">
            <a:avLst/>
          </a:prstGeom>
          <a:noFill/>
          <a:ln w="0">
            <a:noFill/>
          </a:ln>
        </p:spPr>
        <p:txBody>
          <a:bodyPr tIns="0" rIns="0" bIns="0" anchor="t">
            <a:normAutofit/>
          </a:bodyPr>
          <a:lstStyle/>
          <a:p>
            <a:endParaRPr lang="en-US" noProof="0"/>
          </a:p>
        </p:txBody>
      </p:sp>
      <p:sp>
        <p:nvSpPr>
          <p:cNvPr id="718" name="PlaceHolder 3"/>
          <p:cNvSpPr>
            <a:spLocks noGrp="1"/>
          </p:cNvSpPr>
          <p:nvPr>
            <p:ph idx="2"/>
          </p:nvPr>
        </p:nvSpPr>
        <p:spPr>
          <a:xfrm>
            <a:off x="4127040" y="1713960"/>
            <a:ext cx="2532960" cy="349560"/>
          </a:xfrm>
          <a:prstGeom prst="rect">
            <a:avLst/>
          </a:prstGeom>
          <a:noFill/>
          <a:ln w="0">
            <a:noFill/>
          </a:ln>
        </p:spPr>
        <p:txBody>
          <a:bodyPr tIns="0" rIns="0" bIns="0" anchor="t">
            <a:normAutofit/>
          </a:bodyPr>
          <a:lstStyle/>
          <a:p>
            <a:endParaRPr lang="en-US" noProof="0"/>
          </a:p>
        </p:txBody>
      </p:sp>
      <p:sp>
        <p:nvSpPr>
          <p:cNvPr id="719" name="PlaceHolder 4"/>
          <p:cNvSpPr>
            <a:spLocks noGrp="1"/>
          </p:cNvSpPr>
          <p:nvPr>
            <p:ph idx="3"/>
          </p:nvPr>
        </p:nvSpPr>
        <p:spPr>
          <a:xfrm>
            <a:off x="6787080" y="1713960"/>
            <a:ext cx="2532960" cy="349560"/>
          </a:xfrm>
          <a:prstGeom prst="rect">
            <a:avLst/>
          </a:prstGeom>
          <a:noFill/>
          <a:ln w="0">
            <a:noFill/>
          </a:ln>
        </p:spPr>
        <p:txBody>
          <a:bodyPr tIns="0" rIns="0" bIns="0" anchor="t">
            <a:normAutofit/>
          </a:bodyPr>
          <a:lstStyle/>
          <a:p>
            <a:endParaRPr lang="en-US" noProof="0"/>
          </a:p>
        </p:txBody>
      </p:sp>
      <p:sp>
        <p:nvSpPr>
          <p:cNvPr id="720" name="PlaceHolder 5"/>
          <p:cNvSpPr>
            <a:spLocks noGrp="1"/>
          </p:cNvSpPr>
          <p:nvPr>
            <p:ph idx="4"/>
          </p:nvPr>
        </p:nvSpPr>
        <p:spPr>
          <a:xfrm>
            <a:off x="1467000" y="2097000"/>
            <a:ext cx="2532960" cy="349560"/>
          </a:xfrm>
          <a:prstGeom prst="rect">
            <a:avLst/>
          </a:prstGeom>
          <a:noFill/>
          <a:ln w="0">
            <a:noFill/>
          </a:ln>
        </p:spPr>
        <p:txBody>
          <a:bodyPr tIns="0" rIns="0" bIns="0" anchor="t">
            <a:normAutofit/>
          </a:bodyPr>
          <a:lstStyle/>
          <a:p>
            <a:endParaRPr lang="en-US" noProof="0"/>
          </a:p>
        </p:txBody>
      </p:sp>
      <p:sp>
        <p:nvSpPr>
          <p:cNvPr id="721" name="PlaceHolder 6"/>
          <p:cNvSpPr>
            <a:spLocks noGrp="1"/>
          </p:cNvSpPr>
          <p:nvPr>
            <p:ph idx="5"/>
          </p:nvPr>
        </p:nvSpPr>
        <p:spPr>
          <a:xfrm>
            <a:off x="4127040" y="2097000"/>
            <a:ext cx="2532960" cy="349560"/>
          </a:xfrm>
          <a:prstGeom prst="rect">
            <a:avLst/>
          </a:prstGeom>
          <a:noFill/>
          <a:ln w="0">
            <a:noFill/>
          </a:ln>
        </p:spPr>
        <p:txBody>
          <a:bodyPr tIns="0" rIns="0" bIns="0" anchor="t">
            <a:normAutofit/>
          </a:bodyPr>
          <a:lstStyle/>
          <a:p>
            <a:endParaRPr lang="en-US" noProof="0"/>
          </a:p>
        </p:txBody>
      </p:sp>
      <p:sp>
        <p:nvSpPr>
          <p:cNvPr id="722" name="PlaceHolder 7"/>
          <p:cNvSpPr>
            <a:spLocks noGrp="1"/>
          </p:cNvSpPr>
          <p:nvPr>
            <p:ph idx="6"/>
          </p:nvPr>
        </p:nvSpPr>
        <p:spPr>
          <a:xfrm>
            <a:off x="6787080" y="2097000"/>
            <a:ext cx="253296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857835924"/>
      </p:ext>
    </p:extLst>
  </p:cSld>
  <p:clrMapOvr>
    <a:masterClrMapping/>
  </p:clrMapOvr>
  <p:transition/>
</p:sldLayout>
</file>

<file path=ppt/slideLayouts/slideLayout57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903765"/>
      </p:ext>
    </p:extLst>
  </p:cSld>
  <p:clrMapOvr>
    <a:masterClrMapping/>
  </p:clrMapOvr>
  <p:transition/>
</p:sldLayout>
</file>

<file path=ppt/slideLayouts/slideLayout57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01"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02"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1039131399"/>
      </p:ext>
    </p:extLst>
  </p:cSld>
  <p:clrMapOvr>
    <a:masterClrMapping/>
  </p:clrMapOvr>
  <p:transition/>
</p:sldLayout>
</file>

<file path=ppt/slideLayouts/slideLayout57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03"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04" name="PlaceHolder 2"/>
          <p:cNvSpPr>
            <a:spLocks noGrp="1"/>
          </p:cNvSpPr>
          <p:nvPr>
            <p:ph idx="1"/>
          </p:nvPr>
        </p:nvSpPr>
        <p:spPr>
          <a:xfrm>
            <a:off x="1467000" y="1713960"/>
            <a:ext cx="78674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031380768"/>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2"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23" name="PlaceHolder 2"/>
          <p:cNvSpPr>
            <a:spLocks noGrp="1"/>
          </p:cNvSpPr>
          <p:nvPr>
            <p:ph idx="1"/>
          </p:nvPr>
        </p:nvSpPr>
        <p:spPr>
          <a:xfrm>
            <a:off x="1467000" y="1713960"/>
            <a:ext cx="7867440" cy="349560"/>
          </a:xfrm>
          <a:prstGeom prst="rect">
            <a:avLst/>
          </a:prstGeom>
          <a:noFill/>
          <a:ln w="0">
            <a:noFill/>
          </a:ln>
        </p:spPr>
        <p:txBody>
          <a:bodyPr/>
          <a:lstStyle/>
          <a:p>
            <a:endParaRPr lang="en-US" noProof="0"/>
          </a:p>
        </p:txBody>
      </p:sp>
      <p:sp>
        <p:nvSpPr>
          <p:cNvPr id="624" name="PlaceHolder 3"/>
          <p:cNvSpPr>
            <a:spLocks noGrp="1"/>
          </p:cNvSpPr>
          <p:nvPr>
            <p:ph idx="2"/>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787501114"/>
      </p:ext>
    </p:extLst>
  </p:cSld>
  <p:clrMapOvr>
    <a:masterClrMapping/>
  </p:clrMapOvr>
  <p:transition/>
</p:sldLayout>
</file>

<file path=ppt/slideLayouts/slideLayout58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05"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06"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07"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807767387"/>
      </p:ext>
    </p:extLst>
  </p:cSld>
  <p:clrMapOvr>
    <a:masterClrMapping/>
  </p:clrMapOvr>
  <p:transition/>
</p:sldLayout>
</file>

<file path=ppt/slideLayouts/slideLayout5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08"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253606559"/>
      </p:ext>
    </p:extLst>
  </p:cSld>
  <p:clrMapOvr>
    <a:masterClrMapping/>
  </p:clrMapOvr>
  <p:transition/>
</p:sldLayout>
</file>

<file path=ppt/slideLayouts/slideLayout58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9"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1118890845"/>
      </p:ext>
    </p:extLst>
  </p:cSld>
  <p:clrMapOvr>
    <a:masterClrMapping/>
  </p:clrMapOvr>
  <p:transition/>
</p:sldLayout>
</file>

<file path=ppt/slideLayouts/slideLayout58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0"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11"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12"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
        <p:nvSpPr>
          <p:cNvPr id="613"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4035882689"/>
      </p:ext>
    </p:extLst>
  </p:cSld>
  <p:clrMapOvr>
    <a:masterClrMapping/>
  </p:clrMapOvr>
  <p:transition/>
</p:sldLayout>
</file>

<file path=ppt/slideLayouts/slideLayout58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4"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15"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16"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17" name="PlaceHolder 4"/>
          <p:cNvSpPr>
            <a:spLocks noGrp="1"/>
          </p:cNvSpPr>
          <p:nvPr>
            <p:ph idx="3"/>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955733645"/>
      </p:ext>
    </p:extLst>
  </p:cSld>
  <p:clrMapOvr>
    <a:masterClrMapping/>
  </p:clrMapOvr>
  <p:transition/>
</p:sldLayout>
</file>

<file path=ppt/slideLayouts/slideLayout58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8"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19"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20"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21" name="PlaceHolder 4"/>
          <p:cNvSpPr>
            <a:spLocks noGrp="1"/>
          </p:cNvSpPr>
          <p:nvPr>
            <p:ph idx="3"/>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978078131"/>
      </p:ext>
    </p:extLst>
  </p:cSld>
  <p:clrMapOvr>
    <a:masterClrMapping/>
  </p:clrMapOvr>
  <p:transition/>
</p:sldLayout>
</file>

<file path=ppt/slideLayouts/slideLayout58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2"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23" name="PlaceHolder 2"/>
          <p:cNvSpPr>
            <a:spLocks noGrp="1"/>
          </p:cNvSpPr>
          <p:nvPr>
            <p:ph idx="1"/>
          </p:nvPr>
        </p:nvSpPr>
        <p:spPr>
          <a:xfrm>
            <a:off x="1467000" y="1713960"/>
            <a:ext cx="7867440" cy="349560"/>
          </a:xfrm>
          <a:prstGeom prst="rect">
            <a:avLst/>
          </a:prstGeom>
          <a:noFill/>
          <a:ln w="0">
            <a:noFill/>
          </a:ln>
        </p:spPr>
        <p:txBody>
          <a:bodyPr/>
          <a:lstStyle/>
          <a:p>
            <a:endParaRPr lang="en-US" noProof="0"/>
          </a:p>
        </p:txBody>
      </p:sp>
      <p:sp>
        <p:nvSpPr>
          <p:cNvPr id="624" name="PlaceHolder 3"/>
          <p:cNvSpPr>
            <a:spLocks noGrp="1"/>
          </p:cNvSpPr>
          <p:nvPr>
            <p:ph idx="2"/>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551547384"/>
      </p:ext>
    </p:extLst>
  </p:cSld>
  <p:clrMapOvr>
    <a:masterClrMapping/>
  </p:clrMapOvr>
  <p:transition/>
</p:sldLayout>
</file>

<file path=ppt/slideLayouts/slideLayout58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5"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26"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27"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28"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
        <p:nvSpPr>
          <p:cNvPr id="629" name="PlaceHolder 5"/>
          <p:cNvSpPr>
            <a:spLocks noGrp="1"/>
          </p:cNvSpPr>
          <p:nvPr>
            <p:ph idx="4"/>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426053008"/>
      </p:ext>
    </p:extLst>
  </p:cSld>
  <p:clrMapOvr>
    <a:masterClrMapping/>
  </p:clrMapOvr>
  <p:transition/>
</p:sldLayout>
</file>

<file path=ppt/slideLayouts/slideLayout58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30"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31" name="PlaceHolder 2"/>
          <p:cNvSpPr>
            <a:spLocks noGrp="1"/>
          </p:cNvSpPr>
          <p:nvPr>
            <p:ph idx="1"/>
          </p:nvPr>
        </p:nvSpPr>
        <p:spPr>
          <a:xfrm>
            <a:off x="1467000" y="1713960"/>
            <a:ext cx="2532960" cy="349560"/>
          </a:xfrm>
          <a:prstGeom prst="rect">
            <a:avLst/>
          </a:prstGeom>
          <a:noFill/>
          <a:ln w="0">
            <a:noFill/>
          </a:ln>
        </p:spPr>
        <p:txBody>
          <a:bodyPr/>
          <a:lstStyle/>
          <a:p>
            <a:endParaRPr lang="en-US" noProof="0"/>
          </a:p>
        </p:txBody>
      </p:sp>
      <p:sp>
        <p:nvSpPr>
          <p:cNvPr id="632" name="PlaceHolder 3"/>
          <p:cNvSpPr>
            <a:spLocks noGrp="1"/>
          </p:cNvSpPr>
          <p:nvPr>
            <p:ph idx="2"/>
          </p:nvPr>
        </p:nvSpPr>
        <p:spPr>
          <a:xfrm>
            <a:off x="4127040" y="1713960"/>
            <a:ext cx="2532960" cy="349560"/>
          </a:xfrm>
          <a:prstGeom prst="rect">
            <a:avLst/>
          </a:prstGeom>
          <a:noFill/>
          <a:ln w="0">
            <a:noFill/>
          </a:ln>
        </p:spPr>
        <p:txBody>
          <a:bodyPr/>
          <a:lstStyle/>
          <a:p>
            <a:endParaRPr lang="en-US" noProof="0"/>
          </a:p>
        </p:txBody>
      </p:sp>
      <p:sp>
        <p:nvSpPr>
          <p:cNvPr id="633" name="PlaceHolder 4"/>
          <p:cNvSpPr>
            <a:spLocks noGrp="1"/>
          </p:cNvSpPr>
          <p:nvPr>
            <p:ph idx="3"/>
          </p:nvPr>
        </p:nvSpPr>
        <p:spPr>
          <a:xfrm>
            <a:off x="6787080" y="1713960"/>
            <a:ext cx="2532960" cy="349560"/>
          </a:xfrm>
          <a:prstGeom prst="rect">
            <a:avLst/>
          </a:prstGeom>
          <a:noFill/>
          <a:ln w="0">
            <a:noFill/>
          </a:ln>
        </p:spPr>
        <p:txBody>
          <a:bodyPr/>
          <a:lstStyle/>
          <a:p>
            <a:endParaRPr lang="en-US" noProof="0"/>
          </a:p>
        </p:txBody>
      </p:sp>
      <p:sp>
        <p:nvSpPr>
          <p:cNvPr id="634" name="PlaceHolder 5"/>
          <p:cNvSpPr>
            <a:spLocks noGrp="1"/>
          </p:cNvSpPr>
          <p:nvPr>
            <p:ph idx="4"/>
          </p:nvPr>
        </p:nvSpPr>
        <p:spPr>
          <a:xfrm>
            <a:off x="1467000" y="2097000"/>
            <a:ext cx="2532960" cy="349560"/>
          </a:xfrm>
          <a:prstGeom prst="rect">
            <a:avLst/>
          </a:prstGeom>
          <a:noFill/>
          <a:ln w="0">
            <a:noFill/>
          </a:ln>
        </p:spPr>
        <p:txBody>
          <a:bodyPr/>
          <a:lstStyle/>
          <a:p>
            <a:endParaRPr lang="en-US" noProof="0"/>
          </a:p>
        </p:txBody>
      </p:sp>
      <p:sp>
        <p:nvSpPr>
          <p:cNvPr id="635" name="PlaceHolder 6"/>
          <p:cNvSpPr>
            <a:spLocks noGrp="1"/>
          </p:cNvSpPr>
          <p:nvPr>
            <p:ph idx="5"/>
          </p:nvPr>
        </p:nvSpPr>
        <p:spPr>
          <a:xfrm>
            <a:off x="4127040" y="2097000"/>
            <a:ext cx="2532960" cy="349560"/>
          </a:xfrm>
          <a:prstGeom prst="rect">
            <a:avLst/>
          </a:prstGeom>
          <a:noFill/>
          <a:ln w="0">
            <a:noFill/>
          </a:ln>
        </p:spPr>
        <p:txBody>
          <a:bodyPr/>
          <a:lstStyle/>
          <a:p>
            <a:endParaRPr lang="en-US" noProof="0"/>
          </a:p>
        </p:txBody>
      </p:sp>
      <p:sp>
        <p:nvSpPr>
          <p:cNvPr id="636" name="PlaceHolder 7"/>
          <p:cNvSpPr>
            <a:spLocks noGrp="1"/>
          </p:cNvSpPr>
          <p:nvPr>
            <p:ph idx="6"/>
          </p:nvPr>
        </p:nvSpPr>
        <p:spPr>
          <a:xfrm>
            <a:off x="6787080" y="2097000"/>
            <a:ext cx="253296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881550500"/>
      </p:ext>
    </p:extLst>
  </p:cSld>
  <p:clrMapOvr>
    <a:masterClrMapping/>
  </p:clrMapOvr>
  <p:transition/>
</p:sldLayout>
</file>

<file path=ppt/slideLayouts/slideLayout58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321529"/>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5"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26"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27"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28"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
        <p:nvSpPr>
          <p:cNvPr id="629" name="PlaceHolder 5"/>
          <p:cNvSpPr>
            <a:spLocks noGrp="1"/>
          </p:cNvSpPr>
          <p:nvPr>
            <p:ph idx="4"/>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173263849"/>
      </p:ext>
    </p:extLst>
  </p:cSld>
  <p:clrMapOvr>
    <a:masterClrMapping/>
  </p:clrMapOvr>
  <p:transition/>
</p:sldLayout>
</file>

<file path=ppt/slideLayouts/slideLayout590.xml><?xml version="1.0" encoding="utf-8"?>
<p:sldLayout xmlns:a="http://schemas.openxmlformats.org/drawingml/2006/main" xmlns:r="http://schemas.openxmlformats.org/officeDocument/2006/relationships" xmlns:p="http://schemas.openxmlformats.org/presentationml/2006/main" type="tx" preserve="1">
  <p:cSld name="Diapositiva de título">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7"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r>
              <a:rPr lang="es-ES" noProof="0"/>
              <a:t>Haga clic para modificar el estilo de subtítulo del patrón</a:t>
            </a:r>
          </a:p>
        </p:txBody>
      </p:sp>
    </p:spTree>
    <p:extLst>
      <p:ext uri="{BB962C8B-B14F-4D97-AF65-F5344CB8AC3E}">
        <p14:creationId xmlns:p14="http://schemas.microsoft.com/office/powerpoint/2010/main" val="292063583"/>
      </p:ext>
    </p:extLst>
  </p:cSld>
  <p:clrMapOvr>
    <a:masterClrMapping/>
  </p:clrMapOvr>
  <p:transition/>
</p:sldLayout>
</file>

<file path=ppt/slideLayouts/slideLayout59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9" name="PlaceHolder 2"/>
          <p:cNvSpPr>
            <a:spLocks noGrp="1"/>
          </p:cNvSpPr>
          <p:nvPr>
            <p:ph idx="1"/>
          </p:nvPr>
        </p:nvSpPr>
        <p:spPr>
          <a:xfrm>
            <a:off x="1467000" y="1713960"/>
            <a:ext cx="7867440" cy="7329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786944686"/>
      </p:ext>
    </p:extLst>
  </p:cSld>
  <p:clrMapOvr>
    <a:masterClrMapping/>
  </p:clrMapOvr>
  <p:transition/>
</p:sldLayout>
</file>

<file path=ppt/slideLayouts/slideLayout59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11" name="PlaceHolder 2"/>
          <p:cNvSpPr>
            <a:spLocks noGrp="1"/>
          </p:cNvSpPr>
          <p:nvPr>
            <p:ph idx="1"/>
          </p:nvPr>
        </p:nvSpPr>
        <p:spPr>
          <a:xfrm>
            <a:off x="1467000" y="1713960"/>
            <a:ext cx="3839040" cy="732960"/>
          </a:xfrm>
          <a:prstGeom prst="rect">
            <a:avLst/>
          </a:prstGeom>
          <a:noFill/>
          <a:ln w="0">
            <a:noFill/>
          </a:ln>
        </p:spPr>
        <p:txBody>
          <a:bodyPr/>
          <a:lstStyle/>
          <a:p>
            <a:pPr lvl="0"/>
            <a:r>
              <a:rPr lang="es-ES" noProof="0"/>
              <a:t>Haga clic para modificar el estilo de texto del patrón</a:t>
            </a:r>
          </a:p>
        </p:txBody>
      </p:sp>
      <p:sp>
        <p:nvSpPr>
          <p:cNvPr id="12" name="PlaceHolder 3"/>
          <p:cNvSpPr>
            <a:spLocks noGrp="1"/>
          </p:cNvSpPr>
          <p:nvPr>
            <p:ph idx="2"/>
          </p:nvPr>
        </p:nvSpPr>
        <p:spPr>
          <a:xfrm>
            <a:off x="5498280" y="1713960"/>
            <a:ext cx="3839040" cy="7329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1197616555"/>
      </p:ext>
    </p:extLst>
  </p:cSld>
  <p:clrMapOvr>
    <a:masterClrMapping/>
  </p:clrMapOvr>
  <p:transition/>
</p:sldLayout>
</file>

<file path=ppt/slideLayouts/slideLayout59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Tree>
    <p:extLst>
      <p:ext uri="{BB962C8B-B14F-4D97-AF65-F5344CB8AC3E}">
        <p14:creationId xmlns:p14="http://schemas.microsoft.com/office/powerpoint/2010/main" val="2700569876"/>
      </p:ext>
    </p:extLst>
  </p:cSld>
  <p:clrMapOvr>
    <a:masterClrMapping/>
  </p:clrMapOvr>
  <p:transition/>
</p:sldLayout>
</file>

<file path=ppt/slideLayouts/slideLayout59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r>
              <a:rPr lang="es-ES" noProof="0"/>
              <a:t>Haga clic para modificar el estilo de subtítulo del patrón</a:t>
            </a:r>
          </a:p>
        </p:txBody>
      </p:sp>
    </p:spTree>
    <p:extLst>
      <p:ext uri="{BB962C8B-B14F-4D97-AF65-F5344CB8AC3E}">
        <p14:creationId xmlns:p14="http://schemas.microsoft.com/office/powerpoint/2010/main" val="1681472982"/>
      </p:ext>
    </p:extLst>
  </p:cSld>
  <p:clrMapOvr>
    <a:masterClrMapping/>
  </p:clrMapOvr>
  <p:transition/>
</p:sldLayout>
</file>

<file path=ppt/slideLayouts/slideLayout595.xml><?xml version="1.0" encoding="utf-8"?>
<p:sldLayout xmlns:a="http://schemas.openxmlformats.org/drawingml/2006/main" xmlns:r="http://schemas.openxmlformats.org/officeDocument/2006/relationships" xmlns:p="http://schemas.openxmlformats.org/presentationml/2006/main" type="twoObjAndObj" preserve="1">
  <p:cSld name="Título, 2 objetos y 1 objeto">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16" name="PlaceHolder 2"/>
          <p:cNvSpPr>
            <a:spLocks noGrp="1"/>
          </p:cNvSpPr>
          <p:nvPr>
            <p:ph idx="1"/>
          </p:nvPr>
        </p:nvSpPr>
        <p:spPr>
          <a:xfrm>
            <a:off x="1467000" y="1713960"/>
            <a:ext cx="3839040" cy="349560"/>
          </a:xfrm>
          <a:prstGeom prst="rect">
            <a:avLst/>
          </a:prstGeom>
          <a:noFill/>
          <a:ln w="0">
            <a:noFill/>
          </a:ln>
        </p:spPr>
        <p:txBody>
          <a:bodyPr/>
          <a:lstStyle/>
          <a:p>
            <a:pPr lvl="0"/>
            <a:r>
              <a:rPr lang="es-ES" noProof="0"/>
              <a:t>Haga clic para modificar el estilo de texto del patrón</a:t>
            </a:r>
          </a:p>
        </p:txBody>
      </p:sp>
      <p:sp>
        <p:nvSpPr>
          <p:cNvPr id="17" name="PlaceHolder 3"/>
          <p:cNvSpPr>
            <a:spLocks noGrp="1"/>
          </p:cNvSpPr>
          <p:nvPr>
            <p:ph idx="2"/>
          </p:nvPr>
        </p:nvSpPr>
        <p:spPr>
          <a:xfrm>
            <a:off x="5498280" y="1713960"/>
            <a:ext cx="3839040" cy="732960"/>
          </a:xfrm>
          <a:prstGeom prst="rect">
            <a:avLst/>
          </a:prstGeom>
          <a:noFill/>
          <a:ln w="0">
            <a:noFill/>
          </a:ln>
        </p:spPr>
        <p:txBody>
          <a:bodyPr/>
          <a:lstStyle/>
          <a:p>
            <a:pPr lvl="0"/>
            <a:r>
              <a:rPr lang="es-ES" noProof="0"/>
              <a:t>Haga clic para modificar el estilo de texto del patrón</a:t>
            </a:r>
          </a:p>
        </p:txBody>
      </p:sp>
      <p:sp>
        <p:nvSpPr>
          <p:cNvPr id="18" name="PlaceHolder 4"/>
          <p:cNvSpPr>
            <a:spLocks noGrp="1"/>
          </p:cNvSpPr>
          <p:nvPr>
            <p:ph idx="3"/>
          </p:nvPr>
        </p:nvSpPr>
        <p:spPr>
          <a:xfrm>
            <a:off x="1467000" y="2097000"/>
            <a:ext cx="38390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26444111"/>
      </p:ext>
    </p:extLst>
  </p:cSld>
  <p:clrMapOvr>
    <a:masterClrMapping/>
  </p:clrMapOvr>
  <p:transition/>
</p:sldLayout>
</file>

<file path=ppt/slideLayouts/slideLayout59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20" name="PlaceHolder 2"/>
          <p:cNvSpPr>
            <a:spLocks noGrp="1"/>
          </p:cNvSpPr>
          <p:nvPr>
            <p:ph idx="1"/>
          </p:nvPr>
        </p:nvSpPr>
        <p:spPr>
          <a:xfrm>
            <a:off x="1467000" y="1713960"/>
            <a:ext cx="3839040" cy="732960"/>
          </a:xfrm>
          <a:prstGeom prst="rect">
            <a:avLst/>
          </a:prstGeom>
          <a:noFill/>
          <a:ln w="0">
            <a:noFill/>
          </a:ln>
        </p:spPr>
        <p:txBody>
          <a:bodyPr/>
          <a:lstStyle/>
          <a:p>
            <a:pPr lvl="0"/>
            <a:r>
              <a:rPr lang="es-ES" noProof="0"/>
              <a:t>Haga clic para modificar el estilo de texto del patrón</a:t>
            </a:r>
          </a:p>
        </p:txBody>
      </p:sp>
      <p:sp>
        <p:nvSpPr>
          <p:cNvPr id="21" name="PlaceHolder 3"/>
          <p:cNvSpPr>
            <a:spLocks noGrp="1"/>
          </p:cNvSpPr>
          <p:nvPr>
            <p:ph idx="2"/>
          </p:nvPr>
        </p:nvSpPr>
        <p:spPr>
          <a:xfrm>
            <a:off x="5498280" y="1713960"/>
            <a:ext cx="3839040" cy="349560"/>
          </a:xfrm>
          <a:prstGeom prst="rect">
            <a:avLst/>
          </a:prstGeom>
          <a:noFill/>
          <a:ln w="0">
            <a:noFill/>
          </a:ln>
        </p:spPr>
        <p:txBody>
          <a:bodyPr/>
          <a:lstStyle/>
          <a:p>
            <a:pPr lvl="0"/>
            <a:r>
              <a:rPr lang="es-ES" noProof="0"/>
              <a:t>Haga clic para modificar el estilo de texto del patrón</a:t>
            </a:r>
          </a:p>
        </p:txBody>
      </p:sp>
      <p:sp>
        <p:nvSpPr>
          <p:cNvPr id="22" name="PlaceHolder 4"/>
          <p:cNvSpPr>
            <a:spLocks noGrp="1"/>
          </p:cNvSpPr>
          <p:nvPr>
            <p:ph idx="3"/>
          </p:nvPr>
        </p:nvSpPr>
        <p:spPr>
          <a:xfrm>
            <a:off x="5498280" y="2097000"/>
            <a:ext cx="38390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794031516"/>
      </p:ext>
    </p:extLst>
  </p:cSld>
  <p:clrMapOvr>
    <a:masterClrMapping/>
  </p:clrMapOvr>
  <p:transition/>
</p:sldLayout>
</file>

<file path=ppt/slideLayouts/slideLayout59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24" name="PlaceHolder 2"/>
          <p:cNvSpPr>
            <a:spLocks noGrp="1"/>
          </p:cNvSpPr>
          <p:nvPr>
            <p:ph idx="1"/>
          </p:nvPr>
        </p:nvSpPr>
        <p:spPr>
          <a:xfrm>
            <a:off x="1467000" y="1713960"/>
            <a:ext cx="3839040" cy="349560"/>
          </a:xfrm>
          <a:prstGeom prst="rect">
            <a:avLst/>
          </a:prstGeom>
          <a:noFill/>
          <a:ln w="0">
            <a:noFill/>
          </a:ln>
        </p:spPr>
        <p:txBody>
          <a:bodyPr/>
          <a:lstStyle/>
          <a:p>
            <a:pPr lvl="0"/>
            <a:r>
              <a:rPr lang="es-ES" noProof="0"/>
              <a:t>Haga clic para modificar el estilo de texto del patrón</a:t>
            </a:r>
          </a:p>
        </p:txBody>
      </p:sp>
      <p:sp>
        <p:nvSpPr>
          <p:cNvPr id="25" name="PlaceHolder 3"/>
          <p:cNvSpPr>
            <a:spLocks noGrp="1"/>
          </p:cNvSpPr>
          <p:nvPr>
            <p:ph idx="2"/>
          </p:nvPr>
        </p:nvSpPr>
        <p:spPr>
          <a:xfrm>
            <a:off x="5498280" y="1713960"/>
            <a:ext cx="3839040" cy="349560"/>
          </a:xfrm>
          <a:prstGeom prst="rect">
            <a:avLst/>
          </a:prstGeom>
          <a:noFill/>
          <a:ln w="0">
            <a:noFill/>
          </a:ln>
        </p:spPr>
        <p:txBody>
          <a:bodyPr/>
          <a:lstStyle/>
          <a:p>
            <a:pPr lvl="0"/>
            <a:r>
              <a:rPr lang="es-ES" noProof="0"/>
              <a:t>Haga clic para modificar el estilo de texto del patrón</a:t>
            </a:r>
          </a:p>
        </p:txBody>
      </p:sp>
      <p:sp>
        <p:nvSpPr>
          <p:cNvPr id="26" name="PlaceHolder 4"/>
          <p:cNvSpPr>
            <a:spLocks noGrp="1"/>
          </p:cNvSpPr>
          <p:nvPr>
            <p:ph idx="3"/>
          </p:nvPr>
        </p:nvSpPr>
        <p:spPr>
          <a:xfrm>
            <a:off x="1467000" y="2097000"/>
            <a:ext cx="78674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3990267550"/>
      </p:ext>
    </p:extLst>
  </p:cSld>
  <p:clrMapOvr>
    <a:masterClrMapping/>
  </p:clrMapOvr>
  <p:transition/>
</p:sldLayout>
</file>

<file path=ppt/slideLayouts/slideLayout59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28" name="PlaceHolder 2"/>
          <p:cNvSpPr>
            <a:spLocks noGrp="1"/>
          </p:cNvSpPr>
          <p:nvPr>
            <p:ph idx="1"/>
          </p:nvPr>
        </p:nvSpPr>
        <p:spPr>
          <a:xfrm>
            <a:off x="1467000" y="1713960"/>
            <a:ext cx="7867440" cy="349560"/>
          </a:xfrm>
          <a:prstGeom prst="rect">
            <a:avLst/>
          </a:prstGeom>
          <a:noFill/>
          <a:ln w="0">
            <a:noFill/>
          </a:ln>
        </p:spPr>
        <p:txBody>
          <a:bodyPr/>
          <a:lstStyle/>
          <a:p>
            <a:pPr lvl="0"/>
            <a:r>
              <a:rPr lang="es-ES" noProof="0"/>
              <a:t>Haga clic para modificar el estilo de texto del patrón</a:t>
            </a:r>
          </a:p>
        </p:txBody>
      </p:sp>
      <p:sp>
        <p:nvSpPr>
          <p:cNvPr id="29" name="PlaceHolder 3"/>
          <p:cNvSpPr>
            <a:spLocks noGrp="1"/>
          </p:cNvSpPr>
          <p:nvPr>
            <p:ph idx="2"/>
          </p:nvPr>
        </p:nvSpPr>
        <p:spPr>
          <a:xfrm>
            <a:off x="1467000" y="2097000"/>
            <a:ext cx="78674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1597505409"/>
      </p:ext>
    </p:extLst>
  </p:cSld>
  <p:clrMapOvr>
    <a:masterClrMapping/>
  </p:clrMapOvr>
  <p:transition/>
</p:sldLayout>
</file>

<file path=ppt/slideLayouts/slideLayout59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31" name="PlaceHolder 2"/>
          <p:cNvSpPr>
            <a:spLocks noGrp="1"/>
          </p:cNvSpPr>
          <p:nvPr>
            <p:ph idx="1"/>
          </p:nvPr>
        </p:nvSpPr>
        <p:spPr>
          <a:xfrm>
            <a:off x="1467000" y="1713960"/>
            <a:ext cx="3839040" cy="349560"/>
          </a:xfrm>
          <a:prstGeom prst="rect">
            <a:avLst/>
          </a:prstGeom>
          <a:noFill/>
          <a:ln w="0">
            <a:noFill/>
          </a:ln>
        </p:spPr>
        <p:txBody>
          <a:bodyPr/>
          <a:lstStyle/>
          <a:p>
            <a:pPr lvl="0"/>
            <a:r>
              <a:rPr lang="es-ES" noProof="0"/>
              <a:t>Haga clic para modificar el estilo de texto del patrón</a:t>
            </a:r>
          </a:p>
        </p:txBody>
      </p:sp>
      <p:sp>
        <p:nvSpPr>
          <p:cNvPr id="32" name="PlaceHolder 3"/>
          <p:cNvSpPr>
            <a:spLocks noGrp="1"/>
          </p:cNvSpPr>
          <p:nvPr>
            <p:ph idx="2"/>
          </p:nvPr>
        </p:nvSpPr>
        <p:spPr>
          <a:xfrm>
            <a:off x="5498280" y="1713960"/>
            <a:ext cx="3839040" cy="349560"/>
          </a:xfrm>
          <a:prstGeom prst="rect">
            <a:avLst/>
          </a:prstGeom>
          <a:noFill/>
          <a:ln w="0">
            <a:noFill/>
          </a:ln>
        </p:spPr>
        <p:txBody>
          <a:bodyPr/>
          <a:lstStyle/>
          <a:p>
            <a:pPr lvl="0"/>
            <a:r>
              <a:rPr lang="es-ES" noProof="0"/>
              <a:t>Haga clic para modificar el estilo de texto del patrón</a:t>
            </a:r>
          </a:p>
        </p:txBody>
      </p:sp>
      <p:sp>
        <p:nvSpPr>
          <p:cNvPr id="33" name="PlaceHolder 4"/>
          <p:cNvSpPr>
            <a:spLocks noGrp="1"/>
          </p:cNvSpPr>
          <p:nvPr>
            <p:ph idx="3"/>
          </p:nvPr>
        </p:nvSpPr>
        <p:spPr>
          <a:xfrm>
            <a:off x="1467000" y="2097000"/>
            <a:ext cx="3839040" cy="349560"/>
          </a:xfrm>
          <a:prstGeom prst="rect">
            <a:avLst/>
          </a:prstGeom>
          <a:noFill/>
          <a:ln w="0">
            <a:noFill/>
          </a:ln>
        </p:spPr>
        <p:txBody>
          <a:bodyPr/>
          <a:lstStyle/>
          <a:p>
            <a:pPr lvl="0"/>
            <a:r>
              <a:rPr lang="es-ES" noProof="0"/>
              <a:t>Haga clic para modificar el estilo de texto del patrón</a:t>
            </a:r>
          </a:p>
        </p:txBody>
      </p:sp>
      <p:sp>
        <p:nvSpPr>
          <p:cNvPr id="34" name="PlaceHolder 5"/>
          <p:cNvSpPr>
            <a:spLocks noGrp="1"/>
          </p:cNvSpPr>
          <p:nvPr>
            <p:ph idx="4"/>
          </p:nvPr>
        </p:nvSpPr>
        <p:spPr>
          <a:xfrm>
            <a:off x="5498280" y="2097000"/>
            <a:ext cx="38390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311712000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r>
              <a:rPr lang="es-ES" noProof="0"/>
              <a:t>Haga clic para modificar el estilo de subtítulo del patrón</a:t>
            </a:r>
          </a:p>
        </p:txBody>
      </p:sp>
    </p:spTree>
    <p:extLst>
      <p:ext uri="{BB962C8B-B14F-4D97-AF65-F5344CB8AC3E}">
        <p14:creationId xmlns:p14="http://schemas.microsoft.com/office/powerpoint/2010/main" val="1840638133"/>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30"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31" name="PlaceHolder 2"/>
          <p:cNvSpPr>
            <a:spLocks noGrp="1"/>
          </p:cNvSpPr>
          <p:nvPr>
            <p:ph idx="1"/>
          </p:nvPr>
        </p:nvSpPr>
        <p:spPr>
          <a:xfrm>
            <a:off x="1467000" y="1713960"/>
            <a:ext cx="2532960" cy="349560"/>
          </a:xfrm>
          <a:prstGeom prst="rect">
            <a:avLst/>
          </a:prstGeom>
          <a:noFill/>
          <a:ln w="0">
            <a:noFill/>
          </a:ln>
        </p:spPr>
        <p:txBody>
          <a:bodyPr/>
          <a:lstStyle/>
          <a:p>
            <a:endParaRPr lang="en-US" noProof="0"/>
          </a:p>
        </p:txBody>
      </p:sp>
      <p:sp>
        <p:nvSpPr>
          <p:cNvPr id="632" name="PlaceHolder 3"/>
          <p:cNvSpPr>
            <a:spLocks noGrp="1"/>
          </p:cNvSpPr>
          <p:nvPr>
            <p:ph idx="2"/>
          </p:nvPr>
        </p:nvSpPr>
        <p:spPr>
          <a:xfrm>
            <a:off x="4127040" y="1713960"/>
            <a:ext cx="2532960" cy="349560"/>
          </a:xfrm>
          <a:prstGeom prst="rect">
            <a:avLst/>
          </a:prstGeom>
          <a:noFill/>
          <a:ln w="0">
            <a:noFill/>
          </a:ln>
        </p:spPr>
        <p:txBody>
          <a:bodyPr/>
          <a:lstStyle/>
          <a:p>
            <a:endParaRPr lang="en-US" noProof="0"/>
          </a:p>
        </p:txBody>
      </p:sp>
      <p:sp>
        <p:nvSpPr>
          <p:cNvPr id="633" name="PlaceHolder 4"/>
          <p:cNvSpPr>
            <a:spLocks noGrp="1"/>
          </p:cNvSpPr>
          <p:nvPr>
            <p:ph idx="3"/>
          </p:nvPr>
        </p:nvSpPr>
        <p:spPr>
          <a:xfrm>
            <a:off x="6787080" y="1713960"/>
            <a:ext cx="2532960" cy="349560"/>
          </a:xfrm>
          <a:prstGeom prst="rect">
            <a:avLst/>
          </a:prstGeom>
          <a:noFill/>
          <a:ln w="0">
            <a:noFill/>
          </a:ln>
        </p:spPr>
        <p:txBody>
          <a:bodyPr/>
          <a:lstStyle/>
          <a:p>
            <a:endParaRPr lang="en-US" noProof="0"/>
          </a:p>
        </p:txBody>
      </p:sp>
      <p:sp>
        <p:nvSpPr>
          <p:cNvPr id="634" name="PlaceHolder 5"/>
          <p:cNvSpPr>
            <a:spLocks noGrp="1"/>
          </p:cNvSpPr>
          <p:nvPr>
            <p:ph idx="4"/>
          </p:nvPr>
        </p:nvSpPr>
        <p:spPr>
          <a:xfrm>
            <a:off x="1467000" y="2097000"/>
            <a:ext cx="2532960" cy="349560"/>
          </a:xfrm>
          <a:prstGeom prst="rect">
            <a:avLst/>
          </a:prstGeom>
          <a:noFill/>
          <a:ln w="0">
            <a:noFill/>
          </a:ln>
        </p:spPr>
        <p:txBody>
          <a:bodyPr/>
          <a:lstStyle/>
          <a:p>
            <a:endParaRPr lang="en-US" noProof="0"/>
          </a:p>
        </p:txBody>
      </p:sp>
      <p:sp>
        <p:nvSpPr>
          <p:cNvPr id="635" name="PlaceHolder 6"/>
          <p:cNvSpPr>
            <a:spLocks noGrp="1"/>
          </p:cNvSpPr>
          <p:nvPr>
            <p:ph idx="5"/>
          </p:nvPr>
        </p:nvSpPr>
        <p:spPr>
          <a:xfrm>
            <a:off x="4127040" y="2097000"/>
            <a:ext cx="2532960" cy="349560"/>
          </a:xfrm>
          <a:prstGeom prst="rect">
            <a:avLst/>
          </a:prstGeom>
          <a:noFill/>
          <a:ln w="0">
            <a:noFill/>
          </a:ln>
        </p:spPr>
        <p:txBody>
          <a:bodyPr/>
          <a:lstStyle/>
          <a:p>
            <a:endParaRPr lang="en-US" noProof="0"/>
          </a:p>
        </p:txBody>
      </p:sp>
      <p:sp>
        <p:nvSpPr>
          <p:cNvPr id="636" name="PlaceHolder 7"/>
          <p:cNvSpPr>
            <a:spLocks noGrp="1"/>
          </p:cNvSpPr>
          <p:nvPr>
            <p:ph idx="6"/>
          </p:nvPr>
        </p:nvSpPr>
        <p:spPr>
          <a:xfrm>
            <a:off x="6787080" y="2097000"/>
            <a:ext cx="253296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416220971"/>
      </p:ext>
    </p:extLst>
  </p:cSld>
  <p:clrMapOvr>
    <a:masterClrMapping/>
  </p:clrMapOvr>
  <p:transition/>
</p:sldLayout>
</file>

<file path=ppt/slideLayouts/slideLayout60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36" name="PlaceHolder 2"/>
          <p:cNvSpPr>
            <a:spLocks noGrp="1"/>
          </p:cNvSpPr>
          <p:nvPr>
            <p:ph idx="1"/>
          </p:nvPr>
        </p:nvSpPr>
        <p:spPr>
          <a:xfrm>
            <a:off x="1467000" y="1713960"/>
            <a:ext cx="2532960" cy="349560"/>
          </a:xfrm>
          <a:prstGeom prst="rect">
            <a:avLst/>
          </a:prstGeom>
          <a:noFill/>
          <a:ln w="0">
            <a:noFill/>
          </a:ln>
        </p:spPr>
        <p:txBody>
          <a:bodyPr/>
          <a:lstStyle/>
          <a:p>
            <a:pPr lvl="0"/>
            <a:r>
              <a:rPr lang="es-ES" noProof="0"/>
              <a:t>Haga clic para modificar el estilo de texto del patrón</a:t>
            </a:r>
          </a:p>
        </p:txBody>
      </p:sp>
      <p:sp>
        <p:nvSpPr>
          <p:cNvPr id="37" name="PlaceHolder 3"/>
          <p:cNvSpPr>
            <a:spLocks noGrp="1"/>
          </p:cNvSpPr>
          <p:nvPr>
            <p:ph idx="2"/>
          </p:nvPr>
        </p:nvSpPr>
        <p:spPr>
          <a:xfrm>
            <a:off x="4127040" y="1713960"/>
            <a:ext cx="2532960" cy="349560"/>
          </a:xfrm>
          <a:prstGeom prst="rect">
            <a:avLst/>
          </a:prstGeom>
          <a:noFill/>
          <a:ln w="0">
            <a:noFill/>
          </a:ln>
        </p:spPr>
        <p:txBody>
          <a:bodyPr/>
          <a:lstStyle/>
          <a:p>
            <a:pPr lvl="0"/>
            <a:r>
              <a:rPr lang="es-ES" noProof="0"/>
              <a:t>Haga clic para modificar el estilo de texto del patrón</a:t>
            </a:r>
          </a:p>
        </p:txBody>
      </p:sp>
      <p:sp>
        <p:nvSpPr>
          <p:cNvPr id="38" name="PlaceHolder 4"/>
          <p:cNvSpPr>
            <a:spLocks noGrp="1"/>
          </p:cNvSpPr>
          <p:nvPr>
            <p:ph idx="3"/>
          </p:nvPr>
        </p:nvSpPr>
        <p:spPr>
          <a:xfrm>
            <a:off x="6787080" y="1713960"/>
            <a:ext cx="2532960" cy="349560"/>
          </a:xfrm>
          <a:prstGeom prst="rect">
            <a:avLst/>
          </a:prstGeom>
          <a:noFill/>
          <a:ln w="0">
            <a:noFill/>
          </a:ln>
        </p:spPr>
        <p:txBody>
          <a:bodyPr/>
          <a:lstStyle/>
          <a:p>
            <a:pPr lvl="0"/>
            <a:r>
              <a:rPr lang="es-ES" noProof="0"/>
              <a:t>Haga clic para modificar el estilo de texto del patrón</a:t>
            </a:r>
          </a:p>
        </p:txBody>
      </p:sp>
      <p:sp>
        <p:nvSpPr>
          <p:cNvPr id="39" name="PlaceHolder 5"/>
          <p:cNvSpPr>
            <a:spLocks noGrp="1"/>
          </p:cNvSpPr>
          <p:nvPr>
            <p:ph idx="4"/>
          </p:nvPr>
        </p:nvSpPr>
        <p:spPr>
          <a:xfrm>
            <a:off x="1467000" y="2097000"/>
            <a:ext cx="2532960" cy="349560"/>
          </a:xfrm>
          <a:prstGeom prst="rect">
            <a:avLst/>
          </a:prstGeom>
          <a:noFill/>
          <a:ln w="0">
            <a:noFill/>
          </a:ln>
        </p:spPr>
        <p:txBody>
          <a:bodyPr/>
          <a:lstStyle/>
          <a:p>
            <a:pPr lvl="0"/>
            <a:r>
              <a:rPr lang="es-ES" noProof="0"/>
              <a:t>Haga clic para modificar el estilo de texto del patrón</a:t>
            </a:r>
          </a:p>
        </p:txBody>
      </p:sp>
      <p:sp>
        <p:nvSpPr>
          <p:cNvPr id="40" name="PlaceHolder 6"/>
          <p:cNvSpPr>
            <a:spLocks noGrp="1"/>
          </p:cNvSpPr>
          <p:nvPr>
            <p:ph idx="5"/>
          </p:nvPr>
        </p:nvSpPr>
        <p:spPr>
          <a:xfrm>
            <a:off x="4127040" y="2097000"/>
            <a:ext cx="2532960" cy="349560"/>
          </a:xfrm>
          <a:prstGeom prst="rect">
            <a:avLst/>
          </a:prstGeom>
          <a:noFill/>
          <a:ln w="0">
            <a:noFill/>
          </a:ln>
        </p:spPr>
        <p:txBody>
          <a:bodyPr/>
          <a:lstStyle/>
          <a:p>
            <a:pPr lvl="0"/>
            <a:r>
              <a:rPr lang="es-ES" noProof="0"/>
              <a:t>Haga clic para modificar el estilo de texto del patrón</a:t>
            </a:r>
          </a:p>
        </p:txBody>
      </p:sp>
      <p:sp>
        <p:nvSpPr>
          <p:cNvPr id="41" name="PlaceHolder 7"/>
          <p:cNvSpPr>
            <a:spLocks noGrp="1"/>
          </p:cNvSpPr>
          <p:nvPr>
            <p:ph idx="6"/>
          </p:nvPr>
        </p:nvSpPr>
        <p:spPr>
          <a:xfrm>
            <a:off x="6787080" y="2097000"/>
            <a:ext cx="253296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147299690"/>
      </p:ext>
    </p:extLst>
  </p:cSld>
  <p:clrMapOvr>
    <a:masterClrMapping/>
  </p:clrMapOvr>
  <p:transition/>
</p:sldLayout>
</file>

<file path=ppt/slideLayouts/slideLayout60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7097728"/>
      </p:ext>
    </p:extLst>
  </p:cSld>
  <p:clrMapOvr>
    <a:masterClrMapping/>
  </p:clrMapOvr>
  <p:transition/>
</p:sldLayout>
</file>

<file path=ppt/slideLayouts/slideLayout60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50"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3688195622"/>
      </p:ext>
    </p:extLst>
  </p:cSld>
  <p:clrMapOvr>
    <a:masterClrMapping/>
  </p:clrMapOvr>
  <p:transition/>
</p:sldLayout>
</file>

<file path=ppt/slideLayouts/slideLayout60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52" name="PlaceHolder 2"/>
          <p:cNvSpPr>
            <a:spLocks noGrp="1"/>
          </p:cNvSpPr>
          <p:nvPr>
            <p:ph idx="1"/>
          </p:nvPr>
        </p:nvSpPr>
        <p:spPr>
          <a:xfrm>
            <a:off x="1467000" y="1713960"/>
            <a:ext cx="78674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35898067"/>
      </p:ext>
    </p:extLst>
  </p:cSld>
  <p:clrMapOvr>
    <a:masterClrMapping/>
  </p:clrMapOvr>
  <p:transition/>
</p:sldLayout>
</file>

<file path=ppt/slideLayouts/slideLayout60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54"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55"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860933098"/>
      </p:ext>
    </p:extLst>
  </p:cSld>
  <p:clrMapOvr>
    <a:masterClrMapping/>
  </p:clrMapOvr>
  <p:transition/>
</p:sldLayout>
</file>

<file path=ppt/slideLayouts/slideLayout6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2223994697"/>
      </p:ext>
    </p:extLst>
  </p:cSld>
  <p:clrMapOvr>
    <a:masterClrMapping/>
  </p:clrMapOvr>
  <p:transition/>
</p:sldLayout>
</file>

<file path=ppt/slideLayouts/slideLayout60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1545694034"/>
      </p:ext>
    </p:extLst>
  </p:cSld>
  <p:clrMapOvr>
    <a:masterClrMapping/>
  </p:clrMapOvr>
  <p:transition/>
</p:sldLayout>
</file>

<file path=ppt/slideLayouts/slideLayout60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59"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0"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
        <p:nvSpPr>
          <p:cNvPr id="61"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805213440"/>
      </p:ext>
    </p:extLst>
  </p:cSld>
  <p:clrMapOvr>
    <a:masterClrMapping/>
  </p:clrMapOvr>
  <p:transition/>
</p:sldLayout>
</file>

<file path=ppt/slideLayouts/slideLayout60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3"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4"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5" name="PlaceHolder 4"/>
          <p:cNvSpPr>
            <a:spLocks noGrp="1"/>
          </p:cNvSpPr>
          <p:nvPr>
            <p:ph idx="3"/>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124226814"/>
      </p:ext>
    </p:extLst>
  </p:cSld>
  <p:clrMapOvr>
    <a:masterClrMapping/>
  </p:clrMapOvr>
  <p:transition/>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7"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8"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9" name="PlaceHolder 4"/>
          <p:cNvSpPr>
            <a:spLocks noGrp="1"/>
          </p:cNvSpPr>
          <p:nvPr>
            <p:ph idx="3"/>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09096438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5319690"/>
      </p:ext>
    </p:extLst>
  </p:cSld>
  <p:clrMapOvr>
    <a:masterClrMapping/>
  </p:clrMapOvr>
  <p:transition/>
</p:sldLayout>
</file>

<file path=ppt/slideLayouts/slideLayout6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1" name="PlaceHolder 2"/>
          <p:cNvSpPr>
            <a:spLocks noGrp="1"/>
          </p:cNvSpPr>
          <p:nvPr>
            <p:ph idx="1"/>
          </p:nvPr>
        </p:nvSpPr>
        <p:spPr>
          <a:xfrm>
            <a:off x="1467000" y="1713960"/>
            <a:ext cx="7867440" cy="349560"/>
          </a:xfrm>
          <a:prstGeom prst="rect">
            <a:avLst/>
          </a:prstGeom>
          <a:noFill/>
          <a:ln w="0">
            <a:noFill/>
          </a:ln>
        </p:spPr>
        <p:txBody>
          <a:bodyPr/>
          <a:lstStyle/>
          <a:p>
            <a:endParaRPr lang="en-US" noProof="0"/>
          </a:p>
        </p:txBody>
      </p:sp>
      <p:sp>
        <p:nvSpPr>
          <p:cNvPr id="72" name="PlaceHolder 3"/>
          <p:cNvSpPr>
            <a:spLocks noGrp="1"/>
          </p:cNvSpPr>
          <p:nvPr>
            <p:ph idx="2"/>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238984863"/>
      </p:ext>
    </p:extLst>
  </p:cSld>
  <p:clrMapOvr>
    <a:masterClrMapping/>
  </p:clrMapOvr>
  <p:transition/>
</p:sldLayout>
</file>

<file path=ppt/slideLayouts/slideLayout6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4"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75"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76"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
        <p:nvSpPr>
          <p:cNvPr id="77" name="PlaceHolder 5"/>
          <p:cNvSpPr>
            <a:spLocks noGrp="1"/>
          </p:cNvSpPr>
          <p:nvPr>
            <p:ph idx="4"/>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179830781"/>
      </p:ext>
    </p:extLst>
  </p:cSld>
  <p:clrMapOvr>
    <a:masterClrMapping/>
  </p:clrMapOvr>
  <p:transition/>
</p:sldLayout>
</file>

<file path=ppt/slideLayouts/slideLayout6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9" name="PlaceHolder 2"/>
          <p:cNvSpPr>
            <a:spLocks noGrp="1"/>
          </p:cNvSpPr>
          <p:nvPr>
            <p:ph idx="1"/>
          </p:nvPr>
        </p:nvSpPr>
        <p:spPr>
          <a:xfrm>
            <a:off x="1467000" y="1713960"/>
            <a:ext cx="2532960" cy="349560"/>
          </a:xfrm>
          <a:prstGeom prst="rect">
            <a:avLst/>
          </a:prstGeom>
          <a:noFill/>
          <a:ln w="0">
            <a:noFill/>
          </a:ln>
        </p:spPr>
        <p:txBody>
          <a:bodyPr/>
          <a:lstStyle/>
          <a:p>
            <a:endParaRPr lang="en-US" noProof="0"/>
          </a:p>
        </p:txBody>
      </p:sp>
      <p:sp>
        <p:nvSpPr>
          <p:cNvPr id="80" name="PlaceHolder 3"/>
          <p:cNvSpPr>
            <a:spLocks noGrp="1"/>
          </p:cNvSpPr>
          <p:nvPr>
            <p:ph idx="2"/>
          </p:nvPr>
        </p:nvSpPr>
        <p:spPr>
          <a:xfrm>
            <a:off x="4127040" y="1713960"/>
            <a:ext cx="2532960" cy="349560"/>
          </a:xfrm>
          <a:prstGeom prst="rect">
            <a:avLst/>
          </a:prstGeom>
          <a:noFill/>
          <a:ln w="0">
            <a:noFill/>
          </a:ln>
        </p:spPr>
        <p:txBody>
          <a:bodyPr/>
          <a:lstStyle/>
          <a:p>
            <a:endParaRPr lang="en-US" noProof="0"/>
          </a:p>
        </p:txBody>
      </p:sp>
      <p:sp>
        <p:nvSpPr>
          <p:cNvPr id="81" name="PlaceHolder 4"/>
          <p:cNvSpPr>
            <a:spLocks noGrp="1"/>
          </p:cNvSpPr>
          <p:nvPr>
            <p:ph idx="3"/>
          </p:nvPr>
        </p:nvSpPr>
        <p:spPr>
          <a:xfrm>
            <a:off x="6787080" y="1713960"/>
            <a:ext cx="2532960" cy="349560"/>
          </a:xfrm>
          <a:prstGeom prst="rect">
            <a:avLst/>
          </a:prstGeom>
          <a:noFill/>
          <a:ln w="0">
            <a:noFill/>
          </a:ln>
        </p:spPr>
        <p:txBody>
          <a:bodyPr/>
          <a:lstStyle/>
          <a:p>
            <a:endParaRPr lang="en-US" noProof="0"/>
          </a:p>
        </p:txBody>
      </p:sp>
      <p:sp>
        <p:nvSpPr>
          <p:cNvPr id="82" name="PlaceHolder 5"/>
          <p:cNvSpPr>
            <a:spLocks noGrp="1"/>
          </p:cNvSpPr>
          <p:nvPr>
            <p:ph idx="4"/>
          </p:nvPr>
        </p:nvSpPr>
        <p:spPr>
          <a:xfrm>
            <a:off x="1467000" y="2097000"/>
            <a:ext cx="2532960" cy="349560"/>
          </a:xfrm>
          <a:prstGeom prst="rect">
            <a:avLst/>
          </a:prstGeom>
          <a:noFill/>
          <a:ln w="0">
            <a:noFill/>
          </a:ln>
        </p:spPr>
        <p:txBody>
          <a:bodyPr/>
          <a:lstStyle/>
          <a:p>
            <a:endParaRPr lang="en-US" noProof="0"/>
          </a:p>
        </p:txBody>
      </p:sp>
      <p:sp>
        <p:nvSpPr>
          <p:cNvPr id="83" name="PlaceHolder 6"/>
          <p:cNvSpPr>
            <a:spLocks noGrp="1"/>
          </p:cNvSpPr>
          <p:nvPr>
            <p:ph idx="5"/>
          </p:nvPr>
        </p:nvSpPr>
        <p:spPr>
          <a:xfrm>
            <a:off x="4127040" y="2097000"/>
            <a:ext cx="2532960" cy="349560"/>
          </a:xfrm>
          <a:prstGeom prst="rect">
            <a:avLst/>
          </a:prstGeom>
          <a:noFill/>
          <a:ln w="0">
            <a:noFill/>
          </a:ln>
        </p:spPr>
        <p:txBody>
          <a:bodyPr/>
          <a:lstStyle/>
          <a:p>
            <a:endParaRPr lang="en-US" noProof="0"/>
          </a:p>
        </p:txBody>
      </p:sp>
      <p:sp>
        <p:nvSpPr>
          <p:cNvPr id="84" name="PlaceHolder 7"/>
          <p:cNvSpPr>
            <a:spLocks noGrp="1"/>
          </p:cNvSpPr>
          <p:nvPr>
            <p:ph idx="6"/>
          </p:nvPr>
        </p:nvSpPr>
        <p:spPr>
          <a:xfrm>
            <a:off x="6787080" y="2097000"/>
            <a:ext cx="253296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824387115"/>
      </p:ext>
    </p:extLst>
  </p:cSld>
  <p:clrMapOvr>
    <a:masterClrMapping/>
  </p:clrMapOvr>
  <p:transition/>
</p:sldLayout>
</file>

<file path=ppt/slideLayouts/slideLayout6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270185"/>
      </p:ext>
    </p:extLst>
  </p:cSld>
  <p:clrMapOvr>
    <a:masterClrMapping/>
  </p:clrMapOvr>
  <p:transition/>
</p:sldLayout>
</file>

<file path=ppt/slideLayouts/slideLayout6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35" name="PlaceHolder 2"/>
          <p:cNvSpPr>
            <a:spLocks noGrp="1"/>
          </p:cNvSpPr>
          <p:nvPr>
            <p:ph type="subTitle" idx="1"/>
          </p:nvPr>
        </p:nvSpPr>
        <p:spPr>
          <a:xfrm>
            <a:off x="1467000" y="1713960"/>
            <a:ext cx="7867440" cy="732960"/>
          </a:xfrm>
          <a:prstGeom prst="rect">
            <a:avLst/>
          </a:prstGeom>
          <a:noFill/>
          <a:ln w="0">
            <a:noFill/>
          </a:ln>
        </p:spPr>
        <p:txBody>
          <a:bodyPr tIns="0" rIns="0" bIns="0"/>
          <a:lstStyle/>
          <a:p>
            <a:endParaRPr lang="es-ES" noProof="0"/>
          </a:p>
        </p:txBody>
      </p:sp>
    </p:spTree>
    <p:extLst>
      <p:ext uri="{BB962C8B-B14F-4D97-AF65-F5344CB8AC3E}">
        <p14:creationId xmlns:p14="http://schemas.microsoft.com/office/powerpoint/2010/main" val="3788420844"/>
      </p:ext>
    </p:extLst>
  </p:cSld>
  <p:clrMapOvr>
    <a:masterClrMapping/>
  </p:clrMapOvr>
  <p:transition/>
</p:sldLayout>
</file>

<file path=ppt/slideLayouts/slideLayout6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37" name="PlaceHolder 2"/>
          <p:cNvSpPr>
            <a:spLocks noGrp="1"/>
          </p:cNvSpPr>
          <p:nvPr>
            <p:ph idx="1"/>
          </p:nvPr>
        </p:nvSpPr>
        <p:spPr>
          <a:xfrm>
            <a:off x="1467000" y="1713960"/>
            <a:ext cx="7867440" cy="7329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1432575034"/>
      </p:ext>
    </p:extLst>
  </p:cSld>
  <p:clrMapOvr>
    <a:masterClrMapping/>
  </p:clrMapOvr>
  <p:transition/>
</p:sldLayout>
</file>

<file path=ppt/slideLayouts/slideLayout6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39" name="PlaceHolder 2"/>
          <p:cNvSpPr>
            <a:spLocks noGrp="1"/>
          </p:cNvSpPr>
          <p:nvPr>
            <p:ph idx="1"/>
          </p:nvPr>
        </p:nvSpPr>
        <p:spPr>
          <a:xfrm>
            <a:off x="1467000" y="1713960"/>
            <a:ext cx="3839040" cy="732960"/>
          </a:xfrm>
          <a:prstGeom prst="rect">
            <a:avLst/>
          </a:prstGeom>
          <a:noFill/>
          <a:ln w="0">
            <a:noFill/>
          </a:ln>
        </p:spPr>
        <p:txBody>
          <a:bodyPr tIns="0" rIns="0" bIns="0" anchor="t">
            <a:normAutofit/>
          </a:bodyPr>
          <a:lstStyle/>
          <a:p>
            <a:endParaRPr lang="en-US" noProof="0"/>
          </a:p>
        </p:txBody>
      </p:sp>
      <p:sp>
        <p:nvSpPr>
          <p:cNvPr id="140" name="PlaceHolder 3"/>
          <p:cNvSpPr>
            <a:spLocks noGrp="1"/>
          </p:cNvSpPr>
          <p:nvPr>
            <p:ph idx="2"/>
          </p:nvPr>
        </p:nvSpPr>
        <p:spPr>
          <a:xfrm>
            <a:off x="5498280" y="1713960"/>
            <a:ext cx="3839040" cy="7329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603696249"/>
      </p:ext>
    </p:extLst>
  </p:cSld>
  <p:clrMapOvr>
    <a:masterClrMapping/>
  </p:clrMapOvr>
  <p:transition/>
</p:sldLayout>
</file>

<file path=ppt/slideLayouts/slideLayout6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1585197739"/>
      </p:ext>
    </p:extLst>
  </p:cSld>
  <p:clrMapOvr>
    <a:masterClrMapping/>
  </p:clrMapOvr>
  <p:transition/>
</p:sldLayout>
</file>

<file path=ppt/slideLayouts/slideLayout6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2" name="PlaceHolder 1"/>
          <p:cNvSpPr>
            <a:spLocks noGrp="1"/>
          </p:cNvSpPr>
          <p:nvPr>
            <p:ph type="subTitle"/>
          </p:nvPr>
        </p:nvSpPr>
        <p:spPr>
          <a:xfrm>
            <a:off x="609480" y="273600"/>
            <a:ext cx="10972440" cy="5307840"/>
          </a:xfrm>
          <a:prstGeom prst="rect">
            <a:avLst/>
          </a:prstGeom>
          <a:noFill/>
          <a:ln w="0">
            <a:noFill/>
          </a:ln>
        </p:spPr>
        <p:txBody>
          <a:bodyPr tIns="0" rIns="0" bIns="0"/>
          <a:lstStyle/>
          <a:p>
            <a:endParaRPr lang="es-ES" noProof="0"/>
          </a:p>
        </p:txBody>
      </p:sp>
    </p:spTree>
    <p:extLst>
      <p:ext uri="{BB962C8B-B14F-4D97-AF65-F5344CB8AC3E}">
        <p14:creationId xmlns:p14="http://schemas.microsoft.com/office/powerpoint/2010/main" val="2396334949"/>
      </p:ext>
    </p:extLst>
  </p:cSld>
  <p:clrMapOvr>
    <a:masterClrMapping/>
  </p:clrMapOvr>
  <p:transition/>
</p:sldLayout>
</file>

<file path=ppt/slideLayouts/slideLayout6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44"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145" name="PlaceHolder 3"/>
          <p:cNvSpPr>
            <a:spLocks noGrp="1"/>
          </p:cNvSpPr>
          <p:nvPr>
            <p:ph idx="2"/>
          </p:nvPr>
        </p:nvSpPr>
        <p:spPr>
          <a:xfrm>
            <a:off x="5498280" y="1713960"/>
            <a:ext cx="3839040" cy="732960"/>
          </a:xfrm>
          <a:prstGeom prst="rect">
            <a:avLst/>
          </a:prstGeom>
          <a:noFill/>
          <a:ln w="0">
            <a:noFill/>
          </a:ln>
        </p:spPr>
        <p:txBody>
          <a:bodyPr tIns="0" rIns="0" bIns="0" anchor="t">
            <a:normAutofit/>
          </a:bodyPr>
          <a:lstStyle/>
          <a:p>
            <a:endParaRPr lang="en-US" noProof="0"/>
          </a:p>
        </p:txBody>
      </p:sp>
      <p:sp>
        <p:nvSpPr>
          <p:cNvPr id="146" name="PlaceHolder 4"/>
          <p:cNvSpPr>
            <a:spLocks noGrp="1"/>
          </p:cNvSpPr>
          <p:nvPr>
            <p:ph idx="3"/>
          </p:nvPr>
        </p:nvSpPr>
        <p:spPr>
          <a:xfrm>
            <a:off x="146700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1268132163"/>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4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45"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3672183621"/>
      </p:ext>
    </p:extLst>
  </p:cSld>
  <p:clrMapOvr>
    <a:masterClrMapping/>
  </p:clrMapOvr>
  <p:transition/>
</p:sldLayout>
</file>

<file path=ppt/slideLayouts/slideLayout6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48" name="PlaceHolder 2"/>
          <p:cNvSpPr>
            <a:spLocks noGrp="1"/>
          </p:cNvSpPr>
          <p:nvPr>
            <p:ph idx="1"/>
          </p:nvPr>
        </p:nvSpPr>
        <p:spPr>
          <a:xfrm>
            <a:off x="1467000" y="1713960"/>
            <a:ext cx="3839040" cy="732960"/>
          </a:xfrm>
          <a:prstGeom prst="rect">
            <a:avLst/>
          </a:prstGeom>
          <a:noFill/>
          <a:ln w="0">
            <a:noFill/>
          </a:ln>
        </p:spPr>
        <p:txBody>
          <a:bodyPr tIns="0" rIns="0" bIns="0" anchor="t">
            <a:normAutofit/>
          </a:bodyPr>
          <a:lstStyle/>
          <a:p>
            <a:endParaRPr lang="en-US" noProof="0"/>
          </a:p>
        </p:txBody>
      </p:sp>
      <p:sp>
        <p:nvSpPr>
          <p:cNvPr id="149"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150" name="PlaceHolder 4"/>
          <p:cNvSpPr>
            <a:spLocks noGrp="1"/>
          </p:cNvSpPr>
          <p:nvPr>
            <p:ph idx="3"/>
          </p:nvPr>
        </p:nvSpPr>
        <p:spPr>
          <a:xfrm>
            <a:off x="549828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2289348392"/>
      </p:ext>
    </p:extLst>
  </p:cSld>
  <p:clrMapOvr>
    <a:masterClrMapping/>
  </p:clrMapOvr>
  <p:transition/>
</p:sldLayout>
</file>

<file path=ppt/slideLayouts/slideLayout6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52"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153"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154" name="PlaceHolder 4"/>
          <p:cNvSpPr>
            <a:spLocks noGrp="1"/>
          </p:cNvSpPr>
          <p:nvPr>
            <p:ph idx="3"/>
          </p:nvPr>
        </p:nvSpPr>
        <p:spPr>
          <a:xfrm>
            <a:off x="1467000" y="2097000"/>
            <a:ext cx="78674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3110286240"/>
      </p:ext>
    </p:extLst>
  </p:cSld>
  <p:clrMapOvr>
    <a:masterClrMapping/>
  </p:clrMapOvr>
  <p:transition/>
</p:sldLayout>
</file>

<file path=ppt/slideLayouts/slideLayout6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56" name="PlaceHolder 2"/>
          <p:cNvSpPr>
            <a:spLocks noGrp="1"/>
          </p:cNvSpPr>
          <p:nvPr>
            <p:ph idx="1"/>
          </p:nvPr>
        </p:nvSpPr>
        <p:spPr>
          <a:xfrm>
            <a:off x="1467000" y="1713960"/>
            <a:ext cx="7867440" cy="349560"/>
          </a:xfrm>
          <a:prstGeom prst="rect">
            <a:avLst/>
          </a:prstGeom>
          <a:noFill/>
          <a:ln w="0">
            <a:noFill/>
          </a:ln>
        </p:spPr>
        <p:txBody>
          <a:bodyPr tIns="0" rIns="0" bIns="0" anchor="t">
            <a:normAutofit/>
          </a:bodyPr>
          <a:lstStyle/>
          <a:p>
            <a:endParaRPr lang="en-US" noProof="0"/>
          </a:p>
        </p:txBody>
      </p:sp>
      <p:sp>
        <p:nvSpPr>
          <p:cNvPr id="157" name="PlaceHolder 3"/>
          <p:cNvSpPr>
            <a:spLocks noGrp="1"/>
          </p:cNvSpPr>
          <p:nvPr>
            <p:ph idx="2"/>
          </p:nvPr>
        </p:nvSpPr>
        <p:spPr>
          <a:xfrm>
            <a:off x="1467000" y="2097000"/>
            <a:ext cx="78674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1061876340"/>
      </p:ext>
    </p:extLst>
  </p:cSld>
  <p:clrMapOvr>
    <a:masterClrMapping/>
  </p:clrMapOvr>
  <p:transition/>
</p:sldLayout>
</file>

<file path=ppt/slideLayouts/slideLayout6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59"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160"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161" name="PlaceHolder 4"/>
          <p:cNvSpPr>
            <a:spLocks noGrp="1"/>
          </p:cNvSpPr>
          <p:nvPr>
            <p:ph idx="3"/>
          </p:nvPr>
        </p:nvSpPr>
        <p:spPr>
          <a:xfrm>
            <a:off x="1467000" y="2097000"/>
            <a:ext cx="3839040" cy="349560"/>
          </a:xfrm>
          <a:prstGeom prst="rect">
            <a:avLst/>
          </a:prstGeom>
          <a:noFill/>
          <a:ln w="0">
            <a:noFill/>
          </a:ln>
        </p:spPr>
        <p:txBody>
          <a:bodyPr tIns="0" rIns="0" bIns="0" anchor="t">
            <a:normAutofit/>
          </a:bodyPr>
          <a:lstStyle/>
          <a:p>
            <a:endParaRPr lang="en-US" noProof="0"/>
          </a:p>
        </p:txBody>
      </p:sp>
      <p:sp>
        <p:nvSpPr>
          <p:cNvPr id="162" name="PlaceHolder 5"/>
          <p:cNvSpPr>
            <a:spLocks noGrp="1"/>
          </p:cNvSpPr>
          <p:nvPr>
            <p:ph idx="4"/>
          </p:nvPr>
        </p:nvSpPr>
        <p:spPr>
          <a:xfrm>
            <a:off x="549828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150686528"/>
      </p:ext>
    </p:extLst>
  </p:cSld>
  <p:clrMapOvr>
    <a:masterClrMapping/>
  </p:clrMapOvr>
  <p:transition/>
</p:sldLayout>
</file>

<file path=ppt/slideLayouts/slideLayout6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64" name="PlaceHolder 2"/>
          <p:cNvSpPr>
            <a:spLocks noGrp="1"/>
          </p:cNvSpPr>
          <p:nvPr>
            <p:ph idx="1"/>
          </p:nvPr>
        </p:nvSpPr>
        <p:spPr>
          <a:xfrm>
            <a:off x="1467000" y="1713960"/>
            <a:ext cx="2532960" cy="349560"/>
          </a:xfrm>
          <a:prstGeom prst="rect">
            <a:avLst/>
          </a:prstGeom>
          <a:noFill/>
          <a:ln w="0">
            <a:noFill/>
          </a:ln>
        </p:spPr>
        <p:txBody>
          <a:bodyPr tIns="0" rIns="0" bIns="0" anchor="t">
            <a:normAutofit/>
          </a:bodyPr>
          <a:lstStyle/>
          <a:p>
            <a:endParaRPr lang="en-US" noProof="0"/>
          </a:p>
        </p:txBody>
      </p:sp>
      <p:sp>
        <p:nvSpPr>
          <p:cNvPr id="165" name="PlaceHolder 3"/>
          <p:cNvSpPr>
            <a:spLocks noGrp="1"/>
          </p:cNvSpPr>
          <p:nvPr>
            <p:ph idx="2"/>
          </p:nvPr>
        </p:nvSpPr>
        <p:spPr>
          <a:xfrm>
            <a:off x="4127040" y="1713960"/>
            <a:ext cx="2532960" cy="349560"/>
          </a:xfrm>
          <a:prstGeom prst="rect">
            <a:avLst/>
          </a:prstGeom>
          <a:noFill/>
          <a:ln w="0">
            <a:noFill/>
          </a:ln>
        </p:spPr>
        <p:txBody>
          <a:bodyPr tIns="0" rIns="0" bIns="0" anchor="t">
            <a:normAutofit/>
          </a:bodyPr>
          <a:lstStyle/>
          <a:p>
            <a:endParaRPr lang="en-US" noProof="0"/>
          </a:p>
        </p:txBody>
      </p:sp>
      <p:sp>
        <p:nvSpPr>
          <p:cNvPr id="166" name="PlaceHolder 4"/>
          <p:cNvSpPr>
            <a:spLocks noGrp="1"/>
          </p:cNvSpPr>
          <p:nvPr>
            <p:ph idx="3"/>
          </p:nvPr>
        </p:nvSpPr>
        <p:spPr>
          <a:xfrm>
            <a:off x="6787080" y="1713960"/>
            <a:ext cx="2532960" cy="349560"/>
          </a:xfrm>
          <a:prstGeom prst="rect">
            <a:avLst/>
          </a:prstGeom>
          <a:noFill/>
          <a:ln w="0">
            <a:noFill/>
          </a:ln>
        </p:spPr>
        <p:txBody>
          <a:bodyPr tIns="0" rIns="0" bIns="0" anchor="t">
            <a:normAutofit/>
          </a:bodyPr>
          <a:lstStyle/>
          <a:p>
            <a:endParaRPr lang="en-US" noProof="0"/>
          </a:p>
        </p:txBody>
      </p:sp>
      <p:sp>
        <p:nvSpPr>
          <p:cNvPr id="167" name="PlaceHolder 5"/>
          <p:cNvSpPr>
            <a:spLocks noGrp="1"/>
          </p:cNvSpPr>
          <p:nvPr>
            <p:ph idx="4"/>
          </p:nvPr>
        </p:nvSpPr>
        <p:spPr>
          <a:xfrm>
            <a:off x="1467000" y="2097000"/>
            <a:ext cx="2532960" cy="349560"/>
          </a:xfrm>
          <a:prstGeom prst="rect">
            <a:avLst/>
          </a:prstGeom>
          <a:noFill/>
          <a:ln w="0">
            <a:noFill/>
          </a:ln>
        </p:spPr>
        <p:txBody>
          <a:bodyPr tIns="0" rIns="0" bIns="0" anchor="t">
            <a:normAutofit/>
          </a:bodyPr>
          <a:lstStyle/>
          <a:p>
            <a:endParaRPr lang="en-US" noProof="0"/>
          </a:p>
        </p:txBody>
      </p:sp>
      <p:sp>
        <p:nvSpPr>
          <p:cNvPr id="168" name="PlaceHolder 6"/>
          <p:cNvSpPr>
            <a:spLocks noGrp="1"/>
          </p:cNvSpPr>
          <p:nvPr>
            <p:ph idx="5"/>
          </p:nvPr>
        </p:nvSpPr>
        <p:spPr>
          <a:xfrm>
            <a:off x="4127040" y="2097000"/>
            <a:ext cx="2532960" cy="349560"/>
          </a:xfrm>
          <a:prstGeom prst="rect">
            <a:avLst/>
          </a:prstGeom>
          <a:noFill/>
          <a:ln w="0">
            <a:noFill/>
          </a:ln>
        </p:spPr>
        <p:txBody>
          <a:bodyPr tIns="0" rIns="0" bIns="0" anchor="t">
            <a:normAutofit/>
          </a:bodyPr>
          <a:lstStyle/>
          <a:p>
            <a:endParaRPr lang="en-US" noProof="0"/>
          </a:p>
        </p:txBody>
      </p:sp>
      <p:sp>
        <p:nvSpPr>
          <p:cNvPr id="169" name="PlaceHolder 7"/>
          <p:cNvSpPr>
            <a:spLocks noGrp="1"/>
          </p:cNvSpPr>
          <p:nvPr>
            <p:ph idx="6"/>
          </p:nvPr>
        </p:nvSpPr>
        <p:spPr>
          <a:xfrm>
            <a:off x="6787080" y="2097000"/>
            <a:ext cx="253296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2165197818"/>
      </p:ext>
    </p:extLst>
  </p:cSld>
  <p:clrMapOvr>
    <a:masterClrMapping/>
  </p:clrMapOvr>
  <p:transition/>
</p:sldLayout>
</file>

<file path=ppt/slideLayouts/slideLayout6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536341"/>
      </p:ext>
    </p:extLst>
  </p:cSld>
  <p:clrMapOvr>
    <a:masterClrMapping/>
  </p:clrMapOvr>
  <p:transition/>
</p:sldLayout>
</file>

<file path=ppt/slideLayouts/slideLayout6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7"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78"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4098053292"/>
      </p:ext>
    </p:extLst>
  </p:cSld>
  <p:clrMapOvr>
    <a:masterClrMapping/>
  </p:clrMapOvr>
  <p:transition/>
</p:sldLayout>
</file>

<file path=ppt/slideLayouts/slideLayout6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80" name="PlaceHolder 2"/>
          <p:cNvSpPr>
            <a:spLocks noGrp="1"/>
          </p:cNvSpPr>
          <p:nvPr>
            <p:ph idx="1"/>
          </p:nvPr>
        </p:nvSpPr>
        <p:spPr>
          <a:xfrm>
            <a:off x="1467000" y="1713960"/>
            <a:ext cx="78674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013991834"/>
      </p:ext>
    </p:extLst>
  </p:cSld>
  <p:clrMapOvr>
    <a:masterClrMapping/>
  </p:clrMapOvr>
  <p:transition/>
</p:sldLayout>
</file>

<file path=ppt/slideLayouts/slideLayout6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82"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183"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573247312"/>
      </p:ext>
    </p:extLst>
  </p:cSld>
  <p:clrMapOvr>
    <a:masterClrMapping/>
  </p:clrMapOvr>
  <p:transition/>
</p:sldLayout>
</file>

<file path=ppt/slideLayouts/slideLayout6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1051956190"/>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4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47" name="PlaceHolder 2"/>
          <p:cNvSpPr>
            <a:spLocks noGrp="1"/>
          </p:cNvSpPr>
          <p:nvPr>
            <p:ph idx="1"/>
          </p:nvPr>
        </p:nvSpPr>
        <p:spPr>
          <a:xfrm>
            <a:off x="1467000" y="1713960"/>
            <a:ext cx="78674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217819338"/>
      </p:ext>
    </p:extLst>
  </p:cSld>
  <p:clrMapOvr>
    <a:masterClrMapping/>
  </p:clrMapOvr>
  <p:transition/>
</p:sldLayout>
</file>

<file path=ppt/slideLayouts/slideLayout6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5"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3563918551"/>
      </p:ext>
    </p:extLst>
  </p:cSld>
  <p:clrMapOvr>
    <a:masterClrMapping/>
  </p:clrMapOvr>
  <p:transition/>
</p:sldLayout>
</file>

<file path=ppt/slideLayouts/slideLayout6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87"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188"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
        <p:nvSpPr>
          <p:cNvPr id="189"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69386815"/>
      </p:ext>
    </p:extLst>
  </p:cSld>
  <p:clrMapOvr>
    <a:masterClrMapping/>
  </p:clrMapOvr>
  <p:transition/>
</p:sldLayout>
</file>

<file path=ppt/slideLayouts/slideLayout6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91"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192"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193" name="PlaceHolder 4"/>
          <p:cNvSpPr>
            <a:spLocks noGrp="1"/>
          </p:cNvSpPr>
          <p:nvPr>
            <p:ph idx="3"/>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934562287"/>
      </p:ext>
    </p:extLst>
  </p:cSld>
  <p:clrMapOvr>
    <a:masterClrMapping/>
  </p:clrMapOvr>
  <p:transition/>
</p:sldLayout>
</file>

<file path=ppt/slideLayouts/slideLayout6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95"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196"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197" name="PlaceHolder 4"/>
          <p:cNvSpPr>
            <a:spLocks noGrp="1"/>
          </p:cNvSpPr>
          <p:nvPr>
            <p:ph idx="3"/>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578659112"/>
      </p:ext>
    </p:extLst>
  </p:cSld>
  <p:clrMapOvr>
    <a:masterClrMapping/>
  </p:clrMapOvr>
  <p:transition/>
</p:sldLayout>
</file>

<file path=ppt/slideLayouts/slideLayout6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99" name="PlaceHolder 2"/>
          <p:cNvSpPr>
            <a:spLocks noGrp="1"/>
          </p:cNvSpPr>
          <p:nvPr>
            <p:ph idx="1"/>
          </p:nvPr>
        </p:nvSpPr>
        <p:spPr>
          <a:xfrm>
            <a:off x="1467000" y="1713960"/>
            <a:ext cx="7867440" cy="349560"/>
          </a:xfrm>
          <a:prstGeom prst="rect">
            <a:avLst/>
          </a:prstGeom>
          <a:noFill/>
          <a:ln w="0">
            <a:noFill/>
          </a:ln>
        </p:spPr>
        <p:txBody>
          <a:bodyPr/>
          <a:lstStyle/>
          <a:p>
            <a:endParaRPr lang="en-US" noProof="0"/>
          </a:p>
        </p:txBody>
      </p:sp>
      <p:sp>
        <p:nvSpPr>
          <p:cNvPr id="200" name="PlaceHolder 3"/>
          <p:cNvSpPr>
            <a:spLocks noGrp="1"/>
          </p:cNvSpPr>
          <p:nvPr>
            <p:ph idx="2"/>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400389594"/>
      </p:ext>
    </p:extLst>
  </p:cSld>
  <p:clrMapOvr>
    <a:masterClrMapping/>
  </p:clrMapOvr>
  <p:transition/>
</p:sldLayout>
</file>

<file path=ppt/slideLayouts/slideLayout6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202"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203"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204"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
        <p:nvSpPr>
          <p:cNvPr id="205" name="PlaceHolder 5"/>
          <p:cNvSpPr>
            <a:spLocks noGrp="1"/>
          </p:cNvSpPr>
          <p:nvPr>
            <p:ph idx="4"/>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504188292"/>
      </p:ext>
    </p:extLst>
  </p:cSld>
  <p:clrMapOvr>
    <a:masterClrMapping/>
  </p:clrMapOvr>
  <p:transition/>
</p:sldLayout>
</file>

<file path=ppt/slideLayouts/slideLayout6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207" name="PlaceHolder 2"/>
          <p:cNvSpPr>
            <a:spLocks noGrp="1"/>
          </p:cNvSpPr>
          <p:nvPr>
            <p:ph idx="1"/>
          </p:nvPr>
        </p:nvSpPr>
        <p:spPr>
          <a:xfrm>
            <a:off x="1467000" y="1713960"/>
            <a:ext cx="2532960" cy="349560"/>
          </a:xfrm>
          <a:prstGeom prst="rect">
            <a:avLst/>
          </a:prstGeom>
          <a:noFill/>
          <a:ln w="0">
            <a:noFill/>
          </a:ln>
        </p:spPr>
        <p:txBody>
          <a:bodyPr/>
          <a:lstStyle/>
          <a:p>
            <a:endParaRPr lang="en-US" noProof="0"/>
          </a:p>
        </p:txBody>
      </p:sp>
      <p:sp>
        <p:nvSpPr>
          <p:cNvPr id="208" name="PlaceHolder 3"/>
          <p:cNvSpPr>
            <a:spLocks noGrp="1"/>
          </p:cNvSpPr>
          <p:nvPr>
            <p:ph idx="2"/>
          </p:nvPr>
        </p:nvSpPr>
        <p:spPr>
          <a:xfrm>
            <a:off x="4127040" y="1713960"/>
            <a:ext cx="2532960" cy="349560"/>
          </a:xfrm>
          <a:prstGeom prst="rect">
            <a:avLst/>
          </a:prstGeom>
          <a:noFill/>
          <a:ln w="0">
            <a:noFill/>
          </a:ln>
        </p:spPr>
        <p:txBody>
          <a:bodyPr/>
          <a:lstStyle/>
          <a:p>
            <a:endParaRPr lang="en-US" noProof="0"/>
          </a:p>
        </p:txBody>
      </p:sp>
      <p:sp>
        <p:nvSpPr>
          <p:cNvPr id="209" name="PlaceHolder 4"/>
          <p:cNvSpPr>
            <a:spLocks noGrp="1"/>
          </p:cNvSpPr>
          <p:nvPr>
            <p:ph idx="3"/>
          </p:nvPr>
        </p:nvSpPr>
        <p:spPr>
          <a:xfrm>
            <a:off x="6787080" y="1713960"/>
            <a:ext cx="2532960" cy="349560"/>
          </a:xfrm>
          <a:prstGeom prst="rect">
            <a:avLst/>
          </a:prstGeom>
          <a:noFill/>
          <a:ln w="0">
            <a:noFill/>
          </a:ln>
        </p:spPr>
        <p:txBody>
          <a:bodyPr/>
          <a:lstStyle/>
          <a:p>
            <a:endParaRPr lang="en-US" noProof="0"/>
          </a:p>
        </p:txBody>
      </p:sp>
      <p:sp>
        <p:nvSpPr>
          <p:cNvPr id="210" name="PlaceHolder 5"/>
          <p:cNvSpPr>
            <a:spLocks noGrp="1"/>
          </p:cNvSpPr>
          <p:nvPr>
            <p:ph idx="4"/>
          </p:nvPr>
        </p:nvSpPr>
        <p:spPr>
          <a:xfrm>
            <a:off x="1467000" y="2097000"/>
            <a:ext cx="2532960" cy="349560"/>
          </a:xfrm>
          <a:prstGeom prst="rect">
            <a:avLst/>
          </a:prstGeom>
          <a:noFill/>
          <a:ln w="0">
            <a:noFill/>
          </a:ln>
        </p:spPr>
        <p:txBody>
          <a:bodyPr/>
          <a:lstStyle/>
          <a:p>
            <a:endParaRPr lang="en-US" noProof="0"/>
          </a:p>
        </p:txBody>
      </p:sp>
      <p:sp>
        <p:nvSpPr>
          <p:cNvPr id="211" name="PlaceHolder 6"/>
          <p:cNvSpPr>
            <a:spLocks noGrp="1"/>
          </p:cNvSpPr>
          <p:nvPr>
            <p:ph idx="5"/>
          </p:nvPr>
        </p:nvSpPr>
        <p:spPr>
          <a:xfrm>
            <a:off x="4127040" y="2097000"/>
            <a:ext cx="2532960" cy="349560"/>
          </a:xfrm>
          <a:prstGeom prst="rect">
            <a:avLst/>
          </a:prstGeom>
          <a:noFill/>
          <a:ln w="0">
            <a:noFill/>
          </a:ln>
        </p:spPr>
        <p:txBody>
          <a:bodyPr/>
          <a:lstStyle/>
          <a:p>
            <a:endParaRPr lang="en-US" noProof="0"/>
          </a:p>
        </p:txBody>
      </p:sp>
      <p:sp>
        <p:nvSpPr>
          <p:cNvPr id="212" name="PlaceHolder 7"/>
          <p:cNvSpPr>
            <a:spLocks noGrp="1"/>
          </p:cNvSpPr>
          <p:nvPr>
            <p:ph idx="6"/>
          </p:nvPr>
        </p:nvSpPr>
        <p:spPr>
          <a:xfrm>
            <a:off x="6787080" y="2097000"/>
            <a:ext cx="253296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00686590"/>
      </p:ext>
    </p:extLst>
  </p:cSld>
  <p:clrMapOvr>
    <a:masterClrMapping/>
  </p:clrMapOvr>
  <p:transition/>
</p:sldLayout>
</file>

<file path=ppt/slideLayouts/slideLayout6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4141417"/>
      </p:ext>
    </p:extLst>
  </p:cSld>
  <p:clrMapOvr>
    <a:masterClrMapping/>
  </p:clrMapOvr>
  <p:transition/>
</p:sldLayout>
</file>

<file path=ppt/slideLayouts/slideLayout6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87"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88" name="PlaceHolder 2"/>
          <p:cNvSpPr>
            <a:spLocks noGrp="1"/>
          </p:cNvSpPr>
          <p:nvPr>
            <p:ph type="subTitle" idx="1"/>
          </p:nvPr>
        </p:nvSpPr>
        <p:spPr>
          <a:xfrm>
            <a:off x="1467000" y="1713960"/>
            <a:ext cx="7867440" cy="732960"/>
          </a:xfrm>
          <a:prstGeom prst="rect">
            <a:avLst/>
          </a:prstGeom>
          <a:noFill/>
          <a:ln w="0">
            <a:noFill/>
          </a:ln>
        </p:spPr>
        <p:txBody>
          <a:bodyPr tIns="0" rIns="0" bIns="0"/>
          <a:lstStyle/>
          <a:p>
            <a:endParaRPr lang="es-ES" noProof="0"/>
          </a:p>
        </p:txBody>
      </p:sp>
    </p:spTree>
    <p:extLst>
      <p:ext uri="{BB962C8B-B14F-4D97-AF65-F5344CB8AC3E}">
        <p14:creationId xmlns:p14="http://schemas.microsoft.com/office/powerpoint/2010/main" val="2394703217"/>
      </p:ext>
    </p:extLst>
  </p:cSld>
  <p:clrMapOvr>
    <a:masterClrMapping/>
  </p:clrMapOvr>
  <p:transition/>
</p:sldLayout>
</file>

<file path=ppt/slideLayouts/slideLayout6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89"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90" name="PlaceHolder 2"/>
          <p:cNvSpPr>
            <a:spLocks noGrp="1"/>
          </p:cNvSpPr>
          <p:nvPr>
            <p:ph idx="1"/>
          </p:nvPr>
        </p:nvSpPr>
        <p:spPr>
          <a:xfrm>
            <a:off x="1467000" y="1713960"/>
            <a:ext cx="7867440" cy="7329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3175454725"/>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4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49"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50"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923981844"/>
      </p:ext>
    </p:extLst>
  </p:cSld>
  <p:clrMapOvr>
    <a:masterClrMapping/>
  </p:clrMapOvr>
  <p:transition/>
</p:sldLayout>
</file>

<file path=ppt/slideLayouts/slideLayout6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9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92" name="PlaceHolder 2"/>
          <p:cNvSpPr>
            <a:spLocks noGrp="1"/>
          </p:cNvSpPr>
          <p:nvPr>
            <p:ph idx="1"/>
          </p:nvPr>
        </p:nvSpPr>
        <p:spPr>
          <a:xfrm>
            <a:off x="1467000" y="1713960"/>
            <a:ext cx="3839040" cy="732960"/>
          </a:xfrm>
          <a:prstGeom prst="rect">
            <a:avLst/>
          </a:prstGeom>
          <a:noFill/>
          <a:ln w="0">
            <a:noFill/>
          </a:ln>
        </p:spPr>
        <p:txBody>
          <a:bodyPr tIns="0" rIns="0" bIns="0" anchor="t">
            <a:normAutofit/>
          </a:bodyPr>
          <a:lstStyle/>
          <a:p>
            <a:endParaRPr lang="en-US" noProof="0"/>
          </a:p>
        </p:txBody>
      </p:sp>
      <p:sp>
        <p:nvSpPr>
          <p:cNvPr id="693" name="PlaceHolder 3"/>
          <p:cNvSpPr>
            <a:spLocks noGrp="1"/>
          </p:cNvSpPr>
          <p:nvPr>
            <p:ph idx="2"/>
          </p:nvPr>
        </p:nvSpPr>
        <p:spPr>
          <a:xfrm>
            <a:off x="5498280" y="1713960"/>
            <a:ext cx="3839040" cy="7329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766050983"/>
      </p:ext>
    </p:extLst>
  </p:cSld>
  <p:clrMapOvr>
    <a:masterClrMapping/>
  </p:clrMapOvr>
  <p:transition/>
</p:sldLayout>
</file>

<file path=ppt/slideLayouts/slideLayout6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9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850490165"/>
      </p:ext>
    </p:extLst>
  </p:cSld>
  <p:clrMapOvr>
    <a:masterClrMapping/>
  </p:clrMapOvr>
  <p:transition/>
</p:sldLayout>
</file>

<file path=ppt/slideLayouts/slideLayout6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95" name="PlaceHolder 1"/>
          <p:cNvSpPr>
            <a:spLocks noGrp="1"/>
          </p:cNvSpPr>
          <p:nvPr>
            <p:ph type="subTitle"/>
          </p:nvPr>
        </p:nvSpPr>
        <p:spPr>
          <a:xfrm>
            <a:off x="609480" y="273600"/>
            <a:ext cx="10972440" cy="5307840"/>
          </a:xfrm>
          <a:prstGeom prst="rect">
            <a:avLst/>
          </a:prstGeom>
          <a:noFill/>
          <a:ln w="0">
            <a:noFill/>
          </a:ln>
        </p:spPr>
        <p:txBody>
          <a:bodyPr tIns="0" rIns="0" bIns="0"/>
          <a:lstStyle/>
          <a:p>
            <a:endParaRPr lang="es-ES" noProof="0"/>
          </a:p>
        </p:txBody>
      </p:sp>
    </p:spTree>
    <p:extLst>
      <p:ext uri="{BB962C8B-B14F-4D97-AF65-F5344CB8AC3E}">
        <p14:creationId xmlns:p14="http://schemas.microsoft.com/office/powerpoint/2010/main" val="1728064803"/>
      </p:ext>
    </p:extLst>
  </p:cSld>
  <p:clrMapOvr>
    <a:masterClrMapping/>
  </p:clrMapOvr>
  <p:transition/>
</p:sldLayout>
</file>

<file path=ppt/slideLayouts/slideLayout6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9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97"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698" name="PlaceHolder 3"/>
          <p:cNvSpPr>
            <a:spLocks noGrp="1"/>
          </p:cNvSpPr>
          <p:nvPr>
            <p:ph idx="2"/>
          </p:nvPr>
        </p:nvSpPr>
        <p:spPr>
          <a:xfrm>
            <a:off x="5498280" y="1713960"/>
            <a:ext cx="3839040" cy="732960"/>
          </a:xfrm>
          <a:prstGeom prst="rect">
            <a:avLst/>
          </a:prstGeom>
          <a:noFill/>
          <a:ln w="0">
            <a:noFill/>
          </a:ln>
        </p:spPr>
        <p:txBody>
          <a:bodyPr tIns="0" rIns="0" bIns="0" anchor="t">
            <a:normAutofit/>
          </a:bodyPr>
          <a:lstStyle/>
          <a:p>
            <a:endParaRPr lang="en-US" noProof="0"/>
          </a:p>
        </p:txBody>
      </p:sp>
      <p:sp>
        <p:nvSpPr>
          <p:cNvPr id="699" name="PlaceHolder 4"/>
          <p:cNvSpPr>
            <a:spLocks noGrp="1"/>
          </p:cNvSpPr>
          <p:nvPr>
            <p:ph idx="3"/>
          </p:nvPr>
        </p:nvSpPr>
        <p:spPr>
          <a:xfrm>
            <a:off x="146700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2921887012"/>
      </p:ext>
    </p:extLst>
  </p:cSld>
  <p:clrMapOvr>
    <a:masterClrMapping/>
  </p:clrMapOvr>
  <p:transition/>
</p:sldLayout>
</file>

<file path=ppt/slideLayouts/slideLayout6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00"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01" name="PlaceHolder 2"/>
          <p:cNvSpPr>
            <a:spLocks noGrp="1"/>
          </p:cNvSpPr>
          <p:nvPr>
            <p:ph idx="1"/>
          </p:nvPr>
        </p:nvSpPr>
        <p:spPr>
          <a:xfrm>
            <a:off x="1467000" y="1713960"/>
            <a:ext cx="3839040" cy="732960"/>
          </a:xfrm>
          <a:prstGeom prst="rect">
            <a:avLst/>
          </a:prstGeom>
          <a:noFill/>
          <a:ln w="0">
            <a:noFill/>
          </a:ln>
        </p:spPr>
        <p:txBody>
          <a:bodyPr tIns="0" rIns="0" bIns="0" anchor="t">
            <a:normAutofit/>
          </a:bodyPr>
          <a:lstStyle/>
          <a:p>
            <a:endParaRPr lang="en-US" noProof="0"/>
          </a:p>
        </p:txBody>
      </p:sp>
      <p:sp>
        <p:nvSpPr>
          <p:cNvPr id="702"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703" name="PlaceHolder 4"/>
          <p:cNvSpPr>
            <a:spLocks noGrp="1"/>
          </p:cNvSpPr>
          <p:nvPr>
            <p:ph idx="3"/>
          </p:nvPr>
        </p:nvSpPr>
        <p:spPr>
          <a:xfrm>
            <a:off x="549828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1394299172"/>
      </p:ext>
    </p:extLst>
  </p:cSld>
  <p:clrMapOvr>
    <a:masterClrMapping/>
  </p:clrMapOvr>
  <p:transition/>
</p:sldLayout>
</file>

<file path=ppt/slideLayouts/slideLayout6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0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05"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706"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707" name="PlaceHolder 4"/>
          <p:cNvSpPr>
            <a:spLocks noGrp="1"/>
          </p:cNvSpPr>
          <p:nvPr>
            <p:ph idx="3"/>
          </p:nvPr>
        </p:nvSpPr>
        <p:spPr>
          <a:xfrm>
            <a:off x="1467000" y="2097000"/>
            <a:ext cx="78674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2294208502"/>
      </p:ext>
    </p:extLst>
  </p:cSld>
  <p:clrMapOvr>
    <a:masterClrMapping/>
  </p:clrMapOvr>
  <p:transition/>
</p:sldLayout>
</file>

<file path=ppt/slideLayouts/slideLayout6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09" name="PlaceHolder 2"/>
          <p:cNvSpPr>
            <a:spLocks noGrp="1"/>
          </p:cNvSpPr>
          <p:nvPr>
            <p:ph idx="1"/>
          </p:nvPr>
        </p:nvSpPr>
        <p:spPr>
          <a:xfrm>
            <a:off x="1467000" y="1713960"/>
            <a:ext cx="7867440" cy="349560"/>
          </a:xfrm>
          <a:prstGeom prst="rect">
            <a:avLst/>
          </a:prstGeom>
          <a:noFill/>
          <a:ln w="0">
            <a:noFill/>
          </a:ln>
        </p:spPr>
        <p:txBody>
          <a:bodyPr tIns="0" rIns="0" bIns="0" anchor="t">
            <a:normAutofit/>
          </a:bodyPr>
          <a:lstStyle/>
          <a:p>
            <a:endParaRPr lang="en-US" noProof="0"/>
          </a:p>
        </p:txBody>
      </p:sp>
      <p:sp>
        <p:nvSpPr>
          <p:cNvPr id="710" name="PlaceHolder 3"/>
          <p:cNvSpPr>
            <a:spLocks noGrp="1"/>
          </p:cNvSpPr>
          <p:nvPr>
            <p:ph idx="2"/>
          </p:nvPr>
        </p:nvSpPr>
        <p:spPr>
          <a:xfrm>
            <a:off x="1467000" y="2097000"/>
            <a:ext cx="78674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3890134386"/>
      </p:ext>
    </p:extLst>
  </p:cSld>
  <p:clrMapOvr>
    <a:masterClrMapping/>
  </p:clrMapOvr>
  <p:transition/>
</p:sldLayout>
</file>

<file path=ppt/slideLayouts/slideLayout6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12"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713"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714" name="PlaceHolder 4"/>
          <p:cNvSpPr>
            <a:spLocks noGrp="1"/>
          </p:cNvSpPr>
          <p:nvPr>
            <p:ph idx="3"/>
          </p:nvPr>
        </p:nvSpPr>
        <p:spPr>
          <a:xfrm>
            <a:off x="1467000" y="2097000"/>
            <a:ext cx="3839040" cy="349560"/>
          </a:xfrm>
          <a:prstGeom prst="rect">
            <a:avLst/>
          </a:prstGeom>
          <a:noFill/>
          <a:ln w="0">
            <a:noFill/>
          </a:ln>
        </p:spPr>
        <p:txBody>
          <a:bodyPr tIns="0" rIns="0" bIns="0" anchor="t">
            <a:normAutofit/>
          </a:bodyPr>
          <a:lstStyle/>
          <a:p>
            <a:endParaRPr lang="en-US" noProof="0"/>
          </a:p>
        </p:txBody>
      </p:sp>
      <p:sp>
        <p:nvSpPr>
          <p:cNvPr id="715" name="PlaceHolder 5"/>
          <p:cNvSpPr>
            <a:spLocks noGrp="1"/>
          </p:cNvSpPr>
          <p:nvPr>
            <p:ph idx="4"/>
          </p:nvPr>
        </p:nvSpPr>
        <p:spPr>
          <a:xfrm>
            <a:off x="549828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4151811776"/>
      </p:ext>
    </p:extLst>
  </p:cSld>
  <p:clrMapOvr>
    <a:masterClrMapping/>
  </p:clrMapOvr>
  <p:transition/>
</p:sldLayout>
</file>

<file path=ppt/slideLayouts/slideLayout6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17" name="PlaceHolder 2"/>
          <p:cNvSpPr>
            <a:spLocks noGrp="1"/>
          </p:cNvSpPr>
          <p:nvPr>
            <p:ph idx="1"/>
          </p:nvPr>
        </p:nvSpPr>
        <p:spPr>
          <a:xfrm>
            <a:off x="1467000" y="1713960"/>
            <a:ext cx="2532960" cy="349560"/>
          </a:xfrm>
          <a:prstGeom prst="rect">
            <a:avLst/>
          </a:prstGeom>
          <a:noFill/>
          <a:ln w="0">
            <a:noFill/>
          </a:ln>
        </p:spPr>
        <p:txBody>
          <a:bodyPr tIns="0" rIns="0" bIns="0" anchor="t">
            <a:normAutofit/>
          </a:bodyPr>
          <a:lstStyle/>
          <a:p>
            <a:endParaRPr lang="en-US" noProof="0"/>
          </a:p>
        </p:txBody>
      </p:sp>
      <p:sp>
        <p:nvSpPr>
          <p:cNvPr id="718" name="PlaceHolder 3"/>
          <p:cNvSpPr>
            <a:spLocks noGrp="1"/>
          </p:cNvSpPr>
          <p:nvPr>
            <p:ph idx="2"/>
          </p:nvPr>
        </p:nvSpPr>
        <p:spPr>
          <a:xfrm>
            <a:off x="4127040" y="1713960"/>
            <a:ext cx="2532960" cy="349560"/>
          </a:xfrm>
          <a:prstGeom prst="rect">
            <a:avLst/>
          </a:prstGeom>
          <a:noFill/>
          <a:ln w="0">
            <a:noFill/>
          </a:ln>
        </p:spPr>
        <p:txBody>
          <a:bodyPr tIns="0" rIns="0" bIns="0" anchor="t">
            <a:normAutofit/>
          </a:bodyPr>
          <a:lstStyle/>
          <a:p>
            <a:endParaRPr lang="en-US" noProof="0"/>
          </a:p>
        </p:txBody>
      </p:sp>
      <p:sp>
        <p:nvSpPr>
          <p:cNvPr id="719" name="PlaceHolder 4"/>
          <p:cNvSpPr>
            <a:spLocks noGrp="1"/>
          </p:cNvSpPr>
          <p:nvPr>
            <p:ph idx="3"/>
          </p:nvPr>
        </p:nvSpPr>
        <p:spPr>
          <a:xfrm>
            <a:off x="6787080" y="1713960"/>
            <a:ext cx="2532960" cy="349560"/>
          </a:xfrm>
          <a:prstGeom prst="rect">
            <a:avLst/>
          </a:prstGeom>
          <a:noFill/>
          <a:ln w="0">
            <a:noFill/>
          </a:ln>
        </p:spPr>
        <p:txBody>
          <a:bodyPr tIns="0" rIns="0" bIns="0" anchor="t">
            <a:normAutofit/>
          </a:bodyPr>
          <a:lstStyle/>
          <a:p>
            <a:endParaRPr lang="en-US" noProof="0"/>
          </a:p>
        </p:txBody>
      </p:sp>
      <p:sp>
        <p:nvSpPr>
          <p:cNvPr id="720" name="PlaceHolder 5"/>
          <p:cNvSpPr>
            <a:spLocks noGrp="1"/>
          </p:cNvSpPr>
          <p:nvPr>
            <p:ph idx="4"/>
          </p:nvPr>
        </p:nvSpPr>
        <p:spPr>
          <a:xfrm>
            <a:off x="1467000" y="2097000"/>
            <a:ext cx="2532960" cy="349560"/>
          </a:xfrm>
          <a:prstGeom prst="rect">
            <a:avLst/>
          </a:prstGeom>
          <a:noFill/>
          <a:ln w="0">
            <a:noFill/>
          </a:ln>
        </p:spPr>
        <p:txBody>
          <a:bodyPr tIns="0" rIns="0" bIns="0" anchor="t">
            <a:normAutofit/>
          </a:bodyPr>
          <a:lstStyle/>
          <a:p>
            <a:endParaRPr lang="en-US" noProof="0"/>
          </a:p>
        </p:txBody>
      </p:sp>
      <p:sp>
        <p:nvSpPr>
          <p:cNvPr id="721" name="PlaceHolder 6"/>
          <p:cNvSpPr>
            <a:spLocks noGrp="1"/>
          </p:cNvSpPr>
          <p:nvPr>
            <p:ph idx="5"/>
          </p:nvPr>
        </p:nvSpPr>
        <p:spPr>
          <a:xfrm>
            <a:off x="4127040" y="2097000"/>
            <a:ext cx="2532960" cy="349560"/>
          </a:xfrm>
          <a:prstGeom prst="rect">
            <a:avLst/>
          </a:prstGeom>
          <a:noFill/>
          <a:ln w="0">
            <a:noFill/>
          </a:ln>
        </p:spPr>
        <p:txBody>
          <a:bodyPr tIns="0" rIns="0" bIns="0" anchor="t">
            <a:normAutofit/>
          </a:bodyPr>
          <a:lstStyle/>
          <a:p>
            <a:endParaRPr lang="en-US" noProof="0"/>
          </a:p>
        </p:txBody>
      </p:sp>
      <p:sp>
        <p:nvSpPr>
          <p:cNvPr id="722" name="PlaceHolder 7"/>
          <p:cNvSpPr>
            <a:spLocks noGrp="1"/>
          </p:cNvSpPr>
          <p:nvPr>
            <p:ph idx="6"/>
          </p:nvPr>
        </p:nvSpPr>
        <p:spPr>
          <a:xfrm>
            <a:off x="6787080" y="2097000"/>
            <a:ext cx="253296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384051864"/>
      </p:ext>
    </p:extLst>
  </p:cSld>
  <p:clrMapOvr>
    <a:masterClrMapping/>
  </p:clrMapOvr>
  <p:transition/>
</p:sldLayout>
</file>

<file path=ppt/slideLayouts/slideLayout6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3382613"/>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5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2297306930"/>
      </p:ext>
    </p:extLst>
  </p:cSld>
  <p:clrMapOvr>
    <a:masterClrMapping/>
  </p:clrMapOvr>
  <p:transition/>
</p:sldLayout>
</file>

<file path=ppt/slideLayouts/slideLayout6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4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45"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3510463449"/>
      </p:ext>
    </p:extLst>
  </p:cSld>
  <p:clrMapOvr>
    <a:masterClrMapping/>
  </p:clrMapOvr>
  <p:transition/>
</p:sldLayout>
</file>

<file path=ppt/slideLayouts/slideLayout6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4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47" name="PlaceHolder 2"/>
          <p:cNvSpPr>
            <a:spLocks noGrp="1"/>
          </p:cNvSpPr>
          <p:nvPr>
            <p:ph idx="1"/>
          </p:nvPr>
        </p:nvSpPr>
        <p:spPr>
          <a:xfrm>
            <a:off x="1467000" y="1713960"/>
            <a:ext cx="78674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716538798"/>
      </p:ext>
    </p:extLst>
  </p:cSld>
  <p:clrMapOvr>
    <a:masterClrMapping/>
  </p:clrMapOvr>
  <p:transition/>
</p:sldLayout>
</file>

<file path=ppt/slideLayouts/slideLayout6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4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49"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50"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912875493"/>
      </p:ext>
    </p:extLst>
  </p:cSld>
  <p:clrMapOvr>
    <a:masterClrMapping/>
  </p:clrMapOvr>
  <p:transition/>
</p:sldLayout>
</file>

<file path=ppt/slideLayouts/slideLayout6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5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2147022978"/>
      </p:ext>
    </p:extLst>
  </p:cSld>
  <p:clrMapOvr>
    <a:masterClrMapping/>
  </p:clrMapOvr>
  <p:transition/>
</p:sldLayout>
</file>

<file path=ppt/slideLayouts/slideLayout6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52"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1831699327"/>
      </p:ext>
    </p:extLst>
  </p:cSld>
  <p:clrMapOvr>
    <a:masterClrMapping/>
  </p:clrMapOvr>
  <p:transition/>
</p:sldLayout>
</file>

<file path=ppt/slideLayouts/slideLayout6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5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54"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55"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
        <p:nvSpPr>
          <p:cNvPr id="656"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417100113"/>
      </p:ext>
    </p:extLst>
  </p:cSld>
  <p:clrMapOvr>
    <a:masterClrMapping/>
  </p:clrMapOvr>
  <p:transition/>
</p:sldLayout>
</file>

<file path=ppt/slideLayouts/slideLayout6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7"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58"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59"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60" name="PlaceHolder 4"/>
          <p:cNvSpPr>
            <a:spLocks noGrp="1"/>
          </p:cNvSpPr>
          <p:nvPr>
            <p:ph idx="3"/>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528548642"/>
      </p:ext>
    </p:extLst>
  </p:cSld>
  <p:clrMapOvr>
    <a:masterClrMapping/>
  </p:clrMapOvr>
  <p:transition/>
</p:sldLayout>
</file>

<file path=ppt/slideLayouts/slideLayout6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62"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63"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64" name="PlaceHolder 4"/>
          <p:cNvSpPr>
            <a:spLocks noGrp="1"/>
          </p:cNvSpPr>
          <p:nvPr>
            <p:ph idx="3"/>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609928408"/>
      </p:ext>
    </p:extLst>
  </p:cSld>
  <p:clrMapOvr>
    <a:masterClrMapping/>
  </p:clrMapOvr>
  <p:transition/>
</p:sldLayout>
</file>

<file path=ppt/slideLayouts/slideLayout6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5"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66" name="PlaceHolder 2"/>
          <p:cNvSpPr>
            <a:spLocks noGrp="1"/>
          </p:cNvSpPr>
          <p:nvPr>
            <p:ph idx="1"/>
          </p:nvPr>
        </p:nvSpPr>
        <p:spPr>
          <a:xfrm>
            <a:off x="1467000" y="1713960"/>
            <a:ext cx="7867440" cy="349560"/>
          </a:xfrm>
          <a:prstGeom prst="rect">
            <a:avLst/>
          </a:prstGeom>
          <a:noFill/>
          <a:ln w="0">
            <a:noFill/>
          </a:ln>
        </p:spPr>
        <p:txBody>
          <a:bodyPr/>
          <a:lstStyle/>
          <a:p>
            <a:endParaRPr lang="en-US" noProof="0"/>
          </a:p>
        </p:txBody>
      </p:sp>
      <p:sp>
        <p:nvSpPr>
          <p:cNvPr id="667" name="PlaceHolder 3"/>
          <p:cNvSpPr>
            <a:spLocks noGrp="1"/>
          </p:cNvSpPr>
          <p:nvPr>
            <p:ph idx="2"/>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212823351"/>
      </p:ext>
    </p:extLst>
  </p:cSld>
  <p:clrMapOvr>
    <a:masterClrMapping/>
  </p:clrMapOvr>
  <p:transition/>
</p:sldLayout>
</file>

<file path=ppt/slideLayouts/slideLayout6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69"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70"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71"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
        <p:nvSpPr>
          <p:cNvPr id="672" name="PlaceHolder 5"/>
          <p:cNvSpPr>
            <a:spLocks noGrp="1"/>
          </p:cNvSpPr>
          <p:nvPr>
            <p:ph idx="4"/>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101774199"/>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52"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2388382478"/>
      </p:ext>
    </p:extLst>
  </p:cSld>
  <p:clrMapOvr>
    <a:masterClrMapping/>
  </p:clrMapOvr>
  <p:transition/>
</p:sldLayout>
</file>

<file path=ppt/slideLayouts/slideLayout6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74" name="PlaceHolder 2"/>
          <p:cNvSpPr>
            <a:spLocks noGrp="1"/>
          </p:cNvSpPr>
          <p:nvPr>
            <p:ph idx="1"/>
          </p:nvPr>
        </p:nvSpPr>
        <p:spPr>
          <a:xfrm>
            <a:off x="1467000" y="1713960"/>
            <a:ext cx="2532960" cy="349560"/>
          </a:xfrm>
          <a:prstGeom prst="rect">
            <a:avLst/>
          </a:prstGeom>
          <a:noFill/>
          <a:ln w="0">
            <a:noFill/>
          </a:ln>
        </p:spPr>
        <p:txBody>
          <a:bodyPr/>
          <a:lstStyle/>
          <a:p>
            <a:endParaRPr lang="en-US" noProof="0"/>
          </a:p>
        </p:txBody>
      </p:sp>
      <p:sp>
        <p:nvSpPr>
          <p:cNvPr id="675" name="PlaceHolder 3"/>
          <p:cNvSpPr>
            <a:spLocks noGrp="1"/>
          </p:cNvSpPr>
          <p:nvPr>
            <p:ph idx="2"/>
          </p:nvPr>
        </p:nvSpPr>
        <p:spPr>
          <a:xfrm>
            <a:off x="4127040" y="1713960"/>
            <a:ext cx="2532960" cy="349560"/>
          </a:xfrm>
          <a:prstGeom prst="rect">
            <a:avLst/>
          </a:prstGeom>
          <a:noFill/>
          <a:ln w="0">
            <a:noFill/>
          </a:ln>
        </p:spPr>
        <p:txBody>
          <a:bodyPr/>
          <a:lstStyle/>
          <a:p>
            <a:endParaRPr lang="en-US" noProof="0"/>
          </a:p>
        </p:txBody>
      </p:sp>
      <p:sp>
        <p:nvSpPr>
          <p:cNvPr id="676" name="PlaceHolder 4"/>
          <p:cNvSpPr>
            <a:spLocks noGrp="1"/>
          </p:cNvSpPr>
          <p:nvPr>
            <p:ph idx="3"/>
          </p:nvPr>
        </p:nvSpPr>
        <p:spPr>
          <a:xfrm>
            <a:off x="6787080" y="1713960"/>
            <a:ext cx="2532960" cy="349560"/>
          </a:xfrm>
          <a:prstGeom prst="rect">
            <a:avLst/>
          </a:prstGeom>
          <a:noFill/>
          <a:ln w="0">
            <a:noFill/>
          </a:ln>
        </p:spPr>
        <p:txBody>
          <a:bodyPr/>
          <a:lstStyle/>
          <a:p>
            <a:endParaRPr lang="en-US" noProof="0"/>
          </a:p>
        </p:txBody>
      </p:sp>
      <p:sp>
        <p:nvSpPr>
          <p:cNvPr id="677" name="PlaceHolder 5"/>
          <p:cNvSpPr>
            <a:spLocks noGrp="1"/>
          </p:cNvSpPr>
          <p:nvPr>
            <p:ph idx="4"/>
          </p:nvPr>
        </p:nvSpPr>
        <p:spPr>
          <a:xfrm>
            <a:off x="1467000" y="2097000"/>
            <a:ext cx="2532960" cy="349560"/>
          </a:xfrm>
          <a:prstGeom prst="rect">
            <a:avLst/>
          </a:prstGeom>
          <a:noFill/>
          <a:ln w="0">
            <a:noFill/>
          </a:ln>
        </p:spPr>
        <p:txBody>
          <a:bodyPr/>
          <a:lstStyle/>
          <a:p>
            <a:endParaRPr lang="en-US" noProof="0"/>
          </a:p>
        </p:txBody>
      </p:sp>
      <p:sp>
        <p:nvSpPr>
          <p:cNvPr id="678" name="PlaceHolder 6"/>
          <p:cNvSpPr>
            <a:spLocks noGrp="1"/>
          </p:cNvSpPr>
          <p:nvPr>
            <p:ph idx="5"/>
          </p:nvPr>
        </p:nvSpPr>
        <p:spPr>
          <a:xfrm>
            <a:off x="4127040" y="2097000"/>
            <a:ext cx="2532960" cy="349560"/>
          </a:xfrm>
          <a:prstGeom prst="rect">
            <a:avLst/>
          </a:prstGeom>
          <a:noFill/>
          <a:ln w="0">
            <a:noFill/>
          </a:ln>
        </p:spPr>
        <p:txBody>
          <a:bodyPr/>
          <a:lstStyle/>
          <a:p>
            <a:endParaRPr lang="en-US" noProof="0"/>
          </a:p>
        </p:txBody>
      </p:sp>
      <p:sp>
        <p:nvSpPr>
          <p:cNvPr id="679" name="PlaceHolder 7"/>
          <p:cNvSpPr>
            <a:spLocks noGrp="1"/>
          </p:cNvSpPr>
          <p:nvPr>
            <p:ph idx="6"/>
          </p:nvPr>
        </p:nvSpPr>
        <p:spPr>
          <a:xfrm>
            <a:off x="6787080" y="2097000"/>
            <a:ext cx="253296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717204459"/>
      </p:ext>
    </p:extLst>
  </p:cSld>
  <p:clrMapOvr>
    <a:masterClrMapping/>
  </p:clrMapOvr>
  <p:transition/>
</p:sldLayout>
</file>

<file path=ppt/slideLayouts/slideLayout6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859972"/>
      </p:ext>
    </p:extLst>
  </p:cSld>
  <p:clrMapOvr>
    <a:masterClrMapping/>
  </p:clrMapOvr>
  <p:transition/>
</p:sldLayout>
</file>

<file path=ppt/slideLayouts/slideLayout6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01"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02"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2870498094"/>
      </p:ext>
    </p:extLst>
  </p:cSld>
  <p:clrMapOvr>
    <a:masterClrMapping/>
  </p:clrMapOvr>
  <p:transition/>
</p:sldLayout>
</file>

<file path=ppt/slideLayouts/slideLayout6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03"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04" name="PlaceHolder 2"/>
          <p:cNvSpPr>
            <a:spLocks noGrp="1"/>
          </p:cNvSpPr>
          <p:nvPr>
            <p:ph idx="1"/>
          </p:nvPr>
        </p:nvSpPr>
        <p:spPr>
          <a:xfrm>
            <a:off x="1467000" y="1713960"/>
            <a:ext cx="78674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822466218"/>
      </p:ext>
    </p:extLst>
  </p:cSld>
  <p:clrMapOvr>
    <a:masterClrMapping/>
  </p:clrMapOvr>
  <p:transition/>
</p:sldLayout>
</file>

<file path=ppt/slideLayouts/slideLayout6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05"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06"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07"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589760620"/>
      </p:ext>
    </p:extLst>
  </p:cSld>
  <p:clrMapOvr>
    <a:masterClrMapping/>
  </p:clrMapOvr>
  <p:transition/>
</p:sldLayout>
</file>

<file path=ppt/slideLayouts/slideLayout6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08"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802421818"/>
      </p:ext>
    </p:extLst>
  </p:cSld>
  <p:clrMapOvr>
    <a:masterClrMapping/>
  </p:clrMapOvr>
  <p:transition/>
</p:sldLayout>
</file>

<file path=ppt/slideLayouts/slideLayout6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9"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1910116986"/>
      </p:ext>
    </p:extLst>
  </p:cSld>
  <p:clrMapOvr>
    <a:masterClrMapping/>
  </p:clrMapOvr>
  <p:transition/>
</p:sldLayout>
</file>

<file path=ppt/slideLayouts/slideLayout6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0"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11"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12"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
        <p:nvSpPr>
          <p:cNvPr id="613"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920297763"/>
      </p:ext>
    </p:extLst>
  </p:cSld>
  <p:clrMapOvr>
    <a:masterClrMapping/>
  </p:clrMapOvr>
  <p:transition/>
</p:sldLayout>
</file>

<file path=ppt/slideLayouts/slideLayout6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4"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15"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16"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17" name="PlaceHolder 4"/>
          <p:cNvSpPr>
            <a:spLocks noGrp="1"/>
          </p:cNvSpPr>
          <p:nvPr>
            <p:ph idx="3"/>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627530644"/>
      </p:ext>
    </p:extLst>
  </p:cSld>
  <p:clrMapOvr>
    <a:masterClrMapping/>
  </p:clrMapOvr>
  <p:transition/>
</p:sldLayout>
</file>

<file path=ppt/slideLayouts/slideLayout6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8"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19"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20"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21" name="PlaceHolder 4"/>
          <p:cNvSpPr>
            <a:spLocks noGrp="1"/>
          </p:cNvSpPr>
          <p:nvPr>
            <p:ph idx="3"/>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4205400038"/>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5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54"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55"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
        <p:nvSpPr>
          <p:cNvPr id="656"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802135645"/>
      </p:ext>
    </p:extLst>
  </p:cSld>
  <p:clrMapOvr>
    <a:masterClrMapping/>
  </p:clrMapOvr>
  <p:transition/>
</p:sldLayout>
</file>

<file path=ppt/slideLayouts/slideLayout6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2"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23" name="PlaceHolder 2"/>
          <p:cNvSpPr>
            <a:spLocks noGrp="1"/>
          </p:cNvSpPr>
          <p:nvPr>
            <p:ph idx="1"/>
          </p:nvPr>
        </p:nvSpPr>
        <p:spPr>
          <a:xfrm>
            <a:off x="1467000" y="1713960"/>
            <a:ext cx="7867440" cy="349560"/>
          </a:xfrm>
          <a:prstGeom prst="rect">
            <a:avLst/>
          </a:prstGeom>
          <a:noFill/>
          <a:ln w="0">
            <a:noFill/>
          </a:ln>
        </p:spPr>
        <p:txBody>
          <a:bodyPr/>
          <a:lstStyle/>
          <a:p>
            <a:endParaRPr lang="en-US" noProof="0"/>
          </a:p>
        </p:txBody>
      </p:sp>
      <p:sp>
        <p:nvSpPr>
          <p:cNvPr id="624" name="PlaceHolder 3"/>
          <p:cNvSpPr>
            <a:spLocks noGrp="1"/>
          </p:cNvSpPr>
          <p:nvPr>
            <p:ph idx="2"/>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530425307"/>
      </p:ext>
    </p:extLst>
  </p:cSld>
  <p:clrMapOvr>
    <a:masterClrMapping/>
  </p:clrMapOvr>
  <p:transition/>
</p:sldLayout>
</file>

<file path=ppt/slideLayouts/slideLayout6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5"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26"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27"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28"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
        <p:nvSpPr>
          <p:cNvPr id="629" name="PlaceHolder 5"/>
          <p:cNvSpPr>
            <a:spLocks noGrp="1"/>
          </p:cNvSpPr>
          <p:nvPr>
            <p:ph idx="4"/>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222431200"/>
      </p:ext>
    </p:extLst>
  </p:cSld>
  <p:clrMapOvr>
    <a:masterClrMapping/>
  </p:clrMapOvr>
  <p:transition/>
</p:sldLayout>
</file>

<file path=ppt/slideLayouts/slideLayout6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30"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31" name="PlaceHolder 2"/>
          <p:cNvSpPr>
            <a:spLocks noGrp="1"/>
          </p:cNvSpPr>
          <p:nvPr>
            <p:ph idx="1"/>
          </p:nvPr>
        </p:nvSpPr>
        <p:spPr>
          <a:xfrm>
            <a:off x="1467000" y="1713960"/>
            <a:ext cx="2532960" cy="349560"/>
          </a:xfrm>
          <a:prstGeom prst="rect">
            <a:avLst/>
          </a:prstGeom>
          <a:noFill/>
          <a:ln w="0">
            <a:noFill/>
          </a:ln>
        </p:spPr>
        <p:txBody>
          <a:bodyPr/>
          <a:lstStyle/>
          <a:p>
            <a:endParaRPr lang="en-US" noProof="0"/>
          </a:p>
        </p:txBody>
      </p:sp>
      <p:sp>
        <p:nvSpPr>
          <p:cNvPr id="632" name="PlaceHolder 3"/>
          <p:cNvSpPr>
            <a:spLocks noGrp="1"/>
          </p:cNvSpPr>
          <p:nvPr>
            <p:ph idx="2"/>
          </p:nvPr>
        </p:nvSpPr>
        <p:spPr>
          <a:xfrm>
            <a:off x="4127040" y="1713960"/>
            <a:ext cx="2532960" cy="349560"/>
          </a:xfrm>
          <a:prstGeom prst="rect">
            <a:avLst/>
          </a:prstGeom>
          <a:noFill/>
          <a:ln w="0">
            <a:noFill/>
          </a:ln>
        </p:spPr>
        <p:txBody>
          <a:bodyPr/>
          <a:lstStyle/>
          <a:p>
            <a:endParaRPr lang="en-US" noProof="0"/>
          </a:p>
        </p:txBody>
      </p:sp>
      <p:sp>
        <p:nvSpPr>
          <p:cNvPr id="633" name="PlaceHolder 4"/>
          <p:cNvSpPr>
            <a:spLocks noGrp="1"/>
          </p:cNvSpPr>
          <p:nvPr>
            <p:ph idx="3"/>
          </p:nvPr>
        </p:nvSpPr>
        <p:spPr>
          <a:xfrm>
            <a:off x="6787080" y="1713960"/>
            <a:ext cx="2532960" cy="349560"/>
          </a:xfrm>
          <a:prstGeom prst="rect">
            <a:avLst/>
          </a:prstGeom>
          <a:noFill/>
          <a:ln w="0">
            <a:noFill/>
          </a:ln>
        </p:spPr>
        <p:txBody>
          <a:bodyPr/>
          <a:lstStyle/>
          <a:p>
            <a:endParaRPr lang="en-US" noProof="0"/>
          </a:p>
        </p:txBody>
      </p:sp>
      <p:sp>
        <p:nvSpPr>
          <p:cNvPr id="634" name="PlaceHolder 5"/>
          <p:cNvSpPr>
            <a:spLocks noGrp="1"/>
          </p:cNvSpPr>
          <p:nvPr>
            <p:ph idx="4"/>
          </p:nvPr>
        </p:nvSpPr>
        <p:spPr>
          <a:xfrm>
            <a:off x="1467000" y="2097000"/>
            <a:ext cx="2532960" cy="349560"/>
          </a:xfrm>
          <a:prstGeom prst="rect">
            <a:avLst/>
          </a:prstGeom>
          <a:noFill/>
          <a:ln w="0">
            <a:noFill/>
          </a:ln>
        </p:spPr>
        <p:txBody>
          <a:bodyPr/>
          <a:lstStyle/>
          <a:p>
            <a:endParaRPr lang="en-US" noProof="0"/>
          </a:p>
        </p:txBody>
      </p:sp>
      <p:sp>
        <p:nvSpPr>
          <p:cNvPr id="635" name="PlaceHolder 6"/>
          <p:cNvSpPr>
            <a:spLocks noGrp="1"/>
          </p:cNvSpPr>
          <p:nvPr>
            <p:ph idx="5"/>
          </p:nvPr>
        </p:nvSpPr>
        <p:spPr>
          <a:xfrm>
            <a:off x="4127040" y="2097000"/>
            <a:ext cx="2532960" cy="349560"/>
          </a:xfrm>
          <a:prstGeom prst="rect">
            <a:avLst/>
          </a:prstGeom>
          <a:noFill/>
          <a:ln w="0">
            <a:noFill/>
          </a:ln>
        </p:spPr>
        <p:txBody>
          <a:bodyPr/>
          <a:lstStyle/>
          <a:p>
            <a:endParaRPr lang="en-US" noProof="0"/>
          </a:p>
        </p:txBody>
      </p:sp>
      <p:sp>
        <p:nvSpPr>
          <p:cNvPr id="636" name="PlaceHolder 7"/>
          <p:cNvSpPr>
            <a:spLocks noGrp="1"/>
          </p:cNvSpPr>
          <p:nvPr>
            <p:ph idx="6"/>
          </p:nvPr>
        </p:nvSpPr>
        <p:spPr>
          <a:xfrm>
            <a:off x="6787080" y="2097000"/>
            <a:ext cx="253296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515458340"/>
      </p:ext>
    </p:extLst>
  </p:cSld>
  <p:clrMapOvr>
    <a:masterClrMapping/>
  </p:clrMapOvr>
  <p:transition/>
</p:sldLayout>
</file>

<file path=ppt/slideLayouts/slideLayout6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181254"/>
      </p:ext>
    </p:extLst>
  </p:cSld>
  <p:clrMapOvr>
    <a:masterClrMapping/>
  </p:clrMapOvr>
  <p:transition/>
</p:sldLayout>
</file>

<file path=ppt/slideLayouts/slideLayout674.xml><?xml version="1.0" encoding="utf-8"?>
<p:sldLayout xmlns:a="http://schemas.openxmlformats.org/drawingml/2006/main" xmlns:r="http://schemas.openxmlformats.org/officeDocument/2006/relationships" xmlns:p="http://schemas.openxmlformats.org/presentationml/2006/main" type="tx" preserve="1">
  <p:cSld name="Diapositiva de título">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7"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r>
              <a:rPr lang="es-ES" noProof="0"/>
              <a:t>Haga clic para modificar el estilo de subtítulo del patrón</a:t>
            </a:r>
          </a:p>
        </p:txBody>
      </p:sp>
    </p:spTree>
    <p:extLst>
      <p:ext uri="{BB962C8B-B14F-4D97-AF65-F5344CB8AC3E}">
        <p14:creationId xmlns:p14="http://schemas.microsoft.com/office/powerpoint/2010/main" val="2916772793"/>
      </p:ext>
    </p:extLst>
  </p:cSld>
  <p:clrMapOvr>
    <a:masterClrMapping/>
  </p:clrMapOvr>
  <p:transition/>
</p:sldLayout>
</file>

<file path=ppt/slideLayouts/slideLayout6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9" name="PlaceHolder 2"/>
          <p:cNvSpPr>
            <a:spLocks noGrp="1"/>
          </p:cNvSpPr>
          <p:nvPr>
            <p:ph idx="1"/>
          </p:nvPr>
        </p:nvSpPr>
        <p:spPr>
          <a:xfrm>
            <a:off x="1467000" y="1713960"/>
            <a:ext cx="7867440" cy="7329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3559213225"/>
      </p:ext>
    </p:extLst>
  </p:cSld>
  <p:clrMapOvr>
    <a:masterClrMapping/>
  </p:clrMapOvr>
  <p:transition/>
</p:sldLayout>
</file>

<file path=ppt/slideLayouts/slideLayout6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11" name="PlaceHolder 2"/>
          <p:cNvSpPr>
            <a:spLocks noGrp="1"/>
          </p:cNvSpPr>
          <p:nvPr>
            <p:ph idx="1"/>
          </p:nvPr>
        </p:nvSpPr>
        <p:spPr>
          <a:xfrm>
            <a:off x="1467000" y="1713960"/>
            <a:ext cx="3839040" cy="732960"/>
          </a:xfrm>
          <a:prstGeom prst="rect">
            <a:avLst/>
          </a:prstGeom>
          <a:noFill/>
          <a:ln w="0">
            <a:noFill/>
          </a:ln>
        </p:spPr>
        <p:txBody>
          <a:bodyPr/>
          <a:lstStyle/>
          <a:p>
            <a:pPr lvl="0"/>
            <a:r>
              <a:rPr lang="es-ES" noProof="0"/>
              <a:t>Haga clic para modificar el estilo de texto del patrón</a:t>
            </a:r>
          </a:p>
        </p:txBody>
      </p:sp>
      <p:sp>
        <p:nvSpPr>
          <p:cNvPr id="12" name="PlaceHolder 3"/>
          <p:cNvSpPr>
            <a:spLocks noGrp="1"/>
          </p:cNvSpPr>
          <p:nvPr>
            <p:ph idx="2"/>
          </p:nvPr>
        </p:nvSpPr>
        <p:spPr>
          <a:xfrm>
            <a:off x="5498280" y="1713960"/>
            <a:ext cx="3839040" cy="7329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96071468"/>
      </p:ext>
    </p:extLst>
  </p:cSld>
  <p:clrMapOvr>
    <a:masterClrMapping/>
  </p:clrMapOvr>
  <p:transition/>
</p:sldLayout>
</file>

<file path=ppt/slideLayouts/slideLayout67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Tree>
    <p:extLst>
      <p:ext uri="{BB962C8B-B14F-4D97-AF65-F5344CB8AC3E}">
        <p14:creationId xmlns:p14="http://schemas.microsoft.com/office/powerpoint/2010/main" val="2909245366"/>
      </p:ext>
    </p:extLst>
  </p:cSld>
  <p:clrMapOvr>
    <a:masterClrMapping/>
  </p:clrMapOvr>
  <p:transition/>
</p:sldLayout>
</file>

<file path=ppt/slideLayouts/slideLayout6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r>
              <a:rPr lang="es-ES" noProof="0"/>
              <a:t>Haga clic para modificar el estilo de subtítulo del patrón</a:t>
            </a:r>
          </a:p>
        </p:txBody>
      </p:sp>
    </p:spTree>
    <p:extLst>
      <p:ext uri="{BB962C8B-B14F-4D97-AF65-F5344CB8AC3E}">
        <p14:creationId xmlns:p14="http://schemas.microsoft.com/office/powerpoint/2010/main" val="515107539"/>
      </p:ext>
    </p:extLst>
  </p:cSld>
  <p:clrMapOvr>
    <a:masterClrMapping/>
  </p:clrMapOvr>
  <p:transition/>
</p:sldLayout>
</file>

<file path=ppt/slideLayouts/slideLayout679.xml><?xml version="1.0" encoding="utf-8"?>
<p:sldLayout xmlns:a="http://schemas.openxmlformats.org/drawingml/2006/main" xmlns:r="http://schemas.openxmlformats.org/officeDocument/2006/relationships" xmlns:p="http://schemas.openxmlformats.org/presentationml/2006/main" type="twoObjAndObj" preserve="1">
  <p:cSld name="Título, 2 objetos y 1 objeto">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16" name="PlaceHolder 2"/>
          <p:cNvSpPr>
            <a:spLocks noGrp="1"/>
          </p:cNvSpPr>
          <p:nvPr>
            <p:ph idx="1"/>
          </p:nvPr>
        </p:nvSpPr>
        <p:spPr>
          <a:xfrm>
            <a:off x="1467000" y="1713960"/>
            <a:ext cx="3839040" cy="349560"/>
          </a:xfrm>
          <a:prstGeom prst="rect">
            <a:avLst/>
          </a:prstGeom>
          <a:noFill/>
          <a:ln w="0">
            <a:noFill/>
          </a:ln>
        </p:spPr>
        <p:txBody>
          <a:bodyPr/>
          <a:lstStyle/>
          <a:p>
            <a:pPr lvl="0"/>
            <a:r>
              <a:rPr lang="es-ES" noProof="0"/>
              <a:t>Haga clic para modificar el estilo de texto del patrón</a:t>
            </a:r>
          </a:p>
        </p:txBody>
      </p:sp>
      <p:sp>
        <p:nvSpPr>
          <p:cNvPr id="17" name="PlaceHolder 3"/>
          <p:cNvSpPr>
            <a:spLocks noGrp="1"/>
          </p:cNvSpPr>
          <p:nvPr>
            <p:ph idx="2"/>
          </p:nvPr>
        </p:nvSpPr>
        <p:spPr>
          <a:xfrm>
            <a:off x="5498280" y="1713960"/>
            <a:ext cx="3839040" cy="732960"/>
          </a:xfrm>
          <a:prstGeom prst="rect">
            <a:avLst/>
          </a:prstGeom>
          <a:noFill/>
          <a:ln w="0">
            <a:noFill/>
          </a:ln>
        </p:spPr>
        <p:txBody>
          <a:bodyPr/>
          <a:lstStyle/>
          <a:p>
            <a:pPr lvl="0"/>
            <a:r>
              <a:rPr lang="es-ES" noProof="0"/>
              <a:t>Haga clic para modificar el estilo de texto del patrón</a:t>
            </a:r>
          </a:p>
        </p:txBody>
      </p:sp>
      <p:sp>
        <p:nvSpPr>
          <p:cNvPr id="18" name="PlaceHolder 4"/>
          <p:cNvSpPr>
            <a:spLocks noGrp="1"/>
          </p:cNvSpPr>
          <p:nvPr>
            <p:ph idx="3"/>
          </p:nvPr>
        </p:nvSpPr>
        <p:spPr>
          <a:xfrm>
            <a:off x="1467000" y="2097000"/>
            <a:ext cx="38390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131391457"/>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7"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58"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59"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60" name="PlaceHolder 4"/>
          <p:cNvSpPr>
            <a:spLocks noGrp="1"/>
          </p:cNvSpPr>
          <p:nvPr>
            <p:ph idx="3"/>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732391571"/>
      </p:ext>
    </p:extLst>
  </p:cSld>
  <p:clrMapOvr>
    <a:masterClrMapping/>
  </p:clrMapOvr>
  <p:transition/>
</p:sldLayout>
</file>

<file path=ppt/slideLayouts/slideLayout6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20" name="PlaceHolder 2"/>
          <p:cNvSpPr>
            <a:spLocks noGrp="1"/>
          </p:cNvSpPr>
          <p:nvPr>
            <p:ph idx="1"/>
          </p:nvPr>
        </p:nvSpPr>
        <p:spPr>
          <a:xfrm>
            <a:off x="1467000" y="1713960"/>
            <a:ext cx="3839040" cy="732960"/>
          </a:xfrm>
          <a:prstGeom prst="rect">
            <a:avLst/>
          </a:prstGeom>
          <a:noFill/>
          <a:ln w="0">
            <a:noFill/>
          </a:ln>
        </p:spPr>
        <p:txBody>
          <a:bodyPr/>
          <a:lstStyle/>
          <a:p>
            <a:pPr lvl="0"/>
            <a:r>
              <a:rPr lang="es-ES" noProof="0"/>
              <a:t>Haga clic para modificar el estilo de texto del patrón</a:t>
            </a:r>
          </a:p>
        </p:txBody>
      </p:sp>
      <p:sp>
        <p:nvSpPr>
          <p:cNvPr id="21" name="PlaceHolder 3"/>
          <p:cNvSpPr>
            <a:spLocks noGrp="1"/>
          </p:cNvSpPr>
          <p:nvPr>
            <p:ph idx="2"/>
          </p:nvPr>
        </p:nvSpPr>
        <p:spPr>
          <a:xfrm>
            <a:off x="5498280" y="1713960"/>
            <a:ext cx="3839040" cy="349560"/>
          </a:xfrm>
          <a:prstGeom prst="rect">
            <a:avLst/>
          </a:prstGeom>
          <a:noFill/>
          <a:ln w="0">
            <a:noFill/>
          </a:ln>
        </p:spPr>
        <p:txBody>
          <a:bodyPr/>
          <a:lstStyle/>
          <a:p>
            <a:pPr lvl="0"/>
            <a:r>
              <a:rPr lang="es-ES" noProof="0"/>
              <a:t>Haga clic para modificar el estilo de texto del patrón</a:t>
            </a:r>
          </a:p>
        </p:txBody>
      </p:sp>
      <p:sp>
        <p:nvSpPr>
          <p:cNvPr id="22" name="PlaceHolder 4"/>
          <p:cNvSpPr>
            <a:spLocks noGrp="1"/>
          </p:cNvSpPr>
          <p:nvPr>
            <p:ph idx="3"/>
          </p:nvPr>
        </p:nvSpPr>
        <p:spPr>
          <a:xfrm>
            <a:off x="5498280" y="2097000"/>
            <a:ext cx="38390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3561999935"/>
      </p:ext>
    </p:extLst>
  </p:cSld>
  <p:clrMapOvr>
    <a:masterClrMapping/>
  </p:clrMapOvr>
  <p:transition/>
</p:sldLayout>
</file>

<file path=ppt/slideLayouts/slideLayout6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24" name="PlaceHolder 2"/>
          <p:cNvSpPr>
            <a:spLocks noGrp="1"/>
          </p:cNvSpPr>
          <p:nvPr>
            <p:ph idx="1"/>
          </p:nvPr>
        </p:nvSpPr>
        <p:spPr>
          <a:xfrm>
            <a:off x="1467000" y="1713960"/>
            <a:ext cx="3839040" cy="349560"/>
          </a:xfrm>
          <a:prstGeom prst="rect">
            <a:avLst/>
          </a:prstGeom>
          <a:noFill/>
          <a:ln w="0">
            <a:noFill/>
          </a:ln>
        </p:spPr>
        <p:txBody>
          <a:bodyPr/>
          <a:lstStyle/>
          <a:p>
            <a:pPr lvl="0"/>
            <a:r>
              <a:rPr lang="es-ES" noProof="0"/>
              <a:t>Haga clic para modificar el estilo de texto del patrón</a:t>
            </a:r>
          </a:p>
        </p:txBody>
      </p:sp>
      <p:sp>
        <p:nvSpPr>
          <p:cNvPr id="25" name="PlaceHolder 3"/>
          <p:cNvSpPr>
            <a:spLocks noGrp="1"/>
          </p:cNvSpPr>
          <p:nvPr>
            <p:ph idx="2"/>
          </p:nvPr>
        </p:nvSpPr>
        <p:spPr>
          <a:xfrm>
            <a:off x="5498280" y="1713960"/>
            <a:ext cx="3839040" cy="349560"/>
          </a:xfrm>
          <a:prstGeom prst="rect">
            <a:avLst/>
          </a:prstGeom>
          <a:noFill/>
          <a:ln w="0">
            <a:noFill/>
          </a:ln>
        </p:spPr>
        <p:txBody>
          <a:bodyPr/>
          <a:lstStyle/>
          <a:p>
            <a:pPr lvl="0"/>
            <a:r>
              <a:rPr lang="es-ES" noProof="0"/>
              <a:t>Haga clic para modificar el estilo de texto del patrón</a:t>
            </a:r>
          </a:p>
        </p:txBody>
      </p:sp>
      <p:sp>
        <p:nvSpPr>
          <p:cNvPr id="26" name="PlaceHolder 4"/>
          <p:cNvSpPr>
            <a:spLocks noGrp="1"/>
          </p:cNvSpPr>
          <p:nvPr>
            <p:ph idx="3"/>
          </p:nvPr>
        </p:nvSpPr>
        <p:spPr>
          <a:xfrm>
            <a:off x="1467000" y="2097000"/>
            <a:ext cx="78674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1449551372"/>
      </p:ext>
    </p:extLst>
  </p:cSld>
  <p:clrMapOvr>
    <a:masterClrMapping/>
  </p:clrMapOvr>
  <p:transition/>
</p:sldLayout>
</file>

<file path=ppt/slideLayouts/slideLayout6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28" name="PlaceHolder 2"/>
          <p:cNvSpPr>
            <a:spLocks noGrp="1"/>
          </p:cNvSpPr>
          <p:nvPr>
            <p:ph idx="1"/>
          </p:nvPr>
        </p:nvSpPr>
        <p:spPr>
          <a:xfrm>
            <a:off x="1467000" y="1713960"/>
            <a:ext cx="7867440" cy="349560"/>
          </a:xfrm>
          <a:prstGeom prst="rect">
            <a:avLst/>
          </a:prstGeom>
          <a:noFill/>
          <a:ln w="0">
            <a:noFill/>
          </a:ln>
        </p:spPr>
        <p:txBody>
          <a:bodyPr/>
          <a:lstStyle/>
          <a:p>
            <a:pPr lvl="0"/>
            <a:r>
              <a:rPr lang="es-ES" noProof="0"/>
              <a:t>Haga clic para modificar el estilo de texto del patrón</a:t>
            </a:r>
          </a:p>
        </p:txBody>
      </p:sp>
      <p:sp>
        <p:nvSpPr>
          <p:cNvPr id="29" name="PlaceHolder 3"/>
          <p:cNvSpPr>
            <a:spLocks noGrp="1"/>
          </p:cNvSpPr>
          <p:nvPr>
            <p:ph idx="2"/>
          </p:nvPr>
        </p:nvSpPr>
        <p:spPr>
          <a:xfrm>
            <a:off x="1467000" y="2097000"/>
            <a:ext cx="78674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416763063"/>
      </p:ext>
    </p:extLst>
  </p:cSld>
  <p:clrMapOvr>
    <a:masterClrMapping/>
  </p:clrMapOvr>
  <p:transition/>
</p:sldLayout>
</file>

<file path=ppt/slideLayouts/slideLayout6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31" name="PlaceHolder 2"/>
          <p:cNvSpPr>
            <a:spLocks noGrp="1"/>
          </p:cNvSpPr>
          <p:nvPr>
            <p:ph idx="1"/>
          </p:nvPr>
        </p:nvSpPr>
        <p:spPr>
          <a:xfrm>
            <a:off x="1467000" y="1713960"/>
            <a:ext cx="3839040" cy="349560"/>
          </a:xfrm>
          <a:prstGeom prst="rect">
            <a:avLst/>
          </a:prstGeom>
          <a:noFill/>
          <a:ln w="0">
            <a:noFill/>
          </a:ln>
        </p:spPr>
        <p:txBody>
          <a:bodyPr/>
          <a:lstStyle/>
          <a:p>
            <a:pPr lvl="0"/>
            <a:r>
              <a:rPr lang="es-ES" noProof="0"/>
              <a:t>Haga clic para modificar el estilo de texto del patrón</a:t>
            </a:r>
          </a:p>
        </p:txBody>
      </p:sp>
      <p:sp>
        <p:nvSpPr>
          <p:cNvPr id="32" name="PlaceHolder 3"/>
          <p:cNvSpPr>
            <a:spLocks noGrp="1"/>
          </p:cNvSpPr>
          <p:nvPr>
            <p:ph idx="2"/>
          </p:nvPr>
        </p:nvSpPr>
        <p:spPr>
          <a:xfrm>
            <a:off x="5498280" y="1713960"/>
            <a:ext cx="3839040" cy="349560"/>
          </a:xfrm>
          <a:prstGeom prst="rect">
            <a:avLst/>
          </a:prstGeom>
          <a:noFill/>
          <a:ln w="0">
            <a:noFill/>
          </a:ln>
        </p:spPr>
        <p:txBody>
          <a:bodyPr/>
          <a:lstStyle/>
          <a:p>
            <a:pPr lvl="0"/>
            <a:r>
              <a:rPr lang="es-ES" noProof="0"/>
              <a:t>Haga clic para modificar el estilo de texto del patrón</a:t>
            </a:r>
          </a:p>
        </p:txBody>
      </p:sp>
      <p:sp>
        <p:nvSpPr>
          <p:cNvPr id="33" name="PlaceHolder 4"/>
          <p:cNvSpPr>
            <a:spLocks noGrp="1"/>
          </p:cNvSpPr>
          <p:nvPr>
            <p:ph idx="3"/>
          </p:nvPr>
        </p:nvSpPr>
        <p:spPr>
          <a:xfrm>
            <a:off x="1467000" y="2097000"/>
            <a:ext cx="3839040" cy="349560"/>
          </a:xfrm>
          <a:prstGeom prst="rect">
            <a:avLst/>
          </a:prstGeom>
          <a:noFill/>
          <a:ln w="0">
            <a:noFill/>
          </a:ln>
        </p:spPr>
        <p:txBody>
          <a:bodyPr/>
          <a:lstStyle/>
          <a:p>
            <a:pPr lvl="0"/>
            <a:r>
              <a:rPr lang="es-ES" noProof="0"/>
              <a:t>Haga clic para modificar el estilo de texto del patrón</a:t>
            </a:r>
          </a:p>
        </p:txBody>
      </p:sp>
      <p:sp>
        <p:nvSpPr>
          <p:cNvPr id="34" name="PlaceHolder 5"/>
          <p:cNvSpPr>
            <a:spLocks noGrp="1"/>
          </p:cNvSpPr>
          <p:nvPr>
            <p:ph idx="4"/>
          </p:nvPr>
        </p:nvSpPr>
        <p:spPr>
          <a:xfrm>
            <a:off x="5498280" y="2097000"/>
            <a:ext cx="38390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936838863"/>
      </p:ext>
    </p:extLst>
  </p:cSld>
  <p:clrMapOvr>
    <a:masterClrMapping/>
  </p:clrMapOvr>
  <p:transition/>
</p:sldLayout>
</file>

<file path=ppt/slideLayouts/slideLayout6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36" name="PlaceHolder 2"/>
          <p:cNvSpPr>
            <a:spLocks noGrp="1"/>
          </p:cNvSpPr>
          <p:nvPr>
            <p:ph idx="1"/>
          </p:nvPr>
        </p:nvSpPr>
        <p:spPr>
          <a:xfrm>
            <a:off x="1467000" y="1713960"/>
            <a:ext cx="2532960" cy="349560"/>
          </a:xfrm>
          <a:prstGeom prst="rect">
            <a:avLst/>
          </a:prstGeom>
          <a:noFill/>
          <a:ln w="0">
            <a:noFill/>
          </a:ln>
        </p:spPr>
        <p:txBody>
          <a:bodyPr/>
          <a:lstStyle/>
          <a:p>
            <a:pPr lvl="0"/>
            <a:r>
              <a:rPr lang="es-ES" noProof="0"/>
              <a:t>Haga clic para modificar el estilo de texto del patrón</a:t>
            </a:r>
          </a:p>
        </p:txBody>
      </p:sp>
      <p:sp>
        <p:nvSpPr>
          <p:cNvPr id="37" name="PlaceHolder 3"/>
          <p:cNvSpPr>
            <a:spLocks noGrp="1"/>
          </p:cNvSpPr>
          <p:nvPr>
            <p:ph idx="2"/>
          </p:nvPr>
        </p:nvSpPr>
        <p:spPr>
          <a:xfrm>
            <a:off x="4127040" y="1713960"/>
            <a:ext cx="2532960" cy="349560"/>
          </a:xfrm>
          <a:prstGeom prst="rect">
            <a:avLst/>
          </a:prstGeom>
          <a:noFill/>
          <a:ln w="0">
            <a:noFill/>
          </a:ln>
        </p:spPr>
        <p:txBody>
          <a:bodyPr/>
          <a:lstStyle/>
          <a:p>
            <a:pPr lvl="0"/>
            <a:r>
              <a:rPr lang="es-ES" noProof="0"/>
              <a:t>Haga clic para modificar el estilo de texto del patrón</a:t>
            </a:r>
          </a:p>
        </p:txBody>
      </p:sp>
      <p:sp>
        <p:nvSpPr>
          <p:cNvPr id="38" name="PlaceHolder 4"/>
          <p:cNvSpPr>
            <a:spLocks noGrp="1"/>
          </p:cNvSpPr>
          <p:nvPr>
            <p:ph idx="3"/>
          </p:nvPr>
        </p:nvSpPr>
        <p:spPr>
          <a:xfrm>
            <a:off x="6787080" y="1713960"/>
            <a:ext cx="2532960" cy="349560"/>
          </a:xfrm>
          <a:prstGeom prst="rect">
            <a:avLst/>
          </a:prstGeom>
          <a:noFill/>
          <a:ln w="0">
            <a:noFill/>
          </a:ln>
        </p:spPr>
        <p:txBody>
          <a:bodyPr/>
          <a:lstStyle/>
          <a:p>
            <a:pPr lvl="0"/>
            <a:r>
              <a:rPr lang="es-ES" noProof="0"/>
              <a:t>Haga clic para modificar el estilo de texto del patrón</a:t>
            </a:r>
          </a:p>
        </p:txBody>
      </p:sp>
      <p:sp>
        <p:nvSpPr>
          <p:cNvPr id="39" name="PlaceHolder 5"/>
          <p:cNvSpPr>
            <a:spLocks noGrp="1"/>
          </p:cNvSpPr>
          <p:nvPr>
            <p:ph idx="4"/>
          </p:nvPr>
        </p:nvSpPr>
        <p:spPr>
          <a:xfrm>
            <a:off x="1467000" y="2097000"/>
            <a:ext cx="2532960" cy="349560"/>
          </a:xfrm>
          <a:prstGeom prst="rect">
            <a:avLst/>
          </a:prstGeom>
          <a:noFill/>
          <a:ln w="0">
            <a:noFill/>
          </a:ln>
        </p:spPr>
        <p:txBody>
          <a:bodyPr/>
          <a:lstStyle/>
          <a:p>
            <a:pPr lvl="0"/>
            <a:r>
              <a:rPr lang="es-ES" noProof="0"/>
              <a:t>Haga clic para modificar el estilo de texto del patrón</a:t>
            </a:r>
          </a:p>
        </p:txBody>
      </p:sp>
      <p:sp>
        <p:nvSpPr>
          <p:cNvPr id="40" name="PlaceHolder 6"/>
          <p:cNvSpPr>
            <a:spLocks noGrp="1"/>
          </p:cNvSpPr>
          <p:nvPr>
            <p:ph idx="5"/>
          </p:nvPr>
        </p:nvSpPr>
        <p:spPr>
          <a:xfrm>
            <a:off x="4127040" y="2097000"/>
            <a:ext cx="2532960" cy="349560"/>
          </a:xfrm>
          <a:prstGeom prst="rect">
            <a:avLst/>
          </a:prstGeom>
          <a:noFill/>
          <a:ln w="0">
            <a:noFill/>
          </a:ln>
        </p:spPr>
        <p:txBody>
          <a:bodyPr/>
          <a:lstStyle/>
          <a:p>
            <a:pPr lvl="0"/>
            <a:r>
              <a:rPr lang="es-ES" noProof="0"/>
              <a:t>Haga clic para modificar el estilo de texto del patrón</a:t>
            </a:r>
          </a:p>
        </p:txBody>
      </p:sp>
      <p:sp>
        <p:nvSpPr>
          <p:cNvPr id="41" name="PlaceHolder 7"/>
          <p:cNvSpPr>
            <a:spLocks noGrp="1"/>
          </p:cNvSpPr>
          <p:nvPr>
            <p:ph idx="6"/>
          </p:nvPr>
        </p:nvSpPr>
        <p:spPr>
          <a:xfrm>
            <a:off x="6787080" y="2097000"/>
            <a:ext cx="253296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2126674911"/>
      </p:ext>
    </p:extLst>
  </p:cSld>
  <p:clrMapOvr>
    <a:masterClrMapping/>
  </p:clrMapOvr>
  <p:transition/>
</p:sldLayout>
</file>

<file path=ppt/slideLayouts/slideLayout6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5923306"/>
      </p:ext>
    </p:extLst>
  </p:cSld>
  <p:clrMapOvr>
    <a:masterClrMapping/>
  </p:clrMapOvr>
  <p:transition/>
</p:sldLayout>
</file>

<file path=ppt/slideLayouts/slideLayout6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50"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1522484722"/>
      </p:ext>
    </p:extLst>
  </p:cSld>
  <p:clrMapOvr>
    <a:masterClrMapping/>
  </p:clrMapOvr>
  <p:transition/>
</p:sldLayout>
</file>

<file path=ppt/slideLayouts/slideLayout6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52" name="PlaceHolder 2"/>
          <p:cNvSpPr>
            <a:spLocks noGrp="1"/>
          </p:cNvSpPr>
          <p:nvPr>
            <p:ph idx="1"/>
          </p:nvPr>
        </p:nvSpPr>
        <p:spPr>
          <a:xfrm>
            <a:off x="1467000" y="1713960"/>
            <a:ext cx="78674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448598937"/>
      </p:ext>
    </p:extLst>
  </p:cSld>
  <p:clrMapOvr>
    <a:masterClrMapping/>
  </p:clrMapOvr>
  <p:transition/>
</p:sldLayout>
</file>

<file path=ppt/slideLayouts/slideLayout6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54"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55"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4280442633"/>
      </p:ext>
    </p:extLst>
  </p:cSld>
  <p:clrMapOvr>
    <a:masterClrMapping/>
  </p:clrMapOvr>
  <p:transition/>
</p:sldLayout>
</file>

<file path=ppt/slideLayouts/slideLayout6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995651965"/>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62"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63"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64" name="PlaceHolder 4"/>
          <p:cNvSpPr>
            <a:spLocks noGrp="1"/>
          </p:cNvSpPr>
          <p:nvPr>
            <p:ph idx="3"/>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685804322"/>
      </p:ext>
    </p:extLst>
  </p:cSld>
  <p:clrMapOvr>
    <a:masterClrMapping/>
  </p:clrMapOvr>
  <p:transition/>
</p:sldLayout>
</file>

<file path=ppt/slideLayouts/slideLayout6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2427264611"/>
      </p:ext>
    </p:extLst>
  </p:cSld>
  <p:clrMapOvr>
    <a:masterClrMapping/>
  </p:clrMapOvr>
  <p:transition/>
</p:sldLayout>
</file>

<file path=ppt/slideLayouts/slideLayout6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59"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0"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
        <p:nvSpPr>
          <p:cNvPr id="61"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330360925"/>
      </p:ext>
    </p:extLst>
  </p:cSld>
  <p:clrMapOvr>
    <a:masterClrMapping/>
  </p:clrMapOvr>
  <p:transition/>
</p:sldLayout>
</file>

<file path=ppt/slideLayouts/slideLayout6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3"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4"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5" name="PlaceHolder 4"/>
          <p:cNvSpPr>
            <a:spLocks noGrp="1"/>
          </p:cNvSpPr>
          <p:nvPr>
            <p:ph idx="3"/>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691321657"/>
      </p:ext>
    </p:extLst>
  </p:cSld>
  <p:clrMapOvr>
    <a:masterClrMapping/>
  </p:clrMapOvr>
  <p:transition/>
</p:sldLayout>
</file>

<file path=ppt/slideLayouts/slideLayout6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7"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8"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9" name="PlaceHolder 4"/>
          <p:cNvSpPr>
            <a:spLocks noGrp="1"/>
          </p:cNvSpPr>
          <p:nvPr>
            <p:ph idx="3"/>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650343381"/>
      </p:ext>
    </p:extLst>
  </p:cSld>
  <p:clrMapOvr>
    <a:masterClrMapping/>
  </p:clrMapOvr>
  <p:transition/>
</p:sldLayout>
</file>

<file path=ppt/slideLayouts/slideLayout6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1" name="PlaceHolder 2"/>
          <p:cNvSpPr>
            <a:spLocks noGrp="1"/>
          </p:cNvSpPr>
          <p:nvPr>
            <p:ph idx="1"/>
          </p:nvPr>
        </p:nvSpPr>
        <p:spPr>
          <a:xfrm>
            <a:off x="1467000" y="1713960"/>
            <a:ext cx="7867440" cy="349560"/>
          </a:xfrm>
          <a:prstGeom prst="rect">
            <a:avLst/>
          </a:prstGeom>
          <a:noFill/>
          <a:ln w="0">
            <a:noFill/>
          </a:ln>
        </p:spPr>
        <p:txBody>
          <a:bodyPr/>
          <a:lstStyle/>
          <a:p>
            <a:endParaRPr lang="en-US" noProof="0"/>
          </a:p>
        </p:txBody>
      </p:sp>
      <p:sp>
        <p:nvSpPr>
          <p:cNvPr id="72" name="PlaceHolder 3"/>
          <p:cNvSpPr>
            <a:spLocks noGrp="1"/>
          </p:cNvSpPr>
          <p:nvPr>
            <p:ph idx="2"/>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746008979"/>
      </p:ext>
    </p:extLst>
  </p:cSld>
  <p:clrMapOvr>
    <a:masterClrMapping/>
  </p:clrMapOvr>
  <p:transition/>
</p:sldLayout>
</file>

<file path=ppt/slideLayouts/slideLayout6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4"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75"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76"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
        <p:nvSpPr>
          <p:cNvPr id="77" name="PlaceHolder 5"/>
          <p:cNvSpPr>
            <a:spLocks noGrp="1"/>
          </p:cNvSpPr>
          <p:nvPr>
            <p:ph idx="4"/>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418420455"/>
      </p:ext>
    </p:extLst>
  </p:cSld>
  <p:clrMapOvr>
    <a:masterClrMapping/>
  </p:clrMapOvr>
  <p:transition/>
</p:sldLayout>
</file>

<file path=ppt/slideLayouts/slideLayout6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9" name="PlaceHolder 2"/>
          <p:cNvSpPr>
            <a:spLocks noGrp="1"/>
          </p:cNvSpPr>
          <p:nvPr>
            <p:ph idx="1"/>
          </p:nvPr>
        </p:nvSpPr>
        <p:spPr>
          <a:xfrm>
            <a:off x="1467000" y="1713960"/>
            <a:ext cx="2532960" cy="349560"/>
          </a:xfrm>
          <a:prstGeom prst="rect">
            <a:avLst/>
          </a:prstGeom>
          <a:noFill/>
          <a:ln w="0">
            <a:noFill/>
          </a:ln>
        </p:spPr>
        <p:txBody>
          <a:bodyPr/>
          <a:lstStyle/>
          <a:p>
            <a:endParaRPr lang="en-US" noProof="0"/>
          </a:p>
        </p:txBody>
      </p:sp>
      <p:sp>
        <p:nvSpPr>
          <p:cNvPr id="80" name="PlaceHolder 3"/>
          <p:cNvSpPr>
            <a:spLocks noGrp="1"/>
          </p:cNvSpPr>
          <p:nvPr>
            <p:ph idx="2"/>
          </p:nvPr>
        </p:nvSpPr>
        <p:spPr>
          <a:xfrm>
            <a:off x="4127040" y="1713960"/>
            <a:ext cx="2532960" cy="349560"/>
          </a:xfrm>
          <a:prstGeom prst="rect">
            <a:avLst/>
          </a:prstGeom>
          <a:noFill/>
          <a:ln w="0">
            <a:noFill/>
          </a:ln>
        </p:spPr>
        <p:txBody>
          <a:bodyPr/>
          <a:lstStyle/>
          <a:p>
            <a:endParaRPr lang="en-US" noProof="0"/>
          </a:p>
        </p:txBody>
      </p:sp>
      <p:sp>
        <p:nvSpPr>
          <p:cNvPr id="81" name="PlaceHolder 4"/>
          <p:cNvSpPr>
            <a:spLocks noGrp="1"/>
          </p:cNvSpPr>
          <p:nvPr>
            <p:ph idx="3"/>
          </p:nvPr>
        </p:nvSpPr>
        <p:spPr>
          <a:xfrm>
            <a:off x="6787080" y="1713960"/>
            <a:ext cx="2532960" cy="349560"/>
          </a:xfrm>
          <a:prstGeom prst="rect">
            <a:avLst/>
          </a:prstGeom>
          <a:noFill/>
          <a:ln w="0">
            <a:noFill/>
          </a:ln>
        </p:spPr>
        <p:txBody>
          <a:bodyPr/>
          <a:lstStyle/>
          <a:p>
            <a:endParaRPr lang="en-US" noProof="0"/>
          </a:p>
        </p:txBody>
      </p:sp>
      <p:sp>
        <p:nvSpPr>
          <p:cNvPr id="82" name="PlaceHolder 5"/>
          <p:cNvSpPr>
            <a:spLocks noGrp="1"/>
          </p:cNvSpPr>
          <p:nvPr>
            <p:ph idx="4"/>
          </p:nvPr>
        </p:nvSpPr>
        <p:spPr>
          <a:xfrm>
            <a:off x="1467000" y="2097000"/>
            <a:ext cx="2532960" cy="349560"/>
          </a:xfrm>
          <a:prstGeom prst="rect">
            <a:avLst/>
          </a:prstGeom>
          <a:noFill/>
          <a:ln w="0">
            <a:noFill/>
          </a:ln>
        </p:spPr>
        <p:txBody>
          <a:bodyPr/>
          <a:lstStyle/>
          <a:p>
            <a:endParaRPr lang="en-US" noProof="0"/>
          </a:p>
        </p:txBody>
      </p:sp>
      <p:sp>
        <p:nvSpPr>
          <p:cNvPr id="83" name="PlaceHolder 6"/>
          <p:cNvSpPr>
            <a:spLocks noGrp="1"/>
          </p:cNvSpPr>
          <p:nvPr>
            <p:ph idx="5"/>
          </p:nvPr>
        </p:nvSpPr>
        <p:spPr>
          <a:xfrm>
            <a:off x="4127040" y="2097000"/>
            <a:ext cx="2532960" cy="349560"/>
          </a:xfrm>
          <a:prstGeom prst="rect">
            <a:avLst/>
          </a:prstGeom>
          <a:noFill/>
          <a:ln w="0">
            <a:noFill/>
          </a:ln>
        </p:spPr>
        <p:txBody>
          <a:bodyPr/>
          <a:lstStyle/>
          <a:p>
            <a:endParaRPr lang="en-US" noProof="0"/>
          </a:p>
        </p:txBody>
      </p:sp>
      <p:sp>
        <p:nvSpPr>
          <p:cNvPr id="84" name="PlaceHolder 7"/>
          <p:cNvSpPr>
            <a:spLocks noGrp="1"/>
          </p:cNvSpPr>
          <p:nvPr>
            <p:ph idx="6"/>
          </p:nvPr>
        </p:nvSpPr>
        <p:spPr>
          <a:xfrm>
            <a:off x="6787080" y="2097000"/>
            <a:ext cx="253296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40787307"/>
      </p:ext>
    </p:extLst>
  </p:cSld>
  <p:clrMapOvr>
    <a:masterClrMapping/>
  </p:clrMapOvr>
  <p:transition/>
</p:sldLayout>
</file>

<file path=ppt/slideLayouts/slideLayout6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90312"/>
      </p:ext>
    </p:extLst>
  </p:cSld>
  <p:clrMapOvr>
    <a:masterClrMapping/>
  </p:clrMapOvr>
  <p:transition/>
</p:sldLayout>
</file>

<file path=ppt/slideLayouts/slideLayout6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35" name="PlaceHolder 2"/>
          <p:cNvSpPr>
            <a:spLocks noGrp="1"/>
          </p:cNvSpPr>
          <p:nvPr>
            <p:ph type="subTitle" idx="1"/>
          </p:nvPr>
        </p:nvSpPr>
        <p:spPr>
          <a:xfrm>
            <a:off x="1467000" y="1713960"/>
            <a:ext cx="7867440" cy="732960"/>
          </a:xfrm>
          <a:prstGeom prst="rect">
            <a:avLst/>
          </a:prstGeom>
          <a:noFill/>
          <a:ln w="0">
            <a:noFill/>
          </a:ln>
        </p:spPr>
        <p:txBody>
          <a:bodyPr tIns="0" rIns="0" bIns="0"/>
          <a:lstStyle/>
          <a:p>
            <a:endParaRPr lang="es-ES" noProof="0"/>
          </a:p>
        </p:txBody>
      </p:sp>
    </p:spTree>
    <p:extLst>
      <p:ext uri="{BB962C8B-B14F-4D97-AF65-F5344CB8AC3E}">
        <p14:creationId xmlns:p14="http://schemas.microsoft.com/office/powerpoint/2010/main" val="3146502688"/>
      </p:ext>
    </p:extLst>
  </p:cSld>
  <p:clrMapOvr>
    <a:masterClrMapping/>
  </p:clrMapOvr>
  <p:transition/>
</p:sldLayout>
</file>

<file path=ppt/slideLayouts/slideLayout6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37" name="PlaceHolder 2"/>
          <p:cNvSpPr>
            <a:spLocks noGrp="1"/>
          </p:cNvSpPr>
          <p:nvPr>
            <p:ph idx="1"/>
          </p:nvPr>
        </p:nvSpPr>
        <p:spPr>
          <a:xfrm>
            <a:off x="1467000" y="1713960"/>
            <a:ext cx="7867440" cy="7329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12901146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ítulo, 2 objetos y 1 objeto">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16" name="PlaceHolder 2"/>
          <p:cNvSpPr>
            <a:spLocks noGrp="1"/>
          </p:cNvSpPr>
          <p:nvPr>
            <p:ph idx="1"/>
          </p:nvPr>
        </p:nvSpPr>
        <p:spPr>
          <a:xfrm>
            <a:off x="1467000" y="1713960"/>
            <a:ext cx="3839040" cy="349560"/>
          </a:xfrm>
          <a:prstGeom prst="rect">
            <a:avLst/>
          </a:prstGeom>
          <a:noFill/>
          <a:ln w="0">
            <a:noFill/>
          </a:ln>
        </p:spPr>
        <p:txBody>
          <a:bodyPr/>
          <a:lstStyle/>
          <a:p>
            <a:pPr lvl="0"/>
            <a:r>
              <a:rPr lang="es-ES" noProof="0"/>
              <a:t>Haga clic para modificar el estilo de texto del patrón</a:t>
            </a:r>
          </a:p>
        </p:txBody>
      </p:sp>
      <p:sp>
        <p:nvSpPr>
          <p:cNvPr id="17" name="PlaceHolder 3"/>
          <p:cNvSpPr>
            <a:spLocks noGrp="1"/>
          </p:cNvSpPr>
          <p:nvPr>
            <p:ph idx="2"/>
          </p:nvPr>
        </p:nvSpPr>
        <p:spPr>
          <a:xfrm>
            <a:off x="5498280" y="1713960"/>
            <a:ext cx="3839040" cy="732960"/>
          </a:xfrm>
          <a:prstGeom prst="rect">
            <a:avLst/>
          </a:prstGeom>
          <a:noFill/>
          <a:ln w="0">
            <a:noFill/>
          </a:ln>
        </p:spPr>
        <p:txBody>
          <a:bodyPr/>
          <a:lstStyle/>
          <a:p>
            <a:pPr lvl="0"/>
            <a:r>
              <a:rPr lang="es-ES" noProof="0"/>
              <a:t>Haga clic para modificar el estilo de texto del patrón</a:t>
            </a:r>
          </a:p>
        </p:txBody>
      </p:sp>
      <p:sp>
        <p:nvSpPr>
          <p:cNvPr id="18" name="PlaceHolder 4"/>
          <p:cNvSpPr>
            <a:spLocks noGrp="1"/>
          </p:cNvSpPr>
          <p:nvPr>
            <p:ph idx="3"/>
          </p:nvPr>
        </p:nvSpPr>
        <p:spPr>
          <a:xfrm>
            <a:off x="1467000" y="2097000"/>
            <a:ext cx="38390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2566152646"/>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5"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66" name="PlaceHolder 2"/>
          <p:cNvSpPr>
            <a:spLocks noGrp="1"/>
          </p:cNvSpPr>
          <p:nvPr>
            <p:ph idx="1"/>
          </p:nvPr>
        </p:nvSpPr>
        <p:spPr>
          <a:xfrm>
            <a:off x="1467000" y="1713960"/>
            <a:ext cx="7867440" cy="349560"/>
          </a:xfrm>
          <a:prstGeom prst="rect">
            <a:avLst/>
          </a:prstGeom>
          <a:noFill/>
          <a:ln w="0">
            <a:noFill/>
          </a:ln>
        </p:spPr>
        <p:txBody>
          <a:bodyPr/>
          <a:lstStyle/>
          <a:p>
            <a:endParaRPr lang="en-US" noProof="0"/>
          </a:p>
        </p:txBody>
      </p:sp>
      <p:sp>
        <p:nvSpPr>
          <p:cNvPr id="667" name="PlaceHolder 3"/>
          <p:cNvSpPr>
            <a:spLocks noGrp="1"/>
          </p:cNvSpPr>
          <p:nvPr>
            <p:ph idx="2"/>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929870041"/>
      </p:ext>
    </p:extLst>
  </p:cSld>
  <p:clrMapOvr>
    <a:masterClrMapping/>
  </p:clrMapOvr>
  <p:transition/>
</p:sldLayout>
</file>

<file path=ppt/slideLayouts/slideLayout7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39" name="PlaceHolder 2"/>
          <p:cNvSpPr>
            <a:spLocks noGrp="1"/>
          </p:cNvSpPr>
          <p:nvPr>
            <p:ph idx="1"/>
          </p:nvPr>
        </p:nvSpPr>
        <p:spPr>
          <a:xfrm>
            <a:off x="1467000" y="1713960"/>
            <a:ext cx="3839040" cy="732960"/>
          </a:xfrm>
          <a:prstGeom prst="rect">
            <a:avLst/>
          </a:prstGeom>
          <a:noFill/>
          <a:ln w="0">
            <a:noFill/>
          </a:ln>
        </p:spPr>
        <p:txBody>
          <a:bodyPr tIns="0" rIns="0" bIns="0" anchor="t">
            <a:normAutofit/>
          </a:bodyPr>
          <a:lstStyle/>
          <a:p>
            <a:endParaRPr lang="en-US" noProof="0"/>
          </a:p>
        </p:txBody>
      </p:sp>
      <p:sp>
        <p:nvSpPr>
          <p:cNvPr id="140" name="PlaceHolder 3"/>
          <p:cNvSpPr>
            <a:spLocks noGrp="1"/>
          </p:cNvSpPr>
          <p:nvPr>
            <p:ph idx="2"/>
          </p:nvPr>
        </p:nvSpPr>
        <p:spPr>
          <a:xfrm>
            <a:off x="5498280" y="1713960"/>
            <a:ext cx="3839040" cy="7329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418151999"/>
      </p:ext>
    </p:extLst>
  </p:cSld>
  <p:clrMapOvr>
    <a:masterClrMapping/>
  </p:clrMapOvr>
  <p:transition/>
</p:sldLayout>
</file>

<file path=ppt/slideLayouts/slideLayout7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1584919022"/>
      </p:ext>
    </p:extLst>
  </p:cSld>
  <p:clrMapOvr>
    <a:masterClrMapping/>
  </p:clrMapOvr>
  <p:transition/>
</p:sldLayout>
</file>

<file path=ppt/slideLayouts/slideLayout7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2" name="PlaceHolder 1"/>
          <p:cNvSpPr>
            <a:spLocks noGrp="1"/>
          </p:cNvSpPr>
          <p:nvPr>
            <p:ph type="subTitle"/>
          </p:nvPr>
        </p:nvSpPr>
        <p:spPr>
          <a:xfrm>
            <a:off x="609480" y="273600"/>
            <a:ext cx="10972440" cy="5307840"/>
          </a:xfrm>
          <a:prstGeom prst="rect">
            <a:avLst/>
          </a:prstGeom>
          <a:noFill/>
          <a:ln w="0">
            <a:noFill/>
          </a:ln>
        </p:spPr>
        <p:txBody>
          <a:bodyPr tIns="0" rIns="0" bIns="0"/>
          <a:lstStyle/>
          <a:p>
            <a:endParaRPr lang="es-ES" noProof="0"/>
          </a:p>
        </p:txBody>
      </p:sp>
    </p:spTree>
    <p:extLst>
      <p:ext uri="{BB962C8B-B14F-4D97-AF65-F5344CB8AC3E}">
        <p14:creationId xmlns:p14="http://schemas.microsoft.com/office/powerpoint/2010/main" val="1908094187"/>
      </p:ext>
    </p:extLst>
  </p:cSld>
  <p:clrMapOvr>
    <a:masterClrMapping/>
  </p:clrMapOvr>
  <p:transition/>
</p:sldLayout>
</file>

<file path=ppt/slideLayouts/slideLayout7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44"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145" name="PlaceHolder 3"/>
          <p:cNvSpPr>
            <a:spLocks noGrp="1"/>
          </p:cNvSpPr>
          <p:nvPr>
            <p:ph idx="2"/>
          </p:nvPr>
        </p:nvSpPr>
        <p:spPr>
          <a:xfrm>
            <a:off x="5498280" y="1713960"/>
            <a:ext cx="3839040" cy="732960"/>
          </a:xfrm>
          <a:prstGeom prst="rect">
            <a:avLst/>
          </a:prstGeom>
          <a:noFill/>
          <a:ln w="0">
            <a:noFill/>
          </a:ln>
        </p:spPr>
        <p:txBody>
          <a:bodyPr tIns="0" rIns="0" bIns="0" anchor="t">
            <a:normAutofit/>
          </a:bodyPr>
          <a:lstStyle/>
          <a:p>
            <a:endParaRPr lang="en-US" noProof="0"/>
          </a:p>
        </p:txBody>
      </p:sp>
      <p:sp>
        <p:nvSpPr>
          <p:cNvPr id="146" name="PlaceHolder 4"/>
          <p:cNvSpPr>
            <a:spLocks noGrp="1"/>
          </p:cNvSpPr>
          <p:nvPr>
            <p:ph idx="3"/>
          </p:nvPr>
        </p:nvSpPr>
        <p:spPr>
          <a:xfrm>
            <a:off x="146700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2699889391"/>
      </p:ext>
    </p:extLst>
  </p:cSld>
  <p:clrMapOvr>
    <a:masterClrMapping/>
  </p:clrMapOvr>
  <p:transition/>
</p:sldLayout>
</file>

<file path=ppt/slideLayouts/slideLayout7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48" name="PlaceHolder 2"/>
          <p:cNvSpPr>
            <a:spLocks noGrp="1"/>
          </p:cNvSpPr>
          <p:nvPr>
            <p:ph idx="1"/>
          </p:nvPr>
        </p:nvSpPr>
        <p:spPr>
          <a:xfrm>
            <a:off x="1467000" y="1713960"/>
            <a:ext cx="3839040" cy="732960"/>
          </a:xfrm>
          <a:prstGeom prst="rect">
            <a:avLst/>
          </a:prstGeom>
          <a:noFill/>
          <a:ln w="0">
            <a:noFill/>
          </a:ln>
        </p:spPr>
        <p:txBody>
          <a:bodyPr tIns="0" rIns="0" bIns="0" anchor="t">
            <a:normAutofit/>
          </a:bodyPr>
          <a:lstStyle/>
          <a:p>
            <a:endParaRPr lang="en-US" noProof="0"/>
          </a:p>
        </p:txBody>
      </p:sp>
      <p:sp>
        <p:nvSpPr>
          <p:cNvPr id="149"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150" name="PlaceHolder 4"/>
          <p:cNvSpPr>
            <a:spLocks noGrp="1"/>
          </p:cNvSpPr>
          <p:nvPr>
            <p:ph idx="3"/>
          </p:nvPr>
        </p:nvSpPr>
        <p:spPr>
          <a:xfrm>
            <a:off x="549828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1961771575"/>
      </p:ext>
    </p:extLst>
  </p:cSld>
  <p:clrMapOvr>
    <a:masterClrMapping/>
  </p:clrMapOvr>
  <p:transition/>
</p:sldLayout>
</file>

<file path=ppt/slideLayouts/slideLayout7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52"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153"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154" name="PlaceHolder 4"/>
          <p:cNvSpPr>
            <a:spLocks noGrp="1"/>
          </p:cNvSpPr>
          <p:nvPr>
            <p:ph idx="3"/>
          </p:nvPr>
        </p:nvSpPr>
        <p:spPr>
          <a:xfrm>
            <a:off x="1467000" y="2097000"/>
            <a:ext cx="78674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2774632111"/>
      </p:ext>
    </p:extLst>
  </p:cSld>
  <p:clrMapOvr>
    <a:masterClrMapping/>
  </p:clrMapOvr>
  <p:transition/>
</p:sldLayout>
</file>

<file path=ppt/slideLayouts/slideLayout7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56" name="PlaceHolder 2"/>
          <p:cNvSpPr>
            <a:spLocks noGrp="1"/>
          </p:cNvSpPr>
          <p:nvPr>
            <p:ph idx="1"/>
          </p:nvPr>
        </p:nvSpPr>
        <p:spPr>
          <a:xfrm>
            <a:off x="1467000" y="1713960"/>
            <a:ext cx="7867440" cy="349560"/>
          </a:xfrm>
          <a:prstGeom prst="rect">
            <a:avLst/>
          </a:prstGeom>
          <a:noFill/>
          <a:ln w="0">
            <a:noFill/>
          </a:ln>
        </p:spPr>
        <p:txBody>
          <a:bodyPr tIns="0" rIns="0" bIns="0" anchor="t">
            <a:normAutofit/>
          </a:bodyPr>
          <a:lstStyle/>
          <a:p>
            <a:endParaRPr lang="en-US" noProof="0"/>
          </a:p>
        </p:txBody>
      </p:sp>
      <p:sp>
        <p:nvSpPr>
          <p:cNvPr id="157" name="PlaceHolder 3"/>
          <p:cNvSpPr>
            <a:spLocks noGrp="1"/>
          </p:cNvSpPr>
          <p:nvPr>
            <p:ph idx="2"/>
          </p:nvPr>
        </p:nvSpPr>
        <p:spPr>
          <a:xfrm>
            <a:off x="1467000" y="2097000"/>
            <a:ext cx="78674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3504093336"/>
      </p:ext>
    </p:extLst>
  </p:cSld>
  <p:clrMapOvr>
    <a:masterClrMapping/>
  </p:clrMapOvr>
  <p:transition/>
</p:sldLayout>
</file>

<file path=ppt/slideLayouts/slideLayout7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59"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160"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161" name="PlaceHolder 4"/>
          <p:cNvSpPr>
            <a:spLocks noGrp="1"/>
          </p:cNvSpPr>
          <p:nvPr>
            <p:ph idx="3"/>
          </p:nvPr>
        </p:nvSpPr>
        <p:spPr>
          <a:xfrm>
            <a:off x="1467000" y="2097000"/>
            <a:ext cx="3839040" cy="349560"/>
          </a:xfrm>
          <a:prstGeom prst="rect">
            <a:avLst/>
          </a:prstGeom>
          <a:noFill/>
          <a:ln w="0">
            <a:noFill/>
          </a:ln>
        </p:spPr>
        <p:txBody>
          <a:bodyPr tIns="0" rIns="0" bIns="0" anchor="t">
            <a:normAutofit/>
          </a:bodyPr>
          <a:lstStyle/>
          <a:p>
            <a:endParaRPr lang="en-US" noProof="0"/>
          </a:p>
        </p:txBody>
      </p:sp>
      <p:sp>
        <p:nvSpPr>
          <p:cNvPr id="162" name="PlaceHolder 5"/>
          <p:cNvSpPr>
            <a:spLocks noGrp="1"/>
          </p:cNvSpPr>
          <p:nvPr>
            <p:ph idx="4"/>
          </p:nvPr>
        </p:nvSpPr>
        <p:spPr>
          <a:xfrm>
            <a:off x="549828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12402240"/>
      </p:ext>
    </p:extLst>
  </p:cSld>
  <p:clrMapOvr>
    <a:masterClrMapping/>
  </p:clrMapOvr>
  <p:transition/>
</p:sldLayout>
</file>

<file path=ppt/slideLayouts/slideLayout7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64" name="PlaceHolder 2"/>
          <p:cNvSpPr>
            <a:spLocks noGrp="1"/>
          </p:cNvSpPr>
          <p:nvPr>
            <p:ph idx="1"/>
          </p:nvPr>
        </p:nvSpPr>
        <p:spPr>
          <a:xfrm>
            <a:off x="1467000" y="1713960"/>
            <a:ext cx="2532960" cy="349560"/>
          </a:xfrm>
          <a:prstGeom prst="rect">
            <a:avLst/>
          </a:prstGeom>
          <a:noFill/>
          <a:ln w="0">
            <a:noFill/>
          </a:ln>
        </p:spPr>
        <p:txBody>
          <a:bodyPr tIns="0" rIns="0" bIns="0" anchor="t">
            <a:normAutofit/>
          </a:bodyPr>
          <a:lstStyle/>
          <a:p>
            <a:endParaRPr lang="en-US" noProof="0"/>
          </a:p>
        </p:txBody>
      </p:sp>
      <p:sp>
        <p:nvSpPr>
          <p:cNvPr id="165" name="PlaceHolder 3"/>
          <p:cNvSpPr>
            <a:spLocks noGrp="1"/>
          </p:cNvSpPr>
          <p:nvPr>
            <p:ph idx="2"/>
          </p:nvPr>
        </p:nvSpPr>
        <p:spPr>
          <a:xfrm>
            <a:off x="4127040" y="1713960"/>
            <a:ext cx="2532960" cy="349560"/>
          </a:xfrm>
          <a:prstGeom prst="rect">
            <a:avLst/>
          </a:prstGeom>
          <a:noFill/>
          <a:ln w="0">
            <a:noFill/>
          </a:ln>
        </p:spPr>
        <p:txBody>
          <a:bodyPr tIns="0" rIns="0" bIns="0" anchor="t">
            <a:normAutofit/>
          </a:bodyPr>
          <a:lstStyle/>
          <a:p>
            <a:endParaRPr lang="en-US" noProof="0"/>
          </a:p>
        </p:txBody>
      </p:sp>
      <p:sp>
        <p:nvSpPr>
          <p:cNvPr id="166" name="PlaceHolder 4"/>
          <p:cNvSpPr>
            <a:spLocks noGrp="1"/>
          </p:cNvSpPr>
          <p:nvPr>
            <p:ph idx="3"/>
          </p:nvPr>
        </p:nvSpPr>
        <p:spPr>
          <a:xfrm>
            <a:off x="6787080" y="1713960"/>
            <a:ext cx="2532960" cy="349560"/>
          </a:xfrm>
          <a:prstGeom prst="rect">
            <a:avLst/>
          </a:prstGeom>
          <a:noFill/>
          <a:ln w="0">
            <a:noFill/>
          </a:ln>
        </p:spPr>
        <p:txBody>
          <a:bodyPr tIns="0" rIns="0" bIns="0" anchor="t">
            <a:normAutofit/>
          </a:bodyPr>
          <a:lstStyle/>
          <a:p>
            <a:endParaRPr lang="en-US" noProof="0"/>
          </a:p>
        </p:txBody>
      </p:sp>
      <p:sp>
        <p:nvSpPr>
          <p:cNvPr id="167" name="PlaceHolder 5"/>
          <p:cNvSpPr>
            <a:spLocks noGrp="1"/>
          </p:cNvSpPr>
          <p:nvPr>
            <p:ph idx="4"/>
          </p:nvPr>
        </p:nvSpPr>
        <p:spPr>
          <a:xfrm>
            <a:off x="1467000" y="2097000"/>
            <a:ext cx="2532960" cy="349560"/>
          </a:xfrm>
          <a:prstGeom prst="rect">
            <a:avLst/>
          </a:prstGeom>
          <a:noFill/>
          <a:ln w="0">
            <a:noFill/>
          </a:ln>
        </p:spPr>
        <p:txBody>
          <a:bodyPr tIns="0" rIns="0" bIns="0" anchor="t">
            <a:normAutofit/>
          </a:bodyPr>
          <a:lstStyle/>
          <a:p>
            <a:endParaRPr lang="en-US" noProof="0"/>
          </a:p>
        </p:txBody>
      </p:sp>
      <p:sp>
        <p:nvSpPr>
          <p:cNvPr id="168" name="PlaceHolder 6"/>
          <p:cNvSpPr>
            <a:spLocks noGrp="1"/>
          </p:cNvSpPr>
          <p:nvPr>
            <p:ph idx="5"/>
          </p:nvPr>
        </p:nvSpPr>
        <p:spPr>
          <a:xfrm>
            <a:off x="4127040" y="2097000"/>
            <a:ext cx="2532960" cy="349560"/>
          </a:xfrm>
          <a:prstGeom prst="rect">
            <a:avLst/>
          </a:prstGeom>
          <a:noFill/>
          <a:ln w="0">
            <a:noFill/>
          </a:ln>
        </p:spPr>
        <p:txBody>
          <a:bodyPr tIns="0" rIns="0" bIns="0" anchor="t">
            <a:normAutofit/>
          </a:bodyPr>
          <a:lstStyle/>
          <a:p>
            <a:endParaRPr lang="en-US" noProof="0"/>
          </a:p>
        </p:txBody>
      </p:sp>
      <p:sp>
        <p:nvSpPr>
          <p:cNvPr id="169" name="PlaceHolder 7"/>
          <p:cNvSpPr>
            <a:spLocks noGrp="1"/>
          </p:cNvSpPr>
          <p:nvPr>
            <p:ph idx="6"/>
          </p:nvPr>
        </p:nvSpPr>
        <p:spPr>
          <a:xfrm>
            <a:off x="6787080" y="2097000"/>
            <a:ext cx="253296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1781712004"/>
      </p:ext>
    </p:extLst>
  </p:cSld>
  <p:clrMapOvr>
    <a:masterClrMapping/>
  </p:clrMapOvr>
  <p:transition/>
</p:sldLayout>
</file>

<file path=ppt/slideLayouts/slideLayout70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4315187"/>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69"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70"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71"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
        <p:nvSpPr>
          <p:cNvPr id="672" name="PlaceHolder 5"/>
          <p:cNvSpPr>
            <a:spLocks noGrp="1"/>
          </p:cNvSpPr>
          <p:nvPr>
            <p:ph idx="4"/>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449468373"/>
      </p:ext>
    </p:extLst>
  </p:cSld>
  <p:clrMapOvr>
    <a:masterClrMapping/>
  </p:clrMapOvr>
  <p:transition/>
</p:sldLayout>
</file>

<file path=ppt/slideLayouts/slideLayout71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7"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78"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2047132469"/>
      </p:ext>
    </p:extLst>
  </p:cSld>
  <p:clrMapOvr>
    <a:masterClrMapping/>
  </p:clrMapOvr>
  <p:transition/>
</p:sldLayout>
</file>

<file path=ppt/slideLayouts/slideLayout71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80" name="PlaceHolder 2"/>
          <p:cNvSpPr>
            <a:spLocks noGrp="1"/>
          </p:cNvSpPr>
          <p:nvPr>
            <p:ph idx="1"/>
          </p:nvPr>
        </p:nvSpPr>
        <p:spPr>
          <a:xfrm>
            <a:off x="1467000" y="1713960"/>
            <a:ext cx="78674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594415579"/>
      </p:ext>
    </p:extLst>
  </p:cSld>
  <p:clrMapOvr>
    <a:masterClrMapping/>
  </p:clrMapOvr>
  <p:transition/>
</p:sldLayout>
</file>

<file path=ppt/slideLayouts/slideLayout71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82"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183"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632248899"/>
      </p:ext>
    </p:extLst>
  </p:cSld>
  <p:clrMapOvr>
    <a:masterClrMapping/>
  </p:clrMapOvr>
  <p:transition/>
</p:sldLayout>
</file>

<file path=ppt/slideLayouts/slideLayout7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400525095"/>
      </p:ext>
    </p:extLst>
  </p:cSld>
  <p:clrMapOvr>
    <a:masterClrMapping/>
  </p:clrMapOvr>
  <p:transition/>
</p:sldLayout>
</file>

<file path=ppt/slideLayouts/slideLayout71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5"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495512943"/>
      </p:ext>
    </p:extLst>
  </p:cSld>
  <p:clrMapOvr>
    <a:masterClrMapping/>
  </p:clrMapOvr>
  <p:transition/>
</p:sldLayout>
</file>

<file path=ppt/slideLayouts/slideLayout7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87"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188"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
        <p:nvSpPr>
          <p:cNvPr id="189"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591917299"/>
      </p:ext>
    </p:extLst>
  </p:cSld>
  <p:clrMapOvr>
    <a:masterClrMapping/>
  </p:clrMapOvr>
  <p:transition/>
</p:sldLayout>
</file>

<file path=ppt/slideLayouts/slideLayout7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91"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192"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193" name="PlaceHolder 4"/>
          <p:cNvSpPr>
            <a:spLocks noGrp="1"/>
          </p:cNvSpPr>
          <p:nvPr>
            <p:ph idx="3"/>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014139062"/>
      </p:ext>
    </p:extLst>
  </p:cSld>
  <p:clrMapOvr>
    <a:masterClrMapping/>
  </p:clrMapOvr>
  <p:transition/>
</p:sldLayout>
</file>

<file path=ppt/slideLayouts/slideLayout71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95"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196"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197" name="PlaceHolder 4"/>
          <p:cNvSpPr>
            <a:spLocks noGrp="1"/>
          </p:cNvSpPr>
          <p:nvPr>
            <p:ph idx="3"/>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487231398"/>
      </p:ext>
    </p:extLst>
  </p:cSld>
  <p:clrMapOvr>
    <a:masterClrMapping/>
  </p:clrMapOvr>
  <p:transition/>
</p:sldLayout>
</file>

<file path=ppt/slideLayouts/slideLayout71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99" name="PlaceHolder 2"/>
          <p:cNvSpPr>
            <a:spLocks noGrp="1"/>
          </p:cNvSpPr>
          <p:nvPr>
            <p:ph idx="1"/>
          </p:nvPr>
        </p:nvSpPr>
        <p:spPr>
          <a:xfrm>
            <a:off x="1467000" y="1713960"/>
            <a:ext cx="7867440" cy="349560"/>
          </a:xfrm>
          <a:prstGeom prst="rect">
            <a:avLst/>
          </a:prstGeom>
          <a:noFill/>
          <a:ln w="0">
            <a:noFill/>
          </a:ln>
        </p:spPr>
        <p:txBody>
          <a:bodyPr/>
          <a:lstStyle/>
          <a:p>
            <a:endParaRPr lang="en-US" noProof="0"/>
          </a:p>
        </p:txBody>
      </p:sp>
      <p:sp>
        <p:nvSpPr>
          <p:cNvPr id="200" name="PlaceHolder 3"/>
          <p:cNvSpPr>
            <a:spLocks noGrp="1"/>
          </p:cNvSpPr>
          <p:nvPr>
            <p:ph idx="2"/>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052714273"/>
      </p:ext>
    </p:extLst>
  </p:cSld>
  <p:clrMapOvr>
    <a:masterClrMapping/>
  </p:clrMapOvr>
  <p:transition/>
</p:sldLayout>
</file>

<file path=ppt/slideLayouts/slideLayout71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202"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203"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204"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
        <p:nvSpPr>
          <p:cNvPr id="205" name="PlaceHolder 5"/>
          <p:cNvSpPr>
            <a:spLocks noGrp="1"/>
          </p:cNvSpPr>
          <p:nvPr>
            <p:ph idx="4"/>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554808269"/>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74" name="PlaceHolder 2"/>
          <p:cNvSpPr>
            <a:spLocks noGrp="1"/>
          </p:cNvSpPr>
          <p:nvPr>
            <p:ph idx="1"/>
          </p:nvPr>
        </p:nvSpPr>
        <p:spPr>
          <a:xfrm>
            <a:off x="1467000" y="1713960"/>
            <a:ext cx="2532960" cy="349560"/>
          </a:xfrm>
          <a:prstGeom prst="rect">
            <a:avLst/>
          </a:prstGeom>
          <a:noFill/>
          <a:ln w="0">
            <a:noFill/>
          </a:ln>
        </p:spPr>
        <p:txBody>
          <a:bodyPr/>
          <a:lstStyle/>
          <a:p>
            <a:endParaRPr lang="en-US" noProof="0"/>
          </a:p>
        </p:txBody>
      </p:sp>
      <p:sp>
        <p:nvSpPr>
          <p:cNvPr id="675" name="PlaceHolder 3"/>
          <p:cNvSpPr>
            <a:spLocks noGrp="1"/>
          </p:cNvSpPr>
          <p:nvPr>
            <p:ph idx="2"/>
          </p:nvPr>
        </p:nvSpPr>
        <p:spPr>
          <a:xfrm>
            <a:off x="4127040" y="1713960"/>
            <a:ext cx="2532960" cy="349560"/>
          </a:xfrm>
          <a:prstGeom prst="rect">
            <a:avLst/>
          </a:prstGeom>
          <a:noFill/>
          <a:ln w="0">
            <a:noFill/>
          </a:ln>
        </p:spPr>
        <p:txBody>
          <a:bodyPr/>
          <a:lstStyle/>
          <a:p>
            <a:endParaRPr lang="en-US" noProof="0"/>
          </a:p>
        </p:txBody>
      </p:sp>
      <p:sp>
        <p:nvSpPr>
          <p:cNvPr id="676" name="PlaceHolder 4"/>
          <p:cNvSpPr>
            <a:spLocks noGrp="1"/>
          </p:cNvSpPr>
          <p:nvPr>
            <p:ph idx="3"/>
          </p:nvPr>
        </p:nvSpPr>
        <p:spPr>
          <a:xfrm>
            <a:off x="6787080" y="1713960"/>
            <a:ext cx="2532960" cy="349560"/>
          </a:xfrm>
          <a:prstGeom prst="rect">
            <a:avLst/>
          </a:prstGeom>
          <a:noFill/>
          <a:ln w="0">
            <a:noFill/>
          </a:ln>
        </p:spPr>
        <p:txBody>
          <a:bodyPr/>
          <a:lstStyle/>
          <a:p>
            <a:endParaRPr lang="en-US" noProof="0"/>
          </a:p>
        </p:txBody>
      </p:sp>
      <p:sp>
        <p:nvSpPr>
          <p:cNvPr id="677" name="PlaceHolder 5"/>
          <p:cNvSpPr>
            <a:spLocks noGrp="1"/>
          </p:cNvSpPr>
          <p:nvPr>
            <p:ph idx="4"/>
          </p:nvPr>
        </p:nvSpPr>
        <p:spPr>
          <a:xfrm>
            <a:off x="1467000" y="2097000"/>
            <a:ext cx="2532960" cy="349560"/>
          </a:xfrm>
          <a:prstGeom prst="rect">
            <a:avLst/>
          </a:prstGeom>
          <a:noFill/>
          <a:ln w="0">
            <a:noFill/>
          </a:ln>
        </p:spPr>
        <p:txBody>
          <a:bodyPr/>
          <a:lstStyle/>
          <a:p>
            <a:endParaRPr lang="en-US" noProof="0"/>
          </a:p>
        </p:txBody>
      </p:sp>
      <p:sp>
        <p:nvSpPr>
          <p:cNvPr id="678" name="PlaceHolder 6"/>
          <p:cNvSpPr>
            <a:spLocks noGrp="1"/>
          </p:cNvSpPr>
          <p:nvPr>
            <p:ph idx="5"/>
          </p:nvPr>
        </p:nvSpPr>
        <p:spPr>
          <a:xfrm>
            <a:off x="4127040" y="2097000"/>
            <a:ext cx="2532960" cy="349560"/>
          </a:xfrm>
          <a:prstGeom prst="rect">
            <a:avLst/>
          </a:prstGeom>
          <a:noFill/>
          <a:ln w="0">
            <a:noFill/>
          </a:ln>
        </p:spPr>
        <p:txBody>
          <a:bodyPr/>
          <a:lstStyle/>
          <a:p>
            <a:endParaRPr lang="en-US" noProof="0"/>
          </a:p>
        </p:txBody>
      </p:sp>
      <p:sp>
        <p:nvSpPr>
          <p:cNvPr id="679" name="PlaceHolder 7"/>
          <p:cNvSpPr>
            <a:spLocks noGrp="1"/>
          </p:cNvSpPr>
          <p:nvPr>
            <p:ph idx="6"/>
          </p:nvPr>
        </p:nvSpPr>
        <p:spPr>
          <a:xfrm>
            <a:off x="6787080" y="2097000"/>
            <a:ext cx="253296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334065467"/>
      </p:ext>
    </p:extLst>
  </p:cSld>
  <p:clrMapOvr>
    <a:masterClrMapping/>
  </p:clrMapOvr>
  <p:transition/>
</p:sldLayout>
</file>

<file path=ppt/slideLayouts/slideLayout72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207" name="PlaceHolder 2"/>
          <p:cNvSpPr>
            <a:spLocks noGrp="1"/>
          </p:cNvSpPr>
          <p:nvPr>
            <p:ph idx="1"/>
          </p:nvPr>
        </p:nvSpPr>
        <p:spPr>
          <a:xfrm>
            <a:off x="1467000" y="1713960"/>
            <a:ext cx="2532960" cy="349560"/>
          </a:xfrm>
          <a:prstGeom prst="rect">
            <a:avLst/>
          </a:prstGeom>
          <a:noFill/>
          <a:ln w="0">
            <a:noFill/>
          </a:ln>
        </p:spPr>
        <p:txBody>
          <a:bodyPr/>
          <a:lstStyle/>
          <a:p>
            <a:endParaRPr lang="en-US" noProof="0"/>
          </a:p>
        </p:txBody>
      </p:sp>
      <p:sp>
        <p:nvSpPr>
          <p:cNvPr id="208" name="PlaceHolder 3"/>
          <p:cNvSpPr>
            <a:spLocks noGrp="1"/>
          </p:cNvSpPr>
          <p:nvPr>
            <p:ph idx="2"/>
          </p:nvPr>
        </p:nvSpPr>
        <p:spPr>
          <a:xfrm>
            <a:off x="4127040" y="1713960"/>
            <a:ext cx="2532960" cy="349560"/>
          </a:xfrm>
          <a:prstGeom prst="rect">
            <a:avLst/>
          </a:prstGeom>
          <a:noFill/>
          <a:ln w="0">
            <a:noFill/>
          </a:ln>
        </p:spPr>
        <p:txBody>
          <a:bodyPr/>
          <a:lstStyle/>
          <a:p>
            <a:endParaRPr lang="en-US" noProof="0"/>
          </a:p>
        </p:txBody>
      </p:sp>
      <p:sp>
        <p:nvSpPr>
          <p:cNvPr id="209" name="PlaceHolder 4"/>
          <p:cNvSpPr>
            <a:spLocks noGrp="1"/>
          </p:cNvSpPr>
          <p:nvPr>
            <p:ph idx="3"/>
          </p:nvPr>
        </p:nvSpPr>
        <p:spPr>
          <a:xfrm>
            <a:off x="6787080" y="1713960"/>
            <a:ext cx="2532960" cy="349560"/>
          </a:xfrm>
          <a:prstGeom prst="rect">
            <a:avLst/>
          </a:prstGeom>
          <a:noFill/>
          <a:ln w="0">
            <a:noFill/>
          </a:ln>
        </p:spPr>
        <p:txBody>
          <a:bodyPr/>
          <a:lstStyle/>
          <a:p>
            <a:endParaRPr lang="en-US" noProof="0"/>
          </a:p>
        </p:txBody>
      </p:sp>
      <p:sp>
        <p:nvSpPr>
          <p:cNvPr id="210" name="PlaceHolder 5"/>
          <p:cNvSpPr>
            <a:spLocks noGrp="1"/>
          </p:cNvSpPr>
          <p:nvPr>
            <p:ph idx="4"/>
          </p:nvPr>
        </p:nvSpPr>
        <p:spPr>
          <a:xfrm>
            <a:off x="1467000" y="2097000"/>
            <a:ext cx="2532960" cy="349560"/>
          </a:xfrm>
          <a:prstGeom prst="rect">
            <a:avLst/>
          </a:prstGeom>
          <a:noFill/>
          <a:ln w="0">
            <a:noFill/>
          </a:ln>
        </p:spPr>
        <p:txBody>
          <a:bodyPr/>
          <a:lstStyle/>
          <a:p>
            <a:endParaRPr lang="en-US" noProof="0"/>
          </a:p>
        </p:txBody>
      </p:sp>
      <p:sp>
        <p:nvSpPr>
          <p:cNvPr id="211" name="PlaceHolder 6"/>
          <p:cNvSpPr>
            <a:spLocks noGrp="1"/>
          </p:cNvSpPr>
          <p:nvPr>
            <p:ph idx="5"/>
          </p:nvPr>
        </p:nvSpPr>
        <p:spPr>
          <a:xfrm>
            <a:off x="4127040" y="2097000"/>
            <a:ext cx="2532960" cy="349560"/>
          </a:xfrm>
          <a:prstGeom prst="rect">
            <a:avLst/>
          </a:prstGeom>
          <a:noFill/>
          <a:ln w="0">
            <a:noFill/>
          </a:ln>
        </p:spPr>
        <p:txBody>
          <a:bodyPr/>
          <a:lstStyle/>
          <a:p>
            <a:endParaRPr lang="en-US" noProof="0"/>
          </a:p>
        </p:txBody>
      </p:sp>
      <p:sp>
        <p:nvSpPr>
          <p:cNvPr id="212" name="PlaceHolder 7"/>
          <p:cNvSpPr>
            <a:spLocks noGrp="1"/>
          </p:cNvSpPr>
          <p:nvPr>
            <p:ph idx="6"/>
          </p:nvPr>
        </p:nvSpPr>
        <p:spPr>
          <a:xfrm>
            <a:off x="6787080" y="2097000"/>
            <a:ext cx="253296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552087282"/>
      </p:ext>
    </p:extLst>
  </p:cSld>
  <p:clrMapOvr>
    <a:masterClrMapping/>
  </p:clrMapOvr>
  <p:transition/>
</p:sldLayout>
</file>

<file path=ppt/slideLayouts/slideLayout72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4240608"/>
      </p:ext>
    </p:extLst>
  </p:cSld>
  <p:clrMapOvr>
    <a:masterClrMapping/>
  </p:clrMapOvr>
  <p:transition/>
</p:sldLayout>
</file>

<file path=ppt/slideLayouts/slideLayout72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87"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88" name="PlaceHolder 2"/>
          <p:cNvSpPr>
            <a:spLocks noGrp="1"/>
          </p:cNvSpPr>
          <p:nvPr>
            <p:ph type="subTitle" idx="1"/>
          </p:nvPr>
        </p:nvSpPr>
        <p:spPr>
          <a:xfrm>
            <a:off x="1467000" y="1713960"/>
            <a:ext cx="7867440" cy="732960"/>
          </a:xfrm>
          <a:prstGeom prst="rect">
            <a:avLst/>
          </a:prstGeom>
          <a:noFill/>
          <a:ln w="0">
            <a:noFill/>
          </a:ln>
        </p:spPr>
        <p:txBody>
          <a:bodyPr tIns="0" rIns="0" bIns="0"/>
          <a:lstStyle/>
          <a:p>
            <a:endParaRPr lang="es-ES" noProof="0"/>
          </a:p>
        </p:txBody>
      </p:sp>
    </p:spTree>
    <p:extLst>
      <p:ext uri="{BB962C8B-B14F-4D97-AF65-F5344CB8AC3E}">
        <p14:creationId xmlns:p14="http://schemas.microsoft.com/office/powerpoint/2010/main" val="3543350551"/>
      </p:ext>
    </p:extLst>
  </p:cSld>
  <p:clrMapOvr>
    <a:masterClrMapping/>
  </p:clrMapOvr>
  <p:transition/>
</p:sldLayout>
</file>

<file path=ppt/slideLayouts/slideLayout72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89"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90" name="PlaceHolder 2"/>
          <p:cNvSpPr>
            <a:spLocks noGrp="1"/>
          </p:cNvSpPr>
          <p:nvPr>
            <p:ph idx="1"/>
          </p:nvPr>
        </p:nvSpPr>
        <p:spPr>
          <a:xfrm>
            <a:off x="1467000" y="1713960"/>
            <a:ext cx="7867440" cy="7329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894737398"/>
      </p:ext>
    </p:extLst>
  </p:cSld>
  <p:clrMapOvr>
    <a:masterClrMapping/>
  </p:clrMapOvr>
  <p:transition/>
</p:sldLayout>
</file>

<file path=ppt/slideLayouts/slideLayout72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9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92" name="PlaceHolder 2"/>
          <p:cNvSpPr>
            <a:spLocks noGrp="1"/>
          </p:cNvSpPr>
          <p:nvPr>
            <p:ph idx="1"/>
          </p:nvPr>
        </p:nvSpPr>
        <p:spPr>
          <a:xfrm>
            <a:off x="1467000" y="1713960"/>
            <a:ext cx="3839040" cy="732960"/>
          </a:xfrm>
          <a:prstGeom prst="rect">
            <a:avLst/>
          </a:prstGeom>
          <a:noFill/>
          <a:ln w="0">
            <a:noFill/>
          </a:ln>
        </p:spPr>
        <p:txBody>
          <a:bodyPr tIns="0" rIns="0" bIns="0" anchor="t">
            <a:normAutofit/>
          </a:bodyPr>
          <a:lstStyle/>
          <a:p>
            <a:endParaRPr lang="en-US" noProof="0"/>
          </a:p>
        </p:txBody>
      </p:sp>
      <p:sp>
        <p:nvSpPr>
          <p:cNvPr id="693" name="PlaceHolder 3"/>
          <p:cNvSpPr>
            <a:spLocks noGrp="1"/>
          </p:cNvSpPr>
          <p:nvPr>
            <p:ph idx="2"/>
          </p:nvPr>
        </p:nvSpPr>
        <p:spPr>
          <a:xfrm>
            <a:off x="5498280" y="1713960"/>
            <a:ext cx="3839040" cy="7329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1352335853"/>
      </p:ext>
    </p:extLst>
  </p:cSld>
  <p:clrMapOvr>
    <a:masterClrMapping/>
  </p:clrMapOvr>
  <p:transition/>
</p:sldLayout>
</file>

<file path=ppt/slideLayouts/slideLayout7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9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2788123489"/>
      </p:ext>
    </p:extLst>
  </p:cSld>
  <p:clrMapOvr>
    <a:masterClrMapping/>
  </p:clrMapOvr>
  <p:transition/>
</p:sldLayout>
</file>

<file path=ppt/slideLayouts/slideLayout72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95" name="PlaceHolder 1"/>
          <p:cNvSpPr>
            <a:spLocks noGrp="1"/>
          </p:cNvSpPr>
          <p:nvPr>
            <p:ph type="subTitle"/>
          </p:nvPr>
        </p:nvSpPr>
        <p:spPr>
          <a:xfrm>
            <a:off x="609480" y="273600"/>
            <a:ext cx="10972440" cy="5307840"/>
          </a:xfrm>
          <a:prstGeom prst="rect">
            <a:avLst/>
          </a:prstGeom>
          <a:noFill/>
          <a:ln w="0">
            <a:noFill/>
          </a:ln>
        </p:spPr>
        <p:txBody>
          <a:bodyPr tIns="0" rIns="0" bIns="0"/>
          <a:lstStyle/>
          <a:p>
            <a:endParaRPr lang="es-ES" noProof="0"/>
          </a:p>
        </p:txBody>
      </p:sp>
    </p:spTree>
    <p:extLst>
      <p:ext uri="{BB962C8B-B14F-4D97-AF65-F5344CB8AC3E}">
        <p14:creationId xmlns:p14="http://schemas.microsoft.com/office/powerpoint/2010/main" val="1014926332"/>
      </p:ext>
    </p:extLst>
  </p:cSld>
  <p:clrMapOvr>
    <a:masterClrMapping/>
  </p:clrMapOvr>
  <p:transition/>
</p:sldLayout>
</file>

<file path=ppt/slideLayouts/slideLayout72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9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97"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698" name="PlaceHolder 3"/>
          <p:cNvSpPr>
            <a:spLocks noGrp="1"/>
          </p:cNvSpPr>
          <p:nvPr>
            <p:ph idx="2"/>
          </p:nvPr>
        </p:nvSpPr>
        <p:spPr>
          <a:xfrm>
            <a:off x="5498280" y="1713960"/>
            <a:ext cx="3839040" cy="732960"/>
          </a:xfrm>
          <a:prstGeom prst="rect">
            <a:avLst/>
          </a:prstGeom>
          <a:noFill/>
          <a:ln w="0">
            <a:noFill/>
          </a:ln>
        </p:spPr>
        <p:txBody>
          <a:bodyPr tIns="0" rIns="0" bIns="0" anchor="t">
            <a:normAutofit/>
          </a:bodyPr>
          <a:lstStyle/>
          <a:p>
            <a:endParaRPr lang="en-US" noProof="0"/>
          </a:p>
        </p:txBody>
      </p:sp>
      <p:sp>
        <p:nvSpPr>
          <p:cNvPr id="699" name="PlaceHolder 4"/>
          <p:cNvSpPr>
            <a:spLocks noGrp="1"/>
          </p:cNvSpPr>
          <p:nvPr>
            <p:ph idx="3"/>
          </p:nvPr>
        </p:nvSpPr>
        <p:spPr>
          <a:xfrm>
            <a:off x="146700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3213674947"/>
      </p:ext>
    </p:extLst>
  </p:cSld>
  <p:clrMapOvr>
    <a:masterClrMapping/>
  </p:clrMapOvr>
  <p:transition/>
</p:sldLayout>
</file>

<file path=ppt/slideLayouts/slideLayout7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00"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01" name="PlaceHolder 2"/>
          <p:cNvSpPr>
            <a:spLocks noGrp="1"/>
          </p:cNvSpPr>
          <p:nvPr>
            <p:ph idx="1"/>
          </p:nvPr>
        </p:nvSpPr>
        <p:spPr>
          <a:xfrm>
            <a:off x="1467000" y="1713960"/>
            <a:ext cx="3839040" cy="732960"/>
          </a:xfrm>
          <a:prstGeom prst="rect">
            <a:avLst/>
          </a:prstGeom>
          <a:noFill/>
          <a:ln w="0">
            <a:noFill/>
          </a:ln>
        </p:spPr>
        <p:txBody>
          <a:bodyPr tIns="0" rIns="0" bIns="0" anchor="t">
            <a:normAutofit/>
          </a:bodyPr>
          <a:lstStyle/>
          <a:p>
            <a:endParaRPr lang="en-US" noProof="0"/>
          </a:p>
        </p:txBody>
      </p:sp>
      <p:sp>
        <p:nvSpPr>
          <p:cNvPr id="702"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703" name="PlaceHolder 4"/>
          <p:cNvSpPr>
            <a:spLocks noGrp="1"/>
          </p:cNvSpPr>
          <p:nvPr>
            <p:ph idx="3"/>
          </p:nvPr>
        </p:nvSpPr>
        <p:spPr>
          <a:xfrm>
            <a:off x="549828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1297948846"/>
      </p:ext>
    </p:extLst>
  </p:cSld>
  <p:clrMapOvr>
    <a:masterClrMapping/>
  </p:clrMapOvr>
  <p:transition/>
</p:sldLayout>
</file>

<file path=ppt/slideLayouts/slideLayout72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0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05"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706"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707" name="PlaceHolder 4"/>
          <p:cNvSpPr>
            <a:spLocks noGrp="1"/>
          </p:cNvSpPr>
          <p:nvPr>
            <p:ph idx="3"/>
          </p:nvPr>
        </p:nvSpPr>
        <p:spPr>
          <a:xfrm>
            <a:off x="1467000" y="2097000"/>
            <a:ext cx="78674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7492220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5914659"/>
      </p:ext>
    </p:extLst>
  </p:cSld>
  <p:clrMapOvr>
    <a:masterClrMapping/>
  </p:clrMapOvr>
  <p:transition/>
</p:sldLayout>
</file>

<file path=ppt/slideLayouts/slideLayout73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09" name="PlaceHolder 2"/>
          <p:cNvSpPr>
            <a:spLocks noGrp="1"/>
          </p:cNvSpPr>
          <p:nvPr>
            <p:ph idx="1"/>
          </p:nvPr>
        </p:nvSpPr>
        <p:spPr>
          <a:xfrm>
            <a:off x="1467000" y="1713960"/>
            <a:ext cx="7867440" cy="349560"/>
          </a:xfrm>
          <a:prstGeom prst="rect">
            <a:avLst/>
          </a:prstGeom>
          <a:noFill/>
          <a:ln w="0">
            <a:noFill/>
          </a:ln>
        </p:spPr>
        <p:txBody>
          <a:bodyPr tIns="0" rIns="0" bIns="0" anchor="t">
            <a:normAutofit/>
          </a:bodyPr>
          <a:lstStyle/>
          <a:p>
            <a:endParaRPr lang="en-US" noProof="0"/>
          </a:p>
        </p:txBody>
      </p:sp>
      <p:sp>
        <p:nvSpPr>
          <p:cNvPr id="710" name="PlaceHolder 3"/>
          <p:cNvSpPr>
            <a:spLocks noGrp="1"/>
          </p:cNvSpPr>
          <p:nvPr>
            <p:ph idx="2"/>
          </p:nvPr>
        </p:nvSpPr>
        <p:spPr>
          <a:xfrm>
            <a:off x="1467000" y="2097000"/>
            <a:ext cx="78674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2289048477"/>
      </p:ext>
    </p:extLst>
  </p:cSld>
  <p:clrMapOvr>
    <a:masterClrMapping/>
  </p:clrMapOvr>
  <p:transition/>
</p:sldLayout>
</file>

<file path=ppt/slideLayouts/slideLayout73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12"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713"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714" name="PlaceHolder 4"/>
          <p:cNvSpPr>
            <a:spLocks noGrp="1"/>
          </p:cNvSpPr>
          <p:nvPr>
            <p:ph idx="3"/>
          </p:nvPr>
        </p:nvSpPr>
        <p:spPr>
          <a:xfrm>
            <a:off x="1467000" y="2097000"/>
            <a:ext cx="3839040" cy="349560"/>
          </a:xfrm>
          <a:prstGeom prst="rect">
            <a:avLst/>
          </a:prstGeom>
          <a:noFill/>
          <a:ln w="0">
            <a:noFill/>
          </a:ln>
        </p:spPr>
        <p:txBody>
          <a:bodyPr tIns="0" rIns="0" bIns="0" anchor="t">
            <a:normAutofit/>
          </a:bodyPr>
          <a:lstStyle/>
          <a:p>
            <a:endParaRPr lang="en-US" noProof="0"/>
          </a:p>
        </p:txBody>
      </p:sp>
      <p:sp>
        <p:nvSpPr>
          <p:cNvPr id="715" name="PlaceHolder 5"/>
          <p:cNvSpPr>
            <a:spLocks noGrp="1"/>
          </p:cNvSpPr>
          <p:nvPr>
            <p:ph idx="4"/>
          </p:nvPr>
        </p:nvSpPr>
        <p:spPr>
          <a:xfrm>
            <a:off x="549828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2219319174"/>
      </p:ext>
    </p:extLst>
  </p:cSld>
  <p:clrMapOvr>
    <a:masterClrMapping/>
  </p:clrMapOvr>
  <p:transition/>
</p:sldLayout>
</file>

<file path=ppt/slideLayouts/slideLayout73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17" name="PlaceHolder 2"/>
          <p:cNvSpPr>
            <a:spLocks noGrp="1"/>
          </p:cNvSpPr>
          <p:nvPr>
            <p:ph idx="1"/>
          </p:nvPr>
        </p:nvSpPr>
        <p:spPr>
          <a:xfrm>
            <a:off x="1467000" y="1713960"/>
            <a:ext cx="2532960" cy="349560"/>
          </a:xfrm>
          <a:prstGeom prst="rect">
            <a:avLst/>
          </a:prstGeom>
          <a:noFill/>
          <a:ln w="0">
            <a:noFill/>
          </a:ln>
        </p:spPr>
        <p:txBody>
          <a:bodyPr tIns="0" rIns="0" bIns="0" anchor="t">
            <a:normAutofit/>
          </a:bodyPr>
          <a:lstStyle/>
          <a:p>
            <a:endParaRPr lang="en-US" noProof="0"/>
          </a:p>
        </p:txBody>
      </p:sp>
      <p:sp>
        <p:nvSpPr>
          <p:cNvPr id="718" name="PlaceHolder 3"/>
          <p:cNvSpPr>
            <a:spLocks noGrp="1"/>
          </p:cNvSpPr>
          <p:nvPr>
            <p:ph idx="2"/>
          </p:nvPr>
        </p:nvSpPr>
        <p:spPr>
          <a:xfrm>
            <a:off x="4127040" y="1713960"/>
            <a:ext cx="2532960" cy="349560"/>
          </a:xfrm>
          <a:prstGeom prst="rect">
            <a:avLst/>
          </a:prstGeom>
          <a:noFill/>
          <a:ln w="0">
            <a:noFill/>
          </a:ln>
        </p:spPr>
        <p:txBody>
          <a:bodyPr tIns="0" rIns="0" bIns="0" anchor="t">
            <a:normAutofit/>
          </a:bodyPr>
          <a:lstStyle/>
          <a:p>
            <a:endParaRPr lang="en-US" noProof="0"/>
          </a:p>
        </p:txBody>
      </p:sp>
      <p:sp>
        <p:nvSpPr>
          <p:cNvPr id="719" name="PlaceHolder 4"/>
          <p:cNvSpPr>
            <a:spLocks noGrp="1"/>
          </p:cNvSpPr>
          <p:nvPr>
            <p:ph idx="3"/>
          </p:nvPr>
        </p:nvSpPr>
        <p:spPr>
          <a:xfrm>
            <a:off x="6787080" y="1713960"/>
            <a:ext cx="2532960" cy="349560"/>
          </a:xfrm>
          <a:prstGeom prst="rect">
            <a:avLst/>
          </a:prstGeom>
          <a:noFill/>
          <a:ln w="0">
            <a:noFill/>
          </a:ln>
        </p:spPr>
        <p:txBody>
          <a:bodyPr tIns="0" rIns="0" bIns="0" anchor="t">
            <a:normAutofit/>
          </a:bodyPr>
          <a:lstStyle/>
          <a:p>
            <a:endParaRPr lang="en-US" noProof="0"/>
          </a:p>
        </p:txBody>
      </p:sp>
      <p:sp>
        <p:nvSpPr>
          <p:cNvPr id="720" name="PlaceHolder 5"/>
          <p:cNvSpPr>
            <a:spLocks noGrp="1"/>
          </p:cNvSpPr>
          <p:nvPr>
            <p:ph idx="4"/>
          </p:nvPr>
        </p:nvSpPr>
        <p:spPr>
          <a:xfrm>
            <a:off x="1467000" y="2097000"/>
            <a:ext cx="2532960" cy="349560"/>
          </a:xfrm>
          <a:prstGeom prst="rect">
            <a:avLst/>
          </a:prstGeom>
          <a:noFill/>
          <a:ln w="0">
            <a:noFill/>
          </a:ln>
        </p:spPr>
        <p:txBody>
          <a:bodyPr tIns="0" rIns="0" bIns="0" anchor="t">
            <a:normAutofit/>
          </a:bodyPr>
          <a:lstStyle/>
          <a:p>
            <a:endParaRPr lang="en-US" noProof="0"/>
          </a:p>
        </p:txBody>
      </p:sp>
      <p:sp>
        <p:nvSpPr>
          <p:cNvPr id="721" name="PlaceHolder 6"/>
          <p:cNvSpPr>
            <a:spLocks noGrp="1"/>
          </p:cNvSpPr>
          <p:nvPr>
            <p:ph idx="5"/>
          </p:nvPr>
        </p:nvSpPr>
        <p:spPr>
          <a:xfrm>
            <a:off x="4127040" y="2097000"/>
            <a:ext cx="2532960" cy="349560"/>
          </a:xfrm>
          <a:prstGeom prst="rect">
            <a:avLst/>
          </a:prstGeom>
          <a:noFill/>
          <a:ln w="0">
            <a:noFill/>
          </a:ln>
        </p:spPr>
        <p:txBody>
          <a:bodyPr tIns="0" rIns="0" bIns="0" anchor="t">
            <a:normAutofit/>
          </a:bodyPr>
          <a:lstStyle/>
          <a:p>
            <a:endParaRPr lang="en-US" noProof="0"/>
          </a:p>
        </p:txBody>
      </p:sp>
      <p:sp>
        <p:nvSpPr>
          <p:cNvPr id="722" name="PlaceHolder 7"/>
          <p:cNvSpPr>
            <a:spLocks noGrp="1"/>
          </p:cNvSpPr>
          <p:nvPr>
            <p:ph idx="6"/>
          </p:nvPr>
        </p:nvSpPr>
        <p:spPr>
          <a:xfrm>
            <a:off x="6787080" y="2097000"/>
            <a:ext cx="253296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499152293"/>
      </p:ext>
    </p:extLst>
  </p:cSld>
  <p:clrMapOvr>
    <a:masterClrMapping/>
  </p:clrMapOvr>
  <p:transition/>
</p:sldLayout>
</file>

<file path=ppt/slideLayouts/slideLayout73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38904"/>
      </p:ext>
    </p:extLst>
  </p:cSld>
  <p:clrMapOvr>
    <a:masterClrMapping/>
  </p:clrMapOvr>
  <p:transition/>
</p:sldLayout>
</file>

<file path=ppt/slideLayouts/slideLayout73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4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45"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1630927137"/>
      </p:ext>
    </p:extLst>
  </p:cSld>
  <p:clrMapOvr>
    <a:masterClrMapping/>
  </p:clrMapOvr>
  <p:transition/>
</p:sldLayout>
</file>

<file path=ppt/slideLayouts/slideLayout73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4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47" name="PlaceHolder 2"/>
          <p:cNvSpPr>
            <a:spLocks noGrp="1"/>
          </p:cNvSpPr>
          <p:nvPr>
            <p:ph idx="1"/>
          </p:nvPr>
        </p:nvSpPr>
        <p:spPr>
          <a:xfrm>
            <a:off x="1467000" y="1713960"/>
            <a:ext cx="78674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229458520"/>
      </p:ext>
    </p:extLst>
  </p:cSld>
  <p:clrMapOvr>
    <a:masterClrMapping/>
  </p:clrMapOvr>
  <p:transition/>
</p:sldLayout>
</file>

<file path=ppt/slideLayouts/slideLayout73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4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49"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50"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726309915"/>
      </p:ext>
    </p:extLst>
  </p:cSld>
  <p:clrMapOvr>
    <a:masterClrMapping/>
  </p:clrMapOvr>
  <p:transition/>
</p:sldLayout>
</file>

<file path=ppt/slideLayouts/slideLayout7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5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2264403956"/>
      </p:ext>
    </p:extLst>
  </p:cSld>
  <p:clrMapOvr>
    <a:masterClrMapping/>
  </p:clrMapOvr>
  <p:transition/>
</p:sldLayout>
</file>

<file path=ppt/slideLayouts/slideLayout73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52"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1321232848"/>
      </p:ext>
    </p:extLst>
  </p:cSld>
  <p:clrMapOvr>
    <a:masterClrMapping/>
  </p:clrMapOvr>
  <p:transition/>
</p:sldLayout>
</file>

<file path=ppt/slideLayouts/slideLayout73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5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54"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55"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
        <p:nvSpPr>
          <p:cNvPr id="656"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596271916"/>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87"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88" name="PlaceHolder 2"/>
          <p:cNvSpPr>
            <a:spLocks noGrp="1"/>
          </p:cNvSpPr>
          <p:nvPr>
            <p:ph type="subTitle" idx="1"/>
          </p:nvPr>
        </p:nvSpPr>
        <p:spPr>
          <a:xfrm>
            <a:off x="1467000" y="1713960"/>
            <a:ext cx="7867440" cy="732960"/>
          </a:xfrm>
          <a:prstGeom prst="rect">
            <a:avLst/>
          </a:prstGeom>
          <a:noFill/>
          <a:ln w="0">
            <a:noFill/>
          </a:ln>
        </p:spPr>
        <p:txBody>
          <a:bodyPr tIns="0" rIns="0" bIns="0"/>
          <a:lstStyle/>
          <a:p>
            <a:endParaRPr lang="es-ES" noProof="0"/>
          </a:p>
        </p:txBody>
      </p:sp>
    </p:spTree>
    <p:extLst>
      <p:ext uri="{BB962C8B-B14F-4D97-AF65-F5344CB8AC3E}">
        <p14:creationId xmlns:p14="http://schemas.microsoft.com/office/powerpoint/2010/main" val="2575236568"/>
      </p:ext>
    </p:extLst>
  </p:cSld>
  <p:clrMapOvr>
    <a:masterClrMapping/>
  </p:clrMapOvr>
  <p:transition/>
</p:sldLayout>
</file>

<file path=ppt/slideLayouts/slideLayout7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7"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58"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59"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60" name="PlaceHolder 4"/>
          <p:cNvSpPr>
            <a:spLocks noGrp="1"/>
          </p:cNvSpPr>
          <p:nvPr>
            <p:ph idx="3"/>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841688779"/>
      </p:ext>
    </p:extLst>
  </p:cSld>
  <p:clrMapOvr>
    <a:masterClrMapping/>
  </p:clrMapOvr>
  <p:transition/>
</p:sldLayout>
</file>

<file path=ppt/slideLayouts/slideLayout74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62"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63"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64" name="PlaceHolder 4"/>
          <p:cNvSpPr>
            <a:spLocks noGrp="1"/>
          </p:cNvSpPr>
          <p:nvPr>
            <p:ph idx="3"/>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046811286"/>
      </p:ext>
    </p:extLst>
  </p:cSld>
  <p:clrMapOvr>
    <a:masterClrMapping/>
  </p:clrMapOvr>
  <p:transition/>
</p:sldLayout>
</file>

<file path=ppt/slideLayouts/slideLayout74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5"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66" name="PlaceHolder 2"/>
          <p:cNvSpPr>
            <a:spLocks noGrp="1"/>
          </p:cNvSpPr>
          <p:nvPr>
            <p:ph idx="1"/>
          </p:nvPr>
        </p:nvSpPr>
        <p:spPr>
          <a:xfrm>
            <a:off x="1467000" y="1713960"/>
            <a:ext cx="7867440" cy="349560"/>
          </a:xfrm>
          <a:prstGeom prst="rect">
            <a:avLst/>
          </a:prstGeom>
          <a:noFill/>
          <a:ln w="0">
            <a:noFill/>
          </a:ln>
        </p:spPr>
        <p:txBody>
          <a:bodyPr/>
          <a:lstStyle/>
          <a:p>
            <a:endParaRPr lang="en-US" noProof="0"/>
          </a:p>
        </p:txBody>
      </p:sp>
      <p:sp>
        <p:nvSpPr>
          <p:cNvPr id="667" name="PlaceHolder 3"/>
          <p:cNvSpPr>
            <a:spLocks noGrp="1"/>
          </p:cNvSpPr>
          <p:nvPr>
            <p:ph idx="2"/>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2386276"/>
      </p:ext>
    </p:extLst>
  </p:cSld>
  <p:clrMapOvr>
    <a:masterClrMapping/>
  </p:clrMapOvr>
  <p:transition/>
</p:sldLayout>
</file>

<file path=ppt/slideLayouts/slideLayout74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69"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70"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71"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
        <p:nvSpPr>
          <p:cNvPr id="672" name="PlaceHolder 5"/>
          <p:cNvSpPr>
            <a:spLocks noGrp="1"/>
          </p:cNvSpPr>
          <p:nvPr>
            <p:ph idx="4"/>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079671446"/>
      </p:ext>
    </p:extLst>
  </p:cSld>
  <p:clrMapOvr>
    <a:masterClrMapping/>
  </p:clrMapOvr>
  <p:transition/>
</p:sldLayout>
</file>

<file path=ppt/slideLayouts/slideLayout74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74" name="PlaceHolder 2"/>
          <p:cNvSpPr>
            <a:spLocks noGrp="1"/>
          </p:cNvSpPr>
          <p:nvPr>
            <p:ph idx="1"/>
          </p:nvPr>
        </p:nvSpPr>
        <p:spPr>
          <a:xfrm>
            <a:off x="1467000" y="1713960"/>
            <a:ext cx="2532960" cy="349560"/>
          </a:xfrm>
          <a:prstGeom prst="rect">
            <a:avLst/>
          </a:prstGeom>
          <a:noFill/>
          <a:ln w="0">
            <a:noFill/>
          </a:ln>
        </p:spPr>
        <p:txBody>
          <a:bodyPr/>
          <a:lstStyle/>
          <a:p>
            <a:endParaRPr lang="en-US" noProof="0"/>
          </a:p>
        </p:txBody>
      </p:sp>
      <p:sp>
        <p:nvSpPr>
          <p:cNvPr id="675" name="PlaceHolder 3"/>
          <p:cNvSpPr>
            <a:spLocks noGrp="1"/>
          </p:cNvSpPr>
          <p:nvPr>
            <p:ph idx="2"/>
          </p:nvPr>
        </p:nvSpPr>
        <p:spPr>
          <a:xfrm>
            <a:off x="4127040" y="1713960"/>
            <a:ext cx="2532960" cy="349560"/>
          </a:xfrm>
          <a:prstGeom prst="rect">
            <a:avLst/>
          </a:prstGeom>
          <a:noFill/>
          <a:ln w="0">
            <a:noFill/>
          </a:ln>
        </p:spPr>
        <p:txBody>
          <a:bodyPr/>
          <a:lstStyle/>
          <a:p>
            <a:endParaRPr lang="en-US" noProof="0"/>
          </a:p>
        </p:txBody>
      </p:sp>
      <p:sp>
        <p:nvSpPr>
          <p:cNvPr id="676" name="PlaceHolder 4"/>
          <p:cNvSpPr>
            <a:spLocks noGrp="1"/>
          </p:cNvSpPr>
          <p:nvPr>
            <p:ph idx="3"/>
          </p:nvPr>
        </p:nvSpPr>
        <p:spPr>
          <a:xfrm>
            <a:off x="6787080" y="1713960"/>
            <a:ext cx="2532960" cy="349560"/>
          </a:xfrm>
          <a:prstGeom prst="rect">
            <a:avLst/>
          </a:prstGeom>
          <a:noFill/>
          <a:ln w="0">
            <a:noFill/>
          </a:ln>
        </p:spPr>
        <p:txBody>
          <a:bodyPr/>
          <a:lstStyle/>
          <a:p>
            <a:endParaRPr lang="en-US" noProof="0"/>
          </a:p>
        </p:txBody>
      </p:sp>
      <p:sp>
        <p:nvSpPr>
          <p:cNvPr id="677" name="PlaceHolder 5"/>
          <p:cNvSpPr>
            <a:spLocks noGrp="1"/>
          </p:cNvSpPr>
          <p:nvPr>
            <p:ph idx="4"/>
          </p:nvPr>
        </p:nvSpPr>
        <p:spPr>
          <a:xfrm>
            <a:off x="1467000" y="2097000"/>
            <a:ext cx="2532960" cy="349560"/>
          </a:xfrm>
          <a:prstGeom prst="rect">
            <a:avLst/>
          </a:prstGeom>
          <a:noFill/>
          <a:ln w="0">
            <a:noFill/>
          </a:ln>
        </p:spPr>
        <p:txBody>
          <a:bodyPr/>
          <a:lstStyle/>
          <a:p>
            <a:endParaRPr lang="en-US" noProof="0"/>
          </a:p>
        </p:txBody>
      </p:sp>
      <p:sp>
        <p:nvSpPr>
          <p:cNvPr id="678" name="PlaceHolder 6"/>
          <p:cNvSpPr>
            <a:spLocks noGrp="1"/>
          </p:cNvSpPr>
          <p:nvPr>
            <p:ph idx="5"/>
          </p:nvPr>
        </p:nvSpPr>
        <p:spPr>
          <a:xfrm>
            <a:off x="4127040" y="2097000"/>
            <a:ext cx="2532960" cy="349560"/>
          </a:xfrm>
          <a:prstGeom prst="rect">
            <a:avLst/>
          </a:prstGeom>
          <a:noFill/>
          <a:ln w="0">
            <a:noFill/>
          </a:ln>
        </p:spPr>
        <p:txBody>
          <a:bodyPr/>
          <a:lstStyle/>
          <a:p>
            <a:endParaRPr lang="en-US" noProof="0"/>
          </a:p>
        </p:txBody>
      </p:sp>
      <p:sp>
        <p:nvSpPr>
          <p:cNvPr id="679" name="PlaceHolder 7"/>
          <p:cNvSpPr>
            <a:spLocks noGrp="1"/>
          </p:cNvSpPr>
          <p:nvPr>
            <p:ph idx="6"/>
          </p:nvPr>
        </p:nvSpPr>
        <p:spPr>
          <a:xfrm>
            <a:off x="6787080" y="2097000"/>
            <a:ext cx="253296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439722877"/>
      </p:ext>
    </p:extLst>
  </p:cSld>
  <p:clrMapOvr>
    <a:masterClrMapping/>
  </p:clrMapOvr>
  <p:transition/>
</p:sldLayout>
</file>

<file path=ppt/slideLayouts/slideLayout74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767510"/>
      </p:ext>
    </p:extLst>
  </p:cSld>
  <p:clrMapOvr>
    <a:masterClrMapping/>
  </p:clrMapOvr>
  <p:transition/>
</p:sldLayout>
</file>

<file path=ppt/slideLayouts/slideLayout74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01"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02"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1097501319"/>
      </p:ext>
    </p:extLst>
  </p:cSld>
  <p:clrMapOvr>
    <a:masterClrMapping/>
  </p:clrMapOvr>
  <p:transition/>
</p:sldLayout>
</file>

<file path=ppt/slideLayouts/slideLayout74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03"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04" name="PlaceHolder 2"/>
          <p:cNvSpPr>
            <a:spLocks noGrp="1"/>
          </p:cNvSpPr>
          <p:nvPr>
            <p:ph idx="1"/>
          </p:nvPr>
        </p:nvSpPr>
        <p:spPr>
          <a:xfrm>
            <a:off x="1467000" y="1713960"/>
            <a:ext cx="78674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007089800"/>
      </p:ext>
    </p:extLst>
  </p:cSld>
  <p:clrMapOvr>
    <a:masterClrMapping/>
  </p:clrMapOvr>
  <p:transition/>
</p:sldLayout>
</file>

<file path=ppt/slideLayouts/slideLayout74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05"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06"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07"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23711408"/>
      </p:ext>
    </p:extLst>
  </p:cSld>
  <p:clrMapOvr>
    <a:masterClrMapping/>
  </p:clrMapOvr>
  <p:transition/>
</p:sldLayout>
</file>

<file path=ppt/slideLayouts/slideLayout7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08"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101753728"/>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89"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90" name="PlaceHolder 2"/>
          <p:cNvSpPr>
            <a:spLocks noGrp="1"/>
          </p:cNvSpPr>
          <p:nvPr>
            <p:ph idx="1"/>
          </p:nvPr>
        </p:nvSpPr>
        <p:spPr>
          <a:xfrm>
            <a:off x="1467000" y="1713960"/>
            <a:ext cx="7867440" cy="7329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46227336"/>
      </p:ext>
    </p:extLst>
  </p:cSld>
  <p:clrMapOvr>
    <a:masterClrMapping/>
  </p:clrMapOvr>
  <p:transition/>
</p:sldLayout>
</file>

<file path=ppt/slideLayouts/slideLayout75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9"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1429572076"/>
      </p:ext>
    </p:extLst>
  </p:cSld>
  <p:clrMapOvr>
    <a:masterClrMapping/>
  </p:clrMapOvr>
  <p:transition/>
</p:sldLayout>
</file>

<file path=ppt/slideLayouts/slideLayout75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0"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11"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12"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
        <p:nvSpPr>
          <p:cNvPr id="613"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281199081"/>
      </p:ext>
    </p:extLst>
  </p:cSld>
  <p:clrMapOvr>
    <a:masterClrMapping/>
  </p:clrMapOvr>
  <p:transition/>
</p:sldLayout>
</file>

<file path=ppt/slideLayouts/slideLayout7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4"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15"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16"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17" name="PlaceHolder 4"/>
          <p:cNvSpPr>
            <a:spLocks noGrp="1"/>
          </p:cNvSpPr>
          <p:nvPr>
            <p:ph idx="3"/>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287387638"/>
      </p:ext>
    </p:extLst>
  </p:cSld>
  <p:clrMapOvr>
    <a:masterClrMapping/>
  </p:clrMapOvr>
  <p:transition/>
</p:sldLayout>
</file>

<file path=ppt/slideLayouts/slideLayout75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8"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19"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20"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21" name="PlaceHolder 4"/>
          <p:cNvSpPr>
            <a:spLocks noGrp="1"/>
          </p:cNvSpPr>
          <p:nvPr>
            <p:ph idx="3"/>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323555675"/>
      </p:ext>
    </p:extLst>
  </p:cSld>
  <p:clrMapOvr>
    <a:masterClrMapping/>
  </p:clrMapOvr>
  <p:transition/>
</p:sldLayout>
</file>

<file path=ppt/slideLayouts/slideLayout75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2"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23" name="PlaceHolder 2"/>
          <p:cNvSpPr>
            <a:spLocks noGrp="1"/>
          </p:cNvSpPr>
          <p:nvPr>
            <p:ph idx="1"/>
          </p:nvPr>
        </p:nvSpPr>
        <p:spPr>
          <a:xfrm>
            <a:off x="1467000" y="1713960"/>
            <a:ext cx="7867440" cy="349560"/>
          </a:xfrm>
          <a:prstGeom prst="rect">
            <a:avLst/>
          </a:prstGeom>
          <a:noFill/>
          <a:ln w="0">
            <a:noFill/>
          </a:ln>
        </p:spPr>
        <p:txBody>
          <a:bodyPr/>
          <a:lstStyle/>
          <a:p>
            <a:endParaRPr lang="en-US" noProof="0"/>
          </a:p>
        </p:txBody>
      </p:sp>
      <p:sp>
        <p:nvSpPr>
          <p:cNvPr id="624" name="PlaceHolder 3"/>
          <p:cNvSpPr>
            <a:spLocks noGrp="1"/>
          </p:cNvSpPr>
          <p:nvPr>
            <p:ph idx="2"/>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641738298"/>
      </p:ext>
    </p:extLst>
  </p:cSld>
  <p:clrMapOvr>
    <a:masterClrMapping/>
  </p:clrMapOvr>
  <p:transition/>
</p:sldLayout>
</file>

<file path=ppt/slideLayouts/slideLayout75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5"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26"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27"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28"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
        <p:nvSpPr>
          <p:cNvPr id="629" name="PlaceHolder 5"/>
          <p:cNvSpPr>
            <a:spLocks noGrp="1"/>
          </p:cNvSpPr>
          <p:nvPr>
            <p:ph idx="4"/>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354168356"/>
      </p:ext>
    </p:extLst>
  </p:cSld>
  <p:clrMapOvr>
    <a:masterClrMapping/>
  </p:clrMapOvr>
  <p:transition/>
</p:sldLayout>
</file>

<file path=ppt/slideLayouts/slideLayout75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30"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31" name="PlaceHolder 2"/>
          <p:cNvSpPr>
            <a:spLocks noGrp="1"/>
          </p:cNvSpPr>
          <p:nvPr>
            <p:ph idx="1"/>
          </p:nvPr>
        </p:nvSpPr>
        <p:spPr>
          <a:xfrm>
            <a:off x="1467000" y="1713960"/>
            <a:ext cx="2532960" cy="349560"/>
          </a:xfrm>
          <a:prstGeom prst="rect">
            <a:avLst/>
          </a:prstGeom>
          <a:noFill/>
          <a:ln w="0">
            <a:noFill/>
          </a:ln>
        </p:spPr>
        <p:txBody>
          <a:bodyPr/>
          <a:lstStyle/>
          <a:p>
            <a:endParaRPr lang="en-US" noProof="0"/>
          </a:p>
        </p:txBody>
      </p:sp>
      <p:sp>
        <p:nvSpPr>
          <p:cNvPr id="632" name="PlaceHolder 3"/>
          <p:cNvSpPr>
            <a:spLocks noGrp="1"/>
          </p:cNvSpPr>
          <p:nvPr>
            <p:ph idx="2"/>
          </p:nvPr>
        </p:nvSpPr>
        <p:spPr>
          <a:xfrm>
            <a:off x="4127040" y="1713960"/>
            <a:ext cx="2532960" cy="349560"/>
          </a:xfrm>
          <a:prstGeom prst="rect">
            <a:avLst/>
          </a:prstGeom>
          <a:noFill/>
          <a:ln w="0">
            <a:noFill/>
          </a:ln>
        </p:spPr>
        <p:txBody>
          <a:bodyPr/>
          <a:lstStyle/>
          <a:p>
            <a:endParaRPr lang="en-US" noProof="0"/>
          </a:p>
        </p:txBody>
      </p:sp>
      <p:sp>
        <p:nvSpPr>
          <p:cNvPr id="633" name="PlaceHolder 4"/>
          <p:cNvSpPr>
            <a:spLocks noGrp="1"/>
          </p:cNvSpPr>
          <p:nvPr>
            <p:ph idx="3"/>
          </p:nvPr>
        </p:nvSpPr>
        <p:spPr>
          <a:xfrm>
            <a:off x="6787080" y="1713960"/>
            <a:ext cx="2532960" cy="349560"/>
          </a:xfrm>
          <a:prstGeom prst="rect">
            <a:avLst/>
          </a:prstGeom>
          <a:noFill/>
          <a:ln w="0">
            <a:noFill/>
          </a:ln>
        </p:spPr>
        <p:txBody>
          <a:bodyPr/>
          <a:lstStyle/>
          <a:p>
            <a:endParaRPr lang="en-US" noProof="0"/>
          </a:p>
        </p:txBody>
      </p:sp>
      <p:sp>
        <p:nvSpPr>
          <p:cNvPr id="634" name="PlaceHolder 5"/>
          <p:cNvSpPr>
            <a:spLocks noGrp="1"/>
          </p:cNvSpPr>
          <p:nvPr>
            <p:ph idx="4"/>
          </p:nvPr>
        </p:nvSpPr>
        <p:spPr>
          <a:xfrm>
            <a:off x="1467000" y="2097000"/>
            <a:ext cx="2532960" cy="349560"/>
          </a:xfrm>
          <a:prstGeom prst="rect">
            <a:avLst/>
          </a:prstGeom>
          <a:noFill/>
          <a:ln w="0">
            <a:noFill/>
          </a:ln>
        </p:spPr>
        <p:txBody>
          <a:bodyPr/>
          <a:lstStyle/>
          <a:p>
            <a:endParaRPr lang="en-US" noProof="0"/>
          </a:p>
        </p:txBody>
      </p:sp>
      <p:sp>
        <p:nvSpPr>
          <p:cNvPr id="635" name="PlaceHolder 6"/>
          <p:cNvSpPr>
            <a:spLocks noGrp="1"/>
          </p:cNvSpPr>
          <p:nvPr>
            <p:ph idx="5"/>
          </p:nvPr>
        </p:nvSpPr>
        <p:spPr>
          <a:xfrm>
            <a:off x="4127040" y="2097000"/>
            <a:ext cx="2532960" cy="349560"/>
          </a:xfrm>
          <a:prstGeom prst="rect">
            <a:avLst/>
          </a:prstGeom>
          <a:noFill/>
          <a:ln w="0">
            <a:noFill/>
          </a:ln>
        </p:spPr>
        <p:txBody>
          <a:bodyPr/>
          <a:lstStyle/>
          <a:p>
            <a:endParaRPr lang="en-US" noProof="0"/>
          </a:p>
        </p:txBody>
      </p:sp>
      <p:sp>
        <p:nvSpPr>
          <p:cNvPr id="636" name="PlaceHolder 7"/>
          <p:cNvSpPr>
            <a:spLocks noGrp="1"/>
          </p:cNvSpPr>
          <p:nvPr>
            <p:ph idx="6"/>
          </p:nvPr>
        </p:nvSpPr>
        <p:spPr>
          <a:xfrm>
            <a:off x="6787080" y="2097000"/>
            <a:ext cx="253296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593887160"/>
      </p:ext>
    </p:extLst>
  </p:cSld>
  <p:clrMapOvr>
    <a:masterClrMapping/>
  </p:clrMapOvr>
  <p:transition/>
</p:sldLayout>
</file>

<file path=ppt/slideLayouts/slideLayout75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922695"/>
      </p:ext>
    </p:extLst>
  </p:cSld>
  <p:clrMapOvr>
    <a:masterClrMapping/>
  </p:clrMapOvr>
  <p:transition/>
</p:sldLayout>
</file>

<file path=ppt/slideLayouts/slideLayout758.xml><?xml version="1.0" encoding="utf-8"?>
<p:sldLayout xmlns:a="http://schemas.openxmlformats.org/drawingml/2006/main" xmlns:r="http://schemas.openxmlformats.org/officeDocument/2006/relationships" xmlns:p="http://schemas.openxmlformats.org/presentationml/2006/main" type="tx" preserve="1">
  <p:cSld name="Diapositiva de título">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7"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r>
              <a:rPr lang="es-ES" noProof="0"/>
              <a:t>Haga clic para modificar el estilo de subtítulo del patrón</a:t>
            </a:r>
          </a:p>
        </p:txBody>
      </p:sp>
    </p:spTree>
    <p:extLst>
      <p:ext uri="{BB962C8B-B14F-4D97-AF65-F5344CB8AC3E}">
        <p14:creationId xmlns:p14="http://schemas.microsoft.com/office/powerpoint/2010/main" val="1259129505"/>
      </p:ext>
    </p:extLst>
  </p:cSld>
  <p:clrMapOvr>
    <a:masterClrMapping/>
  </p:clrMapOvr>
  <p:transition/>
</p:sldLayout>
</file>

<file path=ppt/slideLayouts/slideLayout75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9" name="PlaceHolder 2"/>
          <p:cNvSpPr>
            <a:spLocks noGrp="1"/>
          </p:cNvSpPr>
          <p:nvPr>
            <p:ph idx="1"/>
          </p:nvPr>
        </p:nvSpPr>
        <p:spPr>
          <a:xfrm>
            <a:off x="1467000" y="1713960"/>
            <a:ext cx="7867440" cy="7329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2915739009"/>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9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92" name="PlaceHolder 2"/>
          <p:cNvSpPr>
            <a:spLocks noGrp="1"/>
          </p:cNvSpPr>
          <p:nvPr>
            <p:ph idx="1"/>
          </p:nvPr>
        </p:nvSpPr>
        <p:spPr>
          <a:xfrm>
            <a:off x="1467000" y="1713960"/>
            <a:ext cx="3839040" cy="732960"/>
          </a:xfrm>
          <a:prstGeom prst="rect">
            <a:avLst/>
          </a:prstGeom>
          <a:noFill/>
          <a:ln w="0">
            <a:noFill/>
          </a:ln>
        </p:spPr>
        <p:txBody>
          <a:bodyPr tIns="0" rIns="0" bIns="0" anchor="t">
            <a:normAutofit/>
          </a:bodyPr>
          <a:lstStyle/>
          <a:p>
            <a:endParaRPr lang="en-US" noProof="0"/>
          </a:p>
        </p:txBody>
      </p:sp>
      <p:sp>
        <p:nvSpPr>
          <p:cNvPr id="693" name="PlaceHolder 3"/>
          <p:cNvSpPr>
            <a:spLocks noGrp="1"/>
          </p:cNvSpPr>
          <p:nvPr>
            <p:ph idx="2"/>
          </p:nvPr>
        </p:nvSpPr>
        <p:spPr>
          <a:xfrm>
            <a:off x="5498280" y="1713960"/>
            <a:ext cx="3839040" cy="7329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3327503721"/>
      </p:ext>
    </p:extLst>
  </p:cSld>
  <p:clrMapOvr>
    <a:masterClrMapping/>
  </p:clrMapOvr>
  <p:transition/>
</p:sldLayout>
</file>

<file path=ppt/slideLayouts/slideLayout76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11" name="PlaceHolder 2"/>
          <p:cNvSpPr>
            <a:spLocks noGrp="1"/>
          </p:cNvSpPr>
          <p:nvPr>
            <p:ph idx="1"/>
          </p:nvPr>
        </p:nvSpPr>
        <p:spPr>
          <a:xfrm>
            <a:off x="1467000" y="1713960"/>
            <a:ext cx="3839040" cy="732960"/>
          </a:xfrm>
          <a:prstGeom prst="rect">
            <a:avLst/>
          </a:prstGeom>
          <a:noFill/>
          <a:ln w="0">
            <a:noFill/>
          </a:ln>
        </p:spPr>
        <p:txBody>
          <a:bodyPr/>
          <a:lstStyle/>
          <a:p>
            <a:pPr lvl="0"/>
            <a:r>
              <a:rPr lang="es-ES" noProof="0"/>
              <a:t>Haga clic para modificar el estilo de texto del patrón</a:t>
            </a:r>
          </a:p>
        </p:txBody>
      </p:sp>
      <p:sp>
        <p:nvSpPr>
          <p:cNvPr id="12" name="PlaceHolder 3"/>
          <p:cNvSpPr>
            <a:spLocks noGrp="1"/>
          </p:cNvSpPr>
          <p:nvPr>
            <p:ph idx="2"/>
          </p:nvPr>
        </p:nvSpPr>
        <p:spPr>
          <a:xfrm>
            <a:off x="5498280" y="1713960"/>
            <a:ext cx="3839040" cy="7329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4203935629"/>
      </p:ext>
    </p:extLst>
  </p:cSld>
  <p:clrMapOvr>
    <a:masterClrMapping/>
  </p:clrMapOvr>
  <p:transition/>
</p:sldLayout>
</file>

<file path=ppt/slideLayouts/slideLayout7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Tree>
    <p:extLst>
      <p:ext uri="{BB962C8B-B14F-4D97-AF65-F5344CB8AC3E}">
        <p14:creationId xmlns:p14="http://schemas.microsoft.com/office/powerpoint/2010/main" val="3542210641"/>
      </p:ext>
    </p:extLst>
  </p:cSld>
  <p:clrMapOvr>
    <a:masterClrMapping/>
  </p:clrMapOvr>
  <p:transition/>
</p:sldLayout>
</file>

<file path=ppt/slideLayouts/slideLayout76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r>
              <a:rPr lang="es-ES" noProof="0"/>
              <a:t>Haga clic para modificar el estilo de subtítulo del patrón</a:t>
            </a:r>
          </a:p>
        </p:txBody>
      </p:sp>
    </p:spTree>
    <p:extLst>
      <p:ext uri="{BB962C8B-B14F-4D97-AF65-F5344CB8AC3E}">
        <p14:creationId xmlns:p14="http://schemas.microsoft.com/office/powerpoint/2010/main" val="4258935511"/>
      </p:ext>
    </p:extLst>
  </p:cSld>
  <p:clrMapOvr>
    <a:masterClrMapping/>
  </p:clrMapOvr>
  <p:transition/>
</p:sldLayout>
</file>

<file path=ppt/slideLayouts/slideLayout763.xml><?xml version="1.0" encoding="utf-8"?>
<p:sldLayout xmlns:a="http://schemas.openxmlformats.org/drawingml/2006/main" xmlns:r="http://schemas.openxmlformats.org/officeDocument/2006/relationships" xmlns:p="http://schemas.openxmlformats.org/presentationml/2006/main" type="twoObjAndObj" preserve="1">
  <p:cSld name="Título, 2 objetos y 1 objeto">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16" name="PlaceHolder 2"/>
          <p:cNvSpPr>
            <a:spLocks noGrp="1"/>
          </p:cNvSpPr>
          <p:nvPr>
            <p:ph idx="1"/>
          </p:nvPr>
        </p:nvSpPr>
        <p:spPr>
          <a:xfrm>
            <a:off x="1467000" y="1713960"/>
            <a:ext cx="3839040" cy="349560"/>
          </a:xfrm>
          <a:prstGeom prst="rect">
            <a:avLst/>
          </a:prstGeom>
          <a:noFill/>
          <a:ln w="0">
            <a:noFill/>
          </a:ln>
        </p:spPr>
        <p:txBody>
          <a:bodyPr/>
          <a:lstStyle/>
          <a:p>
            <a:pPr lvl="0"/>
            <a:r>
              <a:rPr lang="es-ES" noProof="0"/>
              <a:t>Haga clic para modificar el estilo de texto del patrón</a:t>
            </a:r>
          </a:p>
        </p:txBody>
      </p:sp>
      <p:sp>
        <p:nvSpPr>
          <p:cNvPr id="17" name="PlaceHolder 3"/>
          <p:cNvSpPr>
            <a:spLocks noGrp="1"/>
          </p:cNvSpPr>
          <p:nvPr>
            <p:ph idx="2"/>
          </p:nvPr>
        </p:nvSpPr>
        <p:spPr>
          <a:xfrm>
            <a:off x="5498280" y="1713960"/>
            <a:ext cx="3839040" cy="732960"/>
          </a:xfrm>
          <a:prstGeom prst="rect">
            <a:avLst/>
          </a:prstGeom>
          <a:noFill/>
          <a:ln w="0">
            <a:noFill/>
          </a:ln>
        </p:spPr>
        <p:txBody>
          <a:bodyPr/>
          <a:lstStyle/>
          <a:p>
            <a:pPr lvl="0"/>
            <a:r>
              <a:rPr lang="es-ES" noProof="0"/>
              <a:t>Haga clic para modificar el estilo de texto del patrón</a:t>
            </a:r>
          </a:p>
        </p:txBody>
      </p:sp>
      <p:sp>
        <p:nvSpPr>
          <p:cNvPr id="18" name="PlaceHolder 4"/>
          <p:cNvSpPr>
            <a:spLocks noGrp="1"/>
          </p:cNvSpPr>
          <p:nvPr>
            <p:ph idx="3"/>
          </p:nvPr>
        </p:nvSpPr>
        <p:spPr>
          <a:xfrm>
            <a:off x="1467000" y="2097000"/>
            <a:ext cx="38390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4293606782"/>
      </p:ext>
    </p:extLst>
  </p:cSld>
  <p:clrMapOvr>
    <a:masterClrMapping/>
  </p:clrMapOvr>
  <p:transition/>
</p:sldLayout>
</file>

<file path=ppt/slideLayouts/slideLayout76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20" name="PlaceHolder 2"/>
          <p:cNvSpPr>
            <a:spLocks noGrp="1"/>
          </p:cNvSpPr>
          <p:nvPr>
            <p:ph idx="1"/>
          </p:nvPr>
        </p:nvSpPr>
        <p:spPr>
          <a:xfrm>
            <a:off x="1467000" y="1713960"/>
            <a:ext cx="3839040" cy="732960"/>
          </a:xfrm>
          <a:prstGeom prst="rect">
            <a:avLst/>
          </a:prstGeom>
          <a:noFill/>
          <a:ln w="0">
            <a:noFill/>
          </a:ln>
        </p:spPr>
        <p:txBody>
          <a:bodyPr/>
          <a:lstStyle/>
          <a:p>
            <a:pPr lvl="0"/>
            <a:r>
              <a:rPr lang="es-ES" noProof="0"/>
              <a:t>Haga clic para modificar el estilo de texto del patrón</a:t>
            </a:r>
          </a:p>
        </p:txBody>
      </p:sp>
      <p:sp>
        <p:nvSpPr>
          <p:cNvPr id="21" name="PlaceHolder 3"/>
          <p:cNvSpPr>
            <a:spLocks noGrp="1"/>
          </p:cNvSpPr>
          <p:nvPr>
            <p:ph idx="2"/>
          </p:nvPr>
        </p:nvSpPr>
        <p:spPr>
          <a:xfrm>
            <a:off x="5498280" y="1713960"/>
            <a:ext cx="3839040" cy="349560"/>
          </a:xfrm>
          <a:prstGeom prst="rect">
            <a:avLst/>
          </a:prstGeom>
          <a:noFill/>
          <a:ln w="0">
            <a:noFill/>
          </a:ln>
        </p:spPr>
        <p:txBody>
          <a:bodyPr/>
          <a:lstStyle/>
          <a:p>
            <a:pPr lvl="0"/>
            <a:r>
              <a:rPr lang="es-ES" noProof="0"/>
              <a:t>Haga clic para modificar el estilo de texto del patrón</a:t>
            </a:r>
          </a:p>
        </p:txBody>
      </p:sp>
      <p:sp>
        <p:nvSpPr>
          <p:cNvPr id="22" name="PlaceHolder 4"/>
          <p:cNvSpPr>
            <a:spLocks noGrp="1"/>
          </p:cNvSpPr>
          <p:nvPr>
            <p:ph idx="3"/>
          </p:nvPr>
        </p:nvSpPr>
        <p:spPr>
          <a:xfrm>
            <a:off x="5498280" y="2097000"/>
            <a:ext cx="38390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2306054977"/>
      </p:ext>
    </p:extLst>
  </p:cSld>
  <p:clrMapOvr>
    <a:masterClrMapping/>
  </p:clrMapOvr>
  <p:transition/>
</p:sldLayout>
</file>

<file path=ppt/slideLayouts/slideLayout76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24" name="PlaceHolder 2"/>
          <p:cNvSpPr>
            <a:spLocks noGrp="1"/>
          </p:cNvSpPr>
          <p:nvPr>
            <p:ph idx="1"/>
          </p:nvPr>
        </p:nvSpPr>
        <p:spPr>
          <a:xfrm>
            <a:off x="1467000" y="1713960"/>
            <a:ext cx="3839040" cy="349560"/>
          </a:xfrm>
          <a:prstGeom prst="rect">
            <a:avLst/>
          </a:prstGeom>
          <a:noFill/>
          <a:ln w="0">
            <a:noFill/>
          </a:ln>
        </p:spPr>
        <p:txBody>
          <a:bodyPr/>
          <a:lstStyle/>
          <a:p>
            <a:pPr lvl="0"/>
            <a:r>
              <a:rPr lang="es-ES" noProof="0"/>
              <a:t>Haga clic para modificar el estilo de texto del patrón</a:t>
            </a:r>
          </a:p>
        </p:txBody>
      </p:sp>
      <p:sp>
        <p:nvSpPr>
          <p:cNvPr id="25" name="PlaceHolder 3"/>
          <p:cNvSpPr>
            <a:spLocks noGrp="1"/>
          </p:cNvSpPr>
          <p:nvPr>
            <p:ph idx="2"/>
          </p:nvPr>
        </p:nvSpPr>
        <p:spPr>
          <a:xfrm>
            <a:off x="5498280" y="1713960"/>
            <a:ext cx="3839040" cy="349560"/>
          </a:xfrm>
          <a:prstGeom prst="rect">
            <a:avLst/>
          </a:prstGeom>
          <a:noFill/>
          <a:ln w="0">
            <a:noFill/>
          </a:ln>
        </p:spPr>
        <p:txBody>
          <a:bodyPr/>
          <a:lstStyle/>
          <a:p>
            <a:pPr lvl="0"/>
            <a:r>
              <a:rPr lang="es-ES" noProof="0"/>
              <a:t>Haga clic para modificar el estilo de texto del patrón</a:t>
            </a:r>
          </a:p>
        </p:txBody>
      </p:sp>
      <p:sp>
        <p:nvSpPr>
          <p:cNvPr id="26" name="PlaceHolder 4"/>
          <p:cNvSpPr>
            <a:spLocks noGrp="1"/>
          </p:cNvSpPr>
          <p:nvPr>
            <p:ph idx="3"/>
          </p:nvPr>
        </p:nvSpPr>
        <p:spPr>
          <a:xfrm>
            <a:off x="1467000" y="2097000"/>
            <a:ext cx="78674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894663667"/>
      </p:ext>
    </p:extLst>
  </p:cSld>
  <p:clrMapOvr>
    <a:masterClrMapping/>
  </p:clrMapOvr>
  <p:transition/>
</p:sldLayout>
</file>

<file path=ppt/slideLayouts/slideLayout76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28" name="PlaceHolder 2"/>
          <p:cNvSpPr>
            <a:spLocks noGrp="1"/>
          </p:cNvSpPr>
          <p:nvPr>
            <p:ph idx="1"/>
          </p:nvPr>
        </p:nvSpPr>
        <p:spPr>
          <a:xfrm>
            <a:off x="1467000" y="1713960"/>
            <a:ext cx="7867440" cy="349560"/>
          </a:xfrm>
          <a:prstGeom prst="rect">
            <a:avLst/>
          </a:prstGeom>
          <a:noFill/>
          <a:ln w="0">
            <a:noFill/>
          </a:ln>
        </p:spPr>
        <p:txBody>
          <a:bodyPr/>
          <a:lstStyle/>
          <a:p>
            <a:pPr lvl="0"/>
            <a:r>
              <a:rPr lang="es-ES" noProof="0"/>
              <a:t>Haga clic para modificar el estilo de texto del patrón</a:t>
            </a:r>
          </a:p>
        </p:txBody>
      </p:sp>
      <p:sp>
        <p:nvSpPr>
          <p:cNvPr id="29" name="PlaceHolder 3"/>
          <p:cNvSpPr>
            <a:spLocks noGrp="1"/>
          </p:cNvSpPr>
          <p:nvPr>
            <p:ph idx="2"/>
          </p:nvPr>
        </p:nvSpPr>
        <p:spPr>
          <a:xfrm>
            <a:off x="1467000" y="2097000"/>
            <a:ext cx="78674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3177416380"/>
      </p:ext>
    </p:extLst>
  </p:cSld>
  <p:clrMapOvr>
    <a:masterClrMapping/>
  </p:clrMapOvr>
  <p:transition/>
</p:sldLayout>
</file>

<file path=ppt/slideLayouts/slideLayout76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31" name="PlaceHolder 2"/>
          <p:cNvSpPr>
            <a:spLocks noGrp="1"/>
          </p:cNvSpPr>
          <p:nvPr>
            <p:ph idx="1"/>
          </p:nvPr>
        </p:nvSpPr>
        <p:spPr>
          <a:xfrm>
            <a:off x="1467000" y="1713960"/>
            <a:ext cx="3839040" cy="349560"/>
          </a:xfrm>
          <a:prstGeom prst="rect">
            <a:avLst/>
          </a:prstGeom>
          <a:noFill/>
          <a:ln w="0">
            <a:noFill/>
          </a:ln>
        </p:spPr>
        <p:txBody>
          <a:bodyPr/>
          <a:lstStyle/>
          <a:p>
            <a:pPr lvl="0"/>
            <a:r>
              <a:rPr lang="es-ES" noProof="0"/>
              <a:t>Haga clic para modificar el estilo de texto del patrón</a:t>
            </a:r>
          </a:p>
        </p:txBody>
      </p:sp>
      <p:sp>
        <p:nvSpPr>
          <p:cNvPr id="32" name="PlaceHolder 3"/>
          <p:cNvSpPr>
            <a:spLocks noGrp="1"/>
          </p:cNvSpPr>
          <p:nvPr>
            <p:ph idx="2"/>
          </p:nvPr>
        </p:nvSpPr>
        <p:spPr>
          <a:xfrm>
            <a:off x="5498280" y="1713960"/>
            <a:ext cx="3839040" cy="349560"/>
          </a:xfrm>
          <a:prstGeom prst="rect">
            <a:avLst/>
          </a:prstGeom>
          <a:noFill/>
          <a:ln w="0">
            <a:noFill/>
          </a:ln>
        </p:spPr>
        <p:txBody>
          <a:bodyPr/>
          <a:lstStyle/>
          <a:p>
            <a:pPr lvl="0"/>
            <a:r>
              <a:rPr lang="es-ES" noProof="0"/>
              <a:t>Haga clic para modificar el estilo de texto del patrón</a:t>
            </a:r>
          </a:p>
        </p:txBody>
      </p:sp>
      <p:sp>
        <p:nvSpPr>
          <p:cNvPr id="33" name="PlaceHolder 4"/>
          <p:cNvSpPr>
            <a:spLocks noGrp="1"/>
          </p:cNvSpPr>
          <p:nvPr>
            <p:ph idx="3"/>
          </p:nvPr>
        </p:nvSpPr>
        <p:spPr>
          <a:xfrm>
            <a:off x="1467000" y="2097000"/>
            <a:ext cx="3839040" cy="349560"/>
          </a:xfrm>
          <a:prstGeom prst="rect">
            <a:avLst/>
          </a:prstGeom>
          <a:noFill/>
          <a:ln w="0">
            <a:noFill/>
          </a:ln>
        </p:spPr>
        <p:txBody>
          <a:bodyPr/>
          <a:lstStyle/>
          <a:p>
            <a:pPr lvl="0"/>
            <a:r>
              <a:rPr lang="es-ES" noProof="0"/>
              <a:t>Haga clic para modificar el estilo de texto del patrón</a:t>
            </a:r>
          </a:p>
        </p:txBody>
      </p:sp>
      <p:sp>
        <p:nvSpPr>
          <p:cNvPr id="34" name="PlaceHolder 5"/>
          <p:cNvSpPr>
            <a:spLocks noGrp="1"/>
          </p:cNvSpPr>
          <p:nvPr>
            <p:ph idx="4"/>
          </p:nvPr>
        </p:nvSpPr>
        <p:spPr>
          <a:xfrm>
            <a:off x="5498280" y="2097000"/>
            <a:ext cx="38390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1059591735"/>
      </p:ext>
    </p:extLst>
  </p:cSld>
  <p:clrMapOvr>
    <a:masterClrMapping/>
  </p:clrMapOvr>
  <p:transition/>
</p:sldLayout>
</file>

<file path=ppt/slideLayouts/slideLayout76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36" name="PlaceHolder 2"/>
          <p:cNvSpPr>
            <a:spLocks noGrp="1"/>
          </p:cNvSpPr>
          <p:nvPr>
            <p:ph idx="1"/>
          </p:nvPr>
        </p:nvSpPr>
        <p:spPr>
          <a:xfrm>
            <a:off x="1467000" y="1713960"/>
            <a:ext cx="2532960" cy="349560"/>
          </a:xfrm>
          <a:prstGeom prst="rect">
            <a:avLst/>
          </a:prstGeom>
          <a:noFill/>
          <a:ln w="0">
            <a:noFill/>
          </a:ln>
        </p:spPr>
        <p:txBody>
          <a:bodyPr/>
          <a:lstStyle/>
          <a:p>
            <a:pPr lvl="0"/>
            <a:r>
              <a:rPr lang="es-ES" noProof="0"/>
              <a:t>Haga clic para modificar el estilo de texto del patrón</a:t>
            </a:r>
          </a:p>
        </p:txBody>
      </p:sp>
      <p:sp>
        <p:nvSpPr>
          <p:cNvPr id="37" name="PlaceHolder 3"/>
          <p:cNvSpPr>
            <a:spLocks noGrp="1"/>
          </p:cNvSpPr>
          <p:nvPr>
            <p:ph idx="2"/>
          </p:nvPr>
        </p:nvSpPr>
        <p:spPr>
          <a:xfrm>
            <a:off x="4127040" y="1713960"/>
            <a:ext cx="2532960" cy="349560"/>
          </a:xfrm>
          <a:prstGeom prst="rect">
            <a:avLst/>
          </a:prstGeom>
          <a:noFill/>
          <a:ln w="0">
            <a:noFill/>
          </a:ln>
        </p:spPr>
        <p:txBody>
          <a:bodyPr/>
          <a:lstStyle/>
          <a:p>
            <a:pPr lvl="0"/>
            <a:r>
              <a:rPr lang="es-ES" noProof="0"/>
              <a:t>Haga clic para modificar el estilo de texto del patrón</a:t>
            </a:r>
          </a:p>
        </p:txBody>
      </p:sp>
      <p:sp>
        <p:nvSpPr>
          <p:cNvPr id="38" name="PlaceHolder 4"/>
          <p:cNvSpPr>
            <a:spLocks noGrp="1"/>
          </p:cNvSpPr>
          <p:nvPr>
            <p:ph idx="3"/>
          </p:nvPr>
        </p:nvSpPr>
        <p:spPr>
          <a:xfrm>
            <a:off x="6787080" y="1713960"/>
            <a:ext cx="2532960" cy="349560"/>
          </a:xfrm>
          <a:prstGeom prst="rect">
            <a:avLst/>
          </a:prstGeom>
          <a:noFill/>
          <a:ln w="0">
            <a:noFill/>
          </a:ln>
        </p:spPr>
        <p:txBody>
          <a:bodyPr/>
          <a:lstStyle/>
          <a:p>
            <a:pPr lvl="0"/>
            <a:r>
              <a:rPr lang="es-ES" noProof="0"/>
              <a:t>Haga clic para modificar el estilo de texto del patrón</a:t>
            </a:r>
          </a:p>
        </p:txBody>
      </p:sp>
      <p:sp>
        <p:nvSpPr>
          <p:cNvPr id="39" name="PlaceHolder 5"/>
          <p:cNvSpPr>
            <a:spLocks noGrp="1"/>
          </p:cNvSpPr>
          <p:nvPr>
            <p:ph idx="4"/>
          </p:nvPr>
        </p:nvSpPr>
        <p:spPr>
          <a:xfrm>
            <a:off x="1467000" y="2097000"/>
            <a:ext cx="2532960" cy="349560"/>
          </a:xfrm>
          <a:prstGeom prst="rect">
            <a:avLst/>
          </a:prstGeom>
          <a:noFill/>
          <a:ln w="0">
            <a:noFill/>
          </a:ln>
        </p:spPr>
        <p:txBody>
          <a:bodyPr/>
          <a:lstStyle/>
          <a:p>
            <a:pPr lvl="0"/>
            <a:r>
              <a:rPr lang="es-ES" noProof="0"/>
              <a:t>Haga clic para modificar el estilo de texto del patrón</a:t>
            </a:r>
          </a:p>
        </p:txBody>
      </p:sp>
      <p:sp>
        <p:nvSpPr>
          <p:cNvPr id="40" name="PlaceHolder 6"/>
          <p:cNvSpPr>
            <a:spLocks noGrp="1"/>
          </p:cNvSpPr>
          <p:nvPr>
            <p:ph idx="5"/>
          </p:nvPr>
        </p:nvSpPr>
        <p:spPr>
          <a:xfrm>
            <a:off x="4127040" y="2097000"/>
            <a:ext cx="2532960" cy="349560"/>
          </a:xfrm>
          <a:prstGeom prst="rect">
            <a:avLst/>
          </a:prstGeom>
          <a:noFill/>
          <a:ln w="0">
            <a:noFill/>
          </a:ln>
        </p:spPr>
        <p:txBody>
          <a:bodyPr/>
          <a:lstStyle/>
          <a:p>
            <a:pPr lvl="0"/>
            <a:r>
              <a:rPr lang="es-ES" noProof="0"/>
              <a:t>Haga clic para modificar el estilo de texto del patrón</a:t>
            </a:r>
          </a:p>
        </p:txBody>
      </p:sp>
      <p:sp>
        <p:nvSpPr>
          <p:cNvPr id="41" name="PlaceHolder 7"/>
          <p:cNvSpPr>
            <a:spLocks noGrp="1"/>
          </p:cNvSpPr>
          <p:nvPr>
            <p:ph idx="6"/>
          </p:nvPr>
        </p:nvSpPr>
        <p:spPr>
          <a:xfrm>
            <a:off x="6787080" y="2097000"/>
            <a:ext cx="253296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3861515912"/>
      </p:ext>
    </p:extLst>
  </p:cSld>
  <p:clrMapOvr>
    <a:masterClrMapping/>
  </p:clrMapOvr>
  <p:transition/>
</p:sldLayout>
</file>

<file path=ppt/slideLayouts/slideLayout76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0664456"/>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9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2428259125"/>
      </p:ext>
    </p:extLst>
  </p:cSld>
  <p:clrMapOvr>
    <a:masterClrMapping/>
  </p:clrMapOvr>
  <p:transition/>
</p:sldLayout>
</file>

<file path=ppt/slideLayouts/slideLayout77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50"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668979832"/>
      </p:ext>
    </p:extLst>
  </p:cSld>
  <p:clrMapOvr>
    <a:masterClrMapping/>
  </p:clrMapOvr>
  <p:transition/>
</p:sldLayout>
</file>

<file path=ppt/slideLayouts/slideLayout77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52" name="PlaceHolder 2"/>
          <p:cNvSpPr>
            <a:spLocks noGrp="1"/>
          </p:cNvSpPr>
          <p:nvPr>
            <p:ph idx="1"/>
          </p:nvPr>
        </p:nvSpPr>
        <p:spPr>
          <a:xfrm>
            <a:off x="1467000" y="1713960"/>
            <a:ext cx="78674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048889822"/>
      </p:ext>
    </p:extLst>
  </p:cSld>
  <p:clrMapOvr>
    <a:masterClrMapping/>
  </p:clrMapOvr>
  <p:transition/>
</p:sldLayout>
</file>

<file path=ppt/slideLayouts/slideLayout77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54"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55"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59846664"/>
      </p:ext>
    </p:extLst>
  </p:cSld>
  <p:clrMapOvr>
    <a:masterClrMapping/>
  </p:clrMapOvr>
  <p:transition/>
</p:sldLayout>
</file>

<file path=ppt/slideLayouts/slideLayout7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2125302051"/>
      </p:ext>
    </p:extLst>
  </p:cSld>
  <p:clrMapOvr>
    <a:masterClrMapping/>
  </p:clrMapOvr>
  <p:transition/>
</p:sldLayout>
</file>

<file path=ppt/slideLayouts/slideLayout77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1290043599"/>
      </p:ext>
    </p:extLst>
  </p:cSld>
  <p:clrMapOvr>
    <a:masterClrMapping/>
  </p:clrMapOvr>
  <p:transition/>
</p:sldLayout>
</file>

<file path=ppt/slideLayouts/slideLayout77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59"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0"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
        <p:nvSpPr>
          <p:cNvPr id="61"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92202949"/>
      </p:ext>
    </p:extLst>
  </p:cSld>
  <p:clrMapOvr>
    <a:masterClrMapping/>
  </p:clrMapOvr>
  <p:transition/>
</p:sldLayout>
</file>

<file path=ppt/slideLayouts/slideLayout7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3"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4"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5" name="PlaceHolder 4"/>
          <p:cNvSpPr>
            <a:spLocks noGrp="1"/>
          </p:cNvSpPr>
          <p:nvPr>
            <p:ph idx="3"/>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751486789"/>
      </p:ext>
    </p:extLst>
  </p:cSld>
  <p:clrMapOvr>
    <a:masterClrMapping/>
  </p:clrMapOvr>
  <p:transition/>
</p:sldLayout>
</file>

<file path=ppt/slideLayouts/slideLayout77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7"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8"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9" name="PlaceHolder 4"/>
          <p:cNvSpPr>
            <a:spLocks noGrp="1"/>
          </p:cNvSpPr>
          <p:nvPr>
            <p:ph idx="3"/>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972289759"/>
      </p:ext>
    </p:extLst>
  </p:cSld>
  <p:clrMapOvr>
    <a:masterClrMapping/>
  </p:clrMapOvr>
  <p:transition/>
</p:sldLayout>
</file>

<file path=ppt/slideLayouts/slideLayout77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1" name="PlaceHolder 2"/>
          <p:cNvSpPr>
            <a:spLocks noGrp="1"/>
          </p:cNvSpPr>
          <p:nvPr>
            <p:ph idx="1"/>
          </p:nvPr>
        </p:nvSpPr>
        <p:spPr>
          <a:xfrm>
            <a:off x="1467000" y="1713960"/>
            <a:ext cx="7867440" cy="349560"/>
          </a:xfrm>
          <a:prstGeom prst="rect">
            <a:avLst/>
          </a:prstGeom>
          <a:noFill/>
          <a:ln w="0">
            <a:noFill/>
          </a:ln>
        </p:spPr>
        <p:txBody>
          <a:bodyPr/>
          <a:lstStyle/>
          <a:p>
            <a:endParaRPr lang="en-US" noProof="0"/>
          </a:p>
        </p:txBody>
      </p:sp>
      <p:sp>
        <p:nvSpPr>
          <p:cNvPr id="72" name="PlaceHolder 3"/>
          <p:cNvSpPr>
            <a:spLocks noGrp="1"/>
          </p:cNvSpPr>
          <p:nvPr>
            <p:ph idx="2"/>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291388029"/>
      </p:ext>
    </p:extLst>
  </p:cSld>
  <p:clrMapOvr>
    <a:masterClrMapping/>
  </p:clrMapOvr>
  <p:transition/>
</p:sldLayout>
</file>

<file path=ppt/slideLayouts/slideLayout77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4"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75"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76"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
        <p:nvSpPr>
          <p:cNvPr id="77" name="PlaceHolder 5"/>
          <p:cNvSpPr>
            <a:spLocks noGrp="1"/>
          </p:cNvSpPr>
          <p:nvPr>
            <p:ph idx="4"/>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093931209"/>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95" name="PlaceHolder 1"/>
          <p:cNvSpPr>
            <a:spLocks noGrp="1"/>
          </p:cNvSpPr>
          <p:nvPr>
            <p:ph type="subTitle"/>
          </p:nvPr>
        </p:nvSpPr>
        <p:spPr>
          <a:xfrm>
            <a:off x="609480" y="273600"/>
            <a:ext cx="10972440" cy="5307840"/>
          </a:xfrm>
          <a:prstGeom prst="rect">
            <a:avLst/>
          </a:prstGeom>
          <a:noFill/>
          <a:ln w="0">
            <a:noFill/>
          </a:ln>
        </p:spPr>
        <p:txBody>
          <a:bodyPr tIns="0" rIns="0" bIns="0"/>
          <a:lstStyle/>
          <a:p>
            <a:endParaRPr lang="es-ES" noProof="0"/>
          </a:p>
        </p:txBody>
      </p:sp>
    </p:spTree>
    <p:extLst>
      <p:ext uri="{BB962C8B-B14F-4D97-AF65-F5344CB8AC3E}">
        <p14:creationId xmlns:p14="http://schemas.microsoft.com/office/powerpoint/2010/main" val="1132365682"/>
      </p:ext>
    </p:extLst>
  </p:cSld>
  <p:clrMapOvr>
    <a:masterClrMapping/>
  </p:clrMapOvr>
  <p:transition/>
</p:sldLayout>
</file>

<file path=ppt/slideLayouts/slideLayout78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9" name="PlaceHolder 2"/>
          <p:cNvSpPr>
            <a:spLocks noGrp="1"/>
          </p:cNvSpPr>
          <p:nvPr>
            <p:ph idx="1"/>
          </p:nvPr>
        </p:nvSpPr>
        <p:spPr>
          <a:xfrm>
            <a:off x="1467000" y="1713960"/>
            <a:ext cx="2532960" cy="349560"/>
          </a:xfrm>
          <a:prstGeom prst="rect">
            <a:avLst/>
          </a:prstGeom>
          <a:noFill/>
          <a:ln w="0">
            <a:noFill/>
          </a:ln>
        </p:spPr>
        <p:txBody>
          <a:bodyPr/>
          <a:lstStyle/>
          <a:p>
            <a:endParaRPr lang="en-US" noProof="0"/>
          </a:p>
        </p:txBody>
      </p:sp>
      <p:sp>
        <p:nvSpPr>
          <p:cNvPr id="80" name="PlaceHolder 3"/>
          <p:cNvSpPr>
            <a:spLocks noGrp="1"/>
          </p:cNvSpPr>
          <p:nvPr>
            <p:ph idx="2"/>
          </p:nvPr>
        </p:nvSpPr>
        <p:spPr>
          <a:xfrm>
            <a:off x="4127040" y="1713960"/>
            <a:ext cx="2532960" cy="349560"/>
          </a:xfrm>
          <a:prstGeom prst="rect">
            <a:avLst/>
          </a:prstGeom>
          <a:noFill/>
          <a:ln w="0">
            <a:noFill/>
          </a:ln>
        </p:spPr>
        <p:txBody>
          <a:bodyPr/>
          <a:lstStyle/>
          <a:p>
            <a:endParaRPr lang="en-US" noProof="0"/>
          </a:p>
        </p:txBody>
      </p:sp>
      <p:sp>
        <p:nvSpPr>
          <p:cNvPr id="81" name="PlaceHolder 4"/>
          <p:cNvSpPr>
            <a:spLocks noGrp="1"/>
          </p:cNvSpPr>
          <p:nvPr>
            <p:ph idx="3"/>
          </p:nvPr>
        </p:nvSpPr>
        <p:spPr>
          <a:xfrm>
            <a:off x="6787080" y="1713960"/>
            <a:ext cx="2532960" cy="349560"/>
          </a:xfrm>
          <a:prstGeom prst="rect">
            <a:avLst/>
          </a:prstGeom>
          <a:noFill/>
          <a:ln w="0">
            <a:noFill/>
          </a:ln>
        </p:spPr>
        <p:txBody>
          <a:bodyPr/>
          <a:lstStyle/>
          <a:p>
            <a:endParaRPr lang="en-US" noProof="0"/>
          </a:p>
        </p:txBody>
      </p:sp>
      <p:sp>
        <p:nvSpPr>
          <p:cNvPr id="82" name="PlaceHolder 5"/>
          <p:cNvSpPr>
            <a:spLocks noGrp="1"/>
          </p:cNvSpPr>
          <p:nvPr>
            <p:ph idx="4"/>
          </p:nvPr>
        </p:nvSpPr>
        <p:spPr>
          <a:xfrm>
            <a:off x="1467000" y="2097000"/>
            <a:ext cx="2532960" cy="349560"/>
          </a:xfrm>
          <a:prstGeom prst="rect">
            <a:avLst/>
          </a:prstGeom>
          <a:noFill/>
          <a:ln w="0">
            <a:noFill/>
          </a:ln>
        </p:spPr>
        <p:txBody>
          <a:bodyPr/>
          <a:lstStyle/>
          <a:p>
            <a:endParaRPr lang="en-US" noProof="0"/>
          </a:p>
        </p:txBody>
      </p:sp>
      <p:sp>
        <p:nvSpPr>
          <p:cNvPr id="83" name="PlaceHolder 6"/>
          <p:cNvSpPr>
            <a:spLocks noGrp="1"/>
          </p:cNvSpPr>
          <p:nvPr>
            <p:ph idx="5"/>
          </p:nvPr>
        </p:nvSpPr>
        <p:spPr>
          <a:xfrm>
            <a:off x="4127040" y="2097000"/>
            <a:ext cx="2532960" cy="349560"/>
          </a:xfrm>
          <a:prstGeom prst="rect">
            <a:avLst/>
          </a:prstGeom>
          <a:noFill/>
          <a:ln w="0">
            <a:noFill/>
          </a:ln>
        </p:spPr>
        <p:txBody>
          <a:bodyPr/>
          <a:lstStyle/>
          <a:p>
            <a:endParaRPr lang="en-US" noProof="0"/>
          </a:p>
        </p:txBody>
      </p:sp>
      <p:sp>
        <p:nvSpPr>
          <p:cNvPr id="84" name="PlaceHolder 7"/>
          <p:cNvSpPr>
            <a:spLocks noGrp="1"/>
          </p:cNvSpPr>
          <p:nvPr>
            <p:ph idx="6"/>
          </p:nvPr>
        </p:nvSpPr>
        <p:spPr>
          <a:xfrm>
            <a:off x="6787080" y="2097000"/>
            <a:ext cx="253296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574750418"/>
      </p:ext>
    </p:extLst>
  </p:cSld>
  <p:clrMapOvr>
    <a:masterClrMapping/>
  </p:clrMapOvr>
  <p:transition/>
</p:sldLayout>
</file>

<file path=ppt/slideLayouts/slideLayout78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101274"/>
      </p:ext>
    </p:extLst>
  </p:cSld>
  <p:clrMapOvr>
    <a:masterClrMapping/>
  </p:clrMapOvr>
  <p:transition/>
</p:sldLayout>
</file>

<file path=ppt/slideLayouts/slideLayout78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35" name="PlaceHolder 2"/>
          <p:cNvSpPr>
            <a:spLocks noGrp="1"/>
          </p:cNvSpPr>
          <p:nvPr>
            <p:ph type="subTitle" idx="1"/>
          </p:nvPr>
        </p:nvSpPr>
        <p:spPr>
          <a:xfrm>
            <a:off x="1467000" y="1713960"/>
            <a:ext cx="7867440" cy="732960"/>
          </a:xfrm>
          <a:prstGeom prst="rect">
            <a:avLst/>
          </a:prstGeom>
          <a:noFill/>
          <a:ln w="0">
            <a:noFill/>
          </a:ln>
        </p:spPr>
        <p:txBody>
          <a:bodyPr tIns="0" rIns="0" bIns="0"/>
          <a:lstStyle/>
          <a:p>
            <a:endParaRPr lang="es-ES" noProof="0"/>
          </a:p>
        </p:txBody>
      </p:sp>
    </p:spTree>
    <p:extLst>
      <p:ext uri="{BB962C8B-B14F-4D97-AF65-F5344CB8AC3E}">
        <p14:creationId xmlns:p14="http://schemas.microsoft.com/office/powerpoint/2010/main" val="1922688467"/>
      </p:ext>
    </p:extLst>
  </p:cSld>
  <p:clrMapOvr>
    <a:masterClrMapping/>
  </p:clrMapOvr>
  <p:transition/>
</p:sldLayout>
</file>

<file path=ppt/slideLayouts/slideLayout78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37" name="PlaceHolder 2"/>
          <p:cNvSpPr>
            <a:spLocks noGrp="1"/>
          </p:cNvSpPr>
          <p:nvPr>
            <p:ph idx="1"/>
          </p:nvPr>
        </p:nvSpPr>
        <p:spPr>
          <a:xfrm>
            <a:off x="1467000" y="1713960"/>
            <a:ext cx="7867440" cy="7329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495347612"/>
      </p:ext>
    </p:extLst>
  </p:cSld>
  <p:clrMapOvr>
    <a:masterClrMapping/>
  </p:clrMapOvr>
  <p:transition/>
</p:sldLayout>
</file>

<file path=ppt/slideLayouts/slideLayout78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39" name="PlaceHolder 2"/>
          <p:cNvSpPr>
            <a:spLocks noGrp="1"/>
          </p:cNvSpPr>
          <p:nvPr>
            <p:ph idx="1"/>
          </p:nvPr>
        </p:nvSpPr>
        <p:spPr>
          <a:xfrm>
            <a:off x="1467000" y="1713960"/>
            <a:ext cx="3839040" cy="732960"/>
          </a:xfrm>
          <a:prstGeom prst="rect">
            <a:avLst/>
          </a:prstGeom>
          <a:noFill/>
          <a:ln w="0">
            <a:noFill/>
          </a:ln>
        </p:spPr>
        <p:txBody>
          <a:bodyPr tIns="0" rIns="0" bIns="0" anchor="t">
            <a:normAutofit/>
          </a:bodyPr>
          <a:lstStyle/>
          <a:p>
            <a:endParaRPr lang="en-US" noProof="0"/>
          </a:p>
        </p:txBody>
      </p:sp>
      <p:sp>
        <p:nvSpPr>
          <p:cNvPr id="140" name="PlaceHolder 3"/>
          <p:cNvSpPr>
            <a:spLocks noGrp="1"/>
          </p:cNvSpPr>
          <p:nvPr>
            <p:ph idx="2"/>
          </p:nvPr>
        </p:nvSpPr>
        <p:spPr>
          <a:xfrm>
            <a:off x="5498280" y="1713960"/>
            <a:ext cx="3839040" cy="7329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1322902320"/>
      </p:ext>
    </p:extLst>
  </p:cSld>
  <p:clrMapOvr>
    <a:masterClrMapping/>
  </p:clrMapOvr>
  <p:transition/>
</p:sldLayout>
</file>

<file path=ppt/slideLayouts/slideLayout7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742071418"/>
      </p:ext>
    </p:extLst>
  </p:cSld>
  <p:clrMapOvr>
    <a:masterClrMapping/>
  </p:clrMapOvr>
  <p:transition/>
</p:sldLayout>
</file>

<file path=ppt/slideLayouts/slideLayout78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2" name="PlaceHolder 1"/>
          <p:cNvSpPr>
            <a:spLocks noGrp="1"/>
          </p:cNvSpPr>
          <p:nvPr>
            <p:ph type="subTitle"/>
          </p:nvPr>
        </p:nvSpPr>
        <p:spPr>
          <a:xfrm>
            <a:off x="609480" y="273600"/>
            <a:ext cx="10972440" cy="5307840"/>
          </a:xfrm>
          <a:prstGeom prst="rect">
            <a:avLst/>
          </a:prstGeom>
          <a:noFill/>
          <a:ln w="0">
            <a:noFill/>
          </a:ln>
        </p:spPr>
        <p:txBody>
          <a:bodyPr tIns="0" rIns="0" bIns="0"/>
          <a:lstStyle/>
          <a:p>
            <a:endParaRPr lang="es-ES" noProof="0"/>
          </a:p>
        </p:txBody>
      </p:sp>
    </p:spTree>
    <p:extLst>
      <p:ext uri="{BB962C8B-B14F-4D97-AF65-F5344CB8AC3E}">
        <p14:creationId xmlns:p14="http://schemas.microsoft.com/office/powerpoint/2010/main" val="3438500523"/>
      </p:ext>
    </p:extLst>
  </p:cSld>
  <p:clrMapOvr>
    <a:masterClrMapping/>
  </p:clrMapOvr>
  <p:transition/>
</p:sldLayout>
</file>

<file path=ppt/slideLayouts/slideLayout78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44"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145" name="PlaceHolder 3"/>
          <p:cNvSpPr>
            <a:spLocks noGrp="1"/>
          </p:cNvSpPr>
          <p:nvPr>
            <p:ph idx="2"/>
          </p:nvPr>
        </p:nvSpPr>
        <p:spPr>
          <a:xfrm>
            <a:off x="5498280" y="1713960"/>
            <a:ext cx="3839040" cy="732960"/>
          </a:xfrm>
          <a:prstGeom prst="rect">
            <a:avLst/>
          </a:prstGeom>
          <a:noFill/>
          <a:ln w="0">
            <a:noFill/>
          </a:ln>
        </p:spPr>
        <p:txBody>
          <a:bodyPr tIns="0" rIns="0" bIns="0" anchor="t">
            <a:normAutofit/>
          </a:bodyPr>
          <a:lstStyle/>
          <a:p>
            <a:endParaRPr lang="en-US" noProof="0"/>
          </a:p>
        </p:txBody>
      </p:sp>
      <p:sp>
        <p:nvSpPr>
          <p:cNvPr id="146" name="PlaceHolder 4"/>
          <p:cNvSpPr>
            <a:spLocks noGrp="1"/>
          </p:cNvSpPr>
          <p:nvPr>
            <p:ph idx="3"/>
          </p:nvPr>
        </p:nvSpPr>
        <p:spPr>
          <a:xfrm>
            <a:off x="146700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780279497"/>
      </p:ext>
    </p:extLst>
  </p:cSld>
  <p:clrMapOvr>
    <a:masterClrMapping/>
  </p:clrMapOvr>
  <p:transition/>
</p:sldLayout>
</file>

<file path=ppt/slideLayouts/slideLayout78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48" name="PlaceHolder 2"/>
          <p:cNvSpPr>
            <a:spLocks noGrp="1"/>
          </p:cNvSpPr>
          <p:nvPr>
            <p:ph idx="1"/>
          </p:nvPr>
        </p:nvSpPr>
        <p:spPr>
          <a:xfrm>
            <a:off x="1467000" y="1713960"/>
            <a:ext cx="3839040" cy="732960"/>
          </a:xfrm>
          <a:prstGeom prst="rect">
            <a:avLst/>
          </a:prstGeom>
          <a:noFill/>
          <a:ln w="0">
            <a:noFill/>
          </a:ln>
        </p:spPr>
        <p:txBody>
          <a:bodyPr tIns="0" rIns="0" bIns="0" anchor="t">
            <a:normAutofit/>
          </a:bodyPr>
          <a:lstStyle/>
          <a:p>
            <a:endParaRPr lang="en-US" noProof="0"/>
          </a:p>
        </p:txBody>
      </p:sp>
      <p:sp>
        <p:nvSpPr>
          <p:cNvPr id="149"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150" name="PlaceHolder 4"/>
          <p:cNvSpPr>
            <a:spLocks noGrp="1"/>
          </p:cNvSpPr>
          <p:nvPr>
            <p:ph idx="3"/>
          </p:nvPr>
        </p:nvSpPr>
        <p:spPr>
          <a:xfrm>
            <a:off x="549828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2685190021"/>
      </p:ext>
    </p:extLst>
  </p:cSld>
  <p:clrMapOvr>
    <a:masterClrMapping/>
  </p:clrMapOvr>
  <p:transition/>
</p:sldLayout>
</file>

<file path=ppt/slideLayouts/slideLayout78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52"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153"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154" name="PlaceHolder 4"/>
          <p:cNvSpPr>
            <a:spLocks noGrp="1"/>
          </p:cNvSpPr>
          <p:nvPr>
            <p:ph idx="3"/>
          </p:nvPr>
        </p:nvSpPr>
        <p:spPr>
          <a:xfrm>
            <a:off x="1467000" y="2097000"/>
            <a:ext cx="78674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2920864804"/>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9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97"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698" name="PlaceHolder 3"/>
          <p:cNvSpPr>
            <a:spLocks noGrp="1"/>
          </p:cNvSpPr>
          <p:nvPr>
            <p:ph idx="2"/>
          </p:nvPr>
        </p:nvSpPr>
        <p:spPr>
          <a:xfrm>
            <a:off x="5498280" y="1713960"/>
            <a:ext cx="3839040" cy="732960"/>
          </a:xfrm>
          <a:prstGeom prst="rect">
            <a:avLst/>
          </a:prstGeom>
          <a:noFill/>
          <a:ln w="0">
            <a:noFill/>
          </a:ln>
        </p:spPr>
        <p:txBody>
          <a:bodyPr tIns="0" rIns="0" bIns="0" anchor="t">
            <a:normAutofit/>
          </a:bodyPr>
          <a:lstStyle/>
          <a:p>
            <a:endParaRPr lang="en-US" noProof="0"/>
          </a:p>
        </p:txBody>
      </p:sp>
      <p:sp>
        <p:nvSpPr>
          <p:cNvPr id="699" name="PlaceHolder 4"/>
          <p:cNvSpPr>
            <a:spLocks noGrp="1"/>
          </p:cNvSpPr>
          <p:nvPr>
            <p:ph idx="3"/>
          </p:nvPr>
        </p:nvSpPr>
        <p:spPr>
          <a:xfrm>
            <a:off x="146700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476952036"/>
      </p:ext>
    </p:extLst>
  </p:cSld>
  <p:clrMapOvr>
    <a:masterClrMapping/>
  </p:clrMapOvr>
  <p:transition/>
</p:sldLayout>
</file>

<file path=ppt/slideLayouts/slideLayout79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56" name="PlaceHolder 2"/>
          <p:cNvSpPr>
            <a:spLocks noGrp="1"/>
          </p:cNvSpPr>
          <p:nvPr>
            <p:ph idx="1"/>
          </p:nvPr>
        </p:nvSpPr>
        <p:spPr>
          <a:xfrm>
            <a:off x="1467000" y="1713960"/>
            <a:ext cx="7867440" cy="349560"/>
          </a:xfrm>
          <a:prstGeom prst="rect">
            <a:avLst/>
          </a:prstGeom>
          <a:noFill/>
          <a:ln w="0">
            <a:noFill/>
          </a:ln>
        </p:spPr>
        <p:txBody>
          <a:bodyPr tIns="0" rIns="0" bIns="0" anchor="t">
            <a:normAutofit/>
          </a:bodyPr>
          <a:lstStyle/>
          <a:p>
            <a:endParaRPr lang="en-US" noProof="0"/>
          </a:p>
        </p:txBody>
      </p:sp>
      <p:sp>
        <p:nvSpPr>
          <p:cNvPr id="157" name="PlaceHolder 3"/>
          <p:cNvSpPr>
            <a:spLocks noGrp="1"/>
          </p:cNvSpPr>
          <p:nvPr>
            <p:ph idx="2"/>
          </p:nvPr>
        </p:nvSpPr>
        <p:spPr>
          <a:xfrm>
            <a:off x="1467000" y="2097000"/>
            <a:ext cx="78674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282376599"/>
      </p:ext>
    </p:extLst>
  </p:cSld>
  <p:clrMapOvr>
    <a:masterClrMapping/>
  </p:clrMapOvr>
  <p:transition/>
</p:sldLayout>
</file>

<file path=ppt/slideLayouts/slideLayout79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59"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160"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161" name="PlaceHolder 4"/>
          <p:cNvSpPr>
            <a:spLocks noGrp="1"/>
          </p:cNvSpPr>
          <p:nvPr>
            <p:ph idx="3"/>
          </p:nvPr>
        </p:nvSpPr>
        <p:spPr>
          <a:xfrm>
            <a:off x="1467000" y="2097000"/>
            <a:ext cx="3839040" cy="349560"/>
          </a:xfrm>
          <a:prstGeom prst="rect">
            <a:avLst/>
          </a:prstGeom>
          <a:noFill/>
          <a:ln w="0">
            <a:noFill/>
          </a:ln>
        </p:spPr>
        <p:txBody>
          <a:bodyPr tIns="0" rIns="0" bIns="0" anchor="t">
            <a:normAutofit/>
          </a:bodyPr>
          <a:lstStyle/>
          <a:p>
            <a:endParaRPr lang="en-US" noProof="0"/>
          </a:p>
        </p:txBody>
      </p:sp>
      <p:sp>
        <p:nvSpPr>
          <p:cNvPr id="162" name="PlaceHolder 5"/>
          <p:cNvSpPr>
            <a:spLocks noGrp="1"/>
          </p:cNvSpPr>
          <p:nvPr>
            <p:ph idx="4"/>
          </p:nvPr>
        </p:nvSpPr>
        <p:spPr>
          <a:xfrm>
            <a:off x="549828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749687854"/>
      </p:ext>
    </p:extLst>
  </p:cSld>
  <p:clrMapOvr>
    <a:masterClrMapping/>
  </p:clrMapOvr>
  <p:transition/>
</p:sldLayout>
</file>

<file path=ppt/slideLayouts/slideLayout79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64" name="PlaceHolder 2"/>
          <p:cNvSpPr>
            <a:spLocks noGrp="1"/>
          </p:cNvSpPr>
          <p:nvPr>
            <p:ph idx="1"/>
          </p:nvPr>
        </p:nvSpPr>
        <p:spPr>
          <a:xfrm>
            <a:off x="1467000" y="1713960"/>
            <a:ext cx="2532960" cy="349560"/>
          </a:xfrm>
          <a:prstGeom prst="rect">
            <a:avLst/>
          </a:prstGeom>
          <a:noFill/>
          <a:ln w="0">
            <a:noFill/>
          </a:ln>
        </p:spPr>
        <p:txBody>
          <a:bodyPr tIns="0" rIns="0" bIns="0" anchor="t">
            <a:normAutofit/>
          </a:bodyPr>
          <a:lstStyle/>
          <a:p>
            <a:endParaRPr lang="en-US" noProof="0"/>
          </a:p>
        </p:txBody>
      </p:sp>
      <p:sp>
        <p:nvSpPr>
          <p:cNvPr id="165" name="PlaceHolder 3"/>
          <p:cNvSpPr>
            <a:spLocks noGrp="1"/>
          </p:cNvSpPr>
          <p:nvPr>
            <p:ph idx="2"/>
          </p:nvPr>
        </p:nvSpPr>
        <p:spPr>
          <a:xfrm>
            <a:off x="4127040" y="1713960"/>
            <a:ext cx="2532960" cy="349560"/>
          </a:xfrm>
          <a:prstGeom prst="rect">
            <a:avLst/>
          </a:prstGeom>
          <a:noFill/>
          <a:ln w="0">
            <a:noFill/>
          </a:ln>
        </p:spPr>
        <p:txBody>
          <a:bodyPr tIns="0" rIns="0" bIns="0" anchor="t">
            <a:normAutofit/>
          </a:bodyPr>
          <a:lstStyle/>
          <a:p>
            <a:endParaRPr lang="en-US" noProof="0"/>
          </a:p>
        </p:txBody>
      </p:sp>
      <p:sp>
        <p:nvSpPr>
          <p:cNvPr id="166" name="PlaceHolder 4"/>
          <p:cNvSpPr>
            <a:spLocks noGrp="1"/>
          </p:cNvSpPr>
          <p:nvPr>
            <p:ph idx="3"/>
          </p:nvPr>
        </p:nvSpPr>
        <p:spPr>
          <a:xfrm>
            <a:off x="6787080" y="1713960"/>
            <a:ext cx="2532960" cy="349560"/>
          </a:xfrm>
          <a:prstGeom prst="rect">
            <a:avLst/>
          </a:prstGeom>
          <a:noFill/>
          <a:ln w="0">
            <a:noFill/>
          </a:ln>
        </p:spPr>
        <p:txBody>
          <a:bodyPr tIns="0" rIns="0" bIns="0" anchor="t">
            <a:normAutofit/>
          </a:bodyPr>
          <a:lstStyle/>
          <a:p>
            <a:endParaRPr lang="en-US" noProof="0"/>
          </a:p>
        </p:txBody>
      </p:sp>
      <p:sp>
        <p:nvSpPr>
          <p:cNvPr id="167" name="PlaceHolder 5"/>
          <p:cNvSpPr>
            <a:spLocks noGrp="1"/>
          </p:cNvSpPr>
          <p:nvPr>
            <p:ph idx="4"/>
          </p:nvPr>
        </p:nvSpPr>
        <p:spPr>
          <a:xfrm>
            <a:off x="1467000" y="2097000"/>
            <a:ext cx="2532960" cy="349560"/>
          </a:xfrm>
          <a:prstGeom prst="rect">
            <a:avLst/>
          </a:prstGeom>
          <a:noFill/>
          <a:ln w="0">
            <a:noFill/>
          </a:ln>
        </p:spPr>
        <p:txBody>
          <a:bodyPr tIns="0" rIns="0" bIns="0" anchor="t">
            <a:normAutofit/>
          </a:bodyPr>
          <a:lstStyle/>
          <a:p>
            <a:endParaRPr lang="en-US" noProof="0"/>
          </a:p>
        </p:txBody>
      </p:sp>
      <p:sp>
        <p:nvSpPr>
          <p:cNvPr id="168" name="PlaceHolder 6"/>
          <p:cNvSpPr>
            <a:spLocks noGrp="1"/>
          </p:cNvSpPr>
          <p:nvPr>
            <p:ph idx="5"/>
          </p:nvPr>
        </p:nvSpPr>
        <p:spPr>
          <a:xfrm>
            <a:off x="4127040" y="2097000"/>
            <a:ext cx="2532960" cy="349560"/>
          </a:xfrm>
          <a:prstGeom prst="rect">
            <a:avLst/>
          </a:prstGeom>
          <a:noFill/>
          <a:ln w="0">
            <a:noFill/>
          </a:ln>
        </p:spPr>
        <p:txBody>
          <a:bodyPr tIns="0" rIns="0" bIns="0" anchor="t">
            <a:normAutofit/>
          </a:bodyPr>
          <a:lstStyle/>
          <a:p>
            <a:endParaRPr lang="en-US" noProof="0"/>
          </a:p>
        </p:txBody>
      </p:sp>
      <p:sp>
        <p:nvSpPr>
          <p:cNvPr id="169" name="PlaceHolder 7"/>
          <p:cNvSpPr>
            <a:spLocks noGrp="1"/>
          </p:cNvSpPr>
          <p:nvPr>
            <p:ph idx="6"/>
          </p:nvPr>
        </p:nvSpPr>
        <p:spPr>
          <a:xfrm>
            <a:off x="6787080" y="2097000"/>
            <a:ext cx="253296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4192200346"/>
      </p:ext>
    </p:extLst>
  </p:cSld>
  <p:clrMapOvr>
    <a:masterClrMapping/>
  </p:clrMapOvr>
  <p:transition/>
</p:sldLayout>
</file>

<file path=ppt/slideLayouts/slideLayout79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3839808"/>
      </p:ext>
    </p:extLst>
  </p:cSld>
  <p:clrMapOvr>
    <a:masterClrMapping/>
  </p:clrMapOvr>
  <p:transition/>
</p:sldLayout>
</file>

<file path=ppt/slideLayouts/slideLayout79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7"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78"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3997946578"/>
      </p:ext>
    </p:extLst>
  </p:cSld>
  <p:clrMapOvr>
    <a:masterClrMapping/>
  </p:clrMapOvr>
  <p:transition/>
</p:sldLayout>
</file>

<file path=ppt/slideLayouts/slideLayout79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80" name="PlaceHolder 2"/>
          <p:cNvSpPr>
            <a:spLocks noGrp="1"/>
          </p:cNvSpPr>
          <p:nvPr>
            <p:ph idx="1"/>
          </p:nvPr>
        </p:nvSpPr>
        <p:spPr>
          <a:xfrm>
            <a:off x="1467000" y="1713960"/>
            <a:ext cx="78674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245975414"/>
      </p:ext>
    </p:extLst>
  </p:cSld>
  <p:clrMapOvr>
    <a:masterClrMapping/>
  </p:clrMapOvr>
  <p:transition/>
</p:sldLayout>
</file>

<file path=ppt/slideLayouts/slideLayout79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82"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183"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509937039"/>
      </p:ext>
    </p:extLst>
  </p:cSld>
  <p:clrMapOvr>
    <a:masterClrMapping/>
  </p:clrMapOvr>
  <p:transition/>
</p:sldLayout>
</file>

<file path=ppt/slideLayouts/slideLayout7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128344199"/>
      </p:ext>
    </p:extLst>
  </p:cSld>
  <p:clrMapOvr>
    <a:masterClrMapping/>
  </p:clrMapOvr>
  <p:transition/>
</p:sldLayout>
</file>

<file path=ppt/slideLayouts/slideLayout79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5"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2946903959"/>
      </p:ext>
    </p:extLst>
  </p:cSld>
  <p:clrMapOvr>
    <a:masterClrMapping/>
  </p:clrMapOvr>
  <p:transition/>
</p:sldLayout>
</file>

<file path=ppt/slideLayouts/slideLayout79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87"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188"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
        <p:nvSpPr>
          <p:cNvPr id="189"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75334550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20" name="PlaceHolder 2"/>
          <p:cNvSpPr>
            <a:spLocks noGrp="1"/>
          </p:cNvSpPr>
          <p:nvPr>
            <p:ph idx="1"/>
          </p:nvPr>
        </p:nvSpPr>
        <p:spPr>
          <a:xfrm>
            <a:off x="1467000" y="1713960"/>
            <a:ext cx="3839040" cy="732960"/>
          </a:xfrm>
          <a:prstGeom prst="rect">
            <a:avLst/>
          </a:prstGeom>
          <a:noFill/>
          <a:ln w="0">
            <a:noFill/>
          </a:ln>
        </p:spPr>
        <p:txBody>
          <a:bodyPr/>
          <a:lstStyle/>
          <a:p>
            <a:pPr lvl="0"/>
            <a:r>
              <a:rPr lang="es-ES" noProof="0"/>
              <a:t>Haga clic para modificar el estilo de texto del patrón</a:t>
            </a:r>
          </a:p>
        </p:txBody>
      </p:sp>
      <p:sp>
        <p:nvSpPr>
          <p:cNvPr id="21" name="PlaceHolder 3"/>
          <p:cNvSpPr>
            <a:spLocks noGrp="1"/>
          </p:cNvSpPr>
          <p:nvPr>
            <p:ph idx="2"/>
          </p:nvPr>
        </p:nvSpPr>
        <p:spPr>
          <a:xfrm>
            <a:off x="5498280" y="1713960"/>
            <a:ext cx="3839040" cy="349560"/>
          </a:xfrm>
          <a:prstGeom prst="rect">
            <a:avLst/>
          </a:prstGeom>
          <a:noFill/>
          <a:ln w="0">
            <a:noFill/>
          </a:ln>
        </p:spPr>
        <p:txBody>
          <a:bodyPr/>
          <a:lstStyle/>
          <a:p>
            <a:pPr lvl="0"/>
            <a:r>
              <a:rPr lang="es-ES" noProof="0"/>
              <a:t>Haga clic para modificar el estilo de texto del patrón</a:t>
            </a:r>
          </a:p>
        </p:txBody>
      </p:sp>
      <p:sp>
        <p:nvSpPr>
          <p:cNvPr id="22" name="PlaceHolder 4"/>
          <p:cNvSpPr>
            <a:spLocks noGrp="1"/>
          </p:cNvSpPr>
          <p:nvPr>
            <p:ph idx="3"/>
          </p:nvPr>
        </p:nvSpPr>
        <p:spPr>
          <a:xfrm>
            <a:off x="5498280" y="2097000"/>
            <a:ext cx="38390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2384586170"/>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00"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01" name="PlaceHolder 2"/>
          <p:cNvSpPr>
            <a:spLocks noGrp="1"/>
          </p:cNvSpPr>
          <p:nvPr>
            <p:ph idx="1"/>
          </p:nvPr>
        </p:nvSpPr>
        <p:spPr>
          <a:xfrm>
            <a:off x="1467000" y="1713960"/>
            <a:ext cx="3839040" cy="732960"/>
          </a:xfrm>
          <a:prstGeom prst="rect">
            <a:avLst/>
          </a:prstGeom>
          <a:noFill/>
          <a:ln w="0">
            <a:noFill/>
          </a:ln>
        </p:spPr>
        <p:txBody>
          <a:bodyPr tIns="0" rIns="0" bIns="0" anchor="t">
            <a:normAutofit/>
          </a:bodyPr>
          <a:lstStyle/>
          <a:p>
            <a:endParaRPr lang="en-US" noProof="0"/>
          </a:p>
        </p:txBody>
      </p:sp>
      <p:sp>
        <p:nvSpPr>
          <p:cNvPr id="702"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703" name="PlaceHolder 4"/>
          <p:cNvSpPr>
            <a:spLocks noGrp="1"/>
          </p:cNvSpPr>
          <p:nvPr>
            <p:ph idx="3"/>
          </p:nvPr>
        </p:nvSpPr>
        <p:spPr>
          <a:xfrm>
            <a:off x="549828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3765798229"/>
      </p:ext>
    </p:extLst>
  </p:cSld>
  <p:clrMapOvr>
    <a:masterClrMapping/>
  </p:clrMapOvr>
  <p:transition/>
</p:sldLayout>
</file>

<file path=ppt/slideLayouts/slideLayout80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91"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192"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193" name="PlaceHolder 4"/>
          <p:cNvSpPr>
            <a:spLocks noGrp="1"/>
          </p:cNvSpPr>
          <p:nvPr>
            <p:ph idx="3"/>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931994752"/>
      </p:ext>
    </p:extLst>
  </p:cSld>
  <p:clrMapOvr>
    <a:masterClrMapping/>
  </p:clrMapOvr>
  <p:transition/>
</p:sldLayout>
</file>

<file path=ppt/slideLayouts/slideLayout80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95"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196"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197" name="PlaceHolder 4"/>
          <p:cNvSpPr>
            <a:spLocks noGrp="1"/>
          </p:cNvSpPr>
          <p:nvPr>
            <p:ph idx="3"/>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005424148"/>
      </p:ext>
    </p:extLst>
  </p:cSld>
  <p:clrMapOvr>
    <a:masterClrMapping/>
  </p:clrMapOvr>
  <p:transition/>
</p:sldLayout>
</file>

<file path=ppt/slideLayouts/slideLayout80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199" name="PlaceHolder 2"/>
          <p:cNvSpPr>
            <a:spLocks noGrp="1"/>
          </p:cNvSpPr>
          <p:nvPr>
            <p:ph idx="1"/>
          </p:nvPr>
        </p:nvSpPr>
        <p:spPr>
          <a:xfrm>
            <a:off x="1467000" y="1713960"/>
            <a:ext cx="7867440" cy="349560"/>
          </a:xfrm>
          <a:prstGeom prst="rect">
            <a:avLst/>
          </a:prstGeom>
          <a:noFill/>
          <a:ln w="0">
            <a:noFill/>
          </a:ln>
        </p:spPr>
        <p:txBody>
          <a:bodyPr/>
          <a:lstStyle/>
          <a:p>
            <a:endParaRPr lang="en-US" noProof="0"/>
          </a:p>
        </p:txBody>
      </p:sp>
      <p:sp>
        <p:nvSpPr>
          <p:cNvPr id="200" name="PlaceHolder 3"/>
          <p:cNvSpPr>
            <a:spLocks noGrp="1"/>
          </p:cNvSpPr>
          <p:nvPr>
            <p:ph idx="2"/>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687624634"/>
      </p:ext>
    </p:extLst>
  </p:cSld>
  <p:clrMapOvr>
    <a:masterClrMapping/>
  </p:clrMapOvr>
  <p:transition/>
</p:sldLayout>
</file>

<file path=ppt/slideLayouts/slideLayout80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202"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203"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204"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
        <p:nvSpPr>
          <p:cNvPr id="205" name="PlaceHolder 5"/>
          <p:cNvSpPr>
            <a:spLocks noGrp="1"/>
          </p:cNvSpPr>
          <p:nvPr>
            <p:ph idx="4"/>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427876883"/>
      </p:ext>
    </p:extLst>
  </p:cSld>
  <p:clrMapOvr>
    <a:masterClrMapping/>
  </p:clrMapOvr>
  <p:transition/>
</p:sldLayout>
</file>

<file path=ppt/slideLayouts/slideLayout80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207" name="PlaceHolder 2"/>
          <p:cNvSpPr>
            <a:spLocks noGrp="1"/>
          </p:cNvSpPr>
          <p:nvPr>
            <p:ph idx="1"/>
          </p:nvPr>
        </p:nvSpPr>
        <p:spPr>
          <a:xfrm>
            <a:off x="1467000" y="1713960"/>
            <a:ext cx="2532960" cy="349560"/>
          </a:xfrm>
          <a:prstGeom prst="rect">
            <a:avLst/>
          </a:prstGeom>
          <a:noFill/>
          <a:ln w="0">
            <a:noFill/>
          </a:ln>
        </p:spPr>
        <p:txBody>
          <a:bodyPr/>
          <a:lstStyle/>
          <a:p>
            <a:endParaRPr lang="en-US" noProof="0"/>
          </a:p>
        </p:txBody>
      </p:sp>
      <p:sp>
        <p:nvSpPr>
          <p:cNvPr id="208" name="PlaceHolder 3"/>
          <p:cNvSpPr>
            <a:spLocks noGrp="1"/>
          </p:cNvSpPr>
          <p:nvPr>
            <p:ph idx="2"/>
          </p:nvPr>
        </p:nvSpPr>
        <p:spPr>
          <a:xfrm>
            <a:off x="4127040" y="1713960"/>
            <a:ext cx="2532960" cy="349560"/>
          </a:xfrm>
          <a:prstGeom prst="rect">
            <a:avLst/>
          </a:prstGeom>
          <a:noFill/>
          <a:ln w="0">
            <a:noFill/>
          </a:ln>
        </p:spPr>
        <p:txBody>
          <a:bodyPr/>
          <a:lstStyle/>
          <a:p>
            <a:endParaRPr lang="en-US" noProof="0"/>
          </a:p>
        </p:txBody>
      </p:sp>
      <p:sp>
        <p:nvSpPr>
          <p:cNvPr id="209" name="PlaceHolder 4"/>
          <p:cNvSpPr>
            <a:spLocks noGrp="1"/>
          </p:cNvSpPr>
          <p:nvPr>
            <p:ph idx="3"/>
          </p:nvPr>
        </p:nvSpPr>
        <p:spPr>
          <a:xfrm>
            <a:off x="6787080" y="1713960"/>
            <a:ext cx="2532960" cy="349560"/>
          </a:xfrm>
          <a:prstGeom prst="rect">
            <a:avLst/>
          </a:prstGeom>
          <a:noFill/>
          <a:ln w="0">
            <a:noFill/>
          </a:ln>
        </p:spPr>
        <p:txBody>
          <a:bodyPr/>
          <a:lstStyle/>
          <a:p>
            <a:endParaRPr lang="en-US" noProof="0"/>
          </a:p>
        </p:txBody>
      </p:sp>
      <p:sp>
        <p:nvSpPr>
          <p:cNvPr id="210" name="PlaceHolder 5"/>
          <p:cNvSpPr>
            <a:spLocks noGrp="1"/>
          </p:cNvSpPr>
          <p:nvPr>
            <p:ph idx="4"/>
          </p:nvPr>
        </p:nvSpPr>
        <p:spPr>
          <a:xfrm>
            <a:off x="1467000" y="2097000"/>
            <a:ext cx="2532960" cy="349560"/>
          </a:xfrm>
          <a:prstGeom prst="rect">
            <a:avLst/>
          </a:prstGeom>
          <a:noFill/>
          <a:ln w="0">
            <a:noFill/>
          </a:ln>
        </p:spPr>
        <p:txBody>
          <a:bodyPr/>
          <a:lstStyle/>
          <a:p>
            <a:endParaRPr lang="en-US" noProof="0"/>
          </a:p>
        </p:txBody>
      </p:sp>
      <p:sp>
        <p:nvSpPr>
          <p:cNvPr id="211" name="PlaceHolder 6"/>
          <p:cNvSpPr>
            <a:spLocks noGrp="1"/>
          </p:cNvSpPr>
          <p:nvPr>
            <p:ph idx="5"/>
          </p:nvPr>
        </p:nvSpPr>
        <p:spPr>
          <a:xfrm>
            <a:off x="4127040" y="2097000"/>
            <a:ext cx="2532960" cy="349560"/>
          </a:xfrm>
          <a:prstGeom prst="rect">
            <a:avLst/>
          </a:prstGeom>
          <a:noFill/>
          <a:ln w="0">
            <a:noFill/>
          </a:ln>
        </p:spPr>
        <p:txBody>
          <a:bodyPr/>
          <a:lstStyle/>
          <a:p>
            <a:endParaRPr lang="en-US" noProof="0"/>
          </a:p>
        </p:txBody>
      </p:sp>
      <p:sp>
        <p:nvSpPr>
          <p:cNvPr id="212" name="PlaceHolder 7"/>
          <p:cNvSpPr>
            <a:spLocks noGrp="1"/>
          </p:cNvSpPr>
          <p:nvPr>
            <p:ph idx="6"/>
          </p:nvPr>
        </p:nvSpPr>
        <p:spPr>
          <a:xfrm>
            <a:off x="6787080" y="2097000"/>
            <a:ext cx="253296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560371214"/>
      </p:ext>
    </p:extLst>
  </p:cSld>
  <p:clrMapOvr>
    <a:masterClrMapping/>
  </p:clrMapOvr>
  <p:transition/>
</p:sldLayout>
</file>

<file path=ppt/slideLayouts/slideLayout80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071471"/>
      </p:ext>
    </p:extLst>
  </p:cSld>
  <p:clrMapOvr>
    <a:masterClrMapping/>
  </p:clrMapOvr>
  <p:transition/>
</p:sldLayout>
</file>

<file path=ppt/slideLayouts/slideLayout80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87"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88" name="PlaceHolder 2"/>
          <p:cNvSpPr>
            <a:spLocks noGrp="1"/>
          </p:cNvSpPr>
          <p:nvPr>
            <p:ph type="subTitle" idx="1"/>
          </p:nvPr>
        </p:nvSpPr>
        <p:spPr>
          <a:xfrm>
            <a:off x="1467000" y="1713960"/>
            <a:ext cx="7867440" cy="732960"/>
          </a:xfrm>
          <a:prstGeom prst="rect">
            <a:avLst/>
          </a:prstGeom>
          <a:noFill/>
          <a:ln w="0">
            <a:noFill/>
          </a:ln>
        </p:spPr>
        <p:txBody>
          <a:bodyPr tIns="0" rIns="0" bIns="0"/>
          <a:lstStyle/>
          <a:p>
            <a:endParaRPr lang="es-ES" noProof="0"/>
          </a:p>
        </p:txBody>
      </p:sp>
    </p:spTree>
    <p:extLst>
      <p:ext uri="{BB962C8B-B14F-4D97-AF65-F5344CB8AC3E}">
        <p14:creationId xmlns:p14="http://schemas.microsoft.com/office/powerpoint/2010/main" val="884857359"/>
      </p:ext>
    </p:extLst>
  </p:cSld>
  <p:clrMapOvr>
    <a:masterClrMapping/>
  </p:clrMapOvr>
  <p:transition/>
</p:sldLayout>
</file>

<file path=ppt/slideLayouts/slideLayout80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89"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90" name="PlaceHolder 2"/>
          <p:cNvSpPr>
            <a:spLocks noGrp="1"/>
          </p:cNvSpPr>
          <p:nvPr>
            <p:ph idx="1"/>
          </p:nvPr>
        </p:nvSpPr>
        <p:spPr>
          <a:xfrm>
            <a:off x="1467000" y="1713960"/>
            <a:ext cx="7867440" cy="7329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3788903986"/>
      </p:ext>
    </p:extLst>
  </p:cSld>
  <p:clrMapOvr>
    <a:masterClrMapping/>
  </p:clrMapOvr>
  <p:transition/>
</p:sldLayout>
</file>

<file path=ppt/slideLayouts/slideLayout80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9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92" name="PlaceHolder 2"/>
          <p:cNvSpPr>
            <a:spLocks noGrp="1"/>
          </p:cNvSpPr>
          <p:nvPr>
            <p:ph idx="1"/>
          </p:nvPr>
        </p:nvSpPr>
        <p:spPr>
          <a:xfrm>
            <a:off x="1467000" y="1713960"/>
            <a:ext cx="3839040" cy="732960"/>
          </a:xfrm>
          <a:prstGeom prst="rect">
            <a:avLst/>
          </a:prstGeom>
          <a:noFill/>
          <a:ln w="0">
            <a:noFill/>
          </a:ln>
        </p:spPr>
        <p:txBody>
          <a:bodyPr tIns="0" rIns="0" bIns="0" anchor="t">
            <a:normAutofit/>
          </a:bodyPr>
          <a:lstStyle/>
          <a:p>
            <a:endParaRPr lang="en-US" noProof="0"/>
          </a:p>
        </p:txBody>
      </p:sp>
      <p:sp>
        <p:nvSpPr>
          <p:cNvPr id="693" name="PlaceHolder 3"/>
          <p:cNvSpPr>
            <a:spLocks noGrp="1"/>
          </p:cNvSpPr>
          <p:nvPr>
            <p:ph idx="2"/>
          </p:nvPr>
        </p:nvSpPr>
        <p:spPr>
          <a:xfrm>
            <a:off x="5498280" y="1713960"/>
            <a:ext cx="3839040" cy="7329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2517180751"/>
      </p:ext>
    </p:extLst>
  </p:cSld>
  <p:clrMapOvr>
    <a:masterClrMapping/>
  </p:clrMapOvr>
  <p:transition/>
</p:sldLayout>
</file>

<file path=ppt/slideLayouts/slideLayout8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9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2834588749"/>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0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05"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706"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707" name="PlaceHolder 4"/>
          <p:cNvSpPr>
            <a:spLocks noGrp="1"/>
          </p:cNvSpPr>
          <p:nvPr>
            <p:ph idx="3"/>
          </p:nvPr>
        </p:nvSpPr>
        <p:spPr>
          <a:xfrm>
            <a:off x="1467000" y="2097000"/>
            <a:ext cx="78674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547353395"/>
      </p:ext>
    </p:extLst>
  </p:cSld>
  <p:clrMapOvr>
    <a:masterClrMapping/>
  </p:clrMapOvr>
  <p:transition/>
</p:sldLayout>
</file>

<file path=ppt/slideLayouts/slideLayout81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95" name="PlaceHolder 1"/>
          <p:cNvSpPr>
            <a:spLocks noGrp="1"/>
          </p:cNvSpPr>
          <p:nvPr>
            <p:ph type="subTitle"/>
          </p:nvPr>
        </p:nvSpPr>
        <p:spPr>
          <a:xfrm>
            <a:off x="609480" y="273600"/>
            <a:ext cx="10972440" cy="5307840"/>
          </a:xfrm>
          <a:prstGeom prst="rect">
            <a:avLst/>
          </a:prstGeom>
          <a:noFill/>
          <a:ln w="0">
            <a:noFill/>
          </a:ln>
        </p:spPr>
        <p:txBody>
          <a:bodyPr tIns="0" rIns="0" bIns="0"/>
          <a:lstStyle/>
          <a:p>
            <a:endParaRPr lang="es-ES" noProof="0"/>
          </a:p>
        </p:txBody>
      </p:sp>
    </p:spTree>
    <p:extLst>
      <p:ext uri="{BB962C8B-B14F-4D97-AF65-F5344CB8AC3E}">
        <p14:creationId xmlns:p14="http://schemas.microsoft.com/office/powerpoint/2010/main" val="3627405792"/>
      </p:ext>
    </p:extLst>
  </p:cSld>
  <p:clrMapOvr>
    <a:masterClrMapping/>
  </p:clrMapOvr>
  <p:transition/>
</p:sldLayout>
</file>

<file path=ppt/slideLayouts/slideLayout81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9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97"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698" name="PlaceHolder 3"/>
          <p:cNvSpPr>
            <a:spLocks noGrp="1"/>
          </p:cNvSpPr>
          <p:nvPr>
            <p:ph idx="2"/>
          </p:nvPr>
        </p:nvSpPr>
        <p:spPr>
          <a:xfrm>
            <a:off x="5498280" y="1713960"/>
            <a:ext cx="3839040" cy="732960"/>
          </a:xfrm>
          <a:prstGeom prst="rect">
            <a:avLst/>
          </a:prstGeom>
          <a:noFill/>
          <a:ln w="0">
            <a:noFill/>
          </a:ln>
        </p:spPr>
        <p:txBody>
          <a:bodyPr tIns="0" rIns="0" bIns="0" anchor="t">
            <a:normAutofit/>
          </a:bodyPr>
          <a:lstStyle/>
          <a:p>
            <a:endParaRPr lang="en-US" noProof="0"/>
          </a:p>
        </p:txBody>
      </p:sp>
      <p:sp>
        <p:nvSpPr>
          <p:cNvPr id="699" name="PlaceHolder 4"/>
          <p:cNvSpPr>
            <a:spLocks noGrp="1"/>
          </p:cNvSpPr>
          <p:nvPr>
            <p:ph idx="3"/>
          </p:nvPr>
        </p:nvSpPr>
        <p:spPr>
          <a:xfrm>
            <a:off x="146700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231237650"/>
      </p:ext>
    </p:extLst>
  </p:cSld>
  <p:clrMapOvr>
    <a:masterClrMapping/>
  </p:clrMapOvr>
  <p:transition/>
</p:sldLayout>
</file>

<file path=ppt/slideLayouts/slideLayout8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00"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01" name="PlaceHolder 2"/>
          <p:cNvSpPr>
            <a:spLocks noGrp="1"/>
          </p:cNvSpPr>
          <p:nvPr>
            <p:ph idx="1"/>
          </p:nvPr>
        </p:nvSpPr>
        <p:spPr>
          <a:xfrm>
            <a:off x="1467000" y="1713960"/>
            <a:ext cx="3839040" cy="732960"/>
          </a:xfrm>
          <a:prstGeom prst="rect">
            <a:avLst/>
          </a:prstGeom>
          <a:noFill/>
          <a:ln w="0">
            <a:noFill/>
          </a:ln>
        </p:spPr>
        <p:txBody>
          <a:bodyPr tIns="0" rIns="0" bIns="0" anchor="t">
            <a:normAutofit/>
          </a:bodyPr>
          <a:lstStyle/>
          <a:p>
            <a:endParaRPr lang="en-US" noProof="0"/>
          </a:p>
        </p:txBody>
      </p:sp>
      <p:sp>
        <p:nvSpPr>
          <p:cNvPr id="702"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703" name="PlaceHolder 4"/>
          <p:cNvSpPr>
            <a:spLocks noGrp="1"/>
          </p:cNvSpPr>
          <p:nvPr>
            <p:ph idx="3"/>
          </p:nvPr>
        </p:nvSpPr>
        <p:spPr>
          <a:xfrm>
            <a:off x="549828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1268262375"/>
      </p:ext>
    </p:extLst>
  </p:cSld>
  <p:clrMapOvr>
    <a:masterClrMapping/>
  </p:clrMapOvr>
  <p:transition/>
</p:sldLayout>
</file>

<file path=ppt/slideLayouts/slideLayout81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0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05"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706"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707" name="PlaceHolder 4"/>
          <p:cNvSpPr>
            <a:spLocks noGrp="1"/>
          </p:cNvSpPr>
          <p:nvPr>
            <p:ph idx="3"/>
          </p:nvPr>
        </p:nvSpPr>
        <p:spPr>
          <a:xfrm>
            <a:off x="1467000" y="2097000"/>
            <a:ext cx="78674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3672869682"/>
      </p:ext>
    </p:extLst>
  </p:cSld>
  <p:clrMapOvr>
    <a:masterClrMapping/>
  </p:clrMapOvr>
  <p:transition/>
</p:sldLayout>
</file>

<file path=ppt/slideLayouts/slideLayout81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09" name="PlaceHolder 2"/>
          <p:cNvSpPr>
            <a:spLocks noGrp="1"/>
          </p:cNvSpPr>
          <p:nvPr>
            <p:ph idx="1"/>
          </p:nvPr>
        </p:nvSpPr>
        <p:spPr>
          <a:xfrm>
            <a:off x="1467000" y="1713960"/>
            <a:ext cx="7867440" cy="349560"/>
          </a:xfrm>
          <a:prstGeom prst="rect">
            <a:avLst/>
          </a:prstGeom>
          <a:noFill/>
          <a:ln w="0">
            <a:noFill/>
          </a:ln>
        </p:spPr>
        <p:txBody>
          <a:bodyPr tIns="0" rIns="0" bIns="0" anchor="t">
            <a:normAutofit/>
          </a:bodyPr>
          <a:lstStyle/>
          <a:p>
            <a:endParaRPr lang="en-US" noProof="0"/>
          </a:p>
        </p:txBody>
      </p:sp>
      <p:sp>
        <p:nvSpPr>
          <p:cNvPr id="710" name="PlaceHolder 3"/>
          <p:cNvSpPr>
            <a:spLocks noGrp="1"/>
          </p:cNvSpPr>
          <p:nvPr>
            <p:ph idx="2"/>
          </p:nvPr>
        </p:nvSpPr>
        <p:spPr>
          <a:xfrm>
            <a:off x="1467000" y="2097000"/>
            <a:ext cx="78674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1045339610"/>
      </p:ext>
    </p:extLst>
  </p:cSld>
  <p:clrMapOvr>
    <a:masterClrMapping/>
  </p:clrMapOvr>
  <p:transition/>
</p:sldLayout>
</file>

<file path=ppt/slideLayouts/slideLayout81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12"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713"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714" name="PlaceHolder 4"/>
          <p:cNvSpPr>
            <a:spLocks noGrp="1"/>
          </p:cNvSpPr>
          <p:nvPr>
            <p:ph idx="3"/>
          </p:nvPr>
        </p:nvSpPr>
        <p:spPr>
          <a:xfrm>
            <a:off x="1467000" y="2097000"/>
            <a:ext cx="3839040" cy="349560"/>
          </a:xfrm>
          <a:prstGeom prst="rect">
            <a:avLst/>
          </a:prstGeom>
          <a:noFill/>
          <a:ln w="0">
            <a:noFill/>
          </a:ln>
        </p:spPr>
        <p:txBody>
          <a:bodyPr tIns="0" rIns="0" bIns="0" anchor="t">
            <a:normAutofit/>
          </a:bodyPr>
          <a:lstStyle/>
          <a:p>
            <a:endParaRPr lang="en-US" noProof="0"/>
          </a:p>
        </p:txBody>
      </p:sp>
      <p:sp>
        <p:nvSpPr>
          <p:cNvPr id="715" name="PlaceHolder 5"/>
          <p:cNvSpPr>
            <a:spLocks noGrp="1"/>
          </p:cNvSpPr>
          <p:nvPr>
            <p:ph idx="4"/>
          </p:nvPr>
        </p:nvSpPr>
        <p:spPr>
          <a:xfrm>
            <a:off x="549828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458603126"/>
      </p:ext>
    </p:extLst>
  </p:cSld>
  <p:clrMapOvr>
    <a:masterClrMapping/>
  </p:clrMapOvr>
  <p:transition/>
</p:sldLayout>
</file>

<file path=ppt/slideLayouts/slideLayout81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17" name="PlaceHolder 2"/>
          <p:cNvSpPr>
            <a:spLocks noGrp="1"/>
          </p:cNvSpPr>
          <p:nvPr>
            <p:ph idx="1"/>
          </p:nvPr>
        </p:nvSpPr>
        <p:spPr>
          <a:xfrm>
            <a:off x="1467000" y="1713960"/>
            <a:ext cx="2532960" cy="349560"/>
          </a:xfrm>
          <a:prstGeom prst="rect">
            <a:avLst/>
          </a:prstGeom>
          <a:noFill/>
          <a:ln w="0">
            <a:noFill/>
          </a:ln>
        </p:spPr>
        <p:txBody>
          <a:bodyPr tIns="0" rIns="0" bIns="0" anchor="t">
            <a:normAutofit/>
          </a:bodyPr>
          <a:lstStyle/>
          <a:p>
            <a:endParaRPr lang="en-US" noProof="0"/>
          </a:p>
        </p:txBody>
      </p:sp>
      <p:sp>
        <p:nvSpPr>
          <p:cNvPr id="718" name="PlaceHolder 3"/>
          <p:cNvSpPr>
            <a:spLocks noGrp="1"/>
          </p:cNvSpPr>
          <p:nvPr>
            <p:ph idx="2"/>
          </p:nvPr>
        </p:nvSpPr>
        <p:spPr>
          <a:xfrm>
            <a:off x="4127040" y="1713960"/>
            <a:ext cx="2532960" cy="349560"/>
          </a:xfrm>
          <a:prstGeom prst="rect">
            <a:avLst/>
          </a:prstGeom>
          <a:noFill/>
          <a:ln w="0">
            <a:noFill/>
          </a:ln>
        </p:spPr>
        <p:txBody>
          <a:bodyPr tIns="0" rIns="0" bIns="0" anchor="t">
            <a:normAutofit/>
          </a:bodyPr>
          <a:lstStyle/>
          <a:p>
            <a:endParaRPr lang="en-US" noProof="0"/>
          </a:p>
        </p:txBody>
      </p:sp>
      <p:sp>
        <p:nvSpPr>
          <p:cNvPr id="719" name="PlaceHolder 4"/>
          <p:cNvSpPr>
            <a:spLocks noGrp="1"/>
          </p:cNvSpPr>
          <p:nvPr>
            <p:ph idx="3"/>
          </p:nvPr>
        </p:nvSpPr>
        <p:spPr>
          <a:xfrm>
            <a:off x="6787080" y="1713960"/>
            <a:ext cx="2532960" cy="349560"/>
          </a:xfrm>
          <a:prstGeom prst="rect">
            <a:avLst/>
          </a:prstGeom>
          <a:noFill/>
          <a:ln w="0">
            <a:noFill/>
          </a:ln>
        </p:spPr>
        <p:txBody>
          <a:bodyPr tIns="0" rIns="0" bIns="0" anchor="t">
            <a:normAutofit/>
          </a:bodyPr>
          <a:lstStyle/>
          <a:p>
            <a:endParaRPr lang="en-US" noProof="0"/>
          </a:p>
        </p:txBody>
      </p:sp>
      <p:sp>
        <p:nvSpPr>
          <p:cNvPr id="720" name="PlaceHolder 5"/>
          <p:cNvSpPr>
            <a:spLocks noGrp="1"/>
          </p:cNvSpPr>
          <p:nvPr>
            <p:ph idx="4"/>
          </p:nvPr>
        </p:nvSpPr>
        <p:spPr>
          <a:xfrm>
            <a:off x="1467000" y="2097000"/>
            <a:ext cx="2532960" cy="349560"/>
          </a:xfrm>
          <a:prstGeom prst="rect">
            <a:avLst/>
          </a:prstGeom>
          <a:noFill/>
          <a:ln w="0">
            <a:noFill/>
          </a:ln>
        </p:spPr>
        <p:txBody>
          <a:bodyPr tIns="0" rIns="0" bIns="0" anchor="t">
            <a:normAutofit/>
          </a:bodyPr>
          <a:lstStyle/>
          <a:p>
            <a:endParaRPr lang="en-US" noProof="0"/>
          </a:p>
        </p:txBody>
      </p:sp>
      <p:sp>
        <p:nvSpPr>
          <p:cNvPr id="721" name="PlaceHolder 6"/>
          <p:cNvSpPr>
            <a:spLocks noGrp="1"/>
          </p:cNvSpPr>
          <p:nvPr>
            <p:ph idx="5"/>
          </p:nvPr>
        </p:nvSpPr>
        <p:spPr>
          <a:xfrm>
            <a:off x="4127040" y="2097000"/>
            <a:ext cx="2532960" cy="349560"/>
          </a:xfrm>
          <a:prstGeom prst="rect">
            <a:avLst/>
          </a:prstGeom>
          <a:noFill/>
          <a:ln w="0">
            <a:noFill/>
          </a:ln>
        </p:spPr>
        <p:txBody>
          <a:bodyPr tIns="0" rIns="0" bIns="0" anchor="t">
            <a:normAutofit/>
          </a:bodyPr>
          <a:lstStyle/>
          <a:p>
            <a:endParaRPr lang="en-US" noProof="0"/>
          </a:p>
        </p:txBody>
      </p:sp>
      <p:sp>
        <p:nvSpPr>
          <p:cNvPr id="722" name="PlaceHolder 7"/>
          <p:cNvSpPr>
            <a:spLocks noGrp="1"/>
          </p:cNvSpPr>
          <p:nvPr>
            <p:ph idx="6"/>
          </p:nvPr>
        </p:nvSpPr>
        <p:spPr>
          <a:xfrm>
            <a:off x="6787080" y="2097000"/>
            <a:ext cx="253296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3188450550"/>
      </p:ext>
    </p:extLst>
  </p:cSld>
  <p:clrMapOvr>
    <a:masterClrMapping/>
  </p:clrMapOvr>
  <p:transition/>
</p:sldLayout>
</file>

<file path=ppt/slideLayouts/slideLayout81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623329"/>
      </p:ext>
    </p:extLst>
  </p:cSld>
  <p:clrMapOvr>
    <a:masterClrMapping/>
  </p:clrMapOvr>
  <p:transition/>
</p:sldLayout>
</file>

<file path=ppt/slideLayouts/slideLayout81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44"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45"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3151261001"/>
      </p:ext>
    </p:extLst>
  </p:cSld>
  <p:clrMapOvr>
    <a:masterClrMapping/>
  </p:clrMapOvr>
  <p:transition/>
</p:sldLayout>
</file>

<file path=ppt/slideLayouts/slideLayout81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4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47" name="PlaceHolder 2"/>
          <p:cNvSpPr>
            <a:spLocks noGrp="1"/>
          </p:cNvSpPr>
          <p:nvPr>
            <p:ph idx="1"/>
          </p:nvPr>
        </p:nvSpPr>
        <p:spPr>
          <a:xfrm>
            <a:off x="1467000" y="1713960"/>
            <a:ext cx="78674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598673888"/>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09" name="PlaceHolder 2"/>
          <p:cNvSpPr>
            <a:spLocks noGrp="1"/>
          </p:cNvSpPr>
          <p:nvPr>
            <p:ph idx="1"/>
          </p:nvPr>
        </p:nvSpPr>
        <p:spPr>
          <a:xfrm>
            <a:off x="1467000" y="1713960"/>
            <a:ext cx="7867440" cy="349560"/>
          </a:xfrm>
          <a:prstGeom prst="rect">
            <a:avLst/>
          </a:prstGeom>
          <a:noFill/>
          <a:ln w="0">
            <a:noFill/>
          </a:ln>
        </p:spPr>
        <p:txBody>
          <a:bodyPr tIns="0" rIns="0" bIns="0" anchor="t">
            <a:normAutofit/>
          </a:bodyPr>
          <a:lstStyle/>
          <a:p>
            <a:endParaRPr lang="en-US" noProof="0"/>
          </a:p>
        </p:txBody>
      </p:sp>
      <p:sp>
        <p:nvSpPr>
          <p:cNvPr id="710" name="PlaceHolder 3"/>
          <p:cNvSpPr>
            <a:spLocks noGrp="1"/>
          </p:cNvSpPr>
          <p:nvPr>
            <p:ph idx="2"/>
          </p:nvPr>
        </p:nvSpPr>
        <p:spPr>
          <a:xfrm>
            <a:off x="1467000" y="2097000"/>
            <a:ext cx="78674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2644281724"/>
      </p:ext>
    </p:extLst>
  </p:cSld>
  <p:clrMapOvr>
    <a:masterClrMapping/>
  </p:clrMapOvr>
  <p:transition/>
</p:sldLayout>
</file>

<file path=ppt/slideLayouts/slideLayout82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4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49"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50"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800544480"/>
      </p:ext>
    </p:extLst>
  </p:cSld>
  <p:clrMapOvr>
    <a:masterClrMapping/>
  </p:clrMapOvr>
  <p:transition/>
</p:sldLayout>
</file>

<file path=ppt/slideLayouts/slideLayout8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5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Tree>
    <p:extLst>
      <p:ext uri="{BB962C8B-B14F-4D97-AF65-F5344CB8AC3E}">
        <p14:creationId xmlns:p14="http://schemas.microsoft.com/office/powerpoint/2010/main" val="2647997795"/>
      </p:ext>
    </p:extLst>
  </p:cSld>
  <p:clrMapOvr>
    <a:masterClrMapping/>
  </p:clrMapOvr>
  <p:transition/>
</p:sldLayout>
</file>

<file path=ppt/slideLayouts/slideLayout82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52"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2818520860"/>
      </p:ext>
    </p:extLst>
  </p:cSld>
  <p:clrMapOvr>
    <a:masterClrMapping/>
  </p:clrMapOvr>
  <p:transition/>
</p:sldLayout>
</file>

<file path=ppt/slideLayouts/slideLayout82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5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54"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55"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
        <p:nvSpPr>
          <p:cNvPr id="656"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785430496"/>
      </p:ext>
    </p:extLst>
  </p:cSld>
  <p:clrMapOvr>
    <a:masterClrMapping/>
  </p:clrMapOvr>
  <p:transition/>
</p:sldLayout>
</file>

<file path=ppt/slideLayouts/slideLayout8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7"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58"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59"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60" name="PlaceHolder 4"/>
          <p:cNvSpPr>
            <a:spLocks noGrp="1"/>
          </p:cNvSpPr>
          <p:nvPr>
            <p:ph idx="3"/>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289001848"/>
      </p:ext>
    </p:extLst>
  </p:cSld>
  <p:clrMapOvr>
    <a:masterClrMapping/>
  </p:clrMapOvr>
  <p:transition/>
</p:sldLayout>
</file>

<file path=ppt/slideLayouts/slideLayout82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62"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63"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64" name="PlaceHolder 4"/>
          <p:cNvSpPr>
            <a:spLocks noGrp="1"/>
          </p:cNvSpPr>
          <p:nvPr>
            <p:ph idx="3"/>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149346803"/>
      </p:ext>
    </p:extLst>
  </p:cSld>
  <p:clrMapOvr>
    <a:masterClrMapping/>
  </p:clrMapOvr>
  <p:transition/>
</p:sldLayout>
</file>

<file path=ppt/slideLayouts/slideLayout82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5"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66" name="PlaceHolder 2"/>
          <p:cNvSpPr>
            <a:spLocks noGrp="1"/>
          </p:cNvSpPr>
          <p:nvPr>
            <p:ph idx="1"/>
          </p:nvPr>
        </p:nvSpPr>
        <p:spPr>
          <a:xfrm>
            <a:off x="1467000" y="1713960"/>
            <a:ext cx="7867440" cy="349560"/>
          </a:xfrm>
          <a:prstGeom prst="rect">
            <a:avLst/>
          </a:prstGeom>
          <a:noFill/>
          <a:ln w="0">
            <a:noFill/>
          </a:ln>
        </p:spPr>
        <p:txBody>
          <a:bodyPr/>
          <a:lstStyle/>
          <a:p>
            <a:endParaRPr lang="en-US" noProof="0"/>
          </a:p>
        </p:txBody>
      </p:sp>
      <p:sp>
        <p:nvSpPr>
          <p:cNvPr id="667" name="PlaceHolder 3"/>
          <p:cNvSpPr>
            <a:spLocks noGrp="1"/>
          </p:cNvSpPr>
          <p:nvPr>
            <p:ph idx="2"/>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921327354"/>
      </p:ext>
    </p:extLst>
  </p:cSld>
  <p:clrMapOvr>
    <a:masterClrMapping/>
  </p:clrMapOvr>
  <p:transition/>
</p:sldLayout>
</file>

<file path=ppt/slideLayouts/slideLayout82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8"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69"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70"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71"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
        <p:nvSpPr>
          <p:cNvPr id="672" name="PlaceHolder 5"/>
          <p:cNvSpPr>
            <a:spLocks noGrp="1"/>
          </p:cNvSpPr>
          <p:nvPr>
            <p:ph idx="4"/>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050410516"/>
      </p:ext>
    </p:extLst>
  </p:cSld>
  <p:clrMapOvr>
    <a:masterClrMapping/>
  </p:clrMapOvr>
  <p:transition/>
</p:sldLayout>
</file>

<file path=ppt/slideLayouts/slideLayout82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3"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674" name="PlaceHolder 2"/>
          <p:cNvSpPr>
            <a:spLocks noGrp="1"/>
          </p:cNvSpPr>
          <p:nvPr>
            <p:ph idx="1"/>
          </p:nvPr>
        </p:nvSpPr>
        <p:spPr>
          <a:xfrm>
            <a:off x="1467000" y="1713960"/>
            <a:ext cx="2532960" cy="349560"/>
          </a:xfrm>
          <a:prstGeom prst="rect">
            <a:avLst/>
          </a:prstGeom>
          <a:noFill/>
          <a:ln w="0">
            <a:noFill/>
          </a:ln>
        </p:spPr>
        <p:txBody>
          <a:bodyPr/>
          <a:lstStyle/>
          <a:p>
            <a:endParaRPr lang="en-US" noProof="0"/>
          </a:p>
        </p:txBody>
      </p:sp>
      <p:sp>
        <p:nvSpPr>
          <p:cNvPr id="675" name="PlaceHolder 3"/>
          <p:cNvSpPr>
            <a:spLocks noGrp="1"/>
          </p:cNvSpPr>
          <p:nvPr>
            <p:ph idx="2"/>
          </p:nvPr>
        </p:nvSpPr>
        <p:spPr>
          <a:xfrm>
            <a:off x="4127040" y="1713960"/>
            <a:ext cx="2532960" cy="349560"/>
          </a:xfrm>
          <a:prstGeom prst="rect">
            <a:avLst/>
          </a:prstGeom>
          <a:noFill/>
          <a:ln w="0">
            <a:noFill/>
          </a:ln>
        </p:spPr>
        <p:txBody>
          <a:bodyPr/>
          <a:lstStyle/>
          <a:p>
            <a:endParaRPr lang="en-US" noProof="0"/>
          </a:p>
        </p:txBody>
      </p:sp>
      <p:sp>
        <p:nvSpPr>
          <p:cNvPr id="676" name="PlaceHolder 4"/>
          <p:cNvSpPr>
            <a:spLocks noGrp="1"/>
          </p:cNvSpPr>
          <p:nvPr>
            <p:ph idx="3"/>
          </p:nvPr>
        </p:nvSpPr>
        <p:spPr>
          <a:xfrm>
            <a:off x="6787080" y="1713960"/>
            <a:ext cx="2532960" cy="349560"/>
          </a:xfrm>
          <a:prstGeom prst="rect">
            <a:avLst/>
          </a:prstGeom>
          <a:noFill/>
          <a:ln w="0">
            <a:noFill/>
          </a:ln>
        </p:spPr>
        <p:txBody>
          <a:bodyPr/>
          <a:lstStyle/>
          <a:p>
            <a:endParaRPr lang="en-US" noProof="0"/>
          </a:p>
        </p:txBody>
      </p:sp>
      <p:sp>
        <p:nvSpPr>
          <p:cNvPr id="677" name="PlaceHolder 5"/>
          <p:cNvSpPr>
            <a:spLocks noGrp="1"/>
          </p:cNvSpPr>
          <p:nvPr>
            <p:ph idx="4"/>
          </p:nvPr>
        </p:nvSpPr>
        <p:spPr>
          <a:xfrm>
            <a:off x="1467000" y="2097000"/>
            <a:ext cx="2532960" cy="349560"/>
          </a:xfrm>
          <a:prstGeom prst="rect">
            <a:avLst/>
          </a:prstGeom>
          <a:noFill/>
          <a:ln w="0">
            <a:noFill/>
          </a:ln>
        </p:spPr>
        <p:txBody>
          <a:bodyPr/>
          <a:lstStyle/>
          <a:p>
            <a:endParaRPr lang="en-US" noProof="0"/>
          </a:p>
        </p:txBody>
      </p:sp>
      <p:sp>
        <p:nvSpPr>
          <p:cNvPr id="678" name="PlaceHolder 6"/>
          <p:cNvSpPr>
            <a:spLocks noGrp="1"/>
          </p:cNvSpPr>
          <p:nvPr>
            <p:ph idx="5"/>
          </p:nvPr>
        </p:nvSpPr>
        <p:spPr>
          <a:xfrm>
            <a:off x="4127040" y="2097000"/>
            <a:ext cx="2532960" cy="349560"/>
          </a:xfrm>
          <a:prstGeom prst="rect">
            <a:avLst/>
          </a:prstGeom>
          <a:noFill/>
          <a:ln w="0">
            <a:noFill/>
          </a:ln>
        </p:spPr>
        <p:txBody>
          <a:bodyPr/>
          <a:lstStyle/>
          <a:p>
            <a:endParaRPr lang="en-US" noProof="0"/>
          </a:p>
        </p:txBody>
      </p:sp>
      <p:sp>
        <p:nvSpPr>
          <p:cNvPr id="679" name="PlaceHolder 7"/>
          <p:cNvSpPr>
            <a:spLocks noGrp="1"/>
          </p:cNvSpPr>
          <p:nvPr>
            <p:ph idx="6"/>
          </p:nvPr>
        </p:nvSpPr>
        <p:spPr>
          <a:xfrm>
            <a:off x="6787080" y="2097000"/>
            <a:ext cx="253296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038387020"/>
      </p:ext>
    </p:extLst>
  </p:cSld>
  <p:clrMapOvr>
    <a:masterClrMapping/>
  </p:clrMapOvr>
  <p:transition/>
</p:sldLayout>
</file>

<file path=ppt/slideLayouts/slideLayout82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54117"/>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12" name="PlaceHolder 2"/>
          <p:cNvSpPr>
            <a:spLocks noGrp="1"/>
          </p:cNvSpPr>
          <p:nvPr>
            <p:ph idx="1"/>
          </p:nvPr>
        </p:nvSpPr>
        <p:spPr>
          <a:xfrm>
            <a:off x="1467000" y="1713960"/>
            <a:ext cx="3839040" cy="349560"/>
          </a:xfrm>
          <a:prstGeom prst="rect">
            <a:avLst/>
          </a:prstGeom>
          <a:noFill/>
          <a:ln w="0">
            <a:noFill/>
          </a:ln>
        </p:spPr>
        <p:txBody>
          <a:bodyPr tIns="0" rIns="0" bIns="0" anchor="t">
            <a:normAutofit/>
          </a:bodyPr>
          <a:lstStyle/>
          <a:p>
            <a:endParaRPr lang="en-US" noProof="0"/>
          </a:p>
        </p:txBody>
      </p:sp>
      <p:sp>
        <p:nvSpPr>
          <p:cNvPr id="713" name="PlaceHolder 3"/>
          <p:cNvSpPr>
            <a:spLocks noGrp="1"/>
          </p:cNvSpPr>
          <p:nvPr>
            <p:ph idx="2"/>
          </p:nvPr>
        </p:nvSpPr>
        <p:spPr>
          <a:xfrm>
            <a:off x="5498280" y="1713960"/>
            <a:ext cx="3839040" cy="349560"/>
          </a:xfrm>
          <a:prstGeom prst="rect">
            <a:avLst/>
          </a:prstGeom>
          <a:noFill/>
          <a:ln w="0">
            <a:noFill/>
          </a:ln>
        </p:spPr>
        <p:txBody>
          <a:bodyPr tIns="0" rIns="0" bIns="0" anchor="t">
            <a:normAutofit/>
          </a:bodyPr>
          <a:lstStyle/>
          <a:p>
            <a:endParaRPr lang="en-US" noProof="0"/>
          </a:p>
        </p:txBody>
      </p:sp>
      <p:sp>
        <p:nvSpPr>
          <p:cNvPr id="714" name="PlaceHolder 4"/>
          <p:cNvSpPr>
            <a:spLocks noGrp="1"/>
          </p:cNvSpPr>
          <p:nvPr>
            <p:ph idx="3"/>
          </p:nvPr>
        </p:nvSpPr>
        <p:spPr>
          <a:xfrm>
            <a:off x="1467000" y="2097000"/>
            <a:ext cx="3839040" cy="349560"/>
          </a:xfrm>
          <a:prstGeom prst="rect">
            <a:avLst/>
          </a:prstGeom>
          <a:noFill/>
          <a:ln w="0">
            <a:noFill/>
          </a:ln>
        </p:spPr>
        <p:txBody>
          <a:bodyPr tIns="0" rIns="0" bIns="0" anchor="t">
            <a:normAutofit/>
          </a:bodyPr>
          <a:lstStyle/>
          <a:p>
            <a:endParaRPr lang="en-US" noProof="0"/>
          </a:p>
        </p:txBody>
      </p:sp>
      <p:sp>
        <p:nvSpPr>
          <p:cNvPr id="715" name="PlaceHolder 5"/>
          <p:cNvSpPr>
            <a:spLocks noGrp="1"/>
          </p:cNvSpPr>
          <p:nvPr>
            <p:ph idx="4"/>
          </p:nvPr>
        </p:nvSpPr>
        <p:spPr>
          <a:xfrm>
            <a:off x="5498280" y="2097000"/>
            <a:ext cx="383904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2296004655"/>
      </p:ext>
    </p:extLst>
  </p:cSld>
  <p:clrMapOvr>
    <a:masterClrMapping/>
  </p:clrMapOvr>
  <p:transition/>
</p:sldLayout>
</file>

<file path=ppt/slideLayouts/slideLayout83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01"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02"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2844141600"/>
      </p:ext>
    </p:extLst>
  </p:cSld>
  <p:clrMapOvr>
    <a:masterClrMapping/>
  </p:clrMapOvr>
  <p:transition/>
</p:sldLayout>
</file>

<file path=ppt/slideLayouts/slideLayout83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03"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04" name="PlaceHolder 2"/>
          <p:cNvSpPr>
            <a:spLocks noGrp="1"/>
          </p:cNvSpPr>
          <p:nvPr>
            <p:ph idx="1"/>
          </p:nvPr>
        </p:nvSpPr>
        <p:spPr>
          <a:xfrm>
            <a:off x="1467000" y="1713960"/>
            <a:ext cx="78674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714322374"/>
      </p:ext>
    </p:extLst>
  </p:cSld>
  <p:clrMapOvr>
    <a:masterClrMapping/>
  </p:clrMapOvr>
  <p:transition/>
</p:sldLayout>
</file>

<file path=ppt/slideLayouts/slideLayout83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05"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06"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07"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338593243"/>
      </p:ext>
    </p:extLst>
  </p:cSld>
  <p:clrMapOvr>
    <a:masterClrMapping/>
  </p:clrMapOvr>
  <p:transition/>
</p:sldLayout>
</file>

<file path=ppt/slideLayouts/slideLayout8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08"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131617742"/>
      </p:ext>
    </p:extLst>
  </p:cSld>
  <p:clrMapOvr>
    <a:masterClrMapping/>
  </p:clrMapOvr>
  <p:transition/>
</p:sldLayout>
</file>

<file path=ppt/slideLayouts/slideLayout83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9"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2813345435"/>
      </p:ext>
    </p:extLst>
  </p:cSld>
  <p:clrMapOvr>
    <a:masterClrMapping/>
  </p:clrMapOvr>
  <p:transition/>
</p:sldLayout>
</file>

<file path=ppt/slideLayouts/slideLayout83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0"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11"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12" name="PlaceHolder 3"/>
          <p:cNvSpPr>
            <a:spLocks noGrp="1"/>
          </p:cNvSpPr>
          <p:nvPr>
            <p:ph idx="2"/>
          </p:nvPr>
        </p:nvSpPr>
        <p:spPr>
          <a:xfrm>
            <a:off x="5498280" y="1713960"/>
            <a:ext cx="3839040" cy="732960"/>
          </a:xfrm>
          <a:prstGeom prst="rect">
            <a:avLst/>
          </a:prstGeom>
          <a:noFill/>
          <a:ln w="0">
            <a:noFill/>
          </a:ln>
        </p:spPr>
        <p:txBody>
          <a:bodyPr/>
          <a:lstStyle/>
          <a:p>
            <a:endParaRPr lang="en-US" noProof="0"/>
          </a:p>
        </p:txBody>
      </p:sp>
      <p:sp>
        <p:nvSpPr>
          <p:cNvPr id="613"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1931220711"/>
      </p:ext>
    </p:extLst>
  </p:cSld>
  <p:clrMapOvr>
    <a:masterClrMapping/>
  </p:clrMapOvr>
  <p:transition/>
</p:sldLayout>
</file>

<file path=ppt/slideLayouts/slideLayout83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4"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15" name="PlaceHolder 2"/>
          <p:cNvSpPr>
            <a:spLocks noGrp="1"/>
          </p:cNvSpPr>
          <p:nvPr>
            <p:ph idx="1"/>
          </p:nvPr>
        </p:nvSpPr>
        <p:spPr>
          <a:xfrm>
            <a:off x="1467000" y="1713960"/>
            <a:ext cx="3839040" cy="732960"/>
          </a:xfrm>
          <a:prstGeom prst="rect">
            <a:avLst/>
          </a:prstGeom>
          <a:noFill/>
          <a:ln w="0">
            <a:noFill/>
          </a:ln>
        </p:spPr>
        <p:txBody>
          <a:bodyPr/>
          <a:lstStyle/>
          <a:p>
            <a:endParaRPr lang="en-US" noProof="0"/>
          </a:p>
        </p:txBody>
      </p:sp>
      <p:sp>
        <p:nvSpPr>
          <p:cNvPr id="616"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17" name="PlaceHolder 4"/>
          <p:cNvSpPr>
            <a:spLocks noGrp="1"/>
          </p:cNvSpPr>
          <p:nvPr>
            <p:ph idx="3"/>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516616092"/>
      </p:ext>
    </p:extLst>
  </p:cSld>
  <p:clrMapOvr>
    <a:masterClrMapping/>
  </p:clrMapOvr>
  <p:transition/>
</p:sldLayout>
</file>

<file path=ppt/slideLayouts/slideLayout83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8"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19"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20"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21" name="PlaceHolder 4"/>
          <p:cNvSpPr>
            <a:spLocks noGrp="1"/>
          </p:cNvSpPr>
          <p:nvPr>
            <p:ph idx="3"/>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3307879244"/>
      </p:ext>
    </p:extLst>
  </p:cSld>
  <p:clrMapOvr>
    <a:masterClrMapping/>
  </p:clrMapOvr>
  <p:transition/>
</p:sldLayout>
</file>

<file path=ppt/slideLayouts/slideLayout83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2"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23" name="PlaceHolder 2"/>
          <p:cNvSpPr>
            <a:spLocks noGrp="1"/>
          </p:cNvSpPr>
          <p:nvPr>
            <p:ph idx="1"/>
          </p:nvPr>
        </p:nvSpPr>
        <p:spPr>
          <a:xfrm>
            <a:off x="1467000" y="1713960"/>
            <a:ext cx="7867440" cy="349560"/>
          </a:xfrm>
          <a:prstGeom prst="rect">
            <a:avLst/>
          </a:prstGeom>
          <a:noFill/>
          <a:ln w="0">
            <a:noFill/>
          </a:ln>
        </p:spPr>
        <p:txBody>
          <a:bodyPr/>
          <a:lstStyle/>
          <a:p>
            <a:endParaRPr lang="en-US" noProof="0"/>
          </a:p>
        </p:txBody>
      </p:sp>
      <p:sp>
        <p:nvSpPr>
          <p:cNvPr id="624" name="PlaceHolder 3"/>
          <p:cNvSpPr>
            <a:spLocks noGrp="1"/>
          </p:cNvSpPr>
          <p:nvPr>
            <p:ph idx="2"/>
          </p:nvPr>
        </p:nvSpPr>
        <p:spPr>
          <a:xfrm>
            <a:off x="1467000" y="2097000"/>
            <a:ext cx="78674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369987912"/>
      </p:ext>
    </p:extLst>
  </p:cSld>
  <p:clrMapOvr>
    <a:masterClrMapping/>
  </p:clrMapOvr>
  <p:transition/>
</p:sldLayout>
</file>

<file path=ppt/slideLayouts/slideLayout83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5"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26" name="PlaceHolder 2"/>
          <p:cNvSpPr>
            <a:spLocks noGrp="1"/>
          </p:cNvSpPr>
          <p:nvPr>
            <p:ph idx="1"/>
          </p:nvPr>
        </p:nvSpPr>
        <p:spPr>
          <a:xfrm>
            <a:off x="1467000" y="1713960"/>
            <a:ext cx="3839040" cy="349560"/>
          </a:xfrm>
          <a:prstGeom prst="rect">
            <a:avLst/>
          </a:prstGeom>
          <a:noFill/>
          <a:ln w="0">
            <a:noFill/>
          </a:ln>
        </p:spPr>
        <p:txBody>
          <a:bodyPr/>
          <a:lstStyle/>
          <a:p>
            <a:endParaRPr lang="en-US" noProof="0"/>
          </a:p>
        </p:txBody>
      </p:sp>
      <p:sp>
        <p:nvSpPr>
          <p:cNvPr id="627" name="PlaceHolder 3"/>
          <p:cNvSpPr>
            <a:spLocks noGrp="1"/>
          </p:cNvSpPr>
          <p:nvPr>
            <p:ph idx="2"/>
          </p:nvPr>
        </p:nvSpPr>
        <p:spPr>
          <a:xfrm>
            <a:off x="5498280" y="1713960"/>
            <a:ext cx="3839040" cy="349560"/>
          </a:xfrm>
          <a:prstGeom prst="rect">
            <a:avLst/>
          </a:prstGeom>
          <a:noFill/>
          <a:ln w="0">
            <a:noFill/>
          </a:ln>
        </p:spPr>
        <p:txBody>
          <a:bodyPr/>
          <a:lstStyle/>
          <a:p>
            <a:endParaRPr lang="en-US" noProof="0"/>
          </a:p>
        </p:txBody>
      </p:sp>
      <p:sp>
        <p:nvSpPr>
          <p:cNvPr id="628" name="PlaceHolder 4"/>
          <p:cNvSpPr>
            <a:spLocks noGrp="1"/>
          </p:cNvSpPr>
          <p:nvPr>
            <p:ph idx="3"/>
          </p:nvPr>
        </p:nvSpPr>
        <p:spPr>
          <a:xfrm>
            <a:off x="1467000" y="2097000"/>
            <a:ext cx="3839040" cy="349560"/>
          </a:xfrm>
          <a:prstGeom prst="rect">
            <a:avLst/>
          </a:prstGeom>
          <a:noFill/>
          <a:ln w="0">
            <a:noFill/>
          </a:ln>
        </p:spPr>
        <p:txBody>
          <a:bodyPr/>
          <a:lstStyle/>
          <a:p>
            <a:endParaRPr lang="en-US" noProof="0"/>
          </a:p>
        </p:txBody>
      </p:sp>
      <p:sp>
        <p:nvSpPr>
          <p:cNvPr id="629" name="PlaceHolder 5"/>
          <p:cNvSpPr>
            <a:spLocks noGrp="1"/>
          </p:cNvSpPr>
          <p:nvPr>
            <p:ph idx="4"/>
          </p:nvPr>
        </p:nvSpPr>
        <p:spPr>
          <a:xfrm>
            <a:off x="5498280" y="2097000"/>
            <a:ext cx="383904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987360590"/>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6"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717" name="PlaceHolder 2"/>
          <p:cNvSpPr>
            <a:spLocks noGrp="1"/>
          </p:cNvSpPr>
          <p:nvPr>
            <p:ph idx="1"/>
          </p:nvPr>
        </p:nvSpPr>
        <p:spPr>
          <a:xfrm>
            <a:off x="1467000" y="1713960"/>
            <a:ext cx="2532960" cy="349560"/>
          </a:xfrm>
          <a:prstGeom prst="rect">
            <a:avLst/>
          </a:prstGeom>
          <a:noFill/>
          <a:ln w="0">
            <a:noFill/>
          </a:ln>
        </p:spPr>
        <p:txBody>
          <a:bodyPr tIns="0" rIns="0" bIns="0" anchor="t">
            <a:normAutofit/>
          </a:bodyPr>
          <a:lstStyle/>
          <a:p>
            <a:endParaRPr lang="en-US" noProof="0"/>
          </a:p>
        </p:txBody>
      </p:sp>
      <p:sp>
        <p:nvSpPr>
          <p:cNvPr id="718" name="PlaceHolder 3"/>
          <p:cNvSpPr>
            <a:spLocks noGrp="1"/>
          </p:cNvSpPr>
          <p:nvPr>
            <p:ph idx="2"/>
          </p:nvPr>
        </p:nvSpPr>
        <p:spPr>
          <a:xfrm>
            <a:off x="4127040" y="1713960"/>
            <a:ext cx="2532960" cy="349560"/>
          </a:xfrm>
          <a:prstGeom prst="rect">
            <a:avLst/>
          </a:prstGeom>
          <a:noFill/>
          <a:ln w="0">
            <a:noFill/>
          </a:ln>
        </p:spPr>
        <p:txBody>
          <a:bodyPr tIns="0" rIns="0" bIns="0" anchor="t">
            <a:normAutofit/>
          </a:bodyPr>
          <a:lstStyle/>
          <a:p>
            <a:endParaRPr lang="en-US" noProof="0"/>
          </a:p>
        </p:txBody>
      </p:sp>
      <p:sp>
        <p:nvSpPr>
          <p:cNvPr id="719" name="PlaceHolder 4"/>
          <p:cNvSpPr>
            <a:spLocks noGrp="1"/>
          </p:cNvSpPr>
          <p:nvPr>
            <p:ph idx="3"/>
          </p:nvPr>
        </p:nvSpPr>
        <p:spPr>
          <a:xfrm>
            <a:off x="6787080" y="1713960"/>
            <a:ext cx="2532960" cy="349560"/>
          </a:xfrm>
          <a:prstGeom prst="rect">
            <a:avLst/>
          </a:prstGeom>
          <a:noFill/>
          <a:ln w="0">
            <a:noFill/>
          </a:ln>
        </p:spPr>
        <p:txBody>
          <a:bodyPr tIns="0" rIns="0" bIns="0" anchor="t">
            <a:normAutofit/>
          </a:bodyPr>
          <a:lstStyle/>
          <a:p>
            <a:endParaRPr lang="en-US" noProof="0"/>
          </a:p>
        </p:txBody>
      </p:sp>
      <p:sp>
        <p:nvSpPr>
          <p:cNvPr id="720" name="PlaceHolder 5"/>
          <p:cNvSpPr>
            <a:spLocks noGrp="1"/>
          </p:cNvSpPr>
          <p:nvPr>
            <p:ph idx="4"/>
          </p:nvPr>
        </p:nvSpPr>
        <p:spPr>
          <a:xfrm>
            <a:off x="1467000" y="2097000"/>
            <a:ext cx="2532960" cy="349560"/>
          </a:xfrm>
          <a:prstGeom prst="rect">
            <a:avLst/>
          </a:prstGeom>
          <a:noFill/>
          <a:ln w="0">
            <a:noFill/>
          </a:ln>
        </p:spPr>
        <p:txBody>
          <a:bodyPr tIns="0" rIns="0" bIns="0" anchor="t">
            <a:normAutofit/>
          </a:bodyPr>
          <a:lstStyle/>
          <a:p>
            <a:endParaRPr lang="en-US" noProof="0"/>
          </a:p>
        </p:txBody>
      </p:sp>
      <p:sp>
        <p:nvSpPr>
          <p:cNvPr id="721" name="PlaceHolder 6"/>
          <p:cNvSpPr>
            <a:spLocks noGrp="1"/>
          </p:cNvSpPr>
          <p:nvPr>
            <p:ph idx="5"/>
          </p:nvPr>
        </p:nvSpPr>
        <p:spPr>
          <a:xfrm>
            <a:off x="4127040" y="2097000"/>
            <a:ext cx="2532960" cy="349560"/>
          </a:xfrm>
          <a:prstGeom prst="rect">
            <a:avLst/>
          </a:prstGeom>
          <a:noFill/>
          <a:ln w="0">
            <a:noFill/>
          </a:ln>
        </p:spPr>
        <p:txBody>
          <a:bodyPr tIns="0" rIns="0" bIns="0" anchor="t">
            <a:normAutofit/>
          </a:bodyPr>
          <a:lstStyle/>
          <a:p>
            <a:endParaRPr lang="en-US" noProof="0"/>
          </a:p>
        </p:txBody>
      </p:sp>
      <p:sp>
        <p:nvSpPr>
          <p:cNvPr id="722" name="PlaceHolder 7"/>
          <p:cNvSpPr>
            <a:spLocks noGrp="1"/>
          </p:cNvSpPr>
          <p:nvPr>
            <p:ph idx="6"/>
          </p:nvPr>
        </p:nvSpPr>
        <p:spPr>
          <a:xfrm>
            <a:off x="6787080" y="2097000"/>
            <a:ext cx="2532960" cy="349560"/>
          </a:xfrm>
          <a:prstGeom prst="rect">
            <a:avLst/>
          </a:prstGeom>
          <a:noFill/>
          <a:ln w="0">
            <a:noFill/>
          </a:ln>
        </p:spPr>
        <p:txBody>
          <a:bodyPr tIns="0" rIns="0" bIns="0" anchor="t">
            <a:normAutofit/>
          </a:bodyPr>
          <a:lstStyle/>
          <a:p>
            <a:endParaRPr lang="en-US" noProof="0"/>
          </a:p>
        </p:txBody>
      </p:sp>
    </p:spTree>
    <p:extLst>
      <p:ext uri="{BB962C8B-B14F-4D97-AF65-F5344CB8AC3E}">
        <p14:creationId xmlns:p14="http://schemas.microsoft.com/office/powerpoint/2010/main" val="479969226"/>
      </p:ext>
    </p:extLst>
  </p:cSld>
  <p:clrMapOvr>
    <a:masterClrMapping/>
  </p:clrMapOvr>
  <p:transition/>
</p:sldLayout>
</file>

<file path=ppt/slideLayouts/slideLayout84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30" name="PlaceHolder 1"/>
          <p:cNvSpPr>
            <a:spLocks noGrp="1"/>
          </p:cNvSpPr>
          <p:nvPr>
            <p:ph type="title"/>
          </p:nvPr>
        </p:nvSpPr>
        <p:spPr>
          <a:xfrm>
            <a:off x="609480" y="273600"/>
            <a:ext cx="10972440" cy="1144800"/>
          </a:xfrm>
          <a:prstGeom prst="rect">
            <a:avLst/>
          </a:prstGeom>
          <a:noFill/>
          <a:ln w="0">
            <a:noFill/>
          </a:ln>
        </p:spPr>
        <p:txBody>
          <a:bodyPr/>
          <a:lstStyle/>
          <a:p>
            <a:endParaRPr lang="en-US" noProof="0"/>
          </a:p>
        </p:txBody>
      </p:sp>
      <p:sp>
        <p:nvSpPr>
          <p:cNvPr id="631" name="PlaceHolder 2"/>
          <p:cNvSpPr>
            <a:spLocks noGrp="1"/>
          </p:cNvSpPr>
          <p:nvPr>
            <p:ph idx="1"/>
          </p:nvPr>
        </p:nvSpPr>
        <p:spPr>
          <a:xfrm>
            <a:off x="1467000" y="1713960"/>
            <a:ext cx="2532960" cy="349560"/>
          </a:xfrm>
          <a:prstGeom prst="rect">
            <a:avLst/>
          </a:prstGeom>
          <a:noFill/>
          <a:ln w="0">
            <a:noFill/>
          </a:ln>
        </p:spPr>
        <p:txBody>
          <a:bodyPr/>
          <a:lstStyle/>
          <a:p>
            <a:endParaRPr lang="en-US" noProof="0"/>
          </a:p>
        </p:txBody>
      </p:sp>
      <p:sp>
        <p:nvSpPr>
          <p:cNvPr id="632" name="PlaceHolder 3"/>
          <p:cNvSpPr>
            <a:spLocks noGrp="1"/>
          </p:cNvSpPr>
          <p:nvPr>
            <p:ph idx="2"/>
          </p:nvPr>
        </p:nvSpPr>
        <p:spPr>
          <a:xfrm>
            <a:off x="4127040" y="1713960"/>
            <a:ext cx="2532960" cy="349560"/>
          </a:xfrm>
          <a:prstGeom prst="rect">
            <a:avLst/>
          </a:prstGeom>
          <a:noFill/>
          <a:ln w="0">
            <a:noFill/>
          </a:ln>
        </p:spPr>
        <p:txBody>
          <a:bodyPr/>
          <a:lstStyle/>
          <a:p>
            <a:endParaRPr lang="en-US" noProof="0"/>
          </a:p>
        </p:txBody>
      </p:sp>
      <p:sp>
        <p:nvSpPr>
          <p:cNvPr id="633" name="PlaceHolder 4"/>
          <p:cNvSpPr>
            <a:spLocks noGrp="1"/>
          </p:cNvSpPr>
          <p:nvPr>
            <p:ph idx="3"/>
          </p:nvPr>
        </p:nvSpPr>
        <p:spPr>
          <a:xfrm>
            <a:off x="6787080" y="1713960"/>
            <a:ext cx="2532960" cy="349560"/>
          </a:xfrm>
          <a:prstGeom prst="rect">
            <a:avLst/>
          </a:prstGeom>
          <a:noFill/>
          <a:ln w="0">
            <a:noFill/>
          </a:ln>
        </p:spPr>
        <p:txBody>
          <a:bodyPr/>
          <a:lstStyle/>
          <a:p>
            <a:endParaRPr lang="en-US" noProof="0"/>
          </a:p>
        </p:txBody>
      </p:sp>
      <p:sp>
        <p:nvSpPr>
          <p:cNvPr id="634" name="PlaceHolder 5"/>
          <p:cNvSpPr>
            <a:spLocks noGrp="1"/>
          </p:cNvSpPr>
          <p:nvPr>
            <p:ph idx="4"/>
          </p:nvPr>
        </p:nvSpPr>
        <p:spPr>
          <a:xfrm>
            <a:off x="1467000" y="2097000"/>
            <a:ext cx="2532960" cy="349560"/>
          </a:xfrm>
          <a:prstGeom prst="rect">
            <a:avLst/>
          </a:prstGeom>
          <a:noFill/>
          <a:ln w="0">
            <a:noFill/>
          </a:ln>
        </p:spPr>
        <p:txBody>
          <a:bodyPr/>
          <a:lstStyle/>
          <a:p>
            <a:endParaRPr lang="en-US" noProof="0"/>
          </a:p>
        </p:txBody>
      </p:sp>
      <p:sp>
        <p:nvSpPr>
          <p:cNvPr id="635" name="PlaceHolder 6"/>
          <p:cNvSpPr>
            <a:spLocks noGrp="1"/>
          </p:cNvSpPr>
          <p:nvPr>
            <p:ph idx="5"/>
          </p:nvPr>
        </p:nvSpPr>
        <p:spPr>
          <a:xfrm>
            <a:off x="4127040" y="2097000"/>
            <a:ext cx="2532960" cy="349560"/>
          </a:xfrm>
          <a:prstGeom prst="rect">
            <a:avLst/>
          </a:prstGeom>
          <a:noFill/>
          <a:ln w="0">
            <a:noFill/>
          </a:ln>
        </p:spPr>
        <p:txBody>
          <a:bodyPr/>
          <a:lstStyle/>
          <a:p>
            <a:endParaRPr lang="en-US" noProof="0"/>
          </a:p>
        </p:txBody>
      </p:sp>
      <p:sp>
        <p:nvSpPr>
          <p:cNvPr id="636" name="PlaceHolder 7"/>
          <p:cNvSpPr>
            <a:spLocks noGrp="1"/>
          </p:cNvSpPr>
          <p:nvPr>
            <p:ph idx="6"/>
          </p:nvPr>
        </p:nvSpPr>
        <p:spPr>
          <a:xfrm>
            <a:off x="6787080" y="2097000"/>
            <a:ext cx="2532960" cy="3495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2313311219"/>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6706958"/>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Diapositiva de título">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7"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r>
              <a:rPr lang="es-ES" noProof="0"/>
              <a:t>Haga clic para modificar el estilo de subtítulo del patrón</a:t>
            </a:r>
          </a:p>
        </p:txBody>
      </p:sp>
    </p:spTree>
    <p:extLst>
      <p:ext uri="{BB962C8B-B14F-4D97-AF65-F5344CB8AC3E}">
        <p14:creationId xmlns:p14="http://schemas.microsoft.com/office/powerpoint/2010/main" val="2816445836"/>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9" name="PlaceHolder 2"/>
          <p:cNvSpPr>
            <a:spLocks noGrp="1"/>
          </p:cNvSpPr>
          <p:nvPr>
            <p:ph idx="1"/>
          </p:nvPr>
        </p:nvSpPr>
        <p:spPr>
          <a:xfrm>
            <a:off x="1467000" y="1713960"/>
            <a:ext cx="7867440" cy="7329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2367292619"/>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11" name="PlaceHolder 2"/>
          <p:cNvSpPr>
            <a:spLocks noGrp="1"/>
          </p:cNvSpPr>
          <p:nvPr>
            <p:ph idx="1"/>
          </p:nvPr>
        </p:nvSpPr>
        <p:spPr>
          <a:xfrm>
            <a:off x="1467000" y="1713960"/>
            <a:ext cx="3839040" cy="732960"/>
          </a:xfrm>
          <a:prstGeom prst="rect">
            <a:avLst/>
          </a:prstGeom>
          <a:noFill/>
          <a:ln w="0">
            <a:noFill/>
          </a:ln>
        </p:spPr>
        <p:txBody>
          <a:bodyPr/>
          <a:lstStyle/>
          <a:p>
            <a:pPr lvl="0"/>
            <a:r>
              <a:rPr lang="es-ES" noProof="0"/>
              <a:t>Haga clic para modificar el estilo de texto del patrón</a:t>
            </a:r>
          </a:p>
        </p:txBody>
      </p:sp>
      <p:sp>
        <p:nvSpPr>
          <p:cNvPr id="12" name="PlaceHolder 3"/>
          <p:cNvSpPr>
            <a:spLocks noGrp="1"/>
          </p:cNvSpPr>
          <p:nvPr>
            <p:ph idx="2"/>
          </p:nvPr>
        </p:nvSpPr>
        <p:spPr>
          <a:xfrm>
            <a:off x="5498280" y="1713960"/>
            <a:ext cx="3839040" cy="7329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122631139"/>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Tree>
    <p:extLst>
      <p:ext uri="{BB962C8B-B14F-4D97-AF65-F5344CB8AC3E}">
        <p14:creationId xmlns:p14="http://schemas.microsoft.com/office/powerpoint/2010/main" val="246650329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24" name="PlaceHolder 2"/>
          <p:cNvSpPr>
            <a:spLocks noGrp="1"/>
          </p:cNvSpPr>
          <p:nvPr>
            <p:ph idx="1"/>
          </p:nvPr>
        </p:nvSpPr>
        <p:spPr>
          <a:xfrm>
            <a:off x="1467000" y="1713960"/>
            <a:ext cx="3839040" cy="349560"/>
          </a:xfrm>
          <a:prstGeom prst="rect">
            <a:avLst/>
          </a:prstGeom>
          <a:noFill/>
          <a:ln w="0">
            <a:noFill/>
          </a:ln>
        </p:spPr>
        <p:txBody>
          <a:bodyPr/>
          <a:lstStyle/>
          <a:p>
            <a:pPr lvl="0"/>
            <a:r>
              <a:rPr lang="es-ES" noProof="0"/>
              <a:t>Haga clic para modificar el estilo de texto del patrón</a:t>
            </a:r>
          </a:p>
        </p:txBody>
      </p:sp>
      <p:sp>
        <p:nvSpPr>
          <p:cNvPr id="25" name="PlaceHolder 3"/>
          <p:cNvSpPr>
            <a:spLocks noGrp="1"/>
          </p:cNvSpPr>
          <p:nvPr>
            <p:ph idx="2"/>
          </p:nvPr>
        </p:nvSpPr>
        <p:spPr>
          <a:xfrm>
            <a:off x="5498280" y="1713960"/>
            <a:ext cx="3839040" cy="349560"/>
          </a:xfrm>
          <a:prstGeom prst="rect">
            <a:avLst/>
          </a:prstGeom>
          <a:noFill/>
          <a:ln w="0">
            <a:noFill/>
          </a:ln>
        </p:spPr>
        <p:txBody>
          <a:bodyPr/>
          <a:lstStyle/>
          <a:p>
            <a:pPr lvl="0"/>
            <a:r>
              <a:rPr lang="es-ES" noProof="0"/>
              <a:t>Haga clic para modificar el estilo de texto del patrón</a:t>
            </a:r>
          </a:p>
        </p:txBody>
      </p:sp>
      <p:sp>
        <p:nvSpPr>
          <p:cNvPr id="26" name="PlaceHolder 4"/>
          <p:cNvSpPr>
            <a:spLocks noGrp="1"/>
          </p:cNvSpPr>
          <p:nvPr>
            <p:ph idx="3"/>
          </p:nvPr>
        </p:nvSpPr>
        <p:spPr>
          <a:xfrm>
            <a:off x="1467000" y="2097000"/>
            <a:ext cx="78674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608808922"/>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anchor="ctr">
            <a:noAutofit/>
          </a:bodyPr>
          <a:lstStyle/>
          <a:p>
            <a:r>
              <a:rPr lang="es-ES" noProof="0"/>
              <a:t>Haga clic para modificar el estilo de subtítulo del patrón</a:t>
            </a:r>
          </a:p>
        </p:txBody>
      </p:sp>
    </p:spTree>
    <p:extLst>
      <p:ext uri="{BB962C8B-B14F-4D97-AF65-F5344CB8AC3E}">
        <p14:creationId xmlns:p14="http://schemas.microsoft.com/office/powerpoint/2010/main" val="2010965318"/>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ítulo, 2 objetos y 1 objeto">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16" name="PlaceHolder 2"/>
          <p:cNvSpPr>
            <a:spLocks noGrp="1"/>
          </p:cNvSpPr>
          <p:nvPr>
            <p:ph idx="1"/>
          </p:nvPr>
        </p:nvSpPr>
        <p:spPr>
          <a:xfrm>
            <a:off x="1467000" y="1713960"/>
            <a:ext cx="3839040" cy="349560"/>
          </a:xfrm>
          <a:prstGeom prst="rect">
            <a:avLst/>
          </a:prstGeom>
          <a:noFill/>
          <a:ln w="0">
            <a:noFill/>
          </a:ln>
        </p:spPr>
        <p:txBody>
          <a:bodyPr/>
          <a:lstStyle/>
          <a:p>
            <a:pPr lvl="0"/>
            <a:r>
              <a:rPr lang="es-ES" noProof="0"/>
              <a:t>Haga clic para modificar el estilo de texto del patrón</a:t>
            </a:r>
          </a:p>
        </p:txBody>
      </p:sp>
      <p:sp>
        <p:nvSpPr>
          <p:cNvPr id="17" name="PlaceHolder 3"/>
          <p:cNvSpPr>
            <a:spLocks noGrp="1"/>
          </p:cNvSpPr>
          <p:nvPr>
            <p:ph idx="2"/>
          </p:nvPr>
        </p:nvSpPr>
        <p:spPr>
          <a:xfrm>
            <a:off x="5498280" y="1713960"/>
            <a:ext cx="3839040" cy="732960"/>
          </a:xfrm>
          <a:prstGeom prst="rect">
            <a:avLst/>
          </a:prstGeom>
          <a:noFill/>
          <a:ln w="0">
            <a:noFill/>
          </a:ln>
        </p:spPr>
        <p:txBody>
          <a:bodyPr/>
          <a:lstStyle/>
          <a:p>
            <a:pPr lvl="0"/>
            <a:r>
              <a:rPr lang="es-ES" noProof="0"/>
              <a:t>Haga clic para modificar el estilo de texto del patrón</a:t>
            </a:r>
          </a:p>
        </p:txBody>
      </p:sp>
      <p:sp>
        <p:nvSpPr>
          <p:cNvPr id="18" name="PlaceHolder 4"/>
          <p:cNvSpPr>
            <a:spLocks noGrp="1"/>
          </p:cNvSpPr>
          <p:nvPr>
            <p:ph idx="3"/>
          </p:nvPr>
        </p:nvSpPr>
        <p:spPr>
          <a:xfrm>
            <a:off x="1467000" y="2097000"/>
            <a:ext cx="38390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435717338"/>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20" name="PlaceHolder 2"/>
          <p:cNvSpPr>
            <a:spLocks noGrp="1"/>
          </p:cNvSpPr>
          <p:nvPr>
            <p:ph idx="1"/>
          </p:nvPr>
        </p:nvSpPr>
        <p:spPr>
          <a:xfrm>
            <a:off x="1467000" y="1713960"/>
            <a:ext cx="3839040" cy="732960"/>
          </a:xfrm>
          <a:prstGeom prst="rect">
            <a:avLst/>
          </a:prstGeom>
          <a:noFill/>
          <a:ln w="0">
            <a:noFill/>
          </a:ln>
        </p:spPr>
        <p:txBody>
          <a:bodyPr/>
          <a:lstStyle/>
          <a:p>
            <a:pPr lvl="0"/>
            <a:r>
              <a:rPr lang="es-ES" noProof="0"/>
              <a:t>Haga clic para modificar el estilo de texto del patrón</a:t>
            </a:r>
          </a:p>
        </p:txBody>
      </p:sp>
      <p:sp>
        <p:nvSpPr>
          <p:cNvPr id="21" name="PlaceHolder 3"/>
          <p:cNvSpPr>
            <a:spLocks noGrp="1"/>
          </p:cNvSpPr>
          <p:nvPr>
            <p:ph idx="2"/>
          </p:nvPr>
        </p:nvSpPr>
        <p:spPr>
          <a:xfrm>
            <a:off x="5498280" y="1713960"/>
            <a:ext cx="3839040" cy="349560"/>
          </a:xfrm>
          <a:prstGeom prst="rect">
            <a:avLst/>
          </a:prstGeom>
          <a:noFill/>
          <a:ln w="0">
            <a:noFill/>
          </a:ln>
        </p:spPr>
        <p:txBody>
          <a:bodyPr/>
          <a:lstStyle/>
          <a:p>
            <a:pPr lvl="0"/>
            <a:r>
              <a:rPr lang="es-ES" noProof="0"/>
              <a:t>Haga clic para modificar el estilo de texto del patrón</a:t>
            </a:r>
          </a:p>
        </p:txBody>
      </p:sp>
      <p:sp>
        <p:nvSpPr>
          <p:cNvPr id="22" name="PlaceHolder 4"/>
          <p:cNvSpPr>
            <a:spLocks noGrp="1"/>
          </p:cNvSpPr>
          <p:nvPr>
            <p:ph idx="3"/>
          </p:nvPr>
        </p:nvSpPr>
        <p:spPr>
          <a:xfrm>
            <a:off x="5498280" y="2097000"/>
            <a:ext cx="38390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4225295801"/>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24" name="PlaceHolder 2"/>
          <p:cNvSpPr>
            <a:spLocks noGrp="1"/>
          </p:cNvSpPr>
          <p:nvPr>
            <p:ph idx="1"/>
          </p:nvPr>
        </p:nvSpPr>
        <p:spPr>
          <a:xfrm>
            <a:off x="1467000" y="1713960"/>
            <a:ext cx="3839040" cy="349560"/>
          </a:xfrm>
          <a:prstGeom prst="rect">
            <a:avLst/>
          </a:prstGeom>
          <a:noFill/>
          <a:ln w="0">
            <a:noFill/>
          </a:ln>
        </p:spPr>
        <p:txBody>
          <a:bodyPr/>
          <a:lstStyle/>
          <a:p>
            <a:pPr lvl="0"/>
            <a:r>
              <a:rPr lang="es-ES" noProof="0"/>
              <a:t>Haga clic para modificar el estilo de texto del patrón</a:t>
            </a:r>
          </a:p>
        </p:txBody>
      </p:sp>
      <p:sp>
        <p:nvSpPr>
          <p:cNvPr id="25" name="PlaceHolder 3"/>
          <p:cNvSpPr>
            <a:spLocks noGrp="1"/>
          </p:cNvSpPr>
          <p:nvPr>
            <p:ph idx="2"/>
          </p:nvPr>
        </p:nvSpPr>
        <p:spPr>
          <a:xfrm>
            <a:off x="5498280" y="1713960"/>
            <a:ext cx="3839040" cy="349560"/>
          </a:xfrm>
          <a:prstGeom prst="rect">
            <a:avLst/>
          </a:prstGeom>
          <a:noFill/>
          <a:ln w="0">
            <a:noFill/>
          </a:ln>
        </p:spPr>
        <p:txBody>
          <a:bodyPr/>
          <a:lstStyle/>
          <a:p>
            <a:pPr lvl="0"/>
            <a:r>
              <a:rPr lang="es-ES" noProof="0"/>
              <a:t>Haga clic para modificar el estilo de texto del patrón</a:t>
            </a:r>
          </a:p>
        </p:txBody>
      </p:sp>
      <p:sp>
        <p:nvSpPr>
          <p:cNvPr id="26" name="PlaceHolder 4"/>
          <p:cNvSpPr>
            <a:spLocks noGrp="1"/>
          </p:cNvSpPr>
          <p:nvPr>
            <p:ph idx="3"/>
          </p:nvPr>
        </p:nvSpPr>
        <p:spPr>
          <a:xfrm>
            <a:off x="1467000" y="2097000"/>
            <a:ext cx="78674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3216627203"/>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28" name="PlaceHolder 2"/>
          <p:cNvSpPr>
            <a:spLocks noGrp="1"/>
          </p:cNvSpPr>
          <p:nvPr>
            <p:ph idx="1"/>
          </p:nvPr>
        </p:nvSpPr>
        <p:spPr>
          <a:xfrm>
            <a:off x="1467000" y="1713960"/>
            <a:ext cx="7867440" cy="349560"/>
          </a:xfrm>
          <a:prstGeom prst="rect">
            <a:avLst/>
          </a:prstGeom>
          <a:noFill/>
          <a:ln w="0">
            <a:noFill/>
          </a:ln>
        </p:spPr>
        <p:txBody>
          <a:bodyPr/>
          <a:lstStyle/>
          <a:p>
            <a:pPr lvl="0"/>
            <a:r>
              <a:rPr lang="es-ES" noProof="0"/>
              <a:t>Haga clic para modificar el estilo de texto del patrón</a:t>
            </a:r>
          </a:p>
        </p:txBody>
      </p:sp>
      <p:sp>
        <p:nvSpPr>
          <p:cNvPr id="29" name="PlaceHolder 3"/>
          <p:cNvSpPr>
            <a:spLocks noGrp="1"/>
          </p:cNvSpPr>
          <p:nvPr>
            <p:ph idx="2"/>
          </p:nvPr>
        </p:nvSpPr>
        <p:spPr>
          <a:xfrm>
            <a:off x="1467000" y="2097000"/>
            <a:ext cx="78674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1854457465"/>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31" name="PlaceHolder 2"/>
          <p:cNvSpPr>
            <a:spLocks noGrp="1"/>
          </p:cNvSpPr>
          <p:nvPr>
            <p:ph idx="1"/>
          </p:nvPr>
        </p:nvSpPr>
        <p:spPr>
          <a:xfrm>
            <a:off x="1467000" y="1713960"/>
            <a:ext cx="3839040" cy="349560"/>
          </a:xfrm>
          <a:prstGeom prst="rect">
            <a:avLst/>
          </a:prstGeom>
          <a:noFill/>
          <a:ln w="0">
            <a:noFill/>
          </a:ln>
        </p:spPr>
        <p:txBody>
          <a:bodyPr/>
          <a:lstStyle/>
          <a:p>
            <a:pPr lvl="0"/>
            <a:r>
              <a:rPr lang="es-ES" noProof="0"/>
              <a:t>Haga clic para modificar el estilo de texto del patrón</a:t>
            </a:r>
          </a:p>
        </p:txBody>
      </p:sp>
      <p:sp>
        <p:nvSpPr>
          <p:cNvPr id="32" name="PlaceHolder 3"/>
          <p:cNvSpPr>
            <a:spLocks noGrp="1"/>
          </p:cNvSpPr>
          <p:nvPr>
            <p:ph idx="2"/>
          </p:nvPr>
        </p:nvSpPr>
        <p:spPr>
          <a:xfrm>
            <a:off x="5498280" y="1713960"/>
            <a:ext cx="3839040" cy="349560"/>
          </a:xfrm>
          <a:prstGeom prst="rect">
            <a:avLst/>
          </a:prstGeom>
          <a:noFill/>
          <a:ln w="0">
            <a:noFill/>
          </a:ln>
        </p:spPr>
        <p:txBody>
          <a:bodyPr/>
          <a:lstStyle/>
          <a:p>
            <a:pPr lvl="0"/>
            <a:r>
              <a:rPr lang="es-ES" noProof="0"/>
              <a:t>Haga clic para modificar el estilo de texto del patrón</a:t>
            </a:r>
          </a:p>
        </p:txBody>
      </p:sp>
      <p:sp>
        <p:nvSpPr>
          <p:cNvPr id="33" name="PlaceHolder 4"/>
          <p:cNvSpPr>
            <a:spLocks noGrp="1"/>
          </p:cNvSpPr>
          <p:nvPr>
            <p:ph idx="3"/>
          </p:nvPr>
        </p:nvSpPr>
        <p:spPr>
          <a:xfrm>
            <a:off x="1467000" y="2097000"/>
            <a:ext cx="3839040" cy="349560"/>
          </a:xfrm>
          <a:prstGeom prst="rect">
            <a:avLst/>
          </a:prstGeom>
          <a:noFill/>
          <a:ln w="0">
            <a:noFill/>
          </a:ln>
        </p:spPr>
        <p:txBody>
          <a:bodyPr/>
          <a:lstStyle/>
          <a:p>
            <a:pPr lvl="0"/>
            <a:r>
              <a:rPr lang="es-ES" noProof="0"/>
              <a:t>Haga clic para modificar el estilo de texto del patrón</a:t>
            </a:r>
          </a:p>
        </p:txBody>
      </p:sp>
      <p:sp>
        <p:nvSpPr>
          <p:cNvPr id="34" name="PlaceHolder 5"/>
          <p:cNvSpPr>
            <a:spLocks noGrp="1"/>
          </p:cNvSpPr>
          <p:nvPr>
            <p:ph idx="4"/>
          </p:nvPr>
        </p:nvSpPr>
        <p:spPr>
          <a:xfrm>
            <a:off x="5498280" y="2097000"/>
            <a:ext cx="383904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790803746"/>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anchor="ctr"/>
          <a:lstStyle/>
          <a:p>
            <a:r>
              <a:rPr lang="es-ES" noProof="0"/>
              <a:t>Haga clic para modificar el estilo de título del patrón</a:t>
            </a:r>
            <a:endParaRPr lang="en-US" noProof="0"/>
          </a:p>
        </p:txBody>
      </p:sp>
      <p:sp>
        <p:nvSpPr>
          <p:cNvPr id="36" name="PlaceHolder 2"/>
          <p:cNvSpPr>
            <a:spLocks noGrp="1"/>
          </p:cNvSpPr>
          <p:nvPr>
            <p:ph idx="1"/>
          </p:nvPr>
        </p:nvSpPr>
        <p:spPr>
          <a:xfrm>
            <a:off x="1467000" y="1713960"/>
            <a:ext cx="2532960" cy="349560"/>
          </a:xfrm>
          <a:prstGeom prst="rect">
            <a:avLst/>
          </a:prstGeom>
          <a:noFill/>
          <a:ln w="0">
            <a:noFill/>
          </a:ln>
        </p:spPr>
        <p:txBody>
          <a:bodyPr/>
          <a:lstStyle/>
          <a:p>
            <a:pPr lvl="0"/>
            <a:r>
              <a:rPr lang="es-ES" noProof="0"/>
              <a:t>Haga clic para modificar el estilo de texto del patrón</a:t>
            </a:r>
          </a:p>
        </p:txBody>
      </p:sp>
      <p:sp>
        <p:nvSpPr>
          <p:cNvPr id="37" name="PlaceHolder 3"/>
          <p:cNvSpPr>
            <a:spLocks noGrp="1"/>
          </p:cNvSpPr>
          <p:nvPr>
            <p:ph idx="2"/>
          </p:nvPr>
        </p:nvSpPr>
        <p:spPr>
          <a:xfrm>
            <a:off x="4127040" y="1713960"/>
            <a:ext cx="2532960" cy="349560"/>
          </a:xfrm>
          <a:prstGeom prst="rect">
            <a:avLst/>
          </a:prstGeom>
          <a:noFill/>
          <a:ln w="0">
            <a:noFill/>
          </a:ln>
        </p:spPr>
        <p:txBody>
          <a:bodyPr/>
          <a:lstStyle/>
          <a:p>
            <a:pPr lvl="0"/>
            <a:r>
              <a:rPr lang="es-ES" noProof="0"/>
              <a:t>Haga clic para modificar el estilo de texto del patrón</a:t>
            </a:r>
          </a:p>
        </p:txBody>
      </p:sp>
      <p:sp>
        <p:nvSpPr>
          <p:cNvPr id="38" name="PlaceHolder 4"/>
          <p:cNvSpPr>
            <a:spLocks noGrp="1"/>
          </p:cNvSpPr>
          <p:nvPr>
            <p:ph idx="3"/>
          </p:nvPr>
        </p:nvSpPr>
        <p:spPr>
          <a:xfrm>
            <a:off x="6787080" y="1713960"/>
            <a:ext cx="2532960" cy="349560"/>
          </a:xfrm>
          <a:prstGeom prst="rect">
            <a:avLst/>
          </a:prstGeom>
          <a:noFill/>
          <a:ln w="0">
            <a:noFill/>
          </a:ln>
        </p:spPr>
        <p:txBody>
          <a:bodyPr/>
          <a:lstStyle/>
          <a:p>
            <a:pPr lvl="0"/>
            <a:r>
              <a:rPr lang="es-ES" noProof="0"/>
              <a:t>Haga clic para modificar el estilo de texto del patrón</a:t>
            </a:r>
          </a:p>
        </p:txBody>
      </p:sp>
      <p:sp>
        <p:nvSpPr>
          <p:cNvPr id="39" name="PlaceHolder 5"/>
          <p:cNvSpPr>
            <a:spLocks noGrp="1"/>
          </p:cNvSpPr>
          <p:nvPr>
            <p:ph idx="4"/>
          </p:nvPr>
        </p:nvSpPr>
        <p:spPr>
          <a:xfrm>
            <a:off x="1467000" y="2097000"/>
            <a:ext cx="2532960" cy="349560"/>
          </a:xfrm>
          <a:prstGeom prst="rect">
            <a:avLst/>
          </a:prstGeom>
          <a:noFill/>
          <a:ln w="0">
            <a:noFill/>
          </a:ln>
        </p:spPr>
        <p:txBody>
          <a:bodyPr/>
          <a:lstStyle/>
          <a:p>
            <a:pPr lvl="0"/>
            <a:r>
              <a:rPr lang="es-ES" noProof="0"/>
              <a:t>Haga clic para modificar el estilo de texto del patrón</a:t>
            </a:r>
          </a:p>
        </p:txBody>
      </p:sp>
      <p:sp>
        <p:nvSpPr>
          <p:cNvPr id="40" name="PlaceHolder 6"/>
          <p:cNvSpPr>
            <a:spLocks noGrp="1"/>
          </p:cNvSpPr>
          <p:nvPr>
            <p:ph idx="5"/>
          </p:nvPr>
        </p:nvSpPr>
        <p:spPr>
          <a:xfrm>
            <a:off x="4127040" y="2097000"/>
            <a:ext cx="2532960" cy="349560"/>
          </a:xfrm>
          <a:prstGeom prst="rect">
            <a:avLst/>
          </a:prstGeom>
          <a:noFill/>
          <a:ln w="0">
            <a:noFill/>
          </a:ln>
        </p:spPr>
        <p:txBody>
          <a:bodyPr/>
          <a:lstStyle/>
          <a:p>
            <a:pPr lvl="0"/>
            <a:r>
              <a:rPr lang="es-ES" noProof="0"/>
              <a:t>Haga clic para modificar el estilo de texto del patrón</a:t>
            </a:r>
          </a:p>
        </p:txBody>
      </p:sp>
      <p:sp>
        <p:nvSpPr>
          <p:cNvPr id="41" name="PlaceHolder 7"/>
          <p:cNvSpPr>
            <a:spLocks noGrp="1"/>
          </p:cNvSpPr>
          <p:nvPr>
            <p:ph idx="6"/>
          </p:nvPr>
        </p:nvSpPr>
        <p:spPr>
          <a:xfrm>
            <a:off x="6787080" y="2097000"/>
            <a:ext cx="2532960" cy="349560"/>
          </a:xfrm>
          <a:prstGeom prst="rect">
            <a:avLst/>
          </a:prstGeom>
          <a:noFill/>
          <a:ln w="0">
            <a:noFill/>
          </a:ln>
        </p:spPr>
        <p:txBody>
          <a:bodyPr/>
          <a:lstStyle/>
          <a:p>
            <a:pPr lvl="0"/>
            <a:r>
              <a:rPr lang="es-ES" noProof="0"/>
              <a:t>Haga clic para modificar el estilo de texto del patrón</a:t>
            </a:r>
          </a:p>
        </p:txBody>
      </p:sp>
    </p:spTree>
    <p:extLst>
      <p:ext uri="{BB962C8B-B14F-4D97-AF65-F5344CB8AC3E}">
        <p14:creationId xmlns:p14="http://schemas.microsoft.com/office/powerpoint/2010/main" val="1612444412"/>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82441"/>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50" name="PlaceHolder 2"/>
          <p:cNvSpPr>
            <a:spLocks noGrp="1"/>
          </p:cNvSpPr>
          <p:nvPr>
            <p:ph type="subTitle" idx="1"/>
          </p:nvPr>
        </p:nvSpPr>
        <p:spPr>
          <a:xfrm>
            <a:off x="1467000" y="1713960"/>
            <a:ext cx="7867440" cy="732960"/>
          </a:xfrm>
          <a:prstGeom prst="rect">
            <a:avLst/>
          </a:prstGeom>
          <a:noFill/>
          <a:ln w="0">
            <a:noFill/>
          </a:ln>
        </p:spPr>
        <p:txBody>
          <a:bodyPr anchor="ctr">
            <a:noAutofit/>
          </a:bodyPr>
          <a:lstStyle/>
          <a:p>
            <a:endParaRPr lang="es-ES" noProof="0"/>
          </a:p>
        </p:txBody>
      </p:sp>
    </p:spTree>
    <p:extLst>
      <p:ext uri="{BB962C8B-B14F-4D97-AF65-F5344CB8AC3E}">
        <p14:creationId xmlns:p14="http://schemas.microsoft.com/office/powerpoint/2010/main" val="728397221"/>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anchor="ctr"/>
          <a:lstStyle/>
          <a:p>
            <a:endParaRPr lang="en-US" noProof="0"/>
          </a:p>
        </p:txBody>
      </p:sp>
      <p:sp>
        <p:nvSpPr>
          <p:cNvPr id="52" name="PlaceHolder 2"/>
          <p:cNvSpPr>
            <a:spLocks noGrp="1"/>
          </p:cNvSpPr>
          <p:nvPr>
            <p:ph idx="1"/>
          </p:nvPr>
        </p:nvSpPr>
        <p:spPr>
          <a:xfrm>
            <a:off x="1467000" y="1713960"/>
            <a:ext cx="7867440" cy="732960"/>
          </a:xfrm>
          <a:prstGeom prst="rect">
            <a:avLst/>
          </a:prstGeom>
          <a:noFill/>
          <a:ln w="0">
            <a:noFill/>
          </a:ln>
        </p:spPr>
        <p:txBody>
          <a:bodyPr/>
          <a:lstStyle/>
          <a:p>
            <a:endParaRPr lang="en-US" noProof="0"/>
          </a:p>
        </p:txBody>
      </p:sp>
    </p:spTree>
    <p:extLst>
      <p:ext uri="{BB962C8B-B14F-4D97-AF65-F5344CB8AC3E}">
        <p14:creationId xmlns:p14="http://schemas.microsoft.com/office/powerpoint/2010/main" val="5826755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image" Target="../media/image1.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image" Target="../media/image1.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image" Target="../media/image1.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7.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heme" Target="../theme/theme18.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 Id="rId14" Type="http://schemas.openxmlformats.org/officeDocument/2006/relationships/image" Target="../media/image1.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theme" Target="../theme/theme19.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theme" Target="../theme/theme20.x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slideLayout" Target="../slideLayouts/slideLayout240.xml"/><Relationship Id="rId2" Type="http://schemas.openxmlformats.org/officeDocument/2006/relationships/slideLayout" Target="../slideLayouts/slideLayout230.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0" Type="http://schemas.openxmlformats.org/officeDocument/2006/relationships/slideLayout" Target="../slideLayouts/slideLayout238.xml"/><Relationship Id="rId4" Type="http://schemas.openxmlformats.org/officeDocument/2006/relationships/slideLayout" Target="../slideLayouts/slideLayout232.xml"/><Relationship Id="rId9" Type="http://schemas.openxmlformats.org/officeDocument/2006/relationships/slideLayout" Target="../slideLayouts/slideLayout237.xml"/><Relationship Id="rId14" Type="http://schemas.openxmlformats.org/officeDocument/2006/relationships/image" Target="../media/image2.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theme" Target="../theme/theme21.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image" Target="../media/image1.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theme" Target="../theme/theme22.xml"/><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slideLayout" Target="../slideLayouts/slideLayout264.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 Id="rId14" Type="http://schemas.openxmlformats.org/officeDocument/2006/relationships/image" Target="../media/image1.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theme" Target="../theme/theme23.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slideLayout" Target="../slideLayouts/slideLayout276.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 Id="rId14" Type="http://schemas.openxmlformats.org/officeDocument/2006/relationships/image" Target="../media/image1.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theme" Target="../theme/theme24.xml"/><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slideLayout" Target="../slideLayouts/slideLayout288.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 Id="rId14" Type="http://schemas.openxmlformats.org/officeDocument/2006/relationships/image" Target="../media/image2.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theme" Target="../theme/theme25.xml"/><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5" Type="http://schemas.openxmlformats.org/officeDocument/2006/relationships/slideLayout" Target="../slideLayouts/slideLayout293.xml"/><Relationship Id="rId10" Type="http://schemas.openxmlformats.org/officeDocument/2006/relationships/slideLayout" Target="../slideLayouts/slideLayout298.xml"/><Relationship Id="rId4" Type="http://schemas.openxmlformats.org/officeDocument/2006/relationships/slideLayout" Target="../slideLayouts/slideLayout292.xml"/><Relationship Id="rId9" Type="http://schemas.openxmlformats.org/officeDocument/2006/relationships/slideLayout" Target="../slideLayouts/slideLayout297.xml"/><Relationship Id="rId14" Type="http://schemas.openxmlformats.org/officeDocument/2006/relationships/image" Target="../media/image1.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theme" Target="../theme/theme26.xml"/><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slideLayout" Target="../slideLayouts/slideLayout312.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 Id="rId14" Type="http://schemas.openxmlformats.org/officeDocument/2006/relationships/image" Target="../media/image1.pn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20.xml"/><Relationship Id="rId13" Type="http://schemas.openxmlformats.org/officeDocument/2006/relationships/theme" Target="../theme/theme27.xml"/><Relationship Id="rId3" Type="http://schemas.openxmlformats.org/officeDocument/2006/relationships/slideLayout" Target="../slideLayouts/slideLayout315.xml"/><Relationship Id="rId7" Type="http://schemas.openxmlformats.org/officeDocument/2006/relationships/slideLayout" Target="../slideLayouts/slideLayout319.xml"/><Relationship Id="rId12" Type="http://schemas.openxmlformats.org/officeDocument/2006/relationships/slideLayout" Target="../slideLayouts/slideLayout324.xml"/><Relationship Id="rId2" Type="http://schemas.openxmlformats.org/officeDocument/2006/relationships/slideLayout" Target="../slideLayouts/slideLayout314.xml"/><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5" Type="http://schemas.openxmlformats.org/officeDocument/2006/relationships/slideLayout" Target="../slideLayouts/slideLayout317.xml"/><Relationship Id="rId10" Type="http://schemas.openxmlformats.org/officeDocument/2006/relationships/slideLayout" Target="../slideLayouts/slideLayout322.xml"/><Relationship Id="rId4" Type="http://schemas.openxmlformats.org/officeDocument/2006/relationships/slideLayout" Target="../slideLayouts/slideLayout316.xml"/><Relationship Id="rId9" Type="http://schemas.openxmlformats.org/officeDocument/2006/relationships/slideLayout" Target="../slideLayouts/slideLayout321.xml"/><Relationship Id="rId14" Type="http://schemas.openxmlformats.org/officeDocument/2006/relationships/image" Target="../media/image2.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32.xml"/><Relationship Id="rId13" Type="http://schemas.openxmlformats.org/officeDocument/2006/relationships/theme" Target="../theme/theme28.xml"/><Relationship Id="rId3" Type="http://schemas.openxmlformats.org/officeDocument/2006/relationships/slideLayout" Target="../slideLayouts/slideLayout327.xml"/><Relationship Id="rId7" Type="http://schemas.openxmlformats.org/officeDocument/2006/relationships/slideLayout" Target="../slideLayouts/slideLayout331.xml"/><Relationship Id="rId12" Type="http://schemas.openxmlformats.org/officeDocument/2006/relationships/slideLayout" Target="../slideLayouts/slideLayout336.xml"/><Relationship Id="rId2" Type="http://schemas.openxmlformats.org/officeDocument/2006/relationships/slideLayout" Target="../slideLayouts/slideLayout326.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11" Type="http://schemas.openxmlformats.org/officeDocument/2006/relationships/slideLayout" Target="../slideLayouts/slideLayout335.xml"/><Relationship Id="rId5" Type="http://schemas.openxmlformats.org/officeDocument/2006/relationships/slideLayout" Target="../slideLayouts/slideLayout329.xml"/><Relationship Id="rId10" Type="http://schemas.openxmlformats.org/officeDocument/2006/relationships/slideLayout" Target="../slideLayouts/slideLayout334.xml"/><Relationship Id="rId4" Type="http://schemas.openxmlformats.org/officeDocument/2006/relationships/slideLayout" Target="../slideLayouts/slideLayout328.xml"/><Relationship Id="rId9" Type="http://schemas.openxmlformats.org/officeDocument/2006/relationships/slideLayout" Target="../slideLayouts/slideLayout333.xml"/><Relationship Id="rId14" Type="http://schemas.openxmlformats.org/officeDocument/2006/relationships/image" Target="../media/image1.pn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44.xml"/><Relationship Id="rId13" Type="http://schemas.openxmlformats.org/officeDocument/2006/relationships/theme" Target="../theme/theme29.xml"/><Relationship Id="rId3" Type="http://schemas.openxmlformats.org/officeDocument/2006/relationships/slideLayout" Target="../slideLayouts/slideLayout339.xml"/><Relationship Id="rId7" Type="http://schemas.openxmlformats.org/officeDocument/2006/relationships/slideLayout" Target="../slideLayouts/slideLayout343.xml"/><Relationship Id="rId12" Type="http://schemas.openxmlformats.org/officeDocument/2006/relationships/slideLayout" Target="../slideLayouts/slideLayout348.xml"/><Relationship Id="rId2" Type="http://schemas.openxmlformats.org/officeDocument/2006/relationships/slideLayout" Target="../slideLayouts/slideLayout338.xml"/><Relationship Id="rId1" Type="http://schemas.openxmlformats.org/officeDocument/2006/relationships/slideLayout" Target="../slideLayouts/slideLayout337.xml"/><Relationship Id="rId6" Type="http://schemas.openxmlformats.org/officeDocument/2006/relationships/slideLayout" Target="../slideLayouts/slideLayout342.xml"/><Relationship Id="rId11" Type="http://schemas.openxmlformats.org/officeDocument/2006/relationships/slideLayout" Target="../slideLayouts/slideLayout347.xml"/><Relationship Id="rId5" Type="http://schemas.openxmlformats.org/officeDocument/2006/relationships/slideLayout" Target="../slideLayouts/slideLayout341.xml"/><Relationship Id="rId10" Type="http://schemas.openxmlformats.org/officeDocument/2006/relationships/slideLayout" Target="../slideLayouts/slideLayout346.xml"/><Relationship Id="rId4" Type="http://schemas.openxmlformats.org/officeDocument/2006/relationships/slideLayout" Target="../slideLayouts/slideLayout340.xml"/><Relationship Id="rId9" Type="http://schemas.openxmlformats.org/officeDocument/2006/relationships/slideLayout" Target="../slideLayouts/slideLayout345.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56.xml"/><Relationship Id="rId13" Type="http://schemas.openxmlformats.org/officeDocument/2006/relationships/theme" Target="../theme/theme30.xml"/><Relationship Id="rId3" Type="http://schemas.openxmlformats.org/officeDocument/2006/relationships/slideLayout" Target="../slideLayouts/slideLayout351.xml"/><Relationship Id="rId7" Type="http://schemas.openxmlformats.org/officeDocument/2006/relationships/slideLayout" Target="../slideLayouts/slideLayout355.xml"/><Relationship Id="rId12" Type="http://schemas.openxmlformats.org/officeDocument/2006/relationships/slideLayout" Target="../slideLayouts/slideLayout360.xml"/><Relationship Id="rId2" Type="http://schemas.openxmlformats.org/officeDocument/2006/relationships/slideLayout" Target="../slideLayouts/slideLayout350.xml"/><Relationship Id="rId1" Type="http://schemas.openxmlformats.org/officeDocument/2006/relationships/slideLayout" Target="../slideLayouts/slideLayout349.xml"/><Relationship Id="rId6" Type="http://schemas.openxmlformats.org/officeDocument/2006/relationships/slideLayout" Target="../slideLayouts/slideLayout354.xml"/><Relationship Id="rId11" Type="http://schemas.openxmlformats.org/officeDocument/2006/relationships/slideLayout" Target="../slideLayouts/slideLayout359.xml"/><Relationship Id="rId5" Type="http://schemas.openxmlformats.org/officeDocument/2006/relationships/slideLayout" Target="../slideLayouts/slideLayout353.xml"/><Relationship Id="rId10" Type="http://schemas.openxmlformats.org/officeDocument/2006/relationships/slideLayout" Target="../slideLayouts/slideLayout358.xml"/><Relationship Id="rId4" Type="http://schemas.openxmlformats.org/officeDocument/2006/relationships/slideLayout" Target="../slideLayouts/slideLayout352.xml"/><Relationship Id="rId9" Type="http://schemas.openxmlformats.org/officeDocument/2006/relationships/slideLayout" Target="../slideLayouts/slideLayout357.xml"/><Relationship Id="rId14" Type="http://schemas.openxmlformats.org/officeDocument/2006/relationships/image" Target="../media/image1.pn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68.xml"/><Relationship Id="rId13" Type="http://schemas.openxmlformats.org/officeDocument/2006/relationships/theme" Target="../theme/theme31.xml"/><Relationship Id="rId3" Type="http://schemas.openxmlformats.org/officeDocument/2006/relationships/slideLayout" Target="../slideLayouts/slideLayout363.xml"/><Relationship Id="rId7" Type="http://schemas.openxmlformats.org/officeDocument/2006/relationships/slideLayout" Target="../slideLayouts/slideLayout367.xml"/><Relationship Id="rId12" Type="http://schemas.openxmlformats.org/officeDocument/2006/relationships/slideLayout" Target="../slideLayouts/slideLayout372.xml"/><Relationship Id="rId2" Type="http://schemas.openxmlformats.org/officeDocument/2006/relationships/slideLayout" Target="../slideLayouts/slideLayout362.xml"/><Relationship Id="rId1" Type="http://schemas.openxmlformats.org/officeDocument/2006/relationships/slideLayout" Target="../slideLayouts/slideLayout361.xml"/><Relationship Id="rId6" Type="http://schemas.openxmlformats.org/officeDocument/2006/relationships/slideLayout" Target="../slideLayouts/slideLayout366.xml"/><Relationship Id="rId11" Type="http://schemas.openxmlformats.org/officeDocument/2006/relationships/slideLayout" Target="../slideLayouts/slideLayout371.xml"/><Relationship Id="rId5" Type="http://schemas.openxmlformats.org/officeDocument/2006/relationships/slideLayout" Target="../slideLayouts/slideLayout365.xml"/><Relationship Id="rId10" Type="http://schemas.openxmlformats.org/officeDocument/2006/relationships/slideLayout" Target="../slideLayouts/slideLayout370.xml"/><Relationship Id="rId4" Type="http://schemas.openxmlformats.org/officeDocument/2006/relationships/slideLayout" Target="../slideLayouts/slideLayout364.xml"/><Relationship Id="rId9" Type="http://schemas.openxmlformats.org/officeDocument/2006/relationships/slideLayout" Target="../slideLayouts/slideLayout369.xml"/><Relationship Id="rId14" Type="http://schemas.openxmlformats.org/officeDocument/2006/relationships/image" Target="../media/image2.pn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80.xml"/><Relationship Id="rId13" Type="http://schemas.openxmlformats.org/officeDocument/2006/relationships/theme" Target="../theme/theme32.xml"/><Relationship Id="rId3" Type="http://schemas.openxmlformats.org/officeDocument/2006/relationships/slideLayout" Target="../slideLayouts/slideLayout375.xml"/><Relationship Id="rId7" Type="http://schemas.openxmlformats.org/officeDocument/2006/relationships/slideLayout" Target="../slideLayouts/slideLayout379.xml"/><Relationship Id="rId12" Type="http://schemas.openxmlformats.org/officeDocument/2006/relationships/slideLayout" Target="../slideLayouts/slideLayout384.xml"/><Relationship Id="rId2" Type="http://schemas.openxmlformats.org/officeDocument/2006/relationships/slideLayout" Target="../slideLayouts/slideLayout374.xml"/><Relationship Id="rId1" Type="http://schemas.openxmlformats.org/officeDocument/2006/relationships/slideLayout" Target="../slideLayouts/slideLayout373.xml"/><Relationship Id="rId6" Type="http://schemas.openxmlformats.org/officeDocument/2006/relationships/slideLayout" Target="../slideLayouts/slideLayout378.xml"/><Relationship Id="rId11" Type="http://schemas.openxmlformats.org/officeDocument/2006/relationships/slideLayout" Target="../slideLayouts/slideLayout383.xml"/><Relationship Id="rId5" Type="http://schemas.openxmlformats.org/officeDocument/2006/relationships/slideLayout" Target="../slideLayouts/slideLayout377.xml"/><Relationship Id="rId10" Type="http://schemas.openxmlformats.org/officeDocument/2006/relationships/slideLayout" Target="../slideLayouts/slideLayout382.xml"/><Relationship Id="rId4" Type="http://schemas.openxmlformats.org/officeDocument/2006/relationships/slideLayout" Target="../slideLayouts/slideLayout376.xml"/><Relationship Id="rId9" Type="http://schemas.openxmlformats.org/officeDocument/2006/relationships/slideLayout" Target="../slideLayouts/slideLayout381.xml"/><Relationship Id="rId14" Type="http://schemas.openxmlformats.org/officeDocument/2006/relationships/image" Target="../media/image1.pn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92.xml"/><Relationship Id="rId13" Type="http://schemas.openxmlformats.org/officeDocument/2006/relationships/theme" Target="../theme/theme33.xml"/><Relationship Id="rId3" Type="http://schemas.openxmlformats.org/officeDocument/2006/relationships/slideLayout" Target="../slideLayouts/slideLayout387.xml"/><Relationship Id="rId7" Type="http://schemas.openxmlformats.org/officeDocument/2006/relationships/slideLayout" Target="../slideLayouts/slideLayout391.xml"/><Relationship Id="rId12" Type="http://schemas.openxmlformats.org/officeDocument/2006/relationships/slideLayout" Target="../slideLayouts/slideLayout396.xml"/><Relationship Id="rId2" Type="http://schemas.openxmlformats.org/officeDocument/2006/relationships/slideLayout" Target="../slideLayouts/slideLayout386.xml"/><Relationship Id="rId1" Type="http://schemas.openxmlformats.org/officeDocument/2006/relationships/slideLayout" Target="../slideLayouts/slideLayout385.xml"/><Relationship Id="rId6" Type="http://schemas.openxmlformats.org/officeDocument/2006/relationships/slideLayout" Target="../slideLayouts/slideLayout390.xml"/><Relationship Id="rId11" Type="http://schemas.openxmlformats.org/officeDocument/2006/relationships/slideLayout" Target="../slideLayouts/slideLayout395.xml"/><Relationship Id="rId5" Type="http://schemas.openxmlformats.org/officeDocument/2006/relationships/slideLayout" Target="../slideLayouts/slideLayout389.xml"/><Relationship Id="rId10" Type="http://schemas.openxmlformats.org/officeDocument/2006/relationships/slideLayout" Target="../slideLayouts/slideLayout394.xml"/><Relationship Id="rId4" Type="http://schemas.openxmlformats.org/officeDocument/2006/relationships/slideLayout" Target="../slideLayouts/slideLayout388.xml"/><Relationship Id="rId9" Type="http://schemas.openxmlformats.org/officeDocument/2006/relationships/slideLayout" Target="../slideLayouts/slideLayout393.xml"/><Relationship Id="rId14" Type="http://schemas.openxmlformats.org/officeDocument/2006/relationships/image" Target="../media/image1.pn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theme" Target="../theme/theme34.xml"/><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slideLayout" Target="../slideLayouts/slideLayout408.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 Id="rId14" Type="http://schemas.openxmlformats.org/officeDocument/2006/relationships/image" Target="../media/image2.png"/></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16.xml"/><Relationship Id="rId13" Type="http://schemas.openxmlformats.org/officeDocument/2006/relationships/theme" Target="../theme/theme35.xml"/><Relationship Id="rId3" Type="http://schemas.openxmlformats.org/officeDocument/2006/relationships/slideLayout" Target="../slideLayouts/slideLayout411.xml"/><Relationship Id="rId7" Type="http://schemas.openxmlformats.org/officeDocument/2006/relationships/slideLayout" Target="../slideLayouts/slideLayout415.xml"/><Relationship Id="rId12" Type="http://schemas.openxmlformats.org/officeDocument/2006/relationships/slideLayout" Target="../slideLayouts/slideLayout420.xml"/><Relationship Id="rId2" Type="http://schemas.openxmlformats.org/officeDocument/2006/relationships/slideLayout" Target="../slideLayouts/slideLayout410.xml"/><Relationship Id="rId1" Type="http://schemas.openxmlformats.org/officeDocument/2006/relationships/slideLayout" Target="../slideLayouts/slideLayout409.xml"/><Relationship Id="rId6" Type="http://schemas.openxmlformats.org/officeDocument/2006/relationships/slideLayout" Target="../slideLayouts/slideLayout414.xml"/><Relationship Id="rId11" Type="http://schemas.openxmlformats.org/officeDocument/2006/relationships/slideLayout" Target="../slideLayouts/slideLayout419.xml"/><Relationship Id="rId5" Type="http://schemas.openxmlformats.org/officeDocument/2006/relationships/slideLayout" Target="../slideLayouts/slideLayout413.xml"/><Relationship Id="rId10" Type="http://schemas.openxmlformats.org/officeDocument/2006/relationships/slideLayout" Target="../slideLayouts/slideLayout418.xml"/><Relationship Id="rId4" Type="http://schemas.openxmlformats.org/officeDocument/2006/relationships/slideLayout" Target="../slideLayouts/slideLayout412.xml"/><Relationship Id="rId9" Type="http://schemas.openxmlformats.org/officeDocument/2006/relationships/slideLayout" Target="../slideLayouts/slideLayout417.xml"/><Relationship Id="rId14" Type="http://schemas.openxmlformats.org/officeDocument/2006/relationships/image" Target="../media/image1.pn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28.xml"/><Relationship Id="rId13" Type="http://schemas.openxmlformats.org/officeDocument/2006/relationships/theme" Target="../theme/theme36.xml"/><Relationship Id="rId3" Type="http://schemas.openxmlformats.org/officeDocument/2006/relationships/slideLayout" Target="../slideLayouts/slideLayout423.xml"/><Relationship Id="rId7" Type="http://schemas.openxmlformats.org/officeDocument/2006/relationships/slideLayout" Target="../slideLayouts/slideLayout427.xml"/><Relationship Id="rId12" Type="http://schemas.openxmlformats.org/officeDocument/2006/relationships/slideLayout" Target="../slideLayouts/slideLayout432.xml"/><Relationship Id="rId2" Type="http://schemas.openxmlformats.org/officeDocument/2006/relationships/slideLayout" Target="../slideLayouts/slideLayout422.xml"/><Relationship Id="rId1" Type="http://schemas.openxmlformats.org/officeDocument/2006/relationships/slideLayout" Target="../slideLayouts/slideLayout421.xml"/><Relationship Id="rId6" Type="http://schemas.openxmlformats.org/officeDocument/2006/relationships/slideLayout" Target="../slideLayouts/slideLayout426.xml"/><Relationship Id="rId11" Type="http://schemas.openxmlformats.org/officeDocument/2006/relationships/slideLayout" Target="../slideLayouts/slideLayout431.xml"/><Relationship Id="rId5" Type="http://schemas.openxmlformats.org/officeDocument/2006/relationships/slideLayout" Target="../slideLayouts/slideLayout425.xml"/><Relationship Id="rId10" Type="http://schemas.openxmlformats.org/officeDocument/2006/relationships/slideLayout" Target="../slideLayouts/slideLayout430.xml"/><Relationship Id="rId4" Type="http://schemas.openxmlformats.org/officeDocument/2006/relationships/slideLayout" Target="../slideLayouts/slideLayout424.xml"/><Relationship Id="rId9" Type="http://schemas.openxmlformats.org/officeDocument/2006/relationships/slideLayout" Target="../slideLayouts/slideLayout429.xml"/><Relationship Id="rId14" Type="http://schemas.openxmlformats.org/officeDocument/2006/relationships/image" Target="../media/image1.png"/></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40.xml"/><Relationship Id="rId13" Type="http://schemas.openxmlformats.org/officeDocument/2006/relationships/theme" Target="../theme/theme37.xml"/><Relationship Id="rId3" Type="http://schemas.openxmlformats.org/officeDocument/2006/relationships/slideLayout" Target="../slideLayouts/slideLayout435.xml"/><Relationship Id="rId7" Type="http://schemas.openxmlformats.org/officeDocument/2006/relationships/slideLayout" Target="../slideLayouts/slideLayout439.xml"/><Relationship Id="rId12" Type="http://schemas.openxmlformats.org/officeDocument/2006/relationships/slideLayout" Target="../slideLayouts/slideLayout444.xml"/><Relationship Id="rId2" Type="http://schemas.openxmlformats.org/officeDocument/2006/relationships/slideLayout" Target="../slideLayouts/slideLayout434.xml"/><Relationship Id="rId1" Type="http://schemas.openxmlformats.org/officeDocument/2006/relationships/slideLayout" Target="../slideLayouts/slideLayout433.xml"/><Relationship Id="rId6" Type="http://schemas.openxmlformats.org/officeDocument/2006/relationships/slideLayout" Target="../slideLayouts/slideLayout438.xml"/><Relationship Id="rId11" Type="http://schemas.openxmlformats.org/officeDocument/2006/relationships/slideLayout" Target="../slideLayouts/slideLayout443.xml"/><Relationship Id="rId5" Type="http://schemas.openxmlformats.org/officeDocument/2006/relationships/slideLayout" Target="../slideLayouts/slideLayout437.xml"/><Relationship Id="rId10" Type="http://schemas.openxmlformats.org/officeDocument/2006/relationships/slideLayout" Target="../slideLayouts/slideLayout442.xml"/><Relationship Id="rId4" Type="http://schemas.openxmlformats.org/officeDocument/2006/relationships/slideLayout" Target="../slideLayouts/slideLayout436.xml"/><Relationship Id="rId9" Type="http://schemas.openxmlformats.org/officeDocument/2006/relationships/slideLayout" Target="../slideLayouts/slideLayout441.xml"/><Relationship Id="rId14" Type="http://schemas.openxmlformats.org/officeDocument/2006/relationships/image" Target="../media/image1.png"/></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52.xml"/><Relationship Id="rId13" Type="http://schemas.openxmlformats.org/officeDocument/2006/relationships/theme" Target="../theme/theme38.xml"/><Relationship Id="rId3" Type="http://schemas.openxmlformats.org/officeDocument/2006/relationships/slideLayout" Target="../slideLayouts/slideLayout447.xml"/><Relationship Id="rId7" Type="http://schemas.openxmlformats.org/officeDocument/2006/relationships/slideLayout" Target="../slideLayouts/slideLayout451.xml"/><Relationship Id="rId12" Type="http://schemas.openxmlformats.org/officeDocument/2006/relationships/slideLayout" Target="../slideLayouts/slideLayout456.xml"/><Relationship Id="rId2" Type="http://schemas.openxmlformats.org/officeDocument/2006/relationships/slideLayout" Target="../slideLayouts/slideLayout446.xml"/><Relationship Id="rId1" Type="http://schemas.openxmlformats.org/officeDocument/2006/relationships/slideLayout" Target="../slideLayouts/slideLayout445.xml"/><Relationship Id="rId6" Type="http://schemas.openxmlformats.org/officeDocument/2006/relationships/slideLayout" Target="../slideLayouts/slideLayout450.xml"/><Relationship Id="rId11" Type="http://schemas.openxmlformats.org/officeDocument/2006/relationships/slideLayout" Target="../slideLayouts/slideLayout455.xml"/><Relationship Id="rId5" Type="http://schemas.openxmlformats.org/officeDocument/2006/relationships/slideLayout" Target="../slideLayouts/slideLayout449.xml"/><Relationship Id="rId10" Type="http://schemas.openxmlformats.org/officeDocument/2006/relationships/slideLayout" Target="../slideLayouts/slideLayout454.xml"/><Relationship Id="rId4" Type="http://schemas.openxmlformats.org/officeDocument/2006/relationships/slideLayout" Target="../slideLayouts/slideLayout448.xml"/><Relationship Id="rId9" Type="http://schemas.openxmlformats.org/officeDocument/2006/relationships/slideLayout" Target="../slideLayouts/slideLayout453.xml"/><Relationship Id="rId14" Type="http://schemas.openxmlformats.org/officeDocument/2006/relationships/image" Target="../media/image2.png"/></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64.xml"/><Relationship Id="rId13" Type="http://schemas.openxmlformats.org/officeDocument/2006/relationships/theme" Target="../theme/theme39.xml"/><Relationship Id="rId3" Type="http://schemas.openxmlformats.org/officeDocument/2006/relationships/slideLayout" Target="../slideLayouts/slideLayout459.xml"/><Relationship Id="rId7" Type="http://schemas.openxmlformats.org/officeDocument/2006/relationships/slideLayout" Target="../slideLayouts/slideLayout463.xml"/><Relationship Id="rId12" Type="http://schemas.openxmlformats.org/officeDocument/2006/relationships/slideLayout" Target="../slideLayouts/slideLayout468.xml"/><Relationship Id="rId2" Type="http://schemas.openxmlformats.org/officeDocument/2006/relationships/slideLayout" Target="../slideLayouts/slideLayout458.xml"/><Relationship Id="rId1" Type="http://schemas.openxmlformats.org/officeDocument/2006/relationships/slideLayout" Target="../slideLayouts/slideLayout457.xml"/><Relationship Id="rId6" Type="http://schemas.openxmlformats.org/officeDocument/2006/relationships/slideLayout" Target="../slideLayouts/slideLayout462.xml"/><Relationship Id="rId11" Type="http://schemas.openxmlformats.org/officeDocument/2006/relationships/slideLayout" Target="../slideLayouts/slideLayout467.xml"/><Relationship Id="rId5" Type="http://schemas.openxmlformats.org/officeDocument/2006/relationships/slideLayout" Target="../slideLayouts/slideLayout461.xml"/><Relationship Id="rId10" Type="http://schemas.openxmlformats.org/officeDocument/2006/relationships/slideLayout" Target="../slideLayouts/slideLayout466.xml"/><Relationship Id="rId4" Type="http://schemas.openxmlformats.org/officeDocument/2006/relationships/slideLayout" Target="../slideLayouts/slideLayout460.xml"/><Relationship Id="rId9" Type="http://schemas.openxmlformats.org/officeDocument/2006/relationships/slideLayout" Target="../slideLayouts/slideLayout465.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76.xml"/><Relationship Id="rId13" Type="http://schemas.openxmlformats.org/officeDocument/2006/relationships/theme" Target="../theme/theme40.xml"/><Relationship Id="rId3" Type="http://schemas.openxmlformats.org/officeDocument/2006/relationships/slideLayout" Target="../slideLayouts/slideLayout471.xml"/><Relationship Id="rId7" Type="http://schemas.openxmlformats.org/officeDocument/2006/relationships/slideLayout" Target="../slideLayouts/slideLayout475.xml"/><Relationship Id="rId12" Type="http://schemas.openxmlformats.org/officeDocument/2006/relationships/slideLayout" Target="../slideLayouts/slideLayout480.xml"/><Relationship Id="rId2" Type="http://schemas.openxmlformats.org/officeDocument/2006/relationships/slideLayout" Target="../slideLayouts/slideLayout470.xml"/><Relationship Id="rId1" Type="http://schemas.openxmlformats.org/officeDocument/2006/relationships/slideLayout" Target="../slideLayouts/slideLayout469.xml"/><Relationship Id="rId6" Type="http://schemas.openxmlformats.org/officeDocument/2006/relationships/slideLayout" Target="../slideLayouts/slideLayout474.xml"/><Relationship Id="rId11" Type="http://schemas.openxmlformats.org/officeDocument/2006/relationships/slideLayout" Target="../slideLayouts/slideLayout479.xml"/><Relationship Id="rId5" Type="http://schemas.openxmlformats.org/officeDocument/2006/relationships/slideLayout" Target="../slideLayouts/slideLayout473.xml"/><Relationship Id="rId10" Type="http://schemas.openxmlformats.org/officeDocument/2006/relationships/slideLayout" Target="../slideLayouts/slideLayout478.xml"/><Relationship Id="rId4" Type="http://schemas.openxmlformats.org/officeDocument/2006/relationships/slideLayout" Target="../slideLayouts/slideLayout472.xml"/><Relationship Id="rId9" Type="http://schemas.openxmlformats.org/officeDocument/2006/relationships/slideLayout" Target="../slideLayouts/slideLayout477.xml"/><Relationship Id="rId14" Type="http://schemas.openxmlformats.org/officeDocument/2006/relationships/image" Target="../media/image2.png"/></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88.xml"/><Relationship Id="rId13" Type="http://schemas.openxmlformats.org/officeDocument/2006/relationships/theme" Target="../theme/theme41.xml"/><Relationship Id="rId3" Type="http://schemas.openxmlformats.org/officeDocument/2006/relationships/slideLayout" Target="../slideLayouts/slideLayout483.xml"/><Relationship Id="rId7" Type="http://schemas.openxmlformats.org/officeDocument/2006/relationships/slideLayout" Target="../slideLayouts/slideLayout487.xml"/><Relationship Id="rId12" Type="http://schemas.openxmlformats.org/officeDocument/2006/relationships/slideLayout" Target="../slideLayouts/slideLayout492.xml"/><Relationship Id="rId2" Type="http://schemas.openxmlformats.org/officeDocument/2006/relationships/slideLayout" Target="../slideLayouts/slideLayout482.xml"/><Relationship Id="rId1" Type="http://schemas.openxmlformats.org/officeDocument/2006/relationships/slideLayout" Target="../slideLayouts/slideLayout481.xml"/><Relationship Id="rId6" Type="http://schemas.openxmlformats.org/officeDocument/2006/relationships/slideLayout" Target="../slideLayouts/slideLayout486.xml"/><Relationship Id="rId11" Type="http://schemas.openxmlformats.org/officeDocument/2006/relationships/slideLayout" Target="../slideLayouts/slideLayout491.xml"/><Relationship Id="rId5" Type="http://schemas.openxmlformats.org/officeDocument/2006/relationships/slideLayout" Target="../slideLayouts/slideLayout485.xml"/><Relationship Id="rId10" Type="http://schemas.openxmlformats.org/officeDocument/2006/relationships/slideLayout" Target="../slideLayouts/slideLayout490.xml"/><Relationship Id="rId4" Type="http://schemas.openxmlformats.org/officeDocument/2006/relationships/slideLayout" Target="../slideLayouts/slideLayout484.xml"/><Relationship Id="rId9" Type="http://schemas.openxmlformats.org/officeDocument/2006/relationships/slideLayout" Target="../slideLayouts/slideLayout489.xml"/><Relationship Id="rId14" Type="http://schemas.openxmlformats.org/officeDocument/2006/relationships/image" Target="../media/image1.png"/></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500.xml"/><Relationship Id="rId13" Type="http://schemas.openxmlformats.org/officeDocument/2006/relationships/theme" Target="../theme/theme42.xml"/><Relationship Id="rId3" Type="http://schemas.openxmlformats.org/officeDocument/2006/relationships/slideLayout" Target="../slideLayouts/slideLayout495.xml"/><Relationship Id="rId7" Type="http://schemas.openxmlformats.org/officeDocument/2006/relationships/slideLayout" Target="../slideLayouts/slideLayout499.xml"/><Relationship Id="rId12" Type="http://schemas.openxmlformats.org/officeDocument/2006/relationships/slideLayout" Target="../slideLayouts/slideLayout504.xml"/><Relationship Id="rId2" Type="http://schemas.openxmlformats.org/officeDocument/2006/relationships/slideLayout" Target="../slideLayouts/slideLayout494.xml"/><Relationship Id="rId1" Type="http://schemas.openxmlformats.org/officeDocument/2006/relationships/slideLayout" Target="../slideLayouts/slideLayout493.xml"/><Relationship Id="rId6" Type="http://schemas.openxmlformats.org/officeDocument/2006/relationships/slideLayout" Target="../slideLayouts/slideLayout498.xml"/><Relationship Id="rId11" Type="http://schemas.openxmlformats.org/officeDocument/2006/relationships/slideLayout" Target="../slideLayouts/slideLayout503.xml"/><Relationship Id="rId5" Type="http://schemas.openxmlformats.org/officeDocument/2006/relationships/slideLayout" Target="../slideLayouts/slideLayout497.xml"/><Relationship Id="rId10" Type="http://schemas.openxmlformats.org/officeDocument/2006/relationships/slideLayout" Target="../slideLayouts/slideLayout502.xml"/><Relationship Id="rId4" Type="http://schemas.openxmlformats.org/officeDocument/2006/relationships/slideLayout" Target="../slideLayouts/slideLayout496.xml"/><Relationship Id="rId9" Type="http://schemas.openxmlformats.org/officeDocument/2006/relationships/slideLayout" Target="../slideLayouts/slideLayout501.xml"/><Relationship Id="rId14" Type="http://schemas.openxmlformats.org/officeDocument/2006/relationships/image" Target="../media/image1.png"/></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512.xml"/><Relationship Id="rId13" Type="http://schemas.openxmlformats.org/officeDocument/2006/relationships/theme" Target="../theme/theme43.xml"/><Relationship Id="rId3" Type="http://schemas.openxmlformats.org/officeDocument/2006/relationships/slideLayout" Target="../slideLayouts/slideLayout507.xml"/><Relationship Id="rId7" Type="http://schemas.openxmlformats.org/officeDocument/2006/relationships/slideLayout" Target="../slideLayouts/slideLayout511.xml"/><Relationship Id="rId12" Type="http://schemas.openxmlformats.org/officeDocument/2006/relationships/slideLayout" Target="../slideLayouts/slideLayout516.xml"/><Relationship Id="rId2" Type="http://schemas.openxmlformats.org/officeDocument/2006/relationships/slideLayout" Target="../slideLayouts/slideLayout506.xml"/><Relationship Id="rId1" Type="http://schemas.openxmlformats.org/officeDocument/2006/relationships/slideLayout" Target="../slideLayouts/slideLayout505.xml"/><Relationship Id="rId6" Type="http://schemas.openxmlformats.org/officeDocument/2006/relationships/slideLayout" Target="../slideLayouts/slideLayout510.xml"/><Relationship Id="rId11" Type="http://schemas.openxmlformats.org/officeDocument/2006/relationships/slideLayout" Target="../slideLayouts/slideLayout515.xml"/><Relationship Id="rId5" Type="http://schemas.openxmlformats.org/officeDocument/2006/relationships/slideLayout" Target="../slideLayouts/slideLayout509.xml"/><Relationship Id="rId10" Type="http://schemas.openxmlformats.org/officeDocument/2006/relationships/slideLayout" Target="../slideLayouts/slideLayout514.xml"/><Relationship Id="rId4" Type="http://schemas.openxmlformats.org/officeDocument/2006/relationships/slideLayout" Target="../slideLayouts/slideLayout508.xml"/><Relationship Id="rId9" Type="http://schemas.openxmlformats.org/officeDocument/2006/relationships/slideLayout" Target="../slideLayouts/slideLayout513.xml"/><Relationship Id="rId14" Type="http://schemas.openxmlformats.org/officeDocument/2006/relationships/image" Target="../media/image1.png"/></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524.xml"/><Relationship Id="rId13" Type="http://schemas.openxmlformats.org/officeDocument/2006/relationships/theme" Target="../theme/theme44.xml"/><Relationship Id="rId3" Type="http://schemas.openxmlformats.org/officeDocument/2006/relationships/slideLayout" Target="../slideLayouts/slideLayout519.xml"/><Relationship Id="rId7" Type="http://schemas.openxmlformats.org/officeDocument/2006/relationships/slideLayout" Target="../slideLayouts/slideLayout523.xml"/><Relationship Id="rId12" Type="http://schemas.openxmlformats.org/officeDocument/2006/relationships/slideLayout" Target="../slideLayouts/slideLayout528.xml"/><Relationship Id="rId2" Type="http://schemas.openxmlformats.org/officeDocument/2006/relationships/slideLayout" Target="../slideLayouts/slideLayout518.xml"/><Relationship Id="rId1" Type="http://schemas.openxmlformats.org/officeDocument/2006/relationships/slideLayout" Target="../slideLayouts/slideLayout517.xml"/><Relationship Id="rId6" Type="http://schemas.openxmlformats.org/officeDocument/2006/relationships/slideLayout" Target="../slideLayouts/slideLayout522.xml"/><Relationship Id="rId11" Type="http://schemas.openxmlformats.org/officeDocument/2006/relationships/slideLayout" Target="../slideLayouts/slideLayout527.xml"/><Relationship Id="rId5" Type="http://schemas.openxmlformats.org/officeDocument/2006/relationships/slideLayout" Target="../slideLayouts/slideLayout521.xml"/><Relationship Id="rId10" Type="http://schemas.openxmlformats.org/officeDocument/2006/relationships/slideLayout" Target="../slideLayouts/slideLayout526.xml"/><Relationship Id="rId4" Type="http://schemas.openxmlformats.org/officeDocument/2006/relationships/slideLayout" Target="../slideLayouts/slideLayout520.xml"/><Relationship Id="rId9" Type="http://schemas.openxmlformats.org/officeDocument/2006/relationships/slideLayout" Target="../slideLayouts/slideLayout525.xml"/><Relationship Id="rId14" Type="http://schemas.openxmlformats.org/officeDocument/2006/relationships/image" Target="../media/image1.png"/></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536.xml"/><Relationship Id="rId13" Type="http://schemas.openxmlformats.org/officeDocument/2006/relationships/theme" Target="../theme/theme45.xml"/><Relationship Id="rId3" Type="http://schemas.openxmlformats.org/officeDocument/2006/relationships/slideLayout" Target="../slideLayouts/slideLayout531.xml"/><Relationship Id="rId7" Type="http://schemas.openxmlformats.org/officeDocument/2006/relationships/slideLayout" Target="../slideLayouts/slideLayout535.xml"/><Relationship Id="rId12" Type="http://schemas.openxmlformats.org/officeDocument/2006/relationships/slideLayout" Target="../slideLayouts/slideLayout540.xml"/><Relationship Id="rId2" Type="http://schemas.openxmlformats.org/officeDocument/2006/relationships/slideLayout" Target="../slideLayouts/slideLayout530.xml"/><Relationship Id="rId1" Type="http://schemas.openxmlformats.org/officeDocument/2006/relationships/slideLayout" Target="../slideLayouts/slideLayout529.xml"/><Relationship Id="rId6" Type="http://schemas.openxmlformats.org/officeDocument/2006/relationships/slideLayout" Target="../slideLayouts/slideLayout534.xml"/><Relationship Id="rId11" Type="http://schemas.openxmlformats.org/officeDocument/2006/relationships/slideLayout" Target="../slideLayouts/slideLayout539.xml"/><Relationship Id="rId5" Type="http://schemas.openxmlformats.org/officeDocument/2006/relationships/slideLayout" Target="../slideLayouts/slideLayout533.xml"/><Relationship Id="rId10" Type="http://schemas.openxmlformats.org/officeDocument/2006/relationships/slideLayout" Target="../slideLayouts/slideLayout538.xml"/><Relationship Id="rId4" Type="http://schemas.openxmlformats.org/officeDocument/2006/relationships/slideLayout" Target="../slideLayouts/slideLayout532.xml"/><Relationship Id="rId9" Type="http://schemas.openxmlformats.org/officeDocument/2006/relationships/slideLayout" Target="../slideLayouts/slideLayout537.xml"/><Relationship Id="rId14" Type="http://schemas.openxmlformats.org/officeDocument/2006/relationships/image" Target="../media/image2.png"/></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48.xml"/><Relationship Id="rId13" Type="http://schemas.openxmlformats.org/officeDocument/2006/relationships/theme" Target="../theme/theme46.xml"/><Relationship Id="rId3" Type="http://schemas.openxmlformats.org/officeDocument/2006/relationships/slideLayout" Target="../slideLayouts/slideLayout543.xml"/><Relationship Id="rId7" Type="http://schemas.openxmlformats.org/officeDocument/2006/relationships/slideLayout" Target="../slideLayouts/slideLayout547.xml"/><Relationship Id="rId12" Type="http://schemas.openxmlformats.org/officeDocument/2006/relationships/slideLayout" Target="../slideLayouts/slideLayout552.xml"/><Relationship Id="rId2" Type="http://schemas.openxmlformats.org/officeDocument/2006/relationships/slideLayout" Target="../slideLayouts/slideLayout542.xml"/><Relationship Id="rId1" Type="http://schemas.openxmlformats.org/officeDocument/2006/relationships/slideLayout" Target="../slideLayouts/slideLayout541.xml"/><Relationship Id="rId6" Type="http://schemas.openxmlformats.org/officeDocument/2006/relationships/slideLayout" Target="../slideLayouts/slideLayout546.xml"/><Relationship Id="rId11" Type="http://schemas.openxmlformats.org/officeDocument/2006/relationships/slideLayout" Target="../slideLayouts/slideLayout551.xml"/><Relationship Id="rId5" Type="http://schemas.openxmlformats.org/officeDocument/2006/relationships/slideLayout" Target="../slideLayouts/slideLayout545.xml"/><Relationship Id="rId10" Type="http://schemas.openxmlformats.org/officeDocument/2006/relationships/slideLayout" Target="../slideLayouts/slideLayout550.xml"/><Relationship Id="rId4" Type="http://schemas.openxmlformats.org/officeDocument/2006/relationships/slideLayout" Target="../slideLayouts/slideLayout544.xml"/><Relationship Id="rId9" Type="http://schemas.openxmlformats.org/officeDocument/2006/relationships/slideLayout" Target="../slideLayouts/slideLayout549.xml"/><Relationship Id="rId14" Type="http://schemas.openxmlformats.org/officeDocument/2006/relationships/image" Target="../media/image1.png"/></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60.xml"/><Relationship Id="rId13" Type="http://schemas.openxmlformats.org/officeDocument/2006/relationships/theme" Target="../theme/theme47.xml"/><Relationship Id="rId3" Type="http://schemas.openxmlformats.org/officeDocument/2006/relationships/slideLayout" Target="../slideLayouts/slideLayout555.xml"/><Relationship Id="rId7" Type="http://schemas.openxmlformats.org/officeDocument/2006/relationships/slideLayout" Target="../slideLayouts/slideLayout559.xml"/><Relationship Id="rId12" Type="http://schemas.openxmlformats.org/officeDocument/2006/relationships/slideLayout" Target="../slideLayouts/slideLayout564.xml"/><Relationship Id="rId2" Type="http://schemas.openxmlformats.org/officeDocument/2006/relationships/slideLayout" Target="../slideLayouts/slideLayout554.xml"/><Relationship Id="rId1" Type="http://schemas.openxmlformats.org/officeDocument/2006/relationships/slideLayout" Target="../slideLayouts/slideLayout553.xml"/><Relationship Id="rId6" Type="http://schemas.openxmlformats.org/officeDocument/2006/relationships/slideLayout" Target="../slideLayouts/slideLayout558.xml"/><Relationship Id="rId11" Type="http://schemas.openxmlformats.org/officeDocument/2006/relationships/slideLayout" Target="../slideLayouts/slideLayout563.xml"/><Relationship Id="rId5" Type="http://schemas.openxmlformats.org/officeDocument/2006/relationships/slideLayout" Target="../slideLayouts/slideLayout557.xml"/><Relationship Id="rId10" Type="http://schemas.openxmlformats.org/officeDocument/2006/relationships/slideLayout" Target="../slideLayouts/slideLayout562.xml"/><Relationship Id="rId4" Type="http://schemas.openxmlformats.org/officeDocument/2006/relationships/slideLayout" Target="../slideLayouts/slideLayout556.xml"/><Relationship Id="rId9" Type="http://schemas.openxmlformats.org/officeDocument/2006/relationships/slideLayout" Target="../slideLayouts/slideLayout561.xml"/><Relationship Id="rId14" Type="http://schemas.openxmlformats.org/officeDocument/2006/relationships/image" Target="../media/image1.png"/></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72.xml"/><Relationship Id="rId13" Type="http://schemas.openxmlformats.org/officeDocument/2006/relationships/theme" Target="../theme/theme48.xml"/><Relationship Id="rId3" Type="http://schemas.openxmlformats.org/officeDocument/2006/relationships/slideLayout" Target="../slideLayouts/slideLayout567.xml"/><Relationship Id="rId7" Type="http://schemas.openxmlformats.org/officeDocument/2006/relationships/slideLayout" Target="../slideLayouts/slideLayout571.xml"/><Relationship Id="rId12" Type="http://schemas.openxmlformats.org/officeDocument/2006/relationships/slideLayout" Target="../slideLayouts/slideLayout576.xml"/><Relationship Id="rId2" Type="http://schemas.openxmlformats.org/officeDocument/2006/relationships/slideLayout" Target="../slideLayouts/slideLayout566.xml"/><Relationship Id="rId1" Type="http://schemas.openxmlformats.org/officeDocument/2006/relationships/slideLayout" Target="../slideLayouts/slideLayout565.xml"/><Relationship Id="rId6" Type="http://schemas.openxmlformats.org/officeDocument/2006/relationships/slideLayout" Target="../slideLayouts/slideLayout570.xml"/><Relationship Id="rId11" Type="http://schemas.openxmlformats.org/officeDocument/2006/relationships/slideLayout" Target="../slideLayouts/slideLayout575.xml"/><Relationship Id="rId5" Type="http://schemas.openxmlformats.org/officeDocument/2006/relationships/slideLayout" Target="../slideLayouts/slideLayout569.xml"/><Relationship Id="rId10" Type="http://schemas.openxmlformats.org/officeDocument/2006/relationships/slideLayout" Target="../slideLayouts/slideLayout574.xml"/><Relationship Id="rId4" Type="http://schemas.openxmlformats.org/officeDocument/2006/relationships/slideLayout" Target="../slideLayouts/slideLayout568.xml"/><Relationship Id="rId9" Type="http://schemas.openxmlformats.org/officeDocument/2006/relationships/slideLayout" Target="../slideLayouts/slideLayout573.xml"/><Relationship Id="rId14" Type="http://schemas.openxmlformats.org/officeDocument/2006/relationships/image" Target="../media/image2.png"/></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84.xml"/><Relationship Id="rId13" Type="http://schemas.openxmlformats.org/officeDocument/2006/relationships/theme" Target="../theme/theme49.xml"/><Relationship Id="rId3" Type="http://schemas.openxmlformats.org/officeDocument/2006/relationships/slideLayout" Target="../slideLayouts/slideLayout579.xml"/><Relationship Id="rId7" Type="http://schemas.openxmlformats.org/officeDocument/2006/relationships/slideLayout" Target="../slideLayouts/slideLayout583.xml"/><Relationship Id="rId12" Type="http://schemas.openxmlformats.org/officeDocument/2006/relationships/slideLayout" Target="../slideLayouts/slideLayout588.xml"/><Relationship Id="rId2" Type="http://schemas.openxmlformats.org/officeDocument/2006/relationships/slideLayout" Target="../slideLayouts/slideLayout578.xml"/><Relationship Id="rId1" Type="http://schemas.openxmlformats.org/officeDocument/2006/relationships/slideLayout" Target="../slideLayouts/slideLayout577.xml"/><Relationship Id="rId6" Type="http://schemas.openxmlformats.org/officeDocument/2006/relationships/slideLayout" Target="../slideLayouts/slideLayout582.xml"/><Relationship Id="rId11" Type="http://schemas.openxmlformats.org/officeDocument/2006/relationships/slideLayout" Target="../slideLayouts/slideLayout587.xml"/><Relationship Id="rId5" Type="http://schemas.openxmlformats.org/officeDocument/2006/relationships/slideLayout" Target="../slideLayouts/slideLayout581.xml"/><Relationship Id="rId10" Type="http://schemas.openxmlformats.org/officeDocument/2006/relationships/slideLayout" Target="../slideLayouts/slideLayout586.xml"/><Relationship Id="rId4" Type="http://schemas.openxmlformats.org/officeDocument/2006/relationships/slideLayout" Target="../slideLayouts/slideLayout580.xml"/><Relationship Id="rId9" Type="http://schemas.openxmlformats.org/officeDocument/2006/relationships/slideLayout" Target="../slideLayouts/slideLayout58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96.xml"/><Relationship Id="rId13" Type="http://schemas.openxmlformats.org/officeDocument/2006/relationships/theme" Target="../theme/theme50.xml"/><Relationship Id="rId3" Type="http://schemas.openxmlformats.org/officeDocument/2006/relationships/slideLayout" Target="../slideLayouts/slideLayout591.xml"/><Relationship Id="rId7" Type="http://schemas.openxmlformats.org/officeDocument/2006/relationships/slideLayout" Target="../slideLayouts/slideLayout595.xml"/><Relationship Id="rId12" Type="http://schemas.openxmlformats.org/officeDocument/2006/relationships/slideLayout" Target="../slideLayouts/slideLayout600.xml"/><Relationship Id="rId2" Type="http://schemas.openxmlformats.org/officeDocument/2006/relationships/slideLayout" Target="../slideLayouts/slideLayout590.xml"/><Relationship Id="rId1" Type="http://schemas.openxmlformats.org/officeDocument/2006/relationships/slideLayout" Target="../slideLayouts/slideLayout589.xml"/><Relationship Id="rId6" Type="http://schemas.openxmlformats.org/officeDocument/2006/relationships/slideLayout" Target="../slideLayouts/slideLayout594.xml"/><Relationship Id="rId11" Type="http://schemas.openxmlformats.org/officeDocument/2006/relationships/slideLayout" Target="../slideLayouts/slideLayout599.xml"/><Relationship Id="rId5" Type="http://schemas.openxmlformats.org/officeDocument/2006/relationships/slideLayout" Target="../slideLayouts/slideLayout593.xml"/><Relationship Id="rId10" Type="http://schemas.openxmlformats.org/officeDocument/2006/relationships/slideLayout" Target="../slideLayouts/slideLayout598.xml"/><Relationship Id="rId4" Type="http://schemas.openxmlformats.org/officeDocument/2006/relationships/slideLayout" Target="../slideLayouts/slideLayout592.xml"/><Relationship Id="rId9" Type="http://schemas.openxmlformats.org/officeDocument/2006/relationships/slideLayout" Target="../slideLayouts/slideLayout597.xml"/><Relationship Id="rId14" Type="http://schemas.openxmlformats.org/officeDocument/2006/relationships/image" Target="../media/image1.png"/></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608.xml"/><Relationship Id="rId13" Type="http://schemas.openxmlformats.org/officeDocument/2006/relationships/theme" Target="../theme/theme51.xml"/><Relationship Id="rId3" Type="http://schemas.openxmlformats.org/officeDocument/2006/relationships/slideLayout" Target="../slideLayouts/slideLayout603.xml"/><Relationship Id="rId7" Type="http://schemas.openxmlformats.org/officeDocument/2006/relationships/slideLayout" Target="../slideLayouts/slideLayout607.xml"/><Relationship Id="rId12" Type="http://schemas.openxmlformats.org/officeDocument/2006/relationships/slideLayout" Target="../slideLayouts/slideLayout612.xml"/><Relationship Id="rId2" Type="http://schemas.openxmlformats.org/officeDocument/2006/relationships/slideLayout" Target="../slideLayouts/slideLayout602.xml"/><Relationship Id="rId1" Type="http://schemas.openxmlformats.org/officeDocument/2006/relationships/slideLayout" Target="../slideLayouts/slideLayout601.xml"/><Relationship Id="rId6" Type="http://schemas.openxmlformats.org/officeDocument/2006/relationships/slideLayout" Target="../slideLayouts/slideLayout606.xml"/><Relationship Id="rId11" Type="http://schemas.openxmlformats.org/officeDocument/2006/relationships/slideLayout" Target="../slideLayouts/slideLayout611.xml"/><Relationship Id="rId5" Type="http://schemas.openxmlformats.org/officeDocument/2006/relationships/slideLayout" Target="../slideLayouts/slideLayout605.xml"/><Relationship Id="rId10" Type="http://schemas.openxmlformats.org/officeDocument/2006/relationships/slideLayout" Target="../slideLayouts/slideLayout610.xml"/><Relationship Id="rId4" Type="http://schemas.openxmlformats.org/officeDocument/2006/relationships/slideLayout" Target="../slideLayouts/slideLayout604.xml"/><Relationship Id="rId9" Type="http://schemas.openxmlformats.org/officeDocument/2006/relationships/slideLayout" Target="../slideLayouts/slideLayout609.xml"/><Relationship Id="rId14" Type="http://schemas.openxmlformats.org/officeDocument/2006/relationships/image" Target="../media/image1.png"/></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620.xml"/><Relationship Id="rId13" Type="http://schemas.openxmlformats.org/officeDocument/2006/relationships/theme" Target="../theme/theme52.xml"/><Relationship Id="rId3" Type="http://schemas.openxmlformats.org/officeDocument/2006/relationships/slideLayout" Target="../slideLayouts/slideLayout615.xml"/><Relationship Id="rId7" Type="http://schemas.openxmlformats.org/officeDocument/2006/relationships/slideLayout" Target="../slideLayouts/slideLayout619.xml"/><Relationship Id="rId12" Type="http://schemas.openxmlformats.org/officeDocument/2006/relationships/slideLayout" Target="../slideLayouts/slideLayout624.xml"/><Relationship Id="rId2" Type="http://schemas.openxmlformats.org/officeDocument/2006/relationships/slideLayout" Target="../slideLayouts/slideLayout614.xml"/><Relationship Id="rId1" Type="http://schemas.openxmlformats.org/officeDocument/2006/relationships/slideLayout" Target="../slideLayouts/slideLayout613.xml"/><Relationship Id="rId6" Type="http://schemas.openxmlformats.org/officeDocument/2006/relationships/slideLayout" Target="../slideLayouts/slideLayout618.xml"/><Relationship Id="rId11" Type="http://schemas.openxmlformats.org/officeDocument/2006/relationships/slideLayout" Target="../slideLayouts/slideLayout623.xml"/><Relationship Id="rId5" Type="http://schemas.openxmlformats.org/officeDocument/2006/relationships/slideLayout" Target="../slideLayouts/slideLayout617.xml"/><Relationship Id="rId10" Type="http://schemas.openxmlformats.org/officeDocument/2006/relationships/slideLayout" Target="../slideLayouts/slideLayout622.xml"/><Relationship Id="rId4" Type="http://schemas.openxmlformats.org/officeDocument/2006/relationships/slideLayout" Target="../slideLayouts/slideLayout616.xml"/><Relationship Id="rId9" Type="http://schemas.openxmlformats.org/officeDocument/2006/relationships/slideLayout" Target="../slideLayouts/slideLayout621.xml"/><Relationship Id="rId14" Type="http://schemas.openxmlformats.org/officeDocument/2006/relationships/image" Target="../media/image2.png"/></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632.xml"/><Relationship Id="rId13" Type="http://schemas.openxmlformats.org/officeDocument/2006/relationships/theme" Target="../theme/theme53.xml"/><Relationship Id="rId3" Type="http://schemas.openxmlformats.org/officeDocument/2006/relationships/slideLayout" Target="../slideLayouts/slideLayout627.xml"/><Relationship Id="rId7" Type="http://schemas.openxmlformats.org/officeDocument/2006/relationships/slideLayout" Target="../slideLayouts/slideLayout631.xml"/><Relationship Id="rId12" Type="http://schemas.openxmlformats.org/officeDocument/2006/relationships/slideLayout" Target="../slideLayouts/slideLayout636.xml"/><Relationship Id="rId2" Type="http://schemas.openxmlformats.org/officeDocument/2006/relationships/slideLayout" Target="../slideLayouts/slideLayout626.xml"/><Relationship Id="rId1" Type="http://schemas.openxmlformats.org/officeDocument/2006/relationships/slideLayout" Target="../slideLayouts/slideLayout625.xml"/><Relationship Id="rId6" Type="http://schemas.openxmlformats.org/officeDocument/2006/relationships/slideLayout" Target="../slideLayouts/slideLayout630.xml"/><Relationship Id="rId11" Type="http://schemas.openxmlformats.org/officeDocument/2006/relationships/slideLayout" Target="../slideLayouts/slideLayout635.xml"/><Relationship Id="rId5" Type="http://schemas.openxmlformats.org/officeDocument/2006/relationships/slideLayout" Target="../slideLayouts/slideLayout629.xml"/><Relationship Id="rId10" Type="http://schemas.openxmlformats.org/officeDocument/2006/relationships/slideLayout" Target="../slideLayouts/slideLayout634.xml"/><Relationship Id="rId4" Type="http://schemas.openxmlformats.org/officeDocument/2006/relationships/slideLayout" Target="../slideLayouts/slideLayout628.xml"/><Relationship Id="rId9" Type="http://schemas.openxmlformats.org/officeDocument/2006/relationships/slideLayout" Target="../slideLayouts/slideLayout633.xml"/><Relationship Id="rId14" Type="http://schemas.openxmlformats.org/officeDocument/2006/relationships/image" Target="../media/image1.png"/></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644.xml"/><Relationship Id="rId13" Type="http://schemas.openxmlformats.org/officeDocument/2006/relationships/theme" Target="../theme/theme54.xml"/><Relationship Id="rId3" Type="http://schemas.openxmlformats.org/officeDocument/2006/relationships/slideLayout" Target="../slideLayouts/slideLayout639.xml"/><Relationship Id="rId7" Type="http://schemas.openxmlformats.org/officeDocument/2006/relationships/slideLayout" Target="../slideLayouts/slideLayout643.xml"/><Relationship Id="rId12" Type="http://schemas.openxmlformats.org/officeDocument/2006/relationships/slideLayout" Target="../slideLayouts/slideLayout648.xml"/><Relationship Id="rId2" Type="http://schemas.openxmlformats.org/officeDocument/2006/relationships/slideLayout" Target="../slideLayouts/slideLayout638.xml"/><Relationship Id="rId1" Type="http://schemas.openxmlformats.org/officeDocument/2006/relationships/slideLayout" Target="../slideLayouts/slideLayout637.xml"/><Relationship Id="rId6" Type="http://schemas.openxmlformats.org/officeDocument/2006/relationships/slideLayout" Target="../slideLayouts/slideLayout642.xml"/><Relationship Id="rId11" Type="http://schemas.openxmlformats.org/officeDocument/2006/relationships/slideLayout" Target="../slideLayouts/slideLayout647.xml"/><Relationship Id="rId5" Type="http://schemas.openxmlformats.org/officeDocument/2006/relationships/slideLayout" Target="../slideLayouts/slideLayout641.xml"/><Relationship Id="rId10" Type="http://schemas.openxmlformats.org/officeDocument/2006/relationships/slideLayout" Target="../slideLayouts/slideLayout646.xml"/><Relationship Id="rId4" Type="http://schemas.openxmlformats.org/officeDocument/2006/relationships/slideLayout" Target="../slideLayouts/slideLayout640.xml"/><Relationship Id="rId9" Type="http://schemas.openxmlformats.org/officeDocument/2006/relationships/slideLayout" Target="../slideLayouts/slideLayout645.xml"/><Relationship Id="rId14" Type="http://schemas.openxmlformats.org/officeDocument/2006/relationships/image" Target="../media/image2.png"/></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656.xml"/><Relationship Id="rId13" Type="http://schemas.openxmlformats.org/officeDocument/2006/relationships/theme" Target="../theme/theme55.xml"/><Relationship Id="rId3" Type="http://schemas.openxmlformats.org/officeDocument/2006/relationships/slideLayout" Target="../slideLayouts/slideLayout651.xml"/><Relationship Id="rId7" Type="http://schemas.openxmlformats.org/officeDocument/2006/relationships/slideLayout" Target="../slideLayouts/slideLayout655.xml"/><Relationship Id="rId12" Type="http://schemas.openxmlformats.org/officeDocument/2006/relationships/slideLayout" Target="../slideLayouts/slideLayout660.xml"/><Relationship Id="rId2" Type="http://schemas.openxmlformats.org/officeDocument/2006/relationships/slideLayout" Target="../slideLayouts/slideLayout650.xml"/><Relationship Id="rId1" Type="http://schemas.openxmlformats.org/officeDocument/2006/relationships/slideLayout" Target="../slideLayouts/slideLayout649.xml"/><Relationship Id="rId6" Type="http://schemas.openxmlformats.org/officeDocument/2006/relationships/slideLayout" Target="../slideLayouts/slideLayout654.xml"/><Relationship Id="rId11" Type="http://schemas.openxmlformats.org/officeDocument/2006/relationships/slideLayout" Target="../slideLayouts/slideLayout659.xml"/><Relationship Id="rId5" Type="http://schemas.openxmlformats.org/officeDocument/2006/relationships/slideLayout" Target="../slideLayouts/slideLayout653.xml"/><Relationship Id="rId10" Type="http://schemas.openxmlformats.org/officeDocument/2006/relationships/slideLayout" Target="../slideLayouts/slideLayout658.xml"/><Relationship Id="rId4" Type="http://schemas.openxmlformats.org/officeDocument/2006/relationships/slideLayout" Target="../slideLayouts/slideLayout652.xml"/><Relationship Id="rId9" Type="http://schemas.openxmlformats.org/officeDocument/2006/relationships/slideLayout" Target="../slideLayouts/slideLayout657.xml"/><Relationship Id="rId14" Type="http://schemas.openxmlformats.org/officeDocument/2006/relationships/image" Target="../media/image1.png"/></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68.xml"/><Relationship Id="rId13" Type="http://schemas.openxmlformats.org/officeDocument/2006/relationships/theme" Target="../theme/theme56.xml"/><Relationship Id="rId3" Type="http://schemas.openxmlformats.org/officeDocument/2006/relationships/slideLayout" Target="../slideLayouts/slideLayout663.xml"/><Relationship Id="rId7" Type="http://schemas.openxmlformats.org/officeDocument/2006/relationships/slideLayout" Target="../slideLayouts/slideLayout667.xml"/><Relationship Id="rId12" Type="http://schemas.openxmlformats.org/officeDocument/2006/relationships/slideLayout" Target="../slideLayouts/slideLayout672.xml"/><Relationship Id="rId2" Type="http://schemas.openxmlformats.org/officeDocument/2006/relationships/slideLayout" Target="../slideLayouts/slideLayout662.xml"/><Relationship Id="rId1" Type="http://schemas.openxmlformats.org/officeDocument/2006/relationships/slideLayout" Target="../slideLayouts/slideLayout661.xml"/><Relationship Id="rId6" Type="http://schemas.openxmlformats.org/officeDocument/2006/relationships/slideLayout" Target="../slideLayouts/slideLayout666.xml"/><Relationship Id="rId11" Type="http://schemas.openxmlformats.org/officeDocument/2006/relationships/slideLayout" Target="../slideLayouts/slideLayout671.xml"/><Relationship Id="rId5" Type="http://schemas.openxmlformats.org/officeDocument/2006/relationships/slideLayout" Target="../slideLayouts/slideLayout665.xml"/><Relationship Id="rId10" Type="http://schemas.openxmlformats.org/officeDocument/2006/relationships/slideLayout" Target="../slideLayouts/slideLayout670.xml"/><Relationship Id="rId4" Type="http://schemas.openxmlformats.org/officeDocument/2006/relationships/slideLayout" Target="../slideLayouts/slideLayout664.xml"/><Relationship Id="rId9" Type="http://schemas.openxmlformats.org/officeDocument/2006/relationships/slideLayout" Target="../slideLayouts/slideLayout669.xml"/><Relationship Id="rId14" Type="http://schemas.openxmlformats.org/officeDocument/2006/relationships/image" Target="../media/image1.png"/></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80.xml"/><Relationship Id="rId13" Type="http://schemas.openxmlformats.org/officeDocument/2006/relationships/theme" Target="../theme/theme57.xml"/><Relationship Id="rId3" Type="http://schemas.openxmlformats.org/officeDocument/2006/relationships/slideLayout" Target="../slideLayouts/slideLayout675.xml"/><Relationship Id="rId7" Type="http://schemas.openxmlformats.org/officeDocument/2006/relationships/slideLayout" Target="../slideLayouts/slideLayout679.xml"/><Relationship Id="rId12" Type="http://schemas.openxmlformats.org/officeDocument/2006/relationships/slideLayout" Target="../slideLayouts/slideLayout684.xml"/><Relationship Id="rId2" Type="http://schemas.openxmlformats.org/officeDocument/2006/relationships/slideLayout" Target="../slideLayouts/slideLayout674.xml"/><Relationship Id="rId1" Type="http://schemas.openxmlformats.org/officeDocument/2006/relationships/slideLayout" Target="../slideLayouts/slideLayout673.xml"/><Relationship Id="rId6" Type="http://schemas.openxmlformats.org/officeDocument/2006/relationships/slideLayout" Target="../slideLayouts/slideLayout678.xml"/><Relationship Id="rId11" Type="http://schemas.openxmlformats.org/officeDocument/2006/relationships/slideLayout" Target="../slideLayouts/slideLayout683.xml"/><Relationship Id="rId5" Type="http://schemas.openxmlformats.org/officeDocument/2006/relationships/slideLayout" Target="../slideLayouts/slideLayout677.xml"/><Relationship Id="rId10" Type="http://schemas.openxmlformats.org/officeDocument/2006/relationships/slideLayout" Target="../slideLayouts/slideLayout682.xml"/><Relationship Id="rId4" Type="http://schemas.openxmlformats.org/officeDocument/2006/relationships/slideLayout" Target="../slideLayouts/slideLayout676.xml"/><Relationship Id="rId9" Type="http://schemas.openxmlformats.org/officeDocument/2006/relationships/slideLayout" Target="../slideLayouts/slideLayout681.xml"/><Relationship Id="rId14" Type="http://schemas.openxmlformats.org/officeDocument/2006/relationships/image" Target="../media/image1.png"/></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92.xml"/><Relationship Id="rId13" Type="http://schemas.openxmlformats.org/officeDocument/2006/relationships/theme" Target="../theme/theme58.xml"/><Relationship Id="rId3" Type="http://schemas.openxmlformats.org/officeDocument/2006/relationships/slideLayout" Target="../slideLayouts/slideLayout687.xml"/><Relationship Id="rId7" Type="http://schemas.openxmlformats.org/officeDocument/2006/relationships/slideLayout" Target="../slideLayouts/slideLayout691.xml"/><Relationship Id="rId12" Type="http://schemas.openxmlformats.org/officeDocument/2006/relationships/slideLayout" Target="../slideLayouts/slideLayout696.xml"/><Relationship Id="rId2" Type="http://schemas.openxmlformats.org/officeDocument/2006/relationships/slideLayout" Target="../slideLayouts/slideLayout686.xml"/><Relationship Id="rId1" Type="http://schemas.openxmlformats.org/officeDocument/2006/relationships/slideLayout" Target="../slideLayouts/slideLayout685.xml"/><Relationship Id="rId6" Type="http://schemas.openxmlformats.org/officeDocument/2006/relationships/slideLayout" Target="../slideLayouts/slideLayout690.xml"/><Relationship Id="rId11" Type="http://schemas.openxmlformats.org/officeDocument/2006/relationships/slideLayout" Target="../slideLayouts/slideLayout695.xml"/><Relationship Id="rId5" Type="http://schemas.openxmlformats.org/officeDocument/2006/relationships/slideLayout" Target="../slideLayouts/slideLayout689.xml"/><Relationship Id="rId10" Type="http://schemas.openxmlformats.org/officeDocument/2006/relationships/slideLayout" Target="../slideLayouts/slideLayout694.xml"/><Relationship Id="rId4" Type="http://schemas.openxmlformats.org/officeDocument/2006/relationships/slideLayout" Target="../slideLayouts/slideLayout688.xml"/><Relationship Id="rId9" Type="http://schemas.openxmlformats.org/officeDocument/2006/relationships/slideLayout" Target="../slideLayouts/slideLayout693.xml"/><Relationship Id="rId14" Type="http://schemas.openxmlformats.org/officeDocument/2006/relationships/image" Target="../media/image1.png"/></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704.xml"/><Relationship Id="rId13" Type="http://schemas.openxmlformats.org/officeDocument/2006/relationships/theme" Target="../theme/theme59.xml"/><Relationship Id="rId3" Type="http://schemas.openxmlformats.org/officeDocument/2006/relationships/slideLayout" Target="../slideLayouts/slideLayout699.xml"/><Relationship Id="rId7" Type="http://schemas.openxmlformats.org/officeDocument/2006/relationships/slideLayout" Target="../slideLayouts/slideLayout703.xml"/><Relationship Id="rId12" Type="http://schemas.openxmlformats.org/officeDocument/2006/relationships/slideLayout" Target="../slideLayouts/slideLayout708.xml"/><Relationship Id="rId2" Type="http://schemas.openxmlformats.org/officeDocument/2006/relationships/slideLayout" Target="../slideLayouts/slideLayout698.xml"/><Relationship Id="rId1" Type="http://schemas.openxmlformats.org/officeDocument/2006/relationships/slideLayout" Target="../slideLayouts/slideLayout697.xml"/><Relationship Id="rId6" Type="http://schemas.openxmlformats.org/officeDocument/2006/relationships/slideLayout" Target="../slideLayouts/slideLayout702.xml"/><Relationship Id="rId11" Type="http://schemas.openxmlformats.org/officeDocument/2006/relationships/slideLayout" Target="../slideLayouts/slideLayout707.xml"/><Relationship Id="rId5" Type="http://schemas.openxmlformats.org/officeDocument/2006/relationships/slideLayout" Target="../slideLayouts/slideLayout701.xml"/><Relationship Id="rId10" Type="http://schemas.openxmlformats.org/officeDocument/2006/relationships/slideLayout" Target="../slideLayouts/slideLayout706.xml"/><Relationship Id="rId4" Type="http://schemas.openxmlformats.org/officeDocument/2006/relationships/slideLayout" Target="../slideLayouts/slideLayout700.xml"/><Relationship Id="rId9" Type="http://schemas.openxmlformats.org/officeDocument/2006/relationships/slideLayout" Target="../slideLayouts/slideLayout705.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png"/></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716.xml"/><Relationship Id="rId13" Type="http://schemas.openxmlformats.org/officeDocument/2006/relationships/theme" Target="../theme/theme60.xml"/><Relationship Id="rId3" Type="http://schemas.openxmlformats.org/officeDocument/2006/relationships/slideLayout" Target="../slideLayouts/slideLayout711.xml"/><Relationship Id="rId7" Type="http://schemas.openxmlformats.org/officeDocument/2006/relationships/slideLayout" Target="../slideLayouts/slideLayout715.xml"/><Relationship Id="rId12" Type="http://schemas.openxmlformats.org/officeDocument/2006/relationships/slideLayout" Target="../slideLayouts/slideLayout720.xml"/><Relationship Id="rId2" Type="http://schemas.openxmlformats.org/officeDocument/2006/relationships/slideLayout" Target="../slideLayouts/slideLayout710.xml"/><Relationship Id="rId1" Type="http://schemas.openxmlformats.org/officeDocument/2006/relationships/slideLayout" Target="../slideLayouts/slideLayout709.xml"/><Relationship Id="rId6" Type="http://schemas.openxmlformats.org/officeDocument/2006/relationships/slideLayout" Target="../slideLayouts/slideLayout714.xml"/><Relationship Id="rId11" Type="http://schemas.openxmlformats.org/officeDocument/2006/relationships/slideLayout" Target="../slideLayouts/slideLayout719.xml"/><Relationship Id="rId5" Type="http://schemas.openxmlformats.org/officeDocument/2006/relationships/slideLayout" Target="../slideLayouts/slideLayout713.xml"/><Relationship Id="rId10" Type="http://schemas.openxmlformats.org/officeDocument/2006/relationships/slideLayout" Target="../slideLayouts/slideLayout718.xml"/><Relationship Id="rId4" Type="http://schemas.openxmlformats.org/officeDocument/2006/relationships/slideLayout" Target="../slideLayouts/slideLayout712.xml"/><Relationship Id="rId9" Type="http://schemas.openxmlformats.org/officeDocument/2006/relationships/slideLayout" Target="../slideLayouts/slideLayout717.xml"/><Relationship Id="rId14" Type="http://schemas.openxmlformats.org/officeDocument/2006/relationships/image" Target="../media/image1.png"/></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728.xml"/><Relationship Id="rId13" Type="http://schemas.openxmlformats.org/officeDocument/2006/relationships/theme" Target="../theme/theme61.xml"/><Relationship Id="rId3" Type="http://schemas.openxmlformats.org/officeDocument/2006/relationships/slideLayout" Target="../slideLayouts/slideLayout723.xml"/><Relationship Id="rId7" Type="http://schemas.openxmlformats.org/officeDocument/2006/relationships/slideLayout" Target="../slideLayouts/slideLayout727.xml"/><Relationship Id="rId12" Type="http://schemas.openxmlformats.org/officeDocument/2006/relationships/slideLayout" Target="../slideLayouts/slideLayout732.xml"/><Relationship Id="rId2" Type="http://schemas.openxmlformats.org/officeDocument/2006/relationships/slideLayout" Target="../slideLayouts/slideLayout722.xml"/><Relationship Id="rId1" Type="http://schemas.openxmlformats.org/officeDocument/2006/relationships/slideLayout" Target="../slideLayouts/slideLayout721.xml"/><Relationship Id="rId6" Type="http://schemas.openxmlformats.org/officeDocument/2006/relationships/slideLayout" Target="../slideLayouts/slideLayout726.xml"/><Relationship Id="rId11" Type="http://schemas.openxmlformats.org/officeDocument/2006/relationships/slideLayout" Target="../slideLayouts/slideLayout731.xml"/><Relationship Id="rId5" Type="http://schemas.openxmlformats.org/officeDocument/2006/relationships/slideLayout" Target="../slideLayouts/slideLayout725.xml"/><Relationship Id="rId10" Type="http://schemas.openxmlformats.org/officeDocument/2006/relationships/slideLayout" Target="../slideLayouts/slideLayout730.xml"/><Relationship Id="rId4" Type="http://schemas.openxmlformats.org/officeDocument/2006/relationships/slideLayout" Target="../slideLayouts/slideLayout724.xml"/><Relationship Id="rId9" Type="http://schemas.openxmlformats.org/officeDocument/2006/relationships/slideLayout" Target="../slideLayouts/slideLayout729.xml"/><Relationship Id="rId14" Type="http://schemas.openxmlformats.org/officeDocument/2006/relationships/image" Target="../media/image2.png"/></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740.xml"/><Relationship Id="rId13" Type="http://schemas.openxmlformats.org/officeDocument/2006/relationships/theme" Target="../theme/theme62.xml"/><Relationship Id="rId3" Type="http://schemas.openxmlformats.org/officeDocument/2006/relationships/slideLayout" Target="../slideLayouts/slideLayout735.xml"/><Relationship Id="rId7" Type="http://schemas.openxmlformats.org/officeDocument/2006/relationships/slideLayout" Target="../slideLayouts/slideLayout739.xml"/><Relationship Id="rId12" Type="http://schemas.openxmlformats.org/officeDocument/2006/relationships/slideLayout" Target="../slideLayouts/slideLayout744.xml"/><Relationship Id="rId2" Type="http://schemas.openxmlformats.org/officeDocument/2006/relationships/slideLayout" Target="../slideLayouts/slideLayout734.xml"/><Relationship Id="rId1" Type="http://schemas.openxmlformats.org/officeDocument/2006/relationships/slideLayout" Target="../slideLayouts/slideLayout733.xml"/><Relationship Id="rId6" Type="http://schemas.openxmlformats.org/officeDocument/2006/relationships/slideLayout" Target="../slideLayouts/slideLayout738.xml"/><Relationship Id="rId11" Type="http://schemas.openxmlformats.org/officeDocument/2006/relationships/slideLayout" Target="../slideLayouts/slideLayout743.xml"/><Relationship Id="rId5" Type="http://schemas.openxmlformats.org/officeDocument/2006/relationships/slideLayout" Target="../slideLayouts/slideLayout737.xml"/><Relationship Id="rId10" Type="http://schemas.openxmlformats.org/officeDocument/2006/relationships/slideLayout" Target="../slideLayouts/slideLayout742.xml"/><Relationship Id="rId4" Type="http://schemas.openxmlformats.org/officeDocument/2006/relationships/slideLayout" Target="../slideLayouts/slideLayout736.xml"/><Relationship Id="rId9" Type="http://schemas.openxmlformats.org/officeDocument/2006/relationships/slideLayout" Target="../slideLayouts/slideLayout741.xml"/><Relationship Id="rId14" Type="http://schemas.openxmlformats.org/officeDocument/2006/relationships/image" Target="../media/image1.png"/></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752.xml"/><Relationship Id="rId13" Type="http://schemas.openxmlformats.org/officeDocument/2006/relationships/theme" Target="../theme/theme63.xml"/><Relationship Id="rId3" Type="http://schemas.openxmlformats.org/officeDocument/2006/relationships/slideLayout" Target="../slideLayouts/slideLayout747.xml"/><Relationship Id="rId7" Type="http://schemas.openxmlformats.org/officeDocument/2006/relationships/slideLayout" Target="../slideLayouts/slideLayout751.xml"/><Relationship Id="rId12" Type="http://schemas.openxmlformats.org/officeDocument/2006/relationships/slideLayout" Target="../slideLayouts/slideLayout756.xml"/><Relationship Id="rId2" Type="http://schemas.openxmlformats.org/officeDocument/2006/relationships/slideLayout" Target="../slideLayouts/slideLayout746.xml"/><Relationship Id="rId1" Type="http://schemas.openxmlformats.org/officeDocument/2006/relationships/slideLayout" Target="../slideLayouts/slideLayout745.xml"/><Relationship Id="rId6" Type="http://schemas.openxmlformats.org/officeDocument/2006/relationships/slideLayout" Target="../slideLayouts/slideLayout750.xml"/><Relationship Id="rId11" Type="http://schemas.openxmlformats.org/officeDocument/2006/relationships/slideLayout" Target="../slideLayouts/slideLayout755.xml"/><Relationship Id="rId5" Type="http://schemas.openxmlformats.org/officeDocument/2006/relationships/slideLayout" Target="../slideLayouts/slideLayout749.xml"/><Relationship Id="rId10" Type="http://schemas.openxmlformats.org/officeDocument/2006/relationships/slideLayout" Target="../slideLayouts/slideLayout754.xml"/><Relationship Id="rId4" Type="http://schemas.openxmlformats.org/officeDocument/2006/relationships/slideLayout" Target="../slideLayouts/slideLayout748.xml"/><Relationship Id="rId9" Type="http://schemas.openxmlformats.org/officeDocument/2006/relationships/slideLayout" Target="../slideLayouts/slideLayout753.xml"/><Relationship Id="rId14" Type="http://schemas.openxmlformats.org/officeDocument/2006/relationships/image" Target="../media/image1.png"/></Relationships>
</file>

<file path=ppt/slideMasters/_rels/slideMaster64.xml.rels><?xml version="1.0" encoding="UTF-8" standalone="yes"?>
<Relationships xmlns="http://schemas.openxmlformats.org/package/2006/relationships"><Relationship Id="rId8" Type="http://schemas.openxmlformats.org/officeDocument/2006/relationships/slideLayout" Target="../slideLayouts/slideLayout764.xml"/><Relationship Id="rId13" Type="http://schemas.openxmlformats.org/officeDocument/2006/relationships/theme" Target="../theme/theme64.xml"/><Relationship Id="rId3" Type="http://schemas.openxmlformats.org/officeDocument/2006/relationships/slideLayout" Target="../slideLayouts/slideLayout759.xml"/><Relationship Id="rId7" Type="http://schemas.openxmlformats.org/officeDocument/2006/relationships/slideLayout" Target="../slideLayouts/slideLayout763.xml"/><Relationship Id="rId12" Type="http://schemas.openxmlformats.org/officeDocument/2006/relationships/slideLayout" Target="../slideLayouts/slideLayout768.xml"/><Relationship Id="rId2" Type="http://schemas.openxmlformats.org/officeDocument/2006/relationships/slideLayout" Target="../slideLayouts/slideLayout758.xml"/><Relationship Id="rId1" Type="http://schemas.openxmlformats.org/officeDocument/2006/relationships/slideLayout" Target="../slideLayouts/slideLayout757.xml"/><Relationship Id="rId6" Type="http://schemas.openxmlformats.org/officeDocument/2006/relationships/slideLayout" Target="../slideLayouts/slideLayout762.xml"/><Relationship Id="rId11" Type="http://schemas.openxmlformats.org/officeDocument/2006/relationships/slideLayout" Target="../slideLayouts/slideLayout767.xml"/><Relationship Id="rId5" Type="http://schemas.openxmlformats.org/officeDocument/2006/relationships/slideLayout" Target="../slideLayouts/slideLayout761.xml"/><Relationship Id="rId10" Type="http://schemas.openxmlformats.org/officeDocument/2006/relationships/slideLayout" Target="../slideLayouts/slideLayout766.xml"/><Relationship Id="rId4" Type="http://schemas.openxmlformats.org/officeDocument/2006/relationships/slideLayout" Target="../slideLayouts/slideLayout760.xml"/><Relationship Id="rId9" Type="http://schemas.openxmlformats.org/officeDocument/2006/relationships/slideLayout" Target="../slideLayouts/slideLayout765.xml"/><Relationship Id="rId14" Type="http://schemas.openxmlformats.org/officeDocument/2006/relationships/image" Target="../media/image1.png"/></Relationships>
</file>

<file path=ppt/slideMasters/_rels/slideMaster65.xml.rels><?xml version="1.0" encoding="UTF-8" standalone="yes"?>
<Relationships xmlns="http://schemas.openxmlformats.org/package/2006/relationships"><Relationship Id="rId8" Type="http://schemas.openxmlformats.org/officeDocument/2006/relationships/slideLayout" Target="../slideLayouts/slideLayout776.xml"/><Relationship Id="rId13" Type="http://schemas.openxmlformats.org/officeDocument/2006/relationships/theme" Target="../theme/theme65.xml"/><Relationship Id="rId3" Type="http://schemas.openxmlformats.org/officeDocument/2006/relationships/slideLayout" Target="../slideLayouts/slideLayout771.xml"/><Relationship Id="rId7" Type="http://schemas.openxmlformats.org/officeDocument/2006/relationships/slideLayout" Target="../slideLayouts/slideLayout775.xml"/><Relationship Id="rId12" Type="http://schemas.openxmlformats.org/officeDocument/2006/relationships/slideLayout" Target="../slideLayouts/slideLayout780.xml"/><Relationship Id="rId2" Type="http://schemas.openxmlformats.org/officeDocument/2006/relationships/slideLayout" Target="../slideLayouts/slideLayout770.xml"/><Relationship Id="rId1" Type="http://schemas.openxmlformats.org/officeDocument/2006/relationships/slideLayout" Target="../slideLayouts/slideLayout769.xml"/><Relationship Id="rId6" Type="http://schemas.openxmlformats.org/officeDocument/2006/relationships/slideLayout" Target="../slideLayouts/slideLayout774.xml"/><Relationship Id="rId11" Type="http://schemas.openxmlformats.org/officeDocument/2006/relationships/slideLayout" Target="../slideLayouts/slideLayout779.xml"/><Relationship Id="rId5" Type="http://schemas.openxmlformats.org/officeDocument/2006/relationships/slideLayout" Target="../slideLayouts/slideLayout773.xml"/><Relationship Id="rId10" Type="http://schemas.openxmlformats.org/officeDocument/2006/relationships/slideLayout" Target="../slideLayouts/slideLayout778.xml"/><Relationship Id="rId4" Type="http://schemas.openxmlformats.org/officeDocument/2006/relationships/slideLayout" Target="../slideLayouts/slideLayout772.xml"/><Relationship Id="rId9" Type="http://schemas.openxmlformats.org/officeDocument/2006/relationships/slideLayout" Target="../slideLayouts/slideLayout777.xml"/><Relationship Id="rId14" Type="http://schemas.openxmlformats.org/officeDocument/2006/relationships/image" Target="../media/image1.png"/></Relationships>
</file>

<file path=ppt/slideMasters/_rels/slideMaster66.xml.rels><?xml version="1.0" encoding="UTF-8" standalone="yes"?>
<Relationships xmlns="http://schemas.openxmlformats.org/package/2006/relationships"><Relationship Id="rId8" Type="http://schemas.openxmlformats.org/officeDocument/2006/relationships/slideLayout" Target="../slideLayouts/slideLayout788.xml"/><Relationship Id="rId13" Type="http://schemas.openxmlformats.org/officeDocument/2006/relationships/theme" Target="../theme/theme66.xml"/><Relationship Id="rId3" Type="http://schemas.openxmlformats.org/officeDocument/2006/relationships/slideLayout" Target="../slideLayouts/slideLayout783.xml"/><Relationship Id="rId7" Type="http://schemas.openxmlformats.org/officeDocument/2006/relationships/slideLayout" Target="../slideLayouts/slideLayout787.xml"/><Relationship Id="rId12" Type="http://schemas.openxmlformats.org/officeDocument/2006/relationships/slideLayout" Target="../slideLayouts/slideLayout792.xml"/><Relationship Id="rId2" Type="http://schemas.openxmlformats.org/officeDocument/2006/relationships/slideLayout" Target="../slideLayouts/slideLayout782.xml"/><Relationship Id="rId1" Type="http://schemas.openxmlformats.org/officeDocument/2006/relationships/slideLayout" Target="../slideLayouts/slideLayout781.xml"/><Relationship Id="rId6" Type="http://schemas.openxmlformats.org/officeDocument/2006/relationships/slideLayout" Target="../slideLayouts/slideLayout786.xml"/><Relationship Id="rId11" Type="http://schemas.openxmlformats.org/officeDocument/2006/relationships/slideLayout" Target="../slideLayouts/slideLayout791.xml"/><Relationship Id="rId5" Type="http://schemas.openxmlformats.org/officeDocument/2006/relationships/slideLayout" Target="../slideLayouts/slideLayout785.xml"/><Relationship Id="rId10" Type="http://schemas.openxmlformats.org/officeDocument/2006/relationships/slideLayout" Target="../slideLayouts/slideLayout790.xml"/><Relationship Id="rId4" Type="http://schemas.openxmlformats.org/officeDocument/2006/relationships/slideLayout" Target="../slideLayouts/slideLayout784.xml"/><Relationship Id="rId9" Type="http://schemas.openxmlformats.org/officeDocument/2006/relationships/slideLayout" Target="../slideLayouts/slideLayout789.xml"/><Relationship Id="rId14" Type="http://schemas.openxmlformats.org/officeDocument/2006/relationships/image" Target="../media/image2.png"/></Relationships>
</file>

<file path=ppt/slideMasters/_rels/slideMaster67.xml.rels><?xml version="1.0" encoding="UTF-8" standalone="yes"?>
<Relationships xmlns="http://schemas.openxmlformats.org/package/2006/relationships"><Relationship Id="rId8" Type="http://schemas.openxmlformats.org/officeDocument/2006/relationships/slideLayout" Target="../slideLayouts/slideLayout800.xml"/><Relationship Id="rId13" Type="http://schemas.openxmlformats.org/officeDocument/2006/relationships/theme" Target="../theme/theme67.xml"/><Relationship Id="rId3" Type="http://schemas.openxmlformats.org/officeDocument/2006/relationships/slideLayout" Target="../slideLayouts/slideLayout795.xml"/><Relationship Id="rId7" Type="http://schemas.openxmlformats.org/officeDocument/2006/relationships/slideLayout" Target="../slideLayouts/slideLayout799.xml"/><Relationship Id="rId12" Type="http://schemas.openxmlformats.org/officeDocument/2006/relationships/slideLayout" Target="../slideLayouts/slideLayout804.xml"/><Relationship Id="rId2" Type="http://schemas.openxmlformats.org/officeDocument/2006/relationships/slideLayout" Target="../slideLayouts/slideLayout794.xml"/><Relationship Id="rId1" Type="http://schemas.openxmlformats.org/officeDocument/2006/relationships/slideLayout" Target="../slideLayouts/slideLayout793.xml"/><Relationship Id="rId6" Type="http://schemas.openxmlformats.org/officeDocument/2006/relationships/slideLayout" Target="../slideLayouts/slideLayout798.xml"/><Relationship Id="rId11" Type="http://schemas.openxmlformats.org/officeDocument/2006/relationships/slideLayout" Target="../slideLayouts/slideLayout803.xml"/><Relationship Id="rId5" Type="http://schemas.openxmlformats.org/officeDocument/2006/relationships/slideLayout" Target="../slideLayouts/slideLayout797.xml"/><Relationship Id="rId10" Type="http://schemas.openxmlformats.org/officeDocument/2006/relationships/slideLayout" Target="../slideLayouts/slideLayout802.xml"/><Relationship Id="rId4" Type="http://schemas.openxmlformats.org/officeDocument/2006/relationships/slideLayout" Target="../slideLayouts/slideLayout796.xml"/><Relationship Id="rId9" Type="http://schemas.openxmlformats.org/officeDocument/2006/relationships/slideLayout" Target="../slideLayouts/slideLayout801.xml"/><Relationship Id="rId14" Type="http://schemas.openxmlformats.org/officeDocument/2006/relationships/image" Target="../media/image1.png"/></Relationships>
</file>

<file path=ppt/slideMasters/_rels/slideMaster68.xml.rels><?xml version="1.0" encoding="UTF-8" standalone="yes"?>
<Relationships xmlns="http://schemas.openxmlformats.org/package/2006/relationships"><Relationship Id="rId8" Type="http://schemas.openxmlformats.org/officeDocument/2006/relationships/slideLayout" Target="../slideLayouts/slideLayout812.xml"/><Relationship Id="rId13" Type="http://schemas.openxmlformats.org/officeDocument/2006/relationships/theme" Target="../theme/theme68.xml"/><Relationship Id="rId3" Type="http://schemas.openxmlformats.org/officeDocument/2006/relationships/slideLayout" Target="../slideLayouts/slideLayout807.xml"/><Relationship Id="rId7" Type="http://schemas.openxmlformats.org/officeDocument/2006/relationships/slideLayout" Target="../slideLayouts/slideLayout811.xml"/><Relationship Id="rId12" Type="http://schemas.openxmlformats.org/officeDocument/2006/relationships/slideLayout" Target="../slideLayouts/slideLayout816.xml"/><Relationship Id="rId2" Type="http://schemas.openxmlformats.org/officeDocument/2006/relationships/slideLayout" Target="../slideLayouts/slideLayout806.xml"/><Relationship Id="rId1" Type="http://schemas.openxmlformats.org/officeDocument/2006/relationships/slideLayout" Target="../slideLayouts/slideLayout805.xml"/><Relationship Id="rId6" Type="http://schemas.openxmlformats.org/officeDocument/2006/relationships/slideLayout" Target="../slideLayouts/slideLayout810.xml"/><Relationship Id="rId11" Type="http://schemas.openxmlformats.org/officeDocument/2006/relationships/slideLayout" Target="../slideLayouts/slideLayout815.xml"/><Relationship Id="rId5" Type="http://schemas.openxmlformats.org/officeDocument/2006/relationships/slideLayout" Target="../slideLayouts/slideLayout809.xml"/><Relationship Id="rId10" Type="http://schemas.openxmlformats.org/officeDocument/2006/relationships/slideLayout" Target="../slideLayouts/slideLayout814.xml"/><Relationship Id="rId4" Type="http://schemas.openxmlformats.org/officeDocument/2006/relationships/slideLayout" Target="../slideLayouts/slideLayout808.xml"/><Relationship Id="rId9" Type="http://schemas.openxmlformats.org/officeDocument/2006/relationships/slideLayout" Target="../slideLayouts/slideLayout813.xml"/><Relationship Id="rId14" Type="http://schemas.openxmlformats.org/officeDocument/2006/relationships/image" Target="../media/image2.png"/></Relationships>
</file>

<file path=ppt/slideMasters/_rels/slideMaster69.xml.rels><?xml version="1.0" encoding="UTF-8" standalone="yes"?>
<Relationships xmlns="http://schemas.openxmlformats.org/package/2006/relationships"><Relationship Id="rId8" Type="http://schemas.openxmlformats.org/officeDocument/2006/relationships/slideLayout" Target="../slideLayouts/slideLayout824.xml"/><Relationship Id="rId13" Type="http://schemas.openxmlformats.org/officeDocument/2006/relationships/theme" Target="../theme/theme69.xml"/><Relationship Id="rId3" Type="http://schemas.openxmlformats.org/officeDocument/2006/relationships/slideLayout" Target="../slideLayouts/slideLayout819.xml"/><Relationship Id="rId7" Type="http://schemas.openxmlformats.org/officeDocument/2006/relationships/slideLayout" Target="../slideLayouts/slideLayout823.xml"/><Relationship Id="rId12" Type="http://schemas.openxmlformats.org/officeDocument/2006/relationships/slideLayout" Target="../slideLayouts/slideLayout828.xml"/><Relationship Id="rId2" Type="http://schemas.openxmlformats.org/officeDocument/2006/relationships/slideLayout" Target="../slideLayouts/slideLayout818.xml"/><Relationship Id="rId1" Type="http://schemas.openxmlformats.org/officeDocument/2006/relationships/slideLayout" Target="../slideLayouts/slideLayout817.xml"/><Relationship Id="rId6" Type="http://schemas.openxmlformats.org/officeDocument/2006/relationships/slideLayout" Target="../slideLayouts/slideLayout822.xml"/><Relationship Id="rId11" Type="http://schemas.openxmlformats.org/officeDocument/2006/relationships/slideLayout" Target="../slideLayouts/slideLayout827.xml"/><Relationship Id="rId5" Type="http://schemas.openxmlformats.org/officeDocument/2006/relationships/slideLayout" Target="../slideLayouts/slideLayout821.xml"/><Relationship Id="rId10" Type="http://schemas.openxmlformats.org/officeDocument/2006/relationships/slideLayout" Target="../slideLayouts/slideLayout826.xml"/><Relationship Id="rId4" Type="http://schemas.openxmlformats.org/officeDocument/2006/relationships/slideLayout" Target="../slideLayouts/slideLayout820.xml"/><Relationship Id="rId9" Type="http://schemas.openxmlformats.org/officeDocument/2006/relationships/slideLayout" Target="../slideLayouts/slideLayout825.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2.png"/></Relationships>
</file>

<file path=ppt/slideMasters/_rels/slideMaster70.xml.rels><?xml version="1.0" encoding="UTF-8" standalone="yes"?>
<Relationships xmlns="http://schemas.openxmlformats.org/package/2006/relationships"><Relationship Id="rId8" Type="http://schemas.openxmlformats.org/officeDocument/2006/relationships/slideLayout" Target="../slideLayouts/slideLayout836.xml"/><Relationship Id="rId13" Type="http://schemas.openxmlformats.org/officeDocument/2006/relationships/theme" Target="../theme/theme70.xml"/><Relationship Id="rId3" Type="http://schemas.openxmlformats.org/officeDocument/2006/relationships/slideLayout" Target="../slideLayouts/slideLayout831.xml"/><Relationship Id="rId7" Type="http://schemas.openxmlformats.org/officeDocument/2006/relationships/slideLayout" Target="../slideLayouts/slideLayout835.xml"/><Relationship Id="rId12" Type="http://schemas.openxmlformats.org/officeDocument/2006/relationships/slideLayout" Target="../slideLayouts/slideLayout840.xml"/><Relationship Id="rId2" Type="http://schemas.openxmlformats.org/officeDocument/2006/relationships/slideLayout" Target="../slideLayouts/slideLayout830.xml"/><Relationship Id="rId1" Type="http://schemas.openxmlformats.org/officeDocument/2006/relationships/slideLayout" Target="../slideLayouts/slideLayout829.xml"/><Relationship Id="rId6" Type="http://schemas.openxmlformats.org/officeDocument/2006/relationships/slideLayout" Target="../slideLayouts/slideLayout834.xml"/><Relationship Id="rId11" Type="http://schemas.openxmlformats.org/officeDocument/2006/relationships/slideLayout" Target="../slideLayouts/slideLayout839.xml"/><Relationship Id="rId5" Type="http://schemas.openxmlformats.org/officeDocument/2006/relationships/slideLayout" Target="../slideLayouts/slideLayout833.xml"/><Relationship Id="rId10" Type="http://schemas.openxmlformats.org/officeDocument/2006/relationships/slideLayout" Target="../slideLayouts/slideLayout838.xml"/><Relationship Id="rId4" Type="http://schemas.openxmlformats.org/officeDocument/2006/relationships/slideLayout" Target="../slideLayouts/slideLayout832.xml"/><Relationship Id="rId9" Type="http://schemas.openxmlformats.org/officeDocument/2006/relationships/slideLayout" Target="../slideLayouts/slideLayout83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ángulo 9">
            <a:extLst>
              <a:ext uri="{FF2B5EF4-FFF2-40B4-BE49-F238E27FC236}">
                <a16:creationId xmlns:a16="http://schemas.microsoft.com/office/drawing/2014/main" id="{933F6338-1910-D505-F645-D80A4B349E50}"/>
              </a:ext>
            </a:extLst>
          </p:cNvPr>
          <p:cNvSpPr/>
          <p:nvPr/>
        </p:nvSpPr>
        <p:spPr>
          <a:xfrm>
            <a:off x="0" y="0"/>
            <a:ext cx="2466975"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p>
            <a:pPr fontAlgn="auto"/>
            <a:endParaRPr>
              <a:ln w="9525" cap="flat" cmpd="sng" algn="ctr">
                <a:noFill/>
                <a:prstDash val="solid"/>
                <a:round/>
                <a:headEnd type="none" w="med" len="med"/>
                <a:tailEnd type="none" w="med" len="med"/>
              </a:ln>
              <a:latin typeface="Arial"/>
              <a:cs typeface="DejaVu Sans"/>
              <a:sym typeface="Wingdings"/>
            </a:endParaRPr>
          </a:p>
        </p:txBody>
      </p:sp>
      <p:sp>
        <p:nvSpPr>
          <p:cNvPr id="7" name="PlaceHolder 1">
            <a:extLst>
              <a:ext uri="{FF2B5EF4-FFF2-40B4-BE49-F238E27FC236}">
                <a16:creationId xmlns:a16="http://schemas.microsoft.com/office/drawing/2014/main" id="{D60810B2-917C-1086-99AE-FCA1FE8F68D5}"/>
              </a:ext>
            </a:extLst>
          </p:cNvPr>
          <p:cNvSpPr>
            <a:spLocks noGrp="1"/>
          </p:cNvSpPr>
          <p:nvPr>
            <p:ph type="body"/>
          </p:nvPr>
        </p:nvSpPr>
        <p:spPr>
          <a:xfrm>
            <a:off x="10125075" y="0"/>
            <a:ext cx="2066925" cy="6858000"/>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2" name="PlaceHolder 2">
            <a:extLst>
              <a:ext uri="{FF2B5EF4-FFF2-40B4-BE49-F238E27FC236}">
                <a16:creationId xmlns:a16="http://schemas.microsoft.com/office/drawing/2014/main" id="{36A1AF27-B87F-FEF8-E868-1DD3B1A2FE83}"/>
              </a:ext>
            </a:extLst>
          </p:cNvPr>
          <p:cNvSpPr>
            <a:spLocks noGrp="1"/>
          </p:cNvSpPr>
          <p:nvPr>
            <p:ph type="title" idx="1"/>
          </p:nvPr>
        </p:nvSpPr>
        <p:spPr>
          <a:xfrm>
            <a:off x="2820988" y="549275"/>
            <a:ext cx="4657725" cy="1141413"/>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Título presentación</a:t>
            </a:r>
            <a:br>
              <a:rPr lang="es-ES" altLang="es-ES"/>
            </a:br>
            <a:r>
              <a:rPr lang="en-US" altLang="es-ES"/>
              <a:t>2ª línea</a:t>
            </a:r>
          </a:p>
        </p:txBody>
      </p:sp>
      <p:sp>
        <p:nvSpPr>
          <p:cNvPr id="3" name="PlaceHolder 3">
            <a:extLst>
              <a:ext uri="{FF2B5EF4-FFF2-40B4-BE49-F238E27FC236}">
                <a16:creationId xmlns:a16="http://schemas.microsoft.com/office/drawing/2014/main" id="{6D5DE7D6-D318-7A23-C5D2-D76474D1B3EE}"/>
              </a:ext>
            </a:extLst>
          </p:cNvPr>
          <p:cNvSpPr>
            <a:spLocks noGrp="1"/>
          </p:cNvSpPr>
          <p:nvPr>
            <p:ph type="body" idx="2"/>
          </p:nvPr>
        </p:nvSpPr>
        <p:spPr>
          <a:xfrm>
            <a:off x="2820988" y="2155825"/>
            <a:ext cx="4657725" cy="323850"/>
          </a:xfrm>
          <a:prstGeom prst="rect">
            <a:avLst/>
          </a:prstGeom>
          <a:noFill/>
          <a:ln w="0">
            <a:noFill/>
          </a:ln>
        </p:spPr>
        <p:txBody>
          <a:bodyPr lIns="0" anchor="ctr">
            <a:noAutofit/>
          </a:bodyPr>
          <a:lstStyle/>
          <a:p>
            <a:pPr lvl="0"/>
            <a:r>
              <a:rPr lang="es-ES" noProof="0"/>
              <a:t>Nombre profesor</a:t>
            </a:r>
            <a:endParaRPr lang="en-US" noProof="0"/>
          </a:p>
        </p:txBody>
      </p:sp>
      <p:pic>
        <p:nvPicPr>
          <p:cNvPr id="1030" name="Gráfico 19">
            <a:extLst>
              <a:ext uri="{FF2B5EF4-FFF2-40B4-BE49-F238E27FC236}">
                <a16:creationId xmlns:a16="http://schemas.microsoft.com/office/drawing/2014/main" id="{A1F03E27-BC64-8C73-DE39-2DE84C7AEFF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313" y="336550"/>
            <a:ext cx="17605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5" name="PlaceHolder 4">
            <a:extLst>
              <a:ext uri="{FF2B5EF4-FFF2-40B4-BE49-F238E27FC236}">
                <a16:creationId xmlns:a16="http://schemas.microsoft.com/office/drawing/2014/main" id="{68B332B4-A0CC-3620-58FD-917737948406}"/>
              </a:ext>
            </a:extLst>
          </p:cNvPr>
          <p:cNvSpPr>
            <a:spLocks noGrp="1"/>
          </p:cNvSpPr>
          <p:nvPr>
            <p:ph type="body" idx="3"/>
          </p:nvPr>
        </p:nvSpPr>
        <p:spPr>
          <a:xfrm>
            <a:off x="341313" y="2655888"/>
            <a:ext cx="1687512" cy="3978275"/>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4688" r:id="rId1"/>
    <p:sldLayoutId id="2147484689" r:id="rId2"/>
    <p:sldLayoutId id="2147484690" r:id="rId3"/>
    <p:sldLayoutId id="2147484691" r:id="rId4"/>
    <p:sldLayoutId id="2147484692" r:id="rId5"/>
    <p:sldLayoutId id="2147484693" r:id="rId6"/>
    <p:sldLayoutId id="2147484694" r:id="rId7"/>
    <p:sldLayoutId id="2147484695" r:id="rId8"/>
    <p:sldLayoutId id="2147484696" r:id="rId9"/>
    <p:sldLayoutId id="2147484697" r:id="rId10"/>
    <p:sldLayoutId id="2147484698" r:id="rId11"/>
    <p:sldLayoutId id="2147484699"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CB0017"/>
        </a:solidFill>
        <a:effectLst/>
      </p:bgPr>
    </p:bg>
    <p:spTree>
      <p:nvGrpSpPr>
        <p:cNvPr id="1" name=""/>
        <p:cNvGrpSpPr/>
        <p:nvPr/>
      </p:nvGrpSpPr>
      <p:grpSpPr>
        <a:xfrm>
          <a:off x="0" y="0"/>
          <a:ext cx="0" cy="0"/>
          <a:chOff x="0" y="0"/>
          <a:chExt cx="0" cy="0"/>
        </a:xfrm>
      </p:grpSpPr>
      <p:sp>
        <p:nvSpPr>
          <p:cNvPr id="127" name="Rectángulo 9">
            <a:extLst>
              <a:ext uri="{FF2B5EF4-FFF2-40B4-BE49-F238E27FC236}">
                <a16:creationId xmlns:a16="http://schemas.microsoft.com/office/drawing/2014/main" id="{EFF7F2C8-A422-60A8-9195-E828F0D6E0CA}"/>
              </a:ext>
            </a:extLst>
          </p:cNvPr>
          <p:cNvSpPr/>
          <p:nvPr/>
        </p:nvSpPr>
        <p:spPr>
          <a:xfrm>
            <a:off x="0" y="0"/>
            <a:ext cx="2466975" cy="6858000"/>
          </a:xfrm>
          <a:prstGeom prst="rect">
            <a:avLst/>
          </a:prstGeom>
          <a:solidFill>
            <a:srgbClr val="FFFFFF"/>
          </a:solidFill>
          <a:ln w="12600" cap="flat" cmpd="sng" algn="ctr">
            <a:solidFill>
              <a:srgbClr val="FFFFFF"/>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128" name="Rectángulo 4">
            <a:extLst>
              <a:ext uri="{FF2B5EF4-FFF2-40B4-BE49-F238E27FC236}">
                <a16:creationId xmlns:a16="http://schemas.microsoft.com/office/drawing/2014/main" id="{E9A6F77B-3BDA-59E1-C142-9505A58CB7E9}"/>
              </a:ext>
            </a:extLst>
          </p:cNvPr>
          <p:cNvSpPr/>
          <p:nvPr/>
        </p:nvSpPr>
        <p:spPr>
          <a:xfrm rot="5400000">
            <a:off x="5522913" y="-3055938"/>
            <a:ext cx="2762250" cy="8874125"/>
          </a:xfrm>
          <a:prstGeom prst="rect">
            <a:avLst/>
          </a:prstGeom>
          <a:solidFill>
            <a:srgbClr val="000000"/>
          </a:solidFill>
          <a:ln w="12600" cap="flat" cmpd="sng" algn="ctr">
            <a:noFill/>
            <a:prstDash val="solid"/>
            <a:round/>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129" name="PlaceHolder 1">
            <a:extLst>
              <a:ext uri="{FF2B5EF4-FFF2-40B4-BE49-F238E27FC236}">
                <a16:creationId xmlns:a16="http://schemas.microsoft.com/office/drawing/2014/main" id="{F6FD9159-0783-2299-0C19-316AD50E5ED6}"/>
              </a:ext>
            </a:extLst>
          </p:cNvPr>
          <p:cNvSpPr>
            <a:spLocks noGrp="1"/>
          </p:cNvSpPr>
          <p:nvPr>
            <p:ph type="title"/>
          </p:nvPr>
        </p:nvSpPr>
        <p:spPr>
          <a:xfrm>
            <a:off x="2820988" y="549275"/>
            <a:ext cx="4657725" cy="1141413"/>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Título presentación</a:t>
            </a:r>
            <a:br>
              <a:rPr lang="es-ES" altLang="es-ES"/>
            </a:br>
            <a:r>
              <a:rPr lang="en-US" altLang="es-ES"/>
              <a:t>2ª línea</a:t>
            </a:r>
          </a:p>
        </p:txBody>
      </p:sp>
      <p:sp>
        <p:nvSpPr>
          <p:cNvPr id="130" name="PlaceHolder 2">
            <a:extLst>
              <a:ext uri="{FF2B5EF4-FFF2-40B4-BE49-F238E27FC236}">
                <a16:creationId xmlns:a16="http://schemas.microsoft.com/office/drawing/2014/main" id="{EEE6D749-514B-41B5-B24B-849025D4D74A}"/>
              </a:ext>
            </a:extLst>
          </p:cNvPr>
          <p:cNvSpPr>
            <a:spLocks noGrp="1"/>
          </p:cNvSpPr>
          <p:nvPr>
            <p:ph type="body" idx="1"/>
          </p:nvPr>
        </p:nvSpPr>
        <p:spPr>
          <a:xfrm>
            <a:off x="2820988" y="2155825"/>
            <a:ext cx="4657725" cy="323850"/>
          </a:xfrm>
          <a:prstGeom prst="rect">
            <a:avLst/>
          </a:prstGeom>
          <a:noFill/>
          <a:ln w="0">
            <a:noFill/>
          </a:ln>
        </p:spPr>
        <p:txBody>
          <a:bodyPr lIns="0" anchor="ctr">
            <a:noAutofit/>
          </a:bodyPr>
          <a:lstStyle/>
          <a:p>
            <a:pPr lvl="0"/>
            <a:r>
              <a:rPr lang="es-ES" noProof="0"/>
              <a:t>Nombre profesor</a:t>
            </a:r>
            <a:endParaRPr lang="en-US" noProof="0"/>
          </a:p>
        </p:txBody>
      </p:sp>
      <p:pic>
        <p:nvPicPr>
          <p:cNvPr id="20486" name="Gráfico 3">
            <a:extLst>
              <a:ext uri="{FF2B5EF4-FFF2-40B4-BE49-F238E27FC236}">
                <a16:creationId xmlns:a16="http://schemas.microsoft.com/office/drawing/2014/main" id="{983E93C7-E488-977E-1F44-522082FD2EF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313" y="336550"/>
            <a:ext cx="1757362"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132" name="PlaceHolder 3">
            <a:extLst>
              <a:ext uri="{FF2B5EF4-FFF2-40B4-BE49-F238E27FC236}">
                <a16:creationId xmlns:a16="http://schemas.microsoft.com/office/drawing/2014/main" id="{52D4E571-5B33-AFE6-7FB2-7BD90FD89169}"/>
              </a:ext>
            </a:extLst>
          </p:cNvPr>
          <p:cNvSpPr>
            <a:spLocks noGrp="1"/>
          </p:cNvSpPr>
          <p:nvPr>
            <p:ph type="body" idx="2"/>
          </p:nvPr>
        </p:nvSpPr>
        <p:spPr>
          <a:xfrm>
            <a:off x="2466975" y="2767013"/>
            <a:ext cx="8874125" cy="4103687"/>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133" name="PlaceHolder 4">
            <a:extLst>
              <a:ext uri="{FF2B5EF4-FFF2-40B4-BE49-F238E27FC236}">
                <a16:creationId xmlns:a16="http://schemas.microsoft.com/office/drawing/2014/main" id="{28024010-D7EA-A3D9-B89A-416B8592385C}"/>
              </a:ext>
            </a:extLst>
          </p:cNvPr>
          <p:cNvSpPr>
            <a:spLocks noGrp="1"/>
          </p:cNvSpPr>
          <p:nvPr>
            <p:ph type="body" idx="3"/>
          </p:nvPr>
        </p:nvSpPr>
        <p:spPr>
          <a:xfrm>
            <a:off x="341313" y="-1497013"/>
            <a:ext cx="1687512" cy="3978276"/>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4916" r:id="rId1"/>
    <p:sldLayoutId id="2147484917" r:id="rId2"/>
    <p:sldLayoutId id="2147484918" r:id="rId3"/>
    <p:sldLayoutId id="2147484919" r:id="rId4"/>
    <p:sldLayoutId id="2147484920" r:id="rId5"/>
    <p:sldLayoutId id="2147484921" r:id="rId6"/>
    <p:sldLayoutId id="2147484922" r:id="rId7"/>
    <p:sldLayoutId id="2147484923" r:id="rId8"/>
    <p:sldLayoutId id="2147484924" r:id="rId9"/>
    <p:sldLayoutId id="2147484925" r:id="rId10"/>
    <p:sldLayoutId id="2147484926" r:id="rId11"/>
    <p:sldLayoutId id="2147484927"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0" name="PlaceHolder 1">
            <a:extLst>
              <a:ext uri="{FF2B5EF4-FFF2-40B4-BE49-F238E27FC236}">
                <a16:creationId xmlns:a16="http://schemas.microsoft.com/office/drawing/2014/main" id="{EA0BDFFE-B417-E3DA-3266-86BEFEEA8816}"/>
              </a:ext>
            </a:extLst>
          </p:cNvPr>
          <p:cNvSpPr>
            <a:spLocks noGrp="1"/>
          </p:cNvSpPr>
          <p:nvPr>
            <p:ph type="body"/>
          </p:nvPr>
        </p:nvSpPr>
        <p:spPr>
          <a:xfrm>
            <a:off x="7669213" y="0"/>
            <a:ext cx="4570412" cy="6858000"/>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171" name="PlaceHolder 2">
            <a:extLst>
              <a:ext uri="{FF2B5EF4-FFF2-40B4-BE49-F238E27FC236}">
                <a16:creationId xmlns:a16="http://schemas.microsoft.com/office/drawing/2014/main" id="{8049C429-979F-960B-0956-B574BA8E24E4}"/>
              </a:ext>
            </a:extLst>
          </p:cNvPr>
          <p:cNvSpPr>
            <a:spLocks noGrp="1"/>
          </p:cNvSpPr>
          <p:nvPr>
            <p:ph type="title" idx="1"/>
          </p:nvPr>
        </p:nvSpPr>
        <p:spPr>
          <a:xfrm>
            <a:off x="1422400" y="558800"/>
            <a:ext cx="5521325" cy="615950"/>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Titular</a:t>
            </a:r>
          </a:p>
        </p:txBody>
      </p:sp>
      <p:sp>
        <p:nvSpPr>
          <p:cNvPr id="172" name="PlaceHolder 3">
            <a:extLst>
              <a:ext uri="{FF2B5EF4-FFF2-40B4-BE49-F238E27FC236}">
                <a16:creationId xmlns:a16="http://schemas.microsoft.com/office/drawing/2014/main" id="{8FE3C50D-E2FC-4973-15F7-C732A51EBCE9}"/>
              </a:ext>
            </a:extLst>
          </p:cNvPr>
          <p:cNvSpPr>
            <a:spLocks noGrp="1"/>
          </p:cNvSpPr>
          <p:nvPr>
            <p:ph type="body" idx="2"/>
          </p:nvPr>
        </p:nvSpPr>
        <p:spPr>
          <a:xfrm>
            <a:off x="1422400" y="2079625"/>
            <a:ext cx="5521325" cy="3700463"/>
          </a:xfrm>
          <a:prstGeom prst="rect">
            <a:avLst/>
          </a:prstGeom>
          <a:noFill/>
          <a:ln w="0">
            <a:noFill/>
          </a:ln>
        </p:spPr>
        <p:txBody>
          <a:bodyPr lIns="0" tIns="0" rIns="0" bIns="0" anchor="t">
            <a:noAutofit/>
          </a:bodyPr>
          <a:lstStyle/>
          <a:p>
            <a:pPr lvl="0"/>
            <a:r>
              <a:rPr lang="en-US" noProof="0"/>
              <a:t>Click to edit Master text styles</a:t>
            </a:r>
          </a:p>
        </p:txBody>
      </p:sp>
      <p:sp>
        <p:nvSpPr>
          <p:cNvPr id="173" name="Rectángulo 9">
            <a:extLst>
              <a:ext uri="{FF2B5EF4-FFF2-40B4-BE49-F238E27FC236}">
                <a16:creationId xmlns:a16="http://schemas.microsoft.com/office/drawing/2014/main" id="{369DF80B-48BD-6729-EAA4-A7E7C77EFFCE}"/>
              </a:ext>
            </a:extLst>
          </p:cNvPr>
          <p:cNvSpPr/>
          <p:nvPr/>
        </p:nvSpPr>
        <p:spPr>
          <a:xfrm>
            <a:off x="0" y="0"/>
            <a:ext cx="990600"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174" name="PlaceHolder 4">
            <a:extLst>
              <a:ext uri="{FF2B5EF4-FFF2-40B4-BE49-F238E27FC236}">
                <a16:creationId xmlns:a16="http://schemas.microsoft.com/office/drawing/2014/main" id="{276C7298-D0DB-EC42-06E5-04512DCDC97D}"/>
              </a:ext>
            </a:extLst>
          </p:cNvPr>
          <p:cNvSpPr>
            <a:spLocks noGrp="1"/>
          </p:cNvSpPr>
          <p:nvPr>
            <p:ph type="body" idx="3"/>
          </p:nvPr>
        </p:nvSpPr>
        <p:spPr>
          <a:xfrm>
            <a:off x="7669213" y="6130925"/>
            <a:ext cx="4570412" cy="727075"/>
          </a:xfrm>
          <a:prstGeom prst="rect">
            <a:avLst/>
          </a:prstGeom>
          <a:solidFill>
            <a:srgbClr val="CB0017"/>
          </a:solidFill>
          <a:ln w="0">
            <a:noFill/>
          </a:ln>
        </p:spPr>
        <p:txBody>
          <a:bodyPr vert="horz" wrap="square" lIns="0" tIns="0" rIns="0" bIns="0" numCol="1" anchor="ctr" anchorCtr="0" compatLnSpc="1">
            <a:prstTxWarp prst="textNoShape">
              <a:avLst/>
            </a:prstTxWarp>
            <a:normAutofit/>
          </a:bodyPr>
          <a:lstStyle/>
          <a:p>
            <a:pPr lvl="0"/>
            <a:r>
              <a:rPr lang="es-ES" altLang="es-ES"/>
              <a:t>Créditos foto</a:t>
            </a:r>
            <a:endParaRPr lang="en-US" altLang="es-ES"/>
          </a:p>
        </p:txBody>
      </p:sp>
      <p:pic>
        <p:nvPicPr>
          <p:cNvPr id="21511" name="Gráfico 21">
            <a:extLst>
              <a:ext uri="{FF2B5EF4-FFF2-40B4-BE49-F238E27FC236}">
                <a16:creationId xmlns:a16="http://schemas.microsoft.com/office/drawing/2014/main" id="{4799F973-FDE5-591D-680D-C4A19AD50A9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r="79094"/>
          <a:stretch>
            <a:fillRect/>
          </a:stretch>
        </p:blipFill>
        <p:spPr bwMode="auto">
          <a:xfrm>
            <a:off x="341313" y="336550"/>
            <a:ext cx="368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176" name="PlaceHolder 5">
            <a:extLst>
              <a:ext uri="{FF2B5EF4-FFF2-40B4-BE49-F238E27FC236}">
                <a16:creationId xmlns:a16="http://schemas.microsoft.com/office/drawing/2014/main" id="{9350ED14-7A56-664D-2B97-1697DF32B296}"/>
              </a:ext>
            </a:extLst>
          </p:cNvPr>
          <p:cNvSpPr>
            <a:spLocks noGrp="1"/>
          </p:cNvSpPr>
          <p:nvPr>
            <p:ph type="body" idx="4"/>
          </p:nvPr>
        </p:nvSpPr>
        <p:spPr>
          <a:xfrm>
            <a:off x="1422400" y="2614613"/>
            <a:ext cx="5521325" cy="3978275"/>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4928" r:id="rId1"/>
    <p:sldLayoutId id="2147484929" r:id="rId2"/>
    <p:sldLayoutId id="2147484930" r:id="rId3"/>
    <p:sldLayoutId id="2147484931" r:id="rId4"/>
    <p:sldLayoutId id="2147484932" r:id="rId5"/>
    <p:sldLayoutId id="2147484933" r:id="rId6"/>
    <p:sldLayoutId id="2147484934" r:id="rId7"/>
    <p:sldLayoutId id="2147484935" r:id="rId8"/>
    <p:sldLayoutId id="2147484936" r:id="rId9"/>
    <p:sldLayoutId id="2147484937" r:id="rId10"/>
    <p:sldLayoutId id="2147484938" r:id="rId11"/>
    <p:sldLayoutId id="2147484939"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7" name="PlaceHolder 1">
            <a:extLst>
              <a:ext uri="{FF2B5EF4-FFF2-40B4-BE49-F238E27FC236}">
                <a16:creationId xmlns:a16="http://schemas.microsoft.com/office/drawing/2014/main" id="{248FEC2B-4F50-A8DE-BAFC-D461B4A078EA}"/>
              </a:ext>
            </a:extLst>
          </p:cNvPr>
          <p:cNvSpPr>
            <a:spLocks noGrp="1"/>
          </p:cNvSpPr>
          <p:nvPr>
            <p:ph type="body"/>
          </p:nvPr>
        </p:nvSpPr>
        <p:spPr>
          <a:xfrm>
            <a:off x="7669213" y="0"/>
            <a:ext cx="4570412" cy="6858000"/>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638" name="PlaceHolder 2">
            <a:extLst>
              <a:ext uri="{FF2B5EF4-FFF2-40B4-BE49-F238E27FC236}">
                <a16:creationId xmlns:a16="http://schemas.microsoft.com/office/drawing/2014/main" id="{235A26ED-C33C-8076-3862-1BBDF06B990D}"/>
              </a:ext>
            </a:extLst>
          </p:cNvPr>
          <p:cNvSpPr>
            <a:spLocks noGrp="1"/>
          </p:cNvSpPr>
          <p:nvPr>
            <p:ph type="title" idx="1"/>
          </p:nvPr>
        </p:nvSpPr>
        <p:spPr>
          <a:xfrm>
            <a:off x="1422400" y="558800"/>
            <a:ext cx="5521325" cy="615950"/>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Titular</a:t>
            </a:r>
          </a:p>
        </p:txBody>
      </p:sp>
      <p:sp>
        <p:nvSpPr>
          <p:cNvPr id="639" name="PlaceHolder 3">
            <a:extLst>
              <a:ext uri="{FF2B5EF4-FFF2-40B4-BE49-F238E27FC236}">
                <a16:creationId xmlns:a16="http://schemas.microsoft.com/office/drawing/2014/main" id="{625B4922-0E0F-04F0-5540-995CF04716BE}"/>
              </a:ext>
            </a:extLst>
          </p:cNvPr>
          <p:cNvSpPr>
            <a:spLocks noGrp="1"/>
          </p:cNvSpPr>
          <p:nvPr>
            <p:ph type="body" idx="2"/>
          </p:nvPr>
        </p:nvSpPr>
        <p:spPr>
          <a:xfrm>
            <a:off x="1422400" y="2079625"/>
            <a:ext cx="5521325" cy="3700463"/>
          </a:xfrm>
          <a:prstGeom prst="rect">
            <a:avLst/>
          </a:prstGeom>
          <a:noFill/>
          <a:ln w="0">
            <a:noFill/>
          </a:ln>
        </p:spPr>
        <p:txBody>
          <a:bodyPr lIns="0" tIns="0" rIns="0" bIns="0" anchor="t">
            <a:noAutofit/>
          </a:bodyPr>
          <a:lstStyle/>
          <a:p>
            <a:pPr lvl="0"/>
            <a:r>
              <a:rPr lang="en-US" noProof="0"/>
              <a:t>Click to edit Master text styles</a:t>
            </a:r>
          </a:p>
        </p:txBody>
      </p:sp>
      <p:sp>
        <p:nvSpPr>
          <p:cNvPr id="640" name="Rectángulo 9">
            <a:extLst>
              <a:ext uri="{FF2B5EF4-FFF2-40B4-BE49-F238E27FC236}">
                <a16:creationId xmlns:a16="http://schemas.microsoft.com/office/drawing/2014/main" id="{37AC387A-53C9-F9AB-78AD-5D808657FEAA}"/>
              </a:ext>
            </a:extLst>
          </p:cNvPr>
          <p:cNvSpPr/>
          <p:nvPr/>
        </p:nvSpPr>
        <p:spPr>
          <a:xfrm>
            <a:off x="0" y="0"/>
            <a:ext cx="990600"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641" name="PlaceHolder 4">
            <a:extLst>
              <a:ext uri="{FF2B5EF4-FFF2-40B4-BE49-F238E27FC236}">
                <a16:creationId xmlns:a16="http://schemas.microsoft.com/office/drawing/2014/main" id="{57B675BB-378F-8300-9C9D-EC81028E89F6}"/>
              </a:ext>
            </a:extLst>
          </p:cNvPr>
          <p:cNvSpPr>
            <a:spLocks noGrp="1"/>
          </p:cNvSpPr>
          <p:nvPr>
            <p:ph type="body" idx="3"/>
          </p:nvPr>
        </p:nvSpPr>
        <p:spPr>
          <a:xfrm>
            <a:off x="7669213" y="6130925"/>
            <a:ext cx="4570412" cy="727075"/>
          </a:xfrm>
          <a:prstGeom prst="rect">
            <a:avLst/>
          </a:prstGeom>
          <a:solidFill>
            <a:srgbClr val="CB0017"/>
          </a:solidFill>
          <a:ln w="0">
            <a:noFill/>
          </a:ln>
        </p:spPr>
        <p:txBody>
          <a:bodyPr vert="horz" wrap="square" lIns="0" tIns="0" rIns="0" bIns="0" numCol="1" anchor="ctr" anchorCtr="0" compatLnSpc="1">
            <a:prstTxWarp prst="textNoShape">
              <a:avLst/>
            </a:prstTxWarp>
            <a:normAutofit/>
          </a:bodyPr>
          <a:lstStyle/>
          <a:p>
            <a:pPr lvl="0"/>
            <a:r>
              <a:rPr lang="es-ES" altLang="es-ES"/>
              <a:t>Créditos foto</a:t>
            </a:r>
            <a:endParaRPr lang="en-US" altLang="es-ES"/>
          </a:p>
        </p:txBody>
      </p:sp>
      <p:pic>
        <p:nvPicPr>
          <p:cNvPr id="22535" name="Gráfico 21">
            <a:extLst>
              <a:ext uri="{FF2B5EF4-FFF2-40B4-BE49-F238E27FC236}">
                <a16:creationId xmlns:a16="http://schemas.microsoft.com/office/drawing/2014/main" id="{06F57BE9-DB2F-4C53-F888-EE95ADA960A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r="79094"/>
          <a:stretch>
            <a:fillRect/>
          </a:stretch>
        </p:blipFill>
        <p:spPr bwMode="auto">
          <a:xfrm>
            <a:off x="341313" y="336550"/>
            <a:ext cx="368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643" name="PlaceHolder 5">
            <a:extLst>
              <a:ext uri="{FF2B5EF4-FFF2-40B4-BE49-F238E27FC236}">
                <a16:creationId xmlns:a16="http://schemas.microsoft.com/office/drawing/2014/main" id="{B8A77188-17E1-BFBD-048F-FB426676341C}"/>
              </a:ext>
            </a:extLst>
          </p:cNvPr>
          <p:cNvSpPr>
            <a:spLocks noGrp="1"/>
          </p:cNvSpPr>
          <p:nvPr>
            <p:ph type="body" idx="4"/>
          </p:nvPr>
        </p:nvSpPr>
        <p:spPr>
          <a:xfrm>
            <a:off x="1422400" y="2614613"/>
            <a:ext cx="5521325" cy="3978275"/>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4940" r:id="rId1"/>
    <p:sldLayoutId id="2147484941" r:id="rId2"/>
    <p:sldLayoutId id="2147484942" r:id="rId3"/>
    <p:sldLayoutId id="2147484943" r:id="rId4"/>
    <p:sldLayoutId id="2147484944" r:id="rId5"/>
    <p:sldLayoutId id="2147484945" r:id="rId6"/>
    <p:sldLayoutId id="2147484946" r:id="rId7"/>
    <p:sldLayoutId id="2147484947" r:id="rId8"/>
    <p:sldLayoutId id="2147484948" r:id="rId9"/>
    <p:sldLayoutId id="2147484949" r:id="rId10"/>
    <p:sldLayoutId id="2147484950" r:id="rId11"/>
    <p:sldLayoutId id="2147484951"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CB0017"/>
        </a:solidFill>
        <a:effectLst/>
      </p:bgPr>
    </p:bg>
    <p:spTree>
      <p:nvGrpSpPr>
        <p:cNvPr id="1" name=""/>
        <p:cNvGrpSpPr/>
        <p:nvPr/>
      </p:nvGrpSpPr>
      <p:grpSpPr>
        <a:xfrm>
          <a:off x="0" y="0"/>
          <a:ext cx="0" cy="0"/>
          <a:chOff x="0" y="0"/>
          <a:chExt cx="0" cy="0"/>
        </a:xfrm>
      </p:grpSpPr>
      <p:sp>
        <p:nvSpPr>
          <p:cNvPr id="680" name="Rectángulo 9">
            <a:extLst>
              <a:ext uri="{FF2B5EF4-FFF2-40B4-BE49-F238E27FC236}">
                <a16:creationId xmlns:a16="http://schemas.microsoft.com/office/drawing/2014/main" id="{CE80E748-9A92-4689-DCF0-CCC1B2CA40E5}"/>
              </a:ext>
            </a:extLst>
          </p:cNvPr>
          <p:cNvSpPr/>
          <p:nvPr/>
        </p:nvSpPr>
        <p:spPr>
          <a:xfrm>
            <a:off x="0" y="0"/>
            <a:ext cx="2466975" cy="6858000"/>
          </a:xfrm>
          <a:prstGeom prst="rect">
            <a:avLst/>
          </a:prstGeom>
          <a:solidFill>
            <a:srgbClr val="FFFFFF"/>
          </a:solidFill>
          <a:ln w="12600" cap="flat" cmpd="sng" algn="ctr">
            <a:solidFill>
              <a:srgbClr val="FFFFFF"/>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681" name="Rectángulo 4">
            <a:extLst>
              <a:ext uri="{FF2B5EF4-FFF2-40B4-BE49-F238E27FC236}">
                <a16:creationId xmlns:a16="http://schemas.microsoft.com/office/drawing/2014/main" id="{B64078F3-5B2B-0BCF-3827-32042C3C5FD9}"/>
              </a:ext>
            </a:extLst>
          </p:cNvPr>
          <p:cNvSpPr/>
          <p:nvPr/>
        </p:nvSpPr>
        <p:spPr>
          <a:xfrm rot="5400000">
            <a:off x="5522913" y="-3055938"/>
            <a:ext cx="2762250" cy="8874125"/>
          </a:xfrm>
          <a:prstGeom prst="rect">
            <a:avLst/>
          </a:prstGeom>
          <a:solidFill>
            <a:srgbClr val="000000"/>
          </a:solidFill>
          <a:ln w="12600" cap="flat" cmpd="sng" algn="ctr">
            <a:noFill/>
            <a:prstDash val="solid"/>
            <a:round/>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682" name="PlaceHolder 1">
            <a:extLst>
              <a:ext uri="{FF2B5EF4-FFF2-40B4-BE49-F238E27FC236}">
                <a16:creationId xmlns:a16="http://schemas.microsoft.com/office/drawing/2014/main" id="{9596A70C-1EFD-728B-84F6-C1320137C9AF}"/>
              </a:ext>
            </a:extLst>
          </p:cNvPr>
          <p:cNvSpPr>
            <a:spLocks noGrp="1"/>
          </p:cNvSpPr>
          <p:nvPr>
            <p:ph type="title"/>
          </p:nvPr>
        </p:nvSpPr>
        <p:spPr>
          <a:xfrm>
            <a:off x="2820988" y="549275"/>
            <a:ext cx="4657725" cy="1141413"/>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Título presentación</a:t>
            </a:r>
            <a:br>
              <a:rPr lang="es-ES" altLang="es-ES"/>
            </a:br>
            <a:r>
              <a:rPr lang="en-US" altLang="es-ES"/>
              <a:t>2ª línea</a:t>
            </a:r>
          </a:p>
        </p:txBody>
      </p:sp>
      <p:sp>
        <p:nvSpPr>
          <p:cNvPr id="683" name="PlaceHolder 2">
            <a:extLst>
              <a:ext uri="{FF2B5EF4-FFF2-40B4-BE49-F238E27FC236}">
                <a16:creationId xmlns:a16="http://schemas.microsoft.com/office/drawing/2014/main" id="{B612E1F0-BD1B-1315-F4B6-A889EB813EBC}"/>
              </a:ext>
            </a:extLst>
          </p:cNvPr>
          <p:cNvSpPr>
            <a:spLocks noGrp="1"/>
          </p:cNvSpPr>
          <p:nvPr>
            <p:ph type="body" idx="1"/>
          </p:nvPr>
        </p:nvSpPr>
        <p:spPr>
          <a:xfrm>
            <a:off x="2820988" y="2155825"/>
            <a:ext cx="4657725" cy="323850"/>
          </a:xfrm>
          <a:prstGeom prst="rect">
            <a:avLst/>
          </a:prstGeom>
          <a:noFill/>
          <a:ln w="0">
            <a:noFill/>
          </a:ln>
        </p:spPr>
        <p:txBody>
          <a:bodyPr lIns="0" anchor="ctr">
            <a:noAutofit/>
          </a:bodyPr>
          <a:lstStyle/>
          <a:p>
            <a:pPr lvl="0"/>
            <a:r>
              <a:rPr lang="es-ES" noProof="0"/>
              <a:t>Nombre profesor</a:t>
            </a:r>
            <a:endParaRPr lang="en-US" noProof="0"/>
          </a:p>
        </p:txBody>
      </p:sp>
      <p:pic>
        <p:nvPicPr>
          <p:cNvPr id="23558" name="Gráfico 3">
            <a:extLst>
              <a:ext uri="{FF2B5EF4-FFF2-40B4-BE49-F238E27FC236}">
                <a16:creationId xmlns:a16="http://schemas.microsoft.com/office/drawing/2014/main" id="{DCEE1E7F-BA24-1C53-9250-F3E79B02FCA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313" y="336550"/>
            <a:ext cx="1757362"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685" name="PlaceHolder 3">
            <a:extLst>
              <a:ext uri="{FF2B5EF4-FFF2-40B4-BE49-F238E27FC236}">
                <a16:creationId xmlns:a16="http://schemas.microsoft.com/office/drawing/2014/main" id="{C0915489-A9F2-9A17-5A79-9D1CD0BC5DAE}"/>
              </a:ext>
            </a:extLst>
          </p:cNvPr>
          <p:cNvSpPr>
            <a:spLocks noGrp="1"/>
          </p:cNvSpPr>
          <p:nvPr>
            <p:ph type="body" idx="2"/>
          </p:nvPr>
        </p:nvSpPr>
        <p:spPr>
          <a:xfrm>
            <a:off x="2466975" y="2767013"/>
            <a:ext cx="8874125" cy="4103687"/>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686" name="PlaceHolder 4">
            <a:extLst>
              <a:ext uri="{FF2B5EF4-FFF2-40B4-BE49-F238E27FC236}">
                <a16:creationId xmlns:a16="http://schemas.microsoft.com/office/drawing/2014/main" id="{D14BF421-0A63-0FC8-DCCE-B7CE2BB4245B}"/>
              </a:ext>
            </a:extLst>
          </p:cNvPr>
          <p:cNvSpPr>
            <a:spLocks noGrp="1"/>
          </p:cNvSpPr>
          <p:nvPr>
            <p:ph type="body" idx="3"/>
          </p:nvPr>
        </p:nvSpPr>
        <p:spPr>
          <a:xfrm>
            <a:off x="341313" y="-1497013"/>
            <a:ext cx="1687512" cy="3978276"/>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4952" r:id="rId1"/>
    <p:sldLayoutId id="2147484953" r:id="rId2"/>
    <p:sldLayoutId id="2147484954" r:id="rId3"/>
    <p:sldLayoutId id="2147484955" r:id="rId4"/>
    <p:sldLayoutId id="2147484956" r:id="rId5"/>
    <p:sldLayoutId id="2147484957" r:id="rId6"/>
    <p:sldLayoutId id="2147484958" r:id="rId7"/>
    <p:sldLayoutId id="2147484959" r:id="rId8"/>
    <p:sldLayoutId id="2147484960" r:id="rId9"/>
    <p:sldLayoutId id="2147484961" r:id="rId10"/>
    <p:sldLayoutId id="2147484962" r:id="rId11"/>
    <p:sldLayoutId id="2147484963"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 name="Rectángulo 2">
            <a:extLst>
              <a:ext uri="{FF2B5EF4-FFF2-40B4-BE49-F238E27FC236}">
                <a16:creationId xmlns:a16="http://schemas.microsoft.com/office/drawing/2014/main" id="{8BEF3F6F-9F3B-EE24-7388-AAAF4927AB5E}"/>
              </a:ext>
            </a:extLst>
          </p:cNvPr>
          <p:cNvSpPr/>
          <p:nvPr/>
        </p:nvSpPr>
        <p:spPr>
          <a:xfrm>
            <a:off x="996950" y="0"/>
            <a:ext cx="9531350" cy="6858000"/>
          </a:xfrm>
          <a:prstGeom prst="rect">
            <a:avLst/>
          </a:prstGeom>
          <a:solidFill>
            <a:srgbClr val="CB0017"/>
          </a:solidFill>
          <a:ln w="12600" cap="flat" cmpd="sng" algn="ctr">
            <a:noFill/>
            <a:prstDash val="solid"/>
            <a:round/>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594" name="Rectángulo 8">
            <a:extLst>
              <a:ext uri="{FF2B5EF4-FFF2-40B4-BE49-F238E27FC236}">
                <a16:creationId xmlns:a16="http://schemas.microsoft.com/office/drawing/2014/main" id="{253E921A-2654-3951-238B-07DB31C946A6}"/>
              </a:ext>
            </a:extLst>
          </p:cNvPr>
          <p:cNvSpPr/>
          <p:nvPr/>
        </p:nvSpPr>
        <p:spPr>
          <a:xfrm>
            <a:off x="0" y="0"/>
            <a:ext cx="990600"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595" name="PlaceHolder 1">
            <a:extLst>
              <a:ext uri="{FF2B5EF4-FFF2-40B4-BE49-F238E27FC236}">
                <a16:creationId xmlns:a16="http://schemas.microsoft.com/office/drawing/2014/main" id="{9A3EC72B-02EF-369B-5B0D-F2F769A37561}"/>
              </a:ext>
            </a:extLst>
          </p:cNvPr>
          <p:cNvSpPr>
            <a:spLocks noGrp="1"/>
          </p:cNvSpPr>
          <p:nvPr>
            <p:ph type="body"/>
          </p:nvPr>
        </p:nvSpPr>
        <p:spPr>
          <a:xfrm>
            <a:off x="1466850" y="1714500"/>
            <a:ext cx="7867650" cy="733425"/>
          </a:xfrm>
          <a:prstGeom prst="rect">
            <a:avLst/>
          </a:prstGeom>
          <a:noFill/>
          <a:ln w="0">
            <a:noFill/>
          </a:ln>
        </p:spPr>
        <p:txBody>
          <a:bodyPr lIns="0" tIns="0" rIns="0" bIns="0" anchor="t">
            <a:normAutofit/>
          </a:bodyPr>
          <a:lstStyle/>
          <a:p>
            <a:pPr lvl="0"/>
            <a:r>
              <a:rPr lang="es-ES" noProof="0"/>
              <a:t>Textos</a:t>
            </a:r>
            <a:endParaRPr lang="en-US" noProof="0"/>
          </a:p>
        </p:txBody>
      </p:sp>
      <p:sp>
        <p:nvSpPr>
          <p:cNvPr id="596" name="PlaceHolder 2">
            <a:extLst>
              <a:ext uri="{FF2B5EF4-FFF2-40B4-BE49-F238E27FC236}">
                <a16:creationId xmlns:a16="http://schemas.microsoft.com/office/drawing/2014/main" id="{C8EC5684-EEC7-B07F-C733-68A9FA08CE73}"/>
              </a:ext>
            </a:extLst>
          </p:cNvPr>
          <p:cNvSpPr>
            <a:spLocks noGrp="1"/>
          </p:cNvSpPr>
          <p:nvPr>
            <p:ph type="body" idx="1"/>
          </p:nvPr>
        </p:nvSpPr>
        <p:spPr>
          <a:xfrm>
            <a:off x="1466850" y="4398963"/>
            <a:ext cx="2916238" cy="1897062"/>
          </a:xfrm>
          <a:prstGeom prst="rect">
            <a:avLst/>
          </a:prstGeom>
          <a:noFill/>
          <a:ln w="0">
            <a:noFill/>
          </a:ln>
        </p:spPr>
        <p:txBody>
          <a:bodyPr lIns="0" tIns="0" rIns="0" bIns="0" anchor="t">
            <a:normAutofit/>
          </a:bodyPr>
          <a:lstStyle/>
          <a:p>
            <a:pPr lvl="0"/>
            <a:r>
              <a:rPr lang="es-ES" noProof="0"/>
              <a:t>Textos</a:t>
            </a:r>
            <a:endParaRPr lang="en-US" noProof="0"/>
          </a:p>
        </p:txBody>
      </p:sp>
      <p:sp>
        <p:nvSpPr>
          <p:cNvPr id="597" name="PlaceHolder 3">
            <a:extLst>
              <a:ext uri="{FF2B5EF4-FFF2-40B4-BE49-F238E27FC236}">
                <a16:creationId xmlns:a16="http://schemas.microsoft.com/office/drawing/2014/main" id="{0AF20C50-674D-5623-C529-ED84ACE2F807}"/>
              </a:ext>
            </a:extLst>
          </p:cNvPr>
          <p:cNvSpPr>
            <a:spLocks noGrp="1"/>
          </p:cNvSpPr>
          <p:nvPr>
            <p:ph type="body" idx="2"/>
          </p:nvPr>
        </p:nvSpPr>
        <p:spPr>
          <a:xfrm>
            <a:off x="4946650" y="4398963"/>
            <a:ext cx="2916238" cy="236537"/>
          </a:xfrm>
          <a:prstGeom prst="rect">
            <a:avLst/>
          </a:prstGeom>
          <a:noFill/>
          <a:ln w="0">
            <a:noFill/>
          </a:ln>
        </p:spPr>
        <p:txBody>
          <a:bodyPr lIns="0" tIns="0" rIns="0" bIns="0" anchor="t">
            <a:normAutofit/>
          </a:bodyPr>
          <a:lstStyle/>
          <a:p>
            <a:pPr lvl="0"/>
            <a:r>
              <a:rPr lang="es-ES" noProof="0"/>
              <a:t>Contacto</a:t>
            </a:r>
            <a:endParaRPr lang="en-US" noProof="0"/>
          </a:p>
        </p:txBody>
      </p:sp>
      <p:sp>
        <p:nvSpPr>
          <p:cNvPr id="598" name="PlaceHolder 4">
            <a:extLst>
              <a:ext uri="{FF2B5EF4-FFF2-40B4-BE49-F238E27FC236}">
                <a16:creationId xmlns:a16="http://schemas.microsoft.com/office/drawing/2014/main" id="{07041B99-11C4-38F0-E00A-7A7B12210402}"/>
              </a:ext>
            </a:extLst>
          </p:cNvPr>
          <p:cNvSpPr>
            <a:spLocks noGrp="1"/>
          </p:cNvSpPr>
          <p:nvPr>
            <p:ph type="body" idx="3"/>
          </p:nvPr>
        </p:nvSpPr>
        <p:spPr>
          <a:xfrm>
            <a:off x="4946650" y="4754563"/>
            <a:ext cx="2916238" cy="1541462"/>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s-ES" altLang="es-ES"/>
              <a:t>Nombre</a:t>
            </a:r>
            <a:endParaRPr lang="en-US" altLang="es-ES"/>
          </a:p>
          <a:p>
            <a:pPr lvl="0"/>
            <a:r>
              <a:rPr lang="es-ES" altLang="es-ES"/>
              <a:t>Email</a:t>
            </a:r>
            <a:endParaRPr lang="en-US" altLang="es-ES"/>
          </a:p>
          <a:p>
            <a:pPr lvl="0"/>
            <a:r>
              <a:rPr lang="es-ES" altLang="es-ES"/>
              <a:t>Teléfono</a:t>
            </a:r>
            <a:endParaRPr lang="en-US" altLang="es-ES"/>
          </a:p>
          <a:p>
            <a:pPr lvl="0"/>
            <a:endParaRPr lang="en-US" altLang="es-ES"/>
          </a:p>
          <a:p>
            <a:pPr lvl="0"/>
            <a:r>
              <a:rPr lang="es-ES" altLang="es-ES"/>
              <a:t>Dirección</a:t>
            </a:r>
            <a:endParaRPr lang="en-US" altLang="es-ES"/>
          </a:p>
        </p:txBody>
      </p:sp>
      <p:pic>
        <p:nvPicPr>
          <p:cNvPr id="24584" name="Gráfico 3">
            <a:extLst>
              <a:ext uri="{FF2B5EF4-FFF2-40B4-BE49-F238E27FC236}">
                <a16:creationId xmlns:a16="http://schemas.microsoft.com/office/drawing/2014/main" id="{F641A807-3CD8-041B-55AA-9D020946AE8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r="79094"/>
          <a:stretch>
            <a:fillRect/>
          </a:stretch>
        </p:blipFill>
        <p:spPr bwMode="auto">
          <a:xfrm>
            <a:off x="341313" y="336550"/>
            <a:ext cx="368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600" name="PlaceHolder 5">
            <a:extLst>
              <a:ext uri="{FF2B5EF4-FFF2-40B4-BE49-F238E27FC236}">
                <a16:creationId xmlns:a16="http://schemas.microsoft.com/office/drawing/2014/main" id="{E4E88C62-B5DF-7EFE-F9DA-B51A27A589C6}"/>
              </a:ext>
            </a:extLst>
          </p:cNvPr>
          <p:cNvSpPr>
            <a:spLocks noGrp="1"/>
          </p:cNvSpPr>
          <p:nvPr>
            <p:ph type="title" idx="4"/>
          </p:nvPr>
        </p:nvSpPr>
        <p:spPr>
          <a:xfrm>
            <a:off x="609600" y="273050"/>
            <a:ext cx="10972800" cy="1144588"/>
          </a:xfrm>
          <a:prstGeom prst="rect">
            <a:avLst/>
          </a:prstGeom>
          <a:noFill/>
          <a:ln w="0">
            <a:noFill/>
          </a:ln>
        </p:spPr>
        <p:txBody>
          <a:bodyPr vert="horz" wrap="square" lIns="0" tIns="0" rIns="0" bIns="0" numCol="1" anchor="ctr" anchorCtr="0" compatLnSpc="1">
            <a:prstTxWarp prst="textNoShape">
              <a:avLst/>
            </a:prstTxWarp>
            <a:noAutofit/>
          </a:bodyPr>
          <a:lstStyle/>
          <a:p>
            <a:pPr lvl="0"/>
            <a:r>
              <a:rPr lang="en-US" altLang="es-ES"/>
              <a:t>Pulse para editar el formato del texto de título</a:t>
            </a:r>
          </a:p>
        </p:txBody>
      </p:sp>
    </p:spTree>
  </p:cSld>
  <p:clrMap bg1="lt1" tx1="dk1" bg2="lt2" tx2="dk2" accent1="accent1" accent2="accent2" accent3="accent3" accent4="accent4" accent5="accent5" accent6="accent6" hlink="hlink" folHlink="folHlink"/>
  <p:sldLayoutIdLst>
    <p:sldLayoutId id="2147484964" r:id="rId1"/>
    <p:sldLayoutId id="2147484965" r:id="rId2"/>
    <p:sldLayoutId id="2147484966" r:id="rId3"/>
    <p:sldLayoutId id="2147484967" r:id="rId4"/>
    <p:sldLayoutId id="2147484968" r:id="rId5"/>
    <p:sldLayoutId id="2147484969" r:id="rId6"/>
    <p:sldLayoutId id="2147484970" r:id="rId7"/>
    <p:sldLayoutId id="2147484971" r:id="rId8"/>
    <p:sldLayoutId id="2147484972" r:id="rId9"/>
    <p:sldLayoutId id="2147484973" r:id="rId10"/>
    <p:sldLayoutId id="2147484974" r:id="rId11"/>
    <p:sldLayoutId id="2147484975"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ángulo 9">
            <a:extLst>
              <a:ext uri="{FF2B5EF4-FFF2-40B4-BE49-F238E27FC236}">
                <a16:creationId xmlns:a16="http://schemas.microsoft.com/office/drawing/2014/main" id="{B5A95922-3286-7532-4B4A-CC936340EB1C}"/>
              </a:ext>
            </a:extLst>
          </p:cNvPr>
          <p:cNvSpPr/>
          <p:nvPr/>
        </p:nvSpPr>
        <p:spPr>
          <a:xfrm>
            <a:off x="0" y="0"/>
            <a:ext cx="2466975"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7" name="PlaceHolder 1">
            <a:extLst>
              <a:ext uri="{FF2B5EF4-FFF2-40B4-BE49-F238E27FC236}">
                <a16:creationId xmlns:a16="http://schemas.microsoft.com/office/drawing/2014/main" id="{D64FD99E-60E7-19C9-10D6-2788B7125179}"/>
              </a:ext>
            </a:extLst>
          </p:cNvPr>
          <p:cNvSpPr>
            <a:spLocks noGrp="1"/>
          </p:cNvSpPr>
          <p:nvPr>
            <p:ph type="body"/>
          </p:nvPr>
        </p:nvSpPr>
        <p:spPr>
          <a:xfrm>
            <a:off x="10125075" y="0"/>
            <a:ext cx="2066925" cy="6858000"/>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2" name="PlaceHolder 2">
            <a:extLst>
              <a:ext uri="{FF2B5EF4-FFF2-40B4-BE49-F238E27FC236}">
                <a16:creationId xmlns:a16="http://schemas.microsoft.com/office/drawing/2014/main" id="{5DE40CF2-0FF0-E4DA-C21C-12556391C244}"/>
              </a:ext>
            </a:extLst>
          </p:cNvPr>
          <p:cNvSpPr>
            <a:spLocks noGrp="1"/>
          </p:cNvSpPr>
          <p:nvPr>
            <p:ph type="title" idx="1"/>
          </p:nvPr>
        </p:nvSpPr>
        <p:spPr>
          <a:xfrm>
            <a:off x="2820988" y="549275"/>
            <a:ext cx="4657725" cy="1141413"/>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Título presentación</a:t>
            </a:r>
            <a:br>
              <a:rPr lang="es-ES" altLang="es-ES"/>
            </a:br>
            <a:r>
              <a:rPr lang="en-US" altLang="es-ES"/>
              <a:t>2ª línea</a:t>
            </a:r>
          </a:p>
        </p:txBody>
      </p:sp>
      <p:sp>
        <p:nvSpPr>
          <p:cNvPr id="3" name="PlaceHolder 3">
            <a:extLst>
              <a:ext uri="{FF2B5EF4-FFF2-40B4-BE49-F238E27FC236}">
                <a16:creationId xmlns:a16="http://schemas.microsoft.com/office/drawing/2014/main" id="{BB2A3DDF-881E-79A4-0901-6D6B1E44C65E}"/>
              </a:ext>
            </a:extLst>
          </p:cNvPr>
          <p:cNvSpPr>
            <a:spLocks noGrp="1"/>
          </p:cNvSpPr>
          <p:nvPr>
            <p:ph type="body" idx="2"/>
          </p:nvPr>
        </p:nvSpPr>
        <p:spPr>
          <a:xfrm>
            <a:off x="2820988" y="2155825"/>
            <a:ext cx="4657725" cy="323850"/>
          </a:xfrm>
          <a:prstGeom prst="rect">
            <a:avLst/>
          </a:prstGeom>
          <a:noFill/>
          <a:ln w="0">
            <a:noFill/>
          </a:ln>
        </p:spPr>
        <p:txBody>
          <a:bodyPr lIns="0" anchor="ctr">
            <a:noAutofit/>
          </a:bodyPr>
          <a:lstStyle/>
          <a:p>
            <a:pPr lvl="0"/>
            <a:r>
              <a:rPr lang="es-ES" noProof="0"/>
              <a:t>Nombre profesor</a:t>
            </a:r>
            <a:endParaRPr lang="en-US" noProof="0"/>
          </a:p>
        </p:txBody>
      </p:sp>
      <p:pic>
        <p:nvPicPr>
          <p:cNvPr id="25606" name="Gráfico 19">
            <a:extLst>
              <a:ext uri="{FF2B5EF4-FFF2-40B4-BE49-F238E27FC236}">
                <a16:creationId xmlns:a16="http://schemas.microsoft.com/office/drawing/2014/main" id="{6DE24C3B-C3AB-9C5E-8460-46EC2E09DD7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313" y="336550"/>
            <a:ext cx="17605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5" name="PlaceHolder 4">
            <a:extLst>
              <a:ext uri="{FF2B5EF4-FFF2-40B4-BE49-F238E27FC236}">
                <a16:creationId xmlns:a16="http://schemas.microsoft.com/office/drawing/2014/main" id="{F7E6C219-DCD6-0563-898D-D5BF61F80FB6}"/>
              </a:ext>
            </a:extLst>
          </p:cNvPr>
          <p:cNvSpPr>
            <a:spLocks noGrp="1"/>
          </p:cNvSpPr>
          <p:nvPr>
            <p:ph type="body" idx="3"/>
          </p:nvPr>
        </p:nvSpPr>
        <p:spPr>
          <a:xfrm>
            <a:off x="341313" y="2655888"/>
            <a:ext cx="1687512" cy="3978275"/>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4976" r:id="rId1"/>
    <p:sldLayoutId id="2147484977" r:id="rId2"/>
    <p:sldLayoutId id="2147484978" r:id="rId3"/>
    <p:sldLayoutId id="2147484979" r:id="rId4"/>
    <p:sldLayoutId id="2147484980" r:id="rId5"/>
    <p:sldLayoutId id="2147484981" r:id="rId6"/>
    <p:sldLayoutId id="2147484982" r:id="rId7"/>
    <p:sldLayoutId id="2147484983" r:id="rId8"/>
    <p:sldLayoutId id="2147484984" r:id="rId9"/>
    <p:sldLayoutId id="2147484985" r:id="rId10"/>
    <p:sldLayoutId id="2147484986" r:id="rId11"/>
    <p:sldLayoutId id="2147484987"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 name="Rectángulo 4">
            <a:extLst>
              <a:ext uri="{FF2B5EF4-FFF2-40B4-BE49-F238E27FC236}">
                <a16:creationId xmlns:a16="http://schemas.microsoft.com/office/drawing/2014/main" id="{4C5C2EDE-208C-9E8E-23C5-0900CC3F5D3E}"/>
              </a:ext>
            </a:extLst>
          </p:cNvPr>
          <p:cNvSpPr/>
          <p:nvPr/>
        </p:nvSpPr>
        <p:spPr>
          <a:xfrm rot="5400000">
            <a:off x="5522913" y="-3055938"/>
            <a:ext cx="2762250" cy="8874125"/>
          </a:xfrm>
          <a:prstGeom prst="rect">
            <a:avLst/>
          </a:prstGeom>
          <a:solidFill>
            <a:srgbClr val="CB0017"/>
          </a:solidFill>
          <a:ln w="12600" cap="flat" cmpd="sng" algn="ctr">
            <a:noFill/>
            <a:prstDash val="solid"/>
            <a:round/>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43" name="Rectángulo 9">
            <a:extLst>
              <a:ext uri="{FF2B5EF4-FFF2-40B4-BE49-F238E27FC236}">
                <a16:creationId xmlns:a16="http://schemas.microsoft.com/office/drawing/2014/main" id="{A9EC4E3D-6DEB-9987-220C-53AD996EC208}"/>
              </a:ext>
            </a:extLst>
          </p:cNvPr>
          <p:cNvSpPr/>
          <p:nvPr/>
        </p:nvSpPr>
        <p:spPr>
          <a:xfrm>
            <a:off x="0" y="0"/>
            <a:ext cx="2466975"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44" name="PlaceHolder 1">
            <a:extLst>
              <a:ext uri="{FF2B5EF4-FFF2-40B4-BE49-F238E27FC236}">
                <a16:creationId xmlns:a16="http://schemas.microsoft.com/office/drawing/2014/main" id="{63B4EF4E-C69C-FEC0-B5C8-78AD78DADD8B}"/>
              </a:ext>
            </a:extLst>
          </p:cNvPr>
          <p:cNvSpPr>
            <a:spLocks noGrp="1"/>
          </p:cNvSpPr>
          <p:nvPr>
            <p:ph type="body"/>
          </p:nvPr>
        </p:nvSpPr>
        <p:spPr>
          <a:xfrm>
            <a:off x="2466975" y="2767013"/>
            <a:ext cx="8874125" cy="4103687"/>
          </a:xfrm>
          <a:prstGeom prst="rect">
            <a:avLst/>
          </a:prstGeom>
          <a:noFill/>
          <a:ln w="0">
            <a:noFill/>
          </a:ln>
        </p:spPr>
        <p:txBody>
          <a:bodyPr lIns="0" tIns="0" rIns="0" bIns="0" anchor="t">
            <a:normAutofit/>
          </a:bodyPr>
          <a:lstStyle/>
          <a:p>
            <a:pPr lvl="0"/>
            <a:r>
              <a:rPr lang="en-US" noProof="0"/>
              <a:t>Click to edit the outline text format</a:t>
            </a:r>
          </a:p>
          <a:p>
            <a:pPr lvl="1"/>
            <a:r>
              <a:rPr lang="en-US" noProof="0"/>
              <a:t>Second Outline Level</a:t>
            </a:r>
          </a:p>
          <a:p>
            <a:pPr lvl="2"/>
            <a:r>
              <a:rPr lang="en-US" noProof="0"/>
              <a:t>Third Outline Level</a:t>
            </a:r>
          </a:p>
          <a:p>
            <a:pPr lvl="3"/>
            <a:r>
              <a:rPr lang="en-US" noProof="0"/>
              <a:t>Fourth Outline Level</a:t>
            </a:r>
          </a:p>
          <a:p>
            <a:pPr lvl="4"/>
            <a:r>
              <a:rPr lang="en-US" noProof="0"/>
              <a:t>Fifth Outline Level</a:t>
            </a:r>
          </a:p>
          <a:p>
            <a:pPr lvl="5"/>
            <a:r>
              <a:rPr lang="en-US" noProof="0"/>
              <a:t>Sixth Outline Level</a:t>
            </a:r>
          </a:p>
          <a:p>
            <a:pPr lvl="6"/>
            <a:r>
              <a:rPr lang="en-US" noProof="0"/>
              <a:t>Seventh Outline Level</a:t>
            </a:r>
          </a:p>
        </p:txBody>
      </p:sp>
      <p:sp>
        <p:nvSpPr>
          <p:cNvPr id="45" name="PlaceHolder 2">
            <a:extLst>
              <a:ext uri="{FF2B5EF4-FFF2-40B4-BE49-F238E27FC236}">
                <a16:creationId xmlns:a16="http://schemas.microsoft.com/office/drawing/2014/main" id="{B06CE883-105B-40DA-5890-E85EF9148B26}"/>
              </a:ext>
            </a:extLst>
          </p:cNvPr>
          <p:cNvSpPr>
            <a:spLocks noGrp="1"/>
          </p:cNvSpPr>
          <p:nvPr>
            <p:ph type="title" idx="1"/>
          </p:nvPr>
        </p:nvSpPr>
        <p:spPr>
          <a:xfrm>
            <a:off x="2820988" y="549275"/>
            <a:ext cx="4657725" cy="1141413"/>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Título presentación</a:t>
            </a:r>
            <a:br>
              <a:rPr lang="es-ES" altLang="es-ES"/>
            </a:br>
            <a:r>
              <a:rPr lang="en-US" altLang="es-ES"/>
              <a:t>2ª línea</a:t>
            </a:r>
          </a:p>
        </p:txBody>
      </p:sp>
      <p:sp>
        <p:nvSpPr>
          <p:cNvPr id="46" name="PlaceHolder 3">
            <a:extLst>
              <a:ext uri="{FF2B5EF4-FFF2-40B4-BE49-F238E27FC236}">
                <a16:creationId xmlns:a16="http://schemas.microsoft.com/office/drawing/2014/main" id="{768F4FFC-7927-CE7B-5BF8-96016EEDA608}"/>
              </a:ext>
            </a:extLst>
          </p:cNvPr>
          <p:cNvSpPr>
            <a:spLocks noGrp="1"/>
          </p:cNvSpPr>
          <p:nvPr>
            <p:ph type="body" idx="2"/>
          </p:nvPr>
        </p:nvSpPr>
        <p:spPr>
          <a:xfrm>
            <a:off x="2820988" y="2155825"/>
            <a:ext cx="4657725" cy="323850"/>
          </a:xfrm>
          <a:prstGeom prst="rect">
            <a:avLst/>
          </a:prstGeom>
          <a:noFill/>
          <a:ln w="0">
            <a:noFill/>
          </a:ln>
        </p:spPr>
        <p:txBody>
          <a:bodyPr lIns="0" anchor="ctr">
            <a:noAutofit/>
          </a:bodyPr>
          <a:lstStyle/>
          <a:p>
            <a:pPr lvl="0"/>
            <a:r>
              <a:rPr lang="es-ES" noProof="0"/>
              <a:t>Nombre profesor</a:t>
            </a:r>
            <a:endParaRPr lang="en-US" noProof="0"/>
          </a:p>
        </p:txBody>
      </p:sp>
      <p:pic>
        <p:nvPicPr>
          <p:cNvPr id="26631" name="Gráfico 19">
            <a:extLst>
              <a:ext uri="{FF2B5EF4-FFF2-40B4-BE49-F238E27FC236}">
                <a16:creationId xmlns:a16="http://schemas.microsoft.com/office/drawing/2014/main" id="{C7718BBF-8E43-7114-147E-A20C8D32A19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313" y="336550"/>
            <a:ext cx="17605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48" name="PlaceHolder 4">
            <a:extLst>
              <a:ext uri="{FF2B5EF4-FFF2-40B4-BE49-F238E27FC236}">
                <a16:creationId xmlns:a16="http://schemas.microsoft.com/office/drawing/2014/main" id="{D5B2658A-C1C5-E089-A298-B1E314CD213D}"/>
              </a:ext>
            </a:extLst>
          </p:cNvPr>
          <p:cNvSpPr>
            <a:spLocks noGrp="1"/>
          </p:cNvSpPr>
          <p:nvPr>
            <p:ph type="body" idx="3"/>
          </p:nvPr>
        </p:nvSpPr>
        <p:spPr>
          <a:xfrm>
            <a:off x="341313" y="-1497013"/>
            <a:ext cx="1687512" cy="3978276"/>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4988" r:id="rId1"/>
    <p:sldLayoutId id="2147484989" r:id="rId2"/>
    <p:sldLayoutId id="2147484990" r:id="rId3"/>
    <p:sldLayoutId id="2147484991" r:id="rId4"/>
    <p:sldLayoutId id="2147484992" r:id="rId5"/>
    <p:sldLayoutId id="2147484993" r:id="rId6"/>
    <p:sldLayoutId id="2147484994" r:id="rId7"/>
    <p:sldLayoutId id="2147484995" r:id="rId8"/>
    <p:sldLayoutId id="2147484996" r:id="rId9"/>
    <p:sldLayoutId id="2147484997" r:id="rId10"/>
    <p:sldLayoutId id="2147484998" r:id="rId11"/>
    <p:sldLayoutId id="2147484999"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CB0017"/>
        </a:solidFill>
        <a:effectLst/>
      </p:bgPr>
    </p:bg>
    <p:spTree>
      <p:nvGrpSpPr>
        <p:cNvPr id="1" name=""/>
        <p:cNvGrpSpPr/>
        <p:nvPr/>
      </p:nvGrpSpPr>
      <p:grpSpPr>
        <a:xfrm>
          <a:off x="0" y="0"/>
          <a:ext cx="0" cy="0"/>
          <a:chOff x="0" y="0"/>
          <a:chExt cx="0" cy="0"/>
        </a:xfrm>
      </p:grpSpPr>
      <p:sp>
        <p:nvSpPr>
          <p:cNvPr id="127" name="Rectángulo 9">
            <a:extLst>
              <a:ext uri="{FF2B5EF4-FFF2-40B4-BE49-F238E27FC236}">
                <a16:creationId xmlns:a16="http://schemas.microsoft.com/office/drawing/2014/main" id="{F593271A-FD97-DD47-F1BE-1DDCAD0E72FE}"/>
              </a:ext>
            </a:extLst>
          </p:cNvPr>
          <p:cNvSpPr/>
          <p:nvPr/>
        </p:nvSpPr>
        <p:spPr>
          <a:xfrm>
            <a:off x="0" y="0"/>
            <a:ext cx="2466975" cy="6858000"/>
          </a:xfrm>
          <a:prstGeom prst="rect">
            <a:avLst/>
          </a:prstGeom>
          <a:solidFill>
            <a:srgbClr val="FFFFFF"/>
          </a:solidFill>
          <a:ln w="12600" cap="flat" cmpd="sng" algn="ctr">
            <a:solidFill>
              <a:srgbClr val="FFFFFF"/>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128" name="Rectángulo 4">
            <a:extLst>
              <a:ext uri="{FF2B5EF4-FFF2-40B4-BE49-F238E27FC236}">
                <a16:creationId xmlns:a16="http://schemas.microsoft.com/office/drawing/2014/main" id="{C9880CFC-D7BC-00FF-56D9-A7D124D7EB9A}"/>
              </a:ext>
            </a:extLst>
          </p:cNvPr>
          <p:cNvSpPr/>
          <p:nvPr/>
        </p:nvSpPr>
        <p:spPr>
          <a:xfrm rot="5400000">
            <a:off x="5522913" y="-3055938"/>
            <a:ext cx="2762250" cy="8874125"/>
          </a:xfrm>
          <a:prstGeom prst="rect">
            <a:avLst/>
          </a:prstGeom>
          <a:solidFill>
            <a:srgbClr val="000000"/>
          </a:solidFill>
          <a:ln w="12600" cap="flat" cmpd="sng" algn="ctr">
            <a:noFill/>
            <a:prstDash val="solid"/>
            <a:round/>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129" name="PlaceHolder 1">
            <a:extLst>
              <a:ext uri="{FF2B5EF4-FFF2-40B4-BE49-F238E27FC236}">
                <a16:creationId xmlns:a16="http://schemas.microsoft.com/office/drawing/2014/main" id="{61E3371D-B9F4-48A4-CC40-BC26536D1143}"/>
              </a:ext>
            </a:extLst>
          </p:cNvPr>
          <p:cNvSpPr>
            <a:spLocks noGrp="1"/>
          </p:cNvSpPr>
          <p:nvPr>
            <p:ph type="title"/>
          </p:nvPr>
        </p:nvSpPr>
        <p:spPr>
          <a:xfrm>
            <a:off x="2820988" y="549275"/>
            <a:ext cx="4657725" cy="1141413"/>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Título presentación</a:t>
            </a:r>
            <a:br>
              <a:rPr lang="es-ES" altLang="es-ES"/>
            </a:br>
            <a:r>
              <a:rPr lang="en-US" altLang="es-ES"/>
              <a:t>2ª línea</a:t>
            </a:r>
          </a:p>
        </p:txBody>
      </p:sp>
      <p:sp>
        <p:nvSpPr>
          <p:cNvPr id="130" name="PlaceHolder 2">
            <a:extLst>
              <a:ext uri="{FF2B5EF4-FFF2-40B4-BE49-F238E27FC236}">
                <a16:creationId xmlns:a16="http://schemas.microsoft.com/office/drawing/2014/main" id="{8ECCB0E8-DE55-DF42-9292-AB29B738494D}"/>
              </a:ext>
            </a:extLst>
          </p:cNvPr>
          <p:cNvSpPr>
            <a:spLocks noGrp="1"/>
          </p:cNvSpPr>
          <p:nvPr>
            <p:ph type="body" idx="1"/>
          </p:nvPr>
        </p:nvSpPr>
        <p:spPr>
          <a:xfrm>
            <a:off x="2820988" y="2155825"/>
            <a:ext cx="4657725" cy="323850"/>
          </a:xfrm>
          <a:prstGeom prst="rect">
            <a:avLst/>
          </a:prstGeom>
          <a:noFill/>
          <a:ln w="0">
            <a:noFill/>
          </a:ln>
        </p:spPr>
        <p:txBody>
          <a:bodyPr lIns="0" anchor="ctr">
            <a:noAutofit/>
          </a:bodyPr>
          <a:lstStyle/>
          <a:p>
            <a:pPr lvl="0"/>
            <a:r>
              <a:rPr lang="es-ES" noProof="0"/>
              <a:t>Nombre profesor</a:t>
            </a:r>
            <a:endParaRPr lang="en-US" noProof="0"/>
          </a:p>
        </p:txBody>
      </p:sp>
      <p:pic>
        <p:nvPicPr>
          <p:cNvPr id="27654" name="Gráfico 3">
            <a:extLst>
              <a:ext uri="{FF2B5EF4-FFF2-40B4-BE49-F238E27FC236}">
                <a16:creationId xmlns:a16="http://schemas.microsoft.com/office/drawing/2014/main" id="{1BFBC798-F15E-F186-A762-FC2E1CAF097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313" y="336550"/>
            <a:ext cx="1757362"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132" name="PlaceHolder 3">
            <a:extLst>
              <a:ext uri="{FF2B5EF4-FFF2-40B4-BE49-F238E27FC236}">
                <a16:creationId xmlns:a16="http://schemas.microsoft.com/office/drawing/2014/main" id="{A60195F6-5AC9-81F5-84B8-E5E303C58BA0}"/>
              </a:ext>
            </a:extLst>
          </p:cNvPr>
          <p:cNvSpPr>
            <a:spLocks noGrp="1"/>
          </p:cNvSpPr>
          <p:nvPr>
            <p:ph type="body" idx="2"/>
          </p:nvPr>
        </p:nvSpPr>
        <p:spPr>
          <a:xfrm>
            <a:off x="2466975" y="2767013"/>
            <a:ext cx="8874125" cy="4103687"/>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133" name="PlaceHolder 4">
            <a:extLst>
              <a:ext uri="{FF2B5EF4-FFF2-40B4-BE49-F238E27FC236}">
                <a16:creationId xmlns:a16="http://schemas.microsoft.com/office/drawing/2014/main" id="{330B5A77-5676-202F-63DF-F1737BEE204F}"/>
              </a:ext>
            </a:extLst>
          </p:cNvPr>
          <p:cNvSpPr>
            <a:spLocks noGrp="1"/>
          </p:cNvSpPr>
          <p:nvPr>
            <p:ph type="body" idx="3"/>
          </p:nvPr>
        </p:nvSpPr>
        <p:spPr>
          <a:xfrm>
            <a:off x="341313" y="-1497013"/>
            <a:ext cx="1687512" cy="3978276"/>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000" r:id="rId1"/>
    <p:sldLayoutId id="2147485001" r:id="rId2"/>
    <p:sldLayoutId id="2147485002" r:id="rId3"/>
    <p:sldLayoutId id="2147485003" r:id="rId4"/>
    <p:sldLayoutId id="2147485004" r:id="rId5"/>
    <p:sldLayoutId id="2147485005" r:id="rId6"/>
    <p:sldLayoutId id="2147485006" r:id="rId7"/>
    <p:sldLayoutId id="2147485007" r:id="rId8"/>
    <p:sldLayoutId id="2147485008" r:id="rId9"/>
    <p:sldLayoutId id="2147485009" r:id="rId10"/>
    <p:sldLayoutId id="2147485010" r:id="rId11"/>
    <p:sldLayoutId id="2147485011"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0" name="PlaceHolder 1">
            <a:extLst>
              <a:ext uri="{FF2B5EF4-FFF2-40B4-BE49-F238E27FC236}">
                <a16:creationId xmlns:a16="http://schemas.microsoft.com/office/drawing/2014/main" id="{DEB28CC2-944A-7220-D8ED-EC51FA30F4A6}"/>
              </a:ext>
            </a:extLst>
          </p:cNvPr>
          <p:cNvSpPr>
            <a:spLocks noGrp="1"/>
          </p:cNvSpPr>
          <p:nvPr>
            <p:ph type="body"/>
          </p:nvPr>
        </p:nvSpPr>
        <p:spPr>
          <a:xfrm>
            <a:off x="7669213" y="0"/>
            <a:ext cx="4570412" cy="6858000"/>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171" name="PlaceHolder 2">
            <a:extLst>
              <a:ext uri="{FF2B5EF4-FFF2-40B4-BE49-F238E27FC236}">
                <a16:creationId xmlns:a16="http://schemas.microsoft.com/office/drawing/2014/main" id="{93BDCE6C-F85D-349C-B5F6-C1F00CDDB828}"/>
              </a:ext>
            </a:extLst>
          </p:cNvPr>
          <p:cNvSpPr>
            <a:spLocks noGrp="1"/>
          </p:cNvSpPr>
          <p:nvPr>
            <p:ph type="title" idx="1"/>
          </p:nvPr>
        </p:nvSpPr>
        <p:spPr>
          <a:xfrm>
            <a:off x="1422400" y="558800"/>
            <a:ext cx="5521325" cy="615950"/>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Titular</a:t>
            </a:r>
          </a:p>
        </p:txBody>
      </p:sp>
      <p:sp>
        <p:nvSpPr>
          <p:cNvPr id="172" name="PlaceHolder 3">
            <a:extLst>
              <a:ext uri="{FF2B5EF4-FFF2-40B4-BE49-F238E27FC236}">
                <a16:creationId xmlns:a16="http://schemas.microsoft.com/office/drawing/2014/main" id="{3FA27720-FF4D-ED7A-08CC-96A7BB14F07B}"/>
              </a:ext>
            </a:extLst>
          </p:cNvPr>
          <p:cNvSpPr>
            <a:spLocks noGrp="1"/>
          </p:cNvSpPr>
          <p:nvPr>
            <p:ph type="body" idx="2"/>
          </p:nvPr>
        </p:nvSpPr>
        <p:spPr>
          <a:xfrm>
            <a:off x="1422400" y="2079625"/>
            <a:ext cx="5521325" cy="3700463"/>
          </a:xfrm>
          <a:prstGeom prst="rect">
            <a:avLst/>
          </a:prstGeom>
          <a:noFill/>
          <a:ln w="0">
            <a:noFill/>
          </a:ln>
        </p:spPr>
        <p:txBody>
          <a:bodyPr lIns="0" tIns="0" rIns="0" bIns="0" anchor="t">
            <a:noAutofit/>
          </a:bodyPr>
          <a:lstStyle/>
          <a:p>
            <a:pPr lvl="0"/>
            <a:r>
              <a:rPr lang="en-US" noProof="0"/>
              <a:t>Click to edit Master text styles</a:t>
            </a:r>
          </a:p>
        </p:txBody>
      </p:sp>
      <p:sp>
        <p:nvSpPr>
          <p:cNvPr id="173" name="Rectángulo 9">
            <a:extLst>
              <a:ext uri="{FF2B5EF4-FFF2-40B4-BE49-F238E27FC236}">
                <a16:creationId xmlns:a16="http://schemas.microsoft.com/office/drawing/2014/main" id="{7CBD8804-E115-FF54-B3B4-642023FB3099}"/>
              </a:ext>
            </a:extLst>
          </p:cNvPr>
          <p:cNvSpPr/>
          <p:nvPr/>
        </p:nvSpPr>
        <p:spPr>
          <a:xfrm>
            <a:off x="0" y="0"/>
            <a:ext cx="990600"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174" name="PlaceHolder 4">
            <a:extLst>
              <a:ext uri="{FF2B5EF4-FFF2-40B4-BE49-F238E27FC236}">
                <a16:creationId xmlns:a16="http://schemas.microsoft.com/office/drawing/2014/main" id="{A35CFE3F-FE6C-331E-8CA2-753B8364662A}"/>
              </a:ext>
            </a:extLst>
          </p:cNvPr>
          <p:cNvSpPr>
            <a:spLocks noGrp="1"/>
          </p:cNvSpPr>
          <p:nvPr>
            <p:ph type="body" idx="3"/>
          </p:nvPr>
        </p:nvSpPr>
        <p:spPr>
          <a:xfrm>
            <a:off x="7669213" y="6130925"/>
            <a:ext cx="4570412" cy="727075"/>
          </a:xfrm>
          <a:prstGeom prst="rect">
            <a:avLst/>
          </a:prstGeom>
          <a:solidFill>
            <a:srgbClr val="CB0017"/>
          </a:solidFill>
          <a:ln w="0">
            <a:noFill/>
          </a:ln>
        </p:spPr>
        <p:txBody>
          <a:bodyPr vert="horz" wrap="square" lIns="0" tIns="0" rIns="0" bIns="0" numCol="1" anchor="ctr" anchorCtr="0" compatLnSpc="1">
            <a:prstTxWarp prst="textNoShape">
              <a:avLst/>
            </a:prstTxWarp>
            <a:normAutofit/>
          </a:bodyPr>
          <a:lstStyle/>
          <a:p>
            <a:pPr lvl="0"/>
            <a:r>
              <a:rPr lang="es-ES" altLang="es-ES"/>
              <a:t>Créditos foto</a:t>
            </a:r>
            <a:endParaRPr lang="en-US" altLang="es-ES"/>
          </a:p>
        </p:txBody>
      </p:sp>
      <p:pic>
        <p:nvPicPr>
          <p:cNvPr id="28679" name="Gráfico 21">
            <a:extLst>
              <a:ext uri="{FF2B5EF4-FFF2-40B4-BE49-F238E27FC236}">
                <a16:creationId xmlns:a16="http://schemas.microsoft.com/office/drawing/2014/main" id="{E6E6B252-02D2-DDDB-4F0B-864A13AD389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r="79094"/>
          <a:stretch>
            <a:fillRect/>
          </a:stretch>
        </p:blipFill>
        <p:spPr bwMode="auto">
          <a:xfrm>
            <a:off x="341313" y="336550"/>
            <a:ext cx="368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176" name="PlaceHolder 5">
            <a:extLst>
              <a:ext uri="{FF2B5EF4-FFF2-40B4-BE49-F238E27FC236}">
                <a16:creationId xmlns:a16="http://schemas.microsoft.com/office/drawing/2014/main" id="{872A1CFB-0EE3-ACB5-64A2-526CAC44B223}"/>
              </a:ext>
            </a:extLst>
          </p:cNvPr>
          <p:cNvSpPr>
            <a:spLocks noGrp="1"/>
          </p:cNvSpPr>
          <p:nvPr>
            <p:ph type="body" idx="4"/>
          </p:nvPr>
        </p:nvSpPr>
        <p:spPr>
          <a:xfrm>
            <a:off x="1422400" y="2614613"/>
            <a:ext cx="5521325" cy="3978275"/>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012" r:id="rId1"/>
    <p:sldLayoutId id="2147485013" r:id="rId2"/>
    <p:sldLayoutId id="2147485014" r:id="rId3"/>
    <p:sldLayoutId id="2147485015" r:id="rId4"/>
    <p:sldLayoutId id="2147485016" r:id="rId5"/>
    <p:sldLayoutId id="2147485017" r:id="rId6"/>
    <p:sldLayoutId id="2147485018" r:id="rId7"/>
    <p:sldLayoutId id="2147485019" r:id="rId8"/>
    <p:sldLayoutId id="2147485020" r:id="rId9"/>
    <p:sldLayoutId id="2147485021" r:id="rId10"/>
    <p:sldLayoutId id="2147485022" r:id="rId11"/>
    <p:sldLayoutId id="2147485023"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7" name="PlaceHolder 1">
            <a:extLst>
              <a:ext uri="{FF2B5EF4-FFF2-40B4-BE49-F238E27FC236}">
                <a16:creationId xmlns:a16="http://schemas.microsoft.com/office/drawing/2014/main" id="{4D118074-A012-A9F8-CF38-F4D4B6E2079B}"/>
              </a:ext>
            </a:extLst>
          </p:cNvPr>
          <p:cNvSpPr>
            <a:spLocks noGrp="1"/>
          </p:cNvSpPr>
          <p:nvPr>
            <p:ph type="body"/>
          </p:nvPr>
        </p:nvSpPr>
        <p:spPr>
          <a:xfrm>
            <a:off x="7669213" y="0"/>
            <a:ext cx="4570412" cy="6858000"/>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638" name="PlaceHolder 2">
            <a:extLst>
              <a:ext uri="{FF2B5EF4-FFF2-40B4-BE49-F238E27FC236}">
                <a16:creationId xmlns:a16="http://schemas.microsoft.com/office/drawing/2014/main" id="{669B41D5-1408-FB35-9BAE-FAABCA2D0891}"/>
              </a:ext>
            </a:extLst>
          </p:cNvPr>
          <p:cNvSpPr>
            <a:spLocks noGrp="1"/>
          </p:cNvSpPr>
          <p:nvPr>
            <p:ph type="title" idx="1"/>
          </p:nvPr>
        </p:nvSpPr>
        <p:spPr>
          <a:xfrm>
            <a:off x="1422400" y="558800"/>
            <a:ext cx="5521325" cy="615950"/>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Titular</a:t>
            </a:r>
          </a:p>
        </p:txBody>
      </p:sp>
      <p:sp>
        <p:nvSpPr>
          <p:cNvPr id="639" name="PlaceHolder 3">
            <a:extLst>
              <a:ext uri="{FF2B5EF4-FFF2-40B4-BE49-F238E27FC236}">
                <a16:creationId xmlns:a16="http://schemas.microsoft.com/office/drawing/2014/main" id="{E56AA6CC-8CAC-0B7C-8882-A91B02FAD06A}"/>
              </a:ext>
            </a:extLst>
          </p:cNvPr>
          <p:cNvSpPr>
            <a:spLocks noGrp="1"/>
          </p:cNvSpPr>
          <p:nvPr>
            <p:ph type="body" idx="2"/>
          </p:nvPr>
        </p:nvSpPr>
        <p:spPr>
          <a:xfrm>
            <a:off x="1422400" y="2079625"/>
            <a:ext cx="5521325" cy="3700463"/>
          </a:xfrm>
          <a:prstGeom prst="rect">
            <a:avLst/>
          </a:prstGeom>
          <a:noFill/>
          <a:ln w="0">
            <a:noFill/>
          </a:ln>
        </p:spPr>
        <p:txBody>
          <a:bodyPr lIns="0" tIns="0" rIns="0" bIns="0" anchor="t">
            <a:noAutofit/>
          </a:bodyPr>
          <a:lstStyle/>
          <a:p>
            <a:pPr lvl="0"/>
            <a:r>
              <a:rPr lang="en-US" noProof="0"/>
              <a:t>Click to edit Master text styles</a:t>
            </a:r>
          </a:p>
        </p:txBody>
      </p:sp>
      <p:sp>
        <p:nvSpPr>
          <p:cNvPr id="640" name="Rectángulo 9">
            <a:extLst>
              <a:ext uri="{FF2B5EF4-FFF2-40B4-BE49-F238E27FC236}">
                <a16:creationId xmlns:a16="http://schemas.microsoft.com/office/drawing/2014/main" id="{64AB6E2F-0525-EA51-D2C0-B2504535704D}"/>
              </a:ext>
            </a:extLst>
          </p:cNvPr>
          <p:cNvSpPr/>
          <p:nvPr/>
        </p:nvSpPr>
        <p:spPr>
          <a:xfrm>
            <a:off x="0" y="0"/>
            <a:ext cx="990600"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641" name="PlaceHolder 4">
            <a:extLst>
              <a:ext uri="{FF2B5EF4-FFF2-40B4-BE49-F238E27FC236}">
                <a16:creationId xmlns:a16="http://schemas.microsoft.com/office/drawing/2014/main" id="{BC7F76D8-10B3-176D-CD16-FCA4B813FA21}"/>
              </a:ext>
            </a:extLst>
          </p:cNvPr>
          <p:cNvSpPr>
            <a:spLocks noGrp="1"/>
          </p:cNvSpPr>
          <p:nvPr>
            <p:ph type="body" idx="3"/>
          </p:nvPr>
        </p:nvSpPr>
        <p:spPr>
          <a:xfrm>
            <a:off x="7669213" y="6130925"/>
            <a:ext cx="4570412" cy="727075"/>
          </a:xfrm>
          <a:prstGeom prst="rect">
            <a:avLst/>
          </a:prstGeom>
          <a:solidFill>
            <a:srgbClr val="CB0017"/>
          </a:solidFill>
          <a:ln w="0">
            <a:noFill/>
          </a:ln>
        </p:spPr>
        <p:txBody>
          <a:bodyPr vert="horz" wrap="square" lIns="0" tIns="0" rIns="0" bIns="0" numCol="1" anchor="ctr" anchorCtr="0" compatLnSpc="1">
            <a:prstTxWarp prst="textNoShape">
              <a:avLst/>
            </a:prstTxWarp>
            <a:normAutofit/>
          </a:bodyPr>
          <a:lstStyle/>
          <a:p>
            <a:pPr lvl="0"/>
            <a:r>
              <a:rPr lang="es-ES" altLang="es-ES"/>
              <a:t>Créditos foto</a:t>
            </a:r>
            <a:endParaRPr lang="en-US" altLang="es-ES"/>
          </a:p>
        </p:txBody>
      </p:sp>
      <p:pic>
        <p:nvPicPr>
          <p:cNvPr id="29703" name="Gráfico 21">
            <a:extLst>
              <a:ext uri="{FF2B5EF4-FFF2-40B4-BE49-F238E27FC236}">
                <a16:creationId xmlns:a16="http://schemas.microsoft.com/office/drawing/2014/main" id="{28BA0746-555C-41EF-EBAA-F2465519CB2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r="79094"/>
          <a:stretch>
            <a:fillRect/>
          </a:stretch>
        </p:blipFill>
        <p:spPr bwMode="auto">
          <a:xfrm>
            <a:off x="341313" y="336550"/>
            <a:ext cx="368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643" name="PlaceHolder 5">
            <a:extLst>
              <a:ext uri="{FF2B5EF4-FFF2-40B4-BE49-F238E27FC236}">
                <a16:creationId xmlns:a16="http://schemas.microsoft.com/office/drawing/2014/main" id="{64EACAA1-1DDD-D0FF-BEB5-2AF67D016B65}"/>
              </a:ext>
            </a:extLst>
          </p:cNvPr>
          <p:cNvSpPr>
            <a:spLocks noGrp="1"/>
          </p:cNvSpPr>
          <p:nvPr>
            <p:ph type="body" idx="4"/>
          </p:nvPr>
        </p:nvSpPr>
        <p:spPr>
          <a:xfrm>
            <a:off x="1422400" y="2614613"/>
            <a:ext cx="5521325" cy="3978275"/>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024" r:id="rId1"/>
    <p:sldLayoutId id="2147485025" r:id="rId2"/>
    <p:sldLayoutId id="2147485026" r:id="rId3"/>
    <p:sldLayoutId id="2147485027" r:id="rId4"/>
    <p:sldLayoutId id="2147485028" r:id="rId5"/>
    <p:sldLayoutId id="2147485029" r:id="rId6"/>
    <p:sldLayoutId id="2147485030" r:id="rId7"/>
    <p:sldLayoutId id="2147485031" r:id="rId8"/>
    <p:sldLayoutId id="2147485032" r:id="rId9"/>
    <p:sldLayoutId id="2147485033" r:id="rId10"/>
    <p:sldLayoutId id="2147485034" r:id="rId11"/>
    <p:sldLayoutId id="2147485035"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 name="Rectángulo 4">
            <a:extLst>
              <a:ext uri="{FF2B5EF4-FFF2-40B4-BE49-F238E27FC236}">
                <a16:creationId xmlns:a16="http://schemas.microsoft.com/office/drawing/2014/main" id="{931D97FD-7F44-E0C1-DDBD-820D421ED8E7}"/>
              </a:ext>
            </a:extLst>
          </p:cNvPr>
          <p:cNvSpPr/>
          <p:nvPr/>
        </p:nvSpPr>
        <p:spPr>
          <a:xfrm rot="5400000">
            <a:off x="5522913" y="-3055938"/>
            <a:ext cx="2762250" cy="8874125"/>
          </a:xfrm>
          <a:prstGeom prst="rect">
            <a:avLst/>
          </a:prstGeom>
          <a:solidFill>
            <a:srgbClr val="CB0017"/>
          </a:solidFill>
          <a:ln w="12600" cap="flat" cmpd="sng" algn="ctr">
            <a:noFill/>
            <a:prstDash val="solid"/>
            <a:round/>
            <a:headEnd type="none" w="med" len="med"/>
            <a:tailEnd type="none" w="med" len="med"/>
          </a:ln>
        </p:spPr>
        <p:txBody>
          <a:bodyPr/>
          <a:lstStyle/>
          <a:p>
            <a:pPr fontAlgn="auto"/>
            <a:endParaRPr>
              <a:ln w="9525" cap="flat" cmpd="sng" algn="ctr">
                <a:noFill/>
                <a:prstDash val="solid"/>
                <a:round/>
                <a:headEnd type="none" w="med" len="med"/>
                <a:tailEnd type="none" w="med" len="med"/>
              </a:ln>
              <a:latin typeface="Arial"/>
              <a:cs typeface="DejaVu Sans"/>
              <a:sym typeface="Wingdings"/>
            </a:endParaRPr>
          </a:p>
        </p:txBody>
      </p:sp>
      <p:sp>
        <p:nvSpPr>
          <p:cNvPr id="43" name="Rectángulo 9">
            <a:extLst>
              <a:ext uri="{FF2B5EF4-FFF2-40B4-BE49-F238E27FC236}">
                <a16:creationId xmlns:a16="http://schemas.microsoft.com/office/drawing/2014/main" id="{6D0BF40E-3C7A-E075-248E-BAAACAB3446C}"/>
              </a:ext>
            </a:extLst>
          </p:cNvPr>
          <p:cNvSpPr/>
          <p:nvPr/>
        </p:nvSpPr>
        <p:spPr>
          <a:xfrm>
            <a:off x="0" y="0"/>
            <a:ext cx="2466975"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p>
            <a:pPr fontAlgn="auto"/>
            <a:endParaRPr>
              <a:ln w="9525" cap="flat" cmpd="sng" algn="ctr">
                <a:noFill/>
                <a:prstDash val="solid"/>
                <a:round/>
                <a:headEnd type="none" w="med" len="med"/>
                <a:tailEnd type="none" w="med" len="med"/>
              </a:ln>
              <a:latin typeface="Arial"/>
              <a:cs typeface="DejaVu Sans"/>
              <a:sym typeface="Wingdings"/>
            </a:endParaRPr>
          </a:p>
        </p:txBody>
      </p:sp>
      <p:sp>
        <p:nvSpPr>
          <p:cNvPr id="44" name="PlaceHolder 1">
            <a:extLst>
              <a:ext uri="{FF2B5EF4-FFF2-40B4-BE49-F238E27FC236}">
                <a16:creationId xmlns:a16="http://schemas.microsoft.com/office/drawing/2014/main" id="{6BF92A30-5F7F-18BD-0183-877FF0BFF10D}"/>
              </a:ext>
            </a:extLst>
          </p:cNvPr>
          <p:cNvSpPr>
            <a:spLocks noGrp="1"/>
          </p:cNvSpPr>
          <p:nvPr>
            <p:ph type="body"/>
          </p:nvPr>
        </p:nvSpPr>
        <p:spPr>
          <a:xfrm>
            <a:off x="2466975" y="2767013"/>
            <a:ext cx="8874125" cy="4103687"/>
          </a:xfrm>
          <a:prstGeom prst="rect">
            <a:avLst/>
          </a:prstGeom>
          <a:noFill/>
          <a:ln w="0">
            <a:noFill/>
          </a:ln>
        </p:spPr>
        <p:txBody>
          <a:bodyPr lIns="0" tIns="0" rIns="0" bIns="0" anchor="t">
            <a:normAutofit/>
          </a:bodyPr>
          <a:lstStyle/>
          <a:p>
            <a:pPr lvl="0"/>
            <a:r>
              <a:rPr lang="en-US" noProof="0"/>
              <a:t>Click to edit the outline text format</a:t>
            </a:r>
          </a:p>
          <a:p>
            <a:pPr lvl="1"/>
            <a:r>
              <a:rPr lang="en-US" noProof="0"/>
              <a:t>Second Outline Level</a:t>
            </a:r>
          </a:p>
          <a:p>
            <a:pPr lvl="2"/>
            <a:r>
              <a:rPr lang="en-US" noProof="0"/>
              <a:t>Third Outline Level</a:t>
            </a:r>
          </a:p>
          <a:p>
            <a:pPr lvl="3"/>
            <a:r>
              <a:rPr lang="en-US" noProof="0"/>
              <a:t>Fourth Outline Level</a:t>
            </a:r>
          </a:p>
          <a:p>
            <a:pPr lvl="4"/>
            <a:r>
              <a:rPr lang="en-US" noProof="0"/>
              <a:t>Fifth Outline Level</a:t>
            </a:r>
          </a:p>
          <a:p>
            <a:pPr lvl="5"/>
            <a:r>
              <a:rPr lang="en-US" noProof="0"/>
              <a:t>Sixth Outline Level</a:t>
            </a:r>
          </a:p>
          <a:p>
            <a:pPr lvl="6"/>
            <a:r>
              <a:rPr lang="en-US" noProof="0"/>
              <a:t>Seventh Outline Level</a:t>
            </a:r>
          </a:p>
        </p:txBody>
      </p:sp>
      <p:sp>
        <p:nvSpPr>
          <p:cNvPr id="45" name="PlaceHolder 2">
            <a:extLst>
              <a:ext uri="{FF2B5EF4-FFF2-40B4-BE49-F238E27FC236}">
                <a16:creationId xmlns:a16="http://schemas.microsoft.com/office/drawing/2014/main" id="{6AD7BF98-DB34-5E3A-468C-1838D2D2C8F6}"/>
              </a:ext>
            </a:extLst>
          </p:cNvPr>
          <p:cNvSpPr>
            <a:spLocks noGrp="1"/>
          </p:cNvSpPr>
          <p:nvPr>
            <p:ph type="title" idx="1"/>
          </p:nvPr>
        </p:nvSpPr>
        <p:spPr>
          <a:xfrm>
            <a:off x="2820988" y="549275"/>
            <a:ext cx="4657725" cy="1141413"/>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Título presentación</a:t>
            </a:r>
            <a:br>
              <a:rPr lang="es-ES" altLang="es-ES"/>
            </a:br>
            <a:r>
              <a:rPr lang="en-US" altLang="es-ES"/>
              <a:t>2ª línea</a:t>
            </a:r>
          </a:p>
        </p:txBody>
      </p:sp>
      <p:sp>
        <p:nvSpPr>
          <p:cNvPr id="46" name="PlaceHolder 3">
            <a:extLst>
              <a:ext uri="{FF2B5EF4-FFF2-40B4-BE49-F238E27FC236}">
                <a16:creationId xmlns:a16="http://schemas.microsoft.com/office/drawing/2014/main" id="{BD0066B9-5341-F522-8790-3EE5167F9AD2}"/>
              </a:ext>
            </a:extLst>
          </p:cNvPr>
          <p:cNvSpPr>
            <a:spLocks noGrp="1"/>
          </p:cNvSpPr>
          <p:nvPr>
            <p:ph type="body" idx="2"/>
          </p:nvPr>
        </p:nvSpPr>
        <p:spPr>
          <a:xfrm>
            <a:off x="2820988" y="2155825"/>
            <a:ext cx="4657725" cy="323850"/>
          </a:xfrm>
          <a:prstGeom prst="rect">
            <a:avLst/>
          </a:prstGeom>
          <a:noFill/>
          <a:ln w="0">
            <a:noFill/>
          </a:ln>
        </p:spPr>
        <p:txBody>
          <a:bodyPr lIns="0" anchor="ctr">
            <a:noAutofit/>
          </a:bodyPr>
          <a:lstStyle/>
          <a:p>
            <a:pPr lvl="0"/>
            <a:r>
              <a:rPr lang="es-ES" noProof="0"/>
              <a:t>Nombre profesor</a:t>
            </a:r>
            <a:endParaRPr lang="en-US" noProof="0"/>
          </a:p>
        </p:txBody>
      </p:sp>
      <p:pic>
        <p:nvPicPr>
          <p:cNvPr id="2055" name="Gráfico 19">
            <a:extLst>
              <a:ext uri="{FF2B5EF4-FFF2-40B4-BE49-F238E27FC236}">
                <a16:creationId xmlns:a16="http://schemas.microsoft.com/office/drawing/2014/main" id="{EC5D8743-2B18-8A25-6161-70D12758E69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313" y="336550"/>
            <a:ext cx="17605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48" name="PlaceHolder 4">
            <a:extLst>
              <a:ext uri="{FF2B5EF4-FFF2-40B4-BE49-F238E27FC236}">
                <a16:creationId xmlns:a16="http://schemas.microsoft.com/office/drawing/2014/main" id="{D662E3AD-9466-E0BA-4855-557D9B5588DF}"/>
              </a:ext>
            </a:extLst>
          </p:cNvPr>
          <p:cNvSpPr>
            <a:spLocks noGrp="1"/>
          </p:cNvSpPr>
          <p:nvPr>
            <p:ph type="body" idx="3"/>
          </p:nvPr>
        </p:nvSpPr>
        <p:spPr>
          <a:xfrm>
            <a:off x="341313" y="-1497013"/>
            <a:ext cx="1687512" cy="3978276"/>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4700" r:id="rId1"/>
    <p:sldLayoutId id="2147484701" r:id="rId2"/>
    <p:sldLayoutId id="2147484702" r:id="rId3"/>
    <p:sldLayoutId id="2147484703" r:id="rId4"/>
    <p:sldLayoutId id="2147484704" r:id="rId5"/>
    <p:sldLayoutId id="2147484705" r:id="rId6"/>
    <p:sldLayoutId id="2147484706" r:id="rId7"/>
    <p:sldLayoutId id="2147484707" r:id="rId8"/>
    <p:sldLayoutId id="2147484708" r:id="rId9"/>
    <p:sldLayoutId id="2147484709" r:id="rId10"/>
    <p:sldLayoutId id="2147484710" r:id="rId11"/>
    <p:sldLayoutId id="2147484711"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CB0017"/>
        </a:solidFill>
        <a:effectLst/>
      </p:bgPr>
    </p:bg>
    <p:spTree>
      <p:nvGrpSpPr>
        <p:cNvPr id="1" name=""/>
        <p:cNvGrpSpPr/>
        <p:nvPr/>
      </p:nvGrpSpPr>
      <p:grpSpPr>
        <a:xfrm>
          <a:off x="0" y="0"/>
          <a:ext cx="0" cy="0"/>
          <a:chOff x="0" y="0"/>
          <a:chExt cx="0" cy="0"/>
        </a:xfrm>
      </p:grpSpPr>
      <p:sp>
        <p:nvSpPr>
          <p:cNvPr id="680" name="Rectángulo 9">
            <a:extLst>
              <a:ext uri="{FF2B5EF4-FFF2-40B4-BE49-F238E27FC236}">
                <a16:creationId xmlns:a16="http://schemas.microsoft.com/office/drawing/2014/main" id="{F2E0E5EC-8D1B-97CA-C5EE-8D0367B19EC1}"/>
              </a:ext>
            </a:extLst>
          </p:cNvPr>
          <p:cNvSpPr/>
          <p:nvPr/>
        </p:nvSpPr>
        <p:spPr>
          <a:xfrm>
            <a:off x="0" y="0"/>
            <a:ext cx="2466975" cy="6858000"/>
          </a:xfrm>
          <a:prstGeom prst="rect">
            <a:avLst/>
          </a:prstGeom>
          <a:solidFill>
            <a:srgbClr val="FFFFFF"/>
          </a:solidFill>
          <a:ln w="12600" cap="flat" cmpd="sng" algn="ctr">
            <a:solidFill>
              <a:srgbClr val="FFFFFF"/>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681" name="Rectángulo 4">
            <a:extLst>
              <a:ext uri="{FF2B5EF4-FFF2-40B4-BE49-F238E27FC236}">
                <a16:creationId xmlns:a16="http://schemas.microsoft.com/office/drawing/2014/main" id="{5AE42CFF-6512-FBF8-E9F0-0A25E452EAEB}"/>
              </a:ext>
            </a:extLst>
          </p:cNvPr>
          <p:cNvSpPr/>
          <p:nvPr/>
        </p:nvSpPr>
        <p:spPr>
          <a:xfrm rot="5400000">
            <a:off x="5522913" y="-3055938"/>
            <a:ext cx="2762250" cy="8874125"/>
          </a:xfrm>
          <a:prstGeom prst="rect">
            <a:avLst/>
          </a:prstGeom>
          <a:solidFill>
            <a:srgbClr val="000000"/>
          </a:solidFill>
          <a:ln w="12600" cap="flat" cmpd="sng" algn="ctr">
            <a:noFill/>
            <a:prstDash val="solid"/>
            <a:round/>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682" name="PlaceHolder 1">
            <a:extLst>
              <a:ext uri="{FF2B5EF4-FFF2-40B4-BE49-F238E27FC236}">
                <a16:creationId xmlns:a16="http://schemas.microsoft.com/office/drawing/2014/main" id="{A340F856-B352-2999-86B7-063D04155E5C}"/>
              </a:ext>
            </a:extLst>
          </p:cNvPr>
          <p:cNvSpPr>
            <a:spLocks noGrp="1"/>
          </p:cNvSpPr>
          <p:nvPr>
            <p:ph type="title"/>
          </p:nvPr>
        </p:nvSpPr>
        <p:spPr>
          <a:xfrm>
            <a:off x="2820988" y="549275"/>
            <a:ext cx="4657725" cy="1141413"/>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Título presentación</a:t>
            </a:r>
            <a:br>
              <a:rPr lang="es-ES" altLang="es-ES"/>
            </a:br>
            <a:r>
              <a:rPr lang="en-US" altLang="es-ES"/>
              <a:t>2ª línea</a:t>
            </a:r>
          </a:p>
        </p:txBody>
      </p:sp>
      <p:sp>
        <p:nvSpPr>
          <p:cNvPr id="683" name="PlaceHolder 2">
            <a:extLst>
              <a:ext uri="{FF2B5EF4-FFF2-40B4-BE49-F238E27FC236}">
                <a16:creationId xmlns:a16="http://schemas.microsoft.com/office/drawing/2014/main" id="{71142190-C1A1-4F10-CB67-2006CB7434F9}"/>
              </a:ext>
            </a:extLst>
          </p:cNvPr>
          <p:cNvSpPr>
            <a:spLocks noGrp="1"/>
          </p:cNvSpPr>
          <p:nvPr>
            <p:ph type="body" idx="1"/>
          </p:nvPr>
        </p:nvSpPr>
        <p:spPr>
          <a:xfrm>
            <a:off x="2820988" y="2155825"/>
            <a:ext cx="4657725" cy="323850"/>
          </a:xfrm>
          <a:prstGeom prst="rect">
            <a:avLst/>
          </a:prstGeom>
          <a:noFill/>
          <a:ln w="0">
            <a:noFill/>
          </a:ln>
        </p:spPr>
        <p:txBody>
          <a:bodyPr lIns="0" anchor="ctr">
            <a:noAutofit/>
          </a:bodyPr>
          <a:lstStyle/>
          <a:p>
            <a:pPr lvl="0"/>
            <a:r>
              <a:rPr lang="es-ES" noProof="0"/>
              <a:t>Nombre profesor</a:t>
            </a:r>
            <a:endParaRPr lang="en-US" noProof="0"/>
          </a:p>
        </p:txBody>
      </p:sp>
      <p:pic>
        <p:nvPicPr>
          <p:cNvPr id="30726" name="Gráfico 3">
            <a:extLst>
              <a:ext uri="{FF2B5EF4-FFF2-40B4-BE49-F238E27FC236}">
                <a16:creationId xmlns:a16="http://schemas.microsoft.com/office/drawing/2014/main" id="{ABECF778-F1FB-ADB3-345F-9FFFADB57D7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313" y="336550"/>
            <a:ext cx="1757362"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685" name="PlaceHolder 3">
            <a:extLst>
              <a:ext uri="{FF2B5EF4-FFF2-40B4-BE49-F238E27FC236}">
                <a16:creationId xmlns:a16="http://schemas.microsoft.com/office/drawing/2014/main" id="{2D32EB8A-6DC5-5794-26B0-FDDFDBEC2173}"/>
              </a:ext>
            </a:extLst>
          </p:cNvPr>
          <p:cNvSpPr>
            <a:spLocks noGrp="1"/>
          </p:cNvSpPr>
          <p:nvPr>
            <p:ph type="body" idx="2"/>
          </p:nvPr>
        </p:nvSpPr>
        <p:spPr>
          <a:xfrm>
            <a:off x="2466975" y="2767013"/>
            <a:ext cx="8874125" cy="4103687"/>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686" name="PlaceHolder 4">
            <a:extLst>
              <a:ext uri="{FF2B5EF4-FFF2-40B4-BE49-F238E27FC236}">
                <a16:creationId xmlns:a16="http://schemas.microsoft.com/office/drawing/2014/main" id="{7563BE38-E5AB-A955-47B6-F337DE0594ED}"/>
              </a:ext>
            </a:extLst>
          </p:cNvPr>
          <p:cNvSpPr>
            <a:spLocks noGrp="1"/>
          </p:cNvSpPr>
          <p:nvPr>
            <p:ph type="body" idx="3"/>
          </p:nvPr>
        </p:nvSpPr>
        <p:spPr>
          <a:xfrm>
            <a:off x="341313" y="-1497013"/>
            <a:ext cx="1687512" cy="3978276"/>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036" r:id="rId1"/>
    <p:sldLayoutId id="2147485037" r:id="rId2"/>
    <p:sldLayoutId id="2147485038" r:id="rId3"/>
    <p:sldLayoutId id="2147485039" r:id="rId4"/>
    <p:sldLayoutId id="2147485040" r:id="rId5"/>
    <p:sldLayoutId id="2147485041" r:id="rId6"/>
    <p:sldLayoutId id="2147485042" r:id="rId7"/>
    <p:sldLayoutId id="2147485043" r:id="rId8"/>
    <p:sldLayoutId id="2147485044" r:id="rId9"/>
    <p:sldLayoutId id="2147485045" r:id="rId10"/>
    <p:sldLayoutId id="2147485046" r:id="rId11"/>
    <p:sldLayoutId id="2147485047"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 name="Rectángulo 2">
            <a:extLst>
              <a:ext uri="{FF2B5EF4-FFF2-40B4-BE49-F238E27FC236}">
                <a16:creationId xmlns:a16="http://schemas.microsoft.com/office/drawing/2014/main" id="{E5E4A1FB-9029-43C7-5BAF-85849A588B38}"/>
              </a:ext>
            </a:extLst>
          </p:cNvPr>
          <p:cNvSpPr/>
          <p:nvPr/>
        </p:nvSpPr>
        <p:spPr>
          <a:xfrm>
            <a:off x="996950" y="0"/>
            <a:ext cx="9531350" cy="6858000"/>
          </a:xfrm>
          <a:prstGeom prst="rect">
            <a:avLst/>
          </a:prstGeom>
          <a:solidFill>
            <a:srgbClr val="CB0017"/>
          </a:solidFill>
          <a:ln w="12600" cap="flat" cmpd="sng" algn="ctr">
            <a:noFill/>
            <a:prstDash val="solid"/>
            <a:round/>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594" name="Rectángulo 8">
            <a:extLst>
              <a:ext uri="{FF2B5EF4-FFF2-40B4-BE49-F238E27FC236}">
                <a16:creationId xmlns:a16="http://schemas.microsoft.com/office/drawing/2014/main" id="{660D7806-A5F7-8562-D916-48B452CB5989}"/>
              </a:ext>
            </a:extLst>
          </p:cNvPr>
          <p:cNvSpPr/>
          <p:nvPr/>
        </p:nvSpPr>
        <p:spPr>
          <a:xfrm>
            <a:off x="0" y="0"/>
            <a:ext cx="990600"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595" name="PlaceHolder 1">
            <a:extLst>
              <a:ext uri="{FF2B5EF4-FFF2-40B4-BE49-F238E27FC236}">
                <a16:creationId xmlns:a16="http://schemas.microsoft.com/office/drawing/2014/main" id="{A1CAD2DC-E833-13E2-876E-6FFE4970FF9E}"/>
              </a:ext>
            </a:extLst>
          </p:cNvPr>
          <p:cNvSpPr>
            <a:spLocks noGrp="1"/>
          </p:cNvSpPr>
          <p:nvPr>
            <p:ph type="body"/>
          </p:nvPr>
        </p:nvSpPr>
        <p:spPr>
          <a:xfrm>
            <a:off x="1466850" y="1714500"/>
            <a:ext cx="7867650" cy="733425"/>
          </a:xfrm>
          <a:prstGeom prst="rect">
            <a:avLst/>
          </a:prstGeom>
          <a:noFill/>
          <a:ln w="0">
            <a:noFill/>
          </a:ln>
        </p:spPr>
        <p:txBody>
          <a:bodyPr lIns="0" tIns="0" rIns="0" bIns="0" anchor="t">
            <a:normAutofit/>
          </a:bodyPr>
          <a:lstStyle/>
          <a:p>
            <a:pPr lvl="0"/>
            <a:r>
              <a:rPr lang="es-ES" noProof="0"/>
              <a:t>Textos</a:t>
            </a:r>
            <a:endParaRPr lang="en-US" noProof="0"/>
          </a:p>
        </p:txBody>
      </p:sp>
      <p:sp>
        <p:nvSpPr>
          <p:cNvPr id="596" name="PlaceHolder 2">
            <a:extLst>
              <a:ext uri="{FF2B5EF4-FFF2-40B4-BE49-F238E27FC236}">
                <a16:creationId xmlns:a16="http://schemas.microsoft.com/office/drawing/2014/main" id="{9CE592AF-6F16-059E-2577-468A688B75F1}"/>
              </a:ext>
            </a:extLst>
          </p:cNvPr>
          <p:cNvSpPr>
            <a:spLocks noGrp="1"/>
          </p:cNvSpPr>
          <p:nvPr>
            <p:ph type="body" idx="1"/>
          </p:nvPr>
        </p:nvSpPr>
        <p:spPr>
          <a:xfrm>
            <a:off x="1466850" y="4398963"/>
            <a:ext cx="2916238" cy="1897062"/>
          </a:xfrm>
          <a:prstGeom prst="rect">
            <a:avLst/>
          </a:prstGeom>
          <a:noFill/>
          <a:ln w="0">
            <a:noFill/>
          </a:ln>
        </p:spPr>
        <p:txBody>
          <a:bodyPr lIns="0" tIns="0" rIns="0" bIns="0" anchor="t">
            <a:normAutofit/>
          </a:bodyPr>
          <a:lstStyle/>
          <a:p>
            <a:pPr lvl="0"/>
            <a:r>
              <a:rPr lang="es-ES" noProof="0"/>
              <a:t>Textos</a:t>
            </a:r>
            <a:endParaRPr lang="en-US" noProof="0"/>
          </a:p>
        </p:txBody>
      </p:sp>
      <p:sp>
        <p:nvSpPr>
          <p:cNvPr id="597" name="PlaceHolder 3">
            <a:extLst>
              <a:ext uri="{FF2B5EF4-FFF2-40B4-BE49-F238E27FC236}">
                <a16:creationId xmlns:a16="http://schemas.microsoft.com/office/drawing/2014/main" id="{79763BEB-EE90-65C0-3A34-C0C29772BEB6}"/>
              </a:ext>
            </a:extLst>
          </p:cNvPr>
          <p:cNvSpPr>
            <a:spLocks noGrp="1"/>
          </p:cNvSpPr>
          <p:nvPr>
            <p:ph type="body" idx="2"/>
          </p:nvPr>
        </p:nvSpPr>
        <p:spPr>
          <a:xfrm>
            <a:off x="4946650" y="4398963"/>
            <a:ext cx="2916238" cy="236537"/>
          </a:xfrm>
          <a:prstGeom prst="rect">
            <a:avLst/>
          </a:prstGeom>
          <a:noFill/>
          <a:ln w="0">
            <a:noFill/>
          </a:ln>
        </p:spPr>
        <p:txBody>
          <a:bodyPr lIns="0" tIns="0" rIns="0" bIns="0" anchor="t">
            <a:normAutofit/>
          </a:bodyPr>
          <a:lstStyle/>
          <a:p>
            <a:pPr lvl="0"/>
            <a:r>
              <a:rPr lang="es-ES" noProof="0"/>
              <a:t>Contacto</a:t>
            </a:r>
            <a:endParaRPr lang="en-US" noProof="0"/>
          </a:p>
        </p:txBody>
      </p:sp>
      <p:sp>
        <p:nvSpPr>
          <p:cNvPr id="598" name="PlaceHolder 4">
            <a:extLst>
              <a:ext uri="{FF2B5EF4-FFF2-40B4-BE49-F238E27FC236}">
                <a16:creationId xmlns:a16="http://schemas.microsoft.com/office/drawing/2014/main" id="{D5A10A40-FC0A-A782-F3CA-3845F33E54EC}"/>
              </a:ext>
            </a:extLst>
          </p:cNvPr>
          <p:cNvSpPr>
            <a:spLocks noGrp="1"/>
          </p:cNvSpPr>
          <p:nvPr>
            <p:ph type="body" idx="3"/>
          </p:nvPr>
        </p:nvSpPr>
        <p:spPr>
          <a:xfrm>
            <a:off x="4946650" y="4754563"/>
            <a:ext cx="2916238" cy="1541462"/>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s-ES" altLang="es-ES"/>
              <a:t>Nombre</a:t>
            </a:r>
            <a:endParaRPr lang="en-US" altLang="es-ES"/>
          </a:p>
          <a:p>
            <a:pPr lvl="0"/>
            <a:r>
              <a:rPr lang="es-ES" altLang="es-ES"/>
              <a:t>Email</a:t>
            </a:r>
            <a:endParaRPr lang="en-US" altLang="es-ES"/>
          </a:p>
          <a:p>
            <a:pPr lvl="0"/>
            <a:r>
              <a:rPr lang="es-ES" altLang="es-ES"/>
              <a:t>Teléfono</a:t>
            </a:r>
            <a:endParaRPr lang="en-US" altLang="es-ES"/>
          </a:p>
          <a:p>
            <a:pPr lvl="0"/>
            <a:endParaRPr lang="en-US" altLang="es-ES"/>
          </a:p>
          <a:p>
            <a:pPr lvl="0"/>
            <a:r>
              <a:rPr lang="es-ES" altLang="es-ES"/>
              <a:t>Dirección</a:t>
            </a:r>
            <a:endParaRPr lang="en-US" altLang="es-ES"/>
          </a:p>
        </p:txBody>
      </p:sp>
      <p:pic>
        <p:nvPicPr>
          <p:cNvPr id="31752" name="Gráfico 3">
            <a:extLst>
              <a:ext uri="{FF2B5EF4-FFF2-40B4-BE49-F238E27FC236}">
                <a16:creationId xmlns:a16="http://schemas.microsoft.com/office/drawing/2014/main" id="{1EB3AB3E-44F4-8AE5-5F33-695AB6AEAC6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r="79094"/>
          <a:stretch>
            <a:fillRect/>
          </a:stretch>
        </p:blipFill>
        <p:spPr bwMode="auto">
          <a:xfrm>
            <a:off x="341313" y="336550"/>
            <a:ext cx="368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600" name="PlaceHolder 5">
            <a:extLst>
              <a:ext uri="{FF2B5EF4-FFF2-40B4-BE49-F238E27FC236}">
                <a16:creationId xmlns:a16="http://schemas.microsoft.com/office/drawing/2014/main" id="{A024BFF4-B25C-77AA-FFFB-46741592E173}"/>
              </a:ext>
            </a:extLst>
          </p:cNvPr>
          <p:cNvSpPr>
            <a:spLocks noGrp="1"/>
          </p:cNvSpPr>
          <p:nvPr>
            <p:ph type="title" idx="4"/>
          </p:nvPr>
        </p:nvSpPr>
        <p:spPr>
          <a:xfrm>
            <a:off x="609600" y="273050"/>
            <a:ext cx="10972800" cy="1144588"/>
          </a:xfrm>
          <a:prstGeom prst="rect">
            <a:avLst/>
          </a:prstGeom>
          <a:noFill/>
          <a:ln w="0">
            <a:noFill/>
          </a:ln>
        </p:spPr>
        <p:txBody>
          <a:bodyPr vert="horz" wrap="square" lIns="0" tIns="0" rIns="0" bIns="0" numCol="1" anchor="ctr" anchorCtr="0" compatLnSpc="1">
            <a:prstTxWarp prst="textNoShape">
              <a:avLst/>
            </a:prstTxWarp>
            <a:noAutofit/>
          </a:bodyPr>
          <a:lstStyle/>
          <a:p>
            <a:pPr lvl="0"/>
            <a:r>
              <a:rPr lang="en-US" altLang="es-ES"/>
              <a:t>Pulse para editar el formato del texto de título</a:t>
            </a:r>
          </a:p>
        </p:txBody>
      </p:sp>
    </p:spTree>
  </p:cSld>
  <p:clrMap bg1="lt1" tx1="dk1" bg2="lt2" tx2="dk2" accent1="accent1" accent2="accent2" accent3="accent3" accent4="accent4" accent5="accent5" accent6="accent6" hlink="hlink" folHlink="folHlink"/>
  <p:sldLayoutIdLst>
    <p:sldLayoutId id="2147485048" r:id="rId1"/>
    <p:sldLayoutId id="2147485049" r:id="rId2"/>
    <p:sldLayoutId id="2147485050" r:id="rId3"/>
    <p:sldLayoutId id="2147485051" r:id="rId4"/>
    <p:sldLayoutId id="2147485052" r:id="rId5"/>
    <p:sldLayoutId id="2147485053" r:id="rId6"/>
    <p:sldLayoutId id="2147485054" r:id="rId7"/>
    <p:sldLayoutId id="2147485055" r:id="rId8"/>
    <p:sldLayoutId id="2147485056" r:id="rId9"/>
    <p:sldLayoutId id="2147485057" r:id="rId10"/>
    <p:sldLayoutId id="2147485058" r:id="rId11"/>
    <p:sldLayoutId id="2147485059"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ángulo 9">
            <a:extLst>
              <a:ext uri="{FF2B5EF4-FFF2-40B4-BE49-F238E27FC236}">
                <a16:creationId xmlns:a16="http://schemas.microsoft.com/office/drawing/2014/main" id="{769EC2D4-7536-5EA5-C469-169BB19FE9CB}"/>
              </a:ext>
            </a:extLst>
          </p:cNvPr>
          <p:cNvSpPr/>
          <p:nvPr/>
        </p:nvSpPr>
        <p:spPr>
          <a:xfrm>
            <a:off x="0" y="0"/>
            <a:ext cx="2466975"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7" name="PlaceHolder 1">
            <a:extLst>
              <a:ext uri="{FF2B5EF4-FFF2-40B4-BE49-F238E27FC236}">
                <a16:creationId xmlns:a16="http://schemas.microsoft.com/office/drawing/2014/main" id="{C40846D0-5E2D-9C79-539B-BB30670D37D7}"/>
              </a:ext>
            </a:extLst>
          </p:cNvPr>
          <p:cNvSpPr>
            <a:spLocks noGrp="1"/>
          </p:cNvSpPr>
          <p:nvPr>
            <p:ph type="body"/>
          </p:nvPr>
        </p:nvSpPr>
        <p:spPr>
          <a:xfrm>
            <a:off x="10125075" y="0"/>
            <a:ext cx="2066925" cy="6858000"/>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2" name="PlaceHolder 2">
            <a:extLst>
              <a:ext uri="{FF2B5EF4-FFF2-40B4-BE49-F238E27FC236}">
                <a16:creationId xmlns:a16="http://schemas.microsoft.com/office/drawing/2014/main" id="{D450F8C7-212B-8673-0F93-2DC294E74304}"/>
              </a:ext>
            </a:extLst>
          </p:cNvPr>
          <p:cNvSpPr>
            <a:spLocks noGrp="1"/>
          </p:cNvSpPr>
          <p:nvPr>
            <p:ph type="title" idx="1"/>
          </p:nvPr>
        </p:nvSpPr>
        <p:spPr>
          <a:xfrm>
            <a:off x="2820988" y="549275"/>
            <a:ext cx="4657725" cy="1141413"/>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Título presentación</a:t>
            </a:r>
            <a:br>
              <a:rPr lang="es-ES" altLang="es-ES"/>
            </a:br>
            <a:r>
              <a:rPr lang="en-US" altLang="es-ES"/>
              <a:t>2ª línea</a:t>
            </a:r>
          </a:p>
        </p:txBody>
      </p:sp>
      <p:sp>
        <p:nvSpPr>
          <p:cNvPr id="3" name="PlaceHolder 3">
            <a:extLst>
              <a:ext uri="{FF2B5EF4-FFF2-40B4-BE49-F238E27FC236}">
                <a16:creationId xmlns:a16="http://schemas.microsoft.com/office/drawing/2014/main" id="{3F310449-199C-3770-CFBC-1450CADAE69E}"/>
              </a:ext>
            </a:extLst>
          </p:cNvPr>
          <p:cNvSpPr>
            <a:spLocks noGrp="1"/>
          </p:cNvSpPr>
          <p:nvPr>
            <p:ph type="body" idx="2"/>
          </p:nvPr>
        </p:nvSpPr>
        <p:spPr>
          <a:xfrm>
            <a:off x="2820988" y="2155825"/>
            <a:ext cx="4657725" cy="323850"/>
          </a:xfrm>
          <a:prstGeom prst="rect">
            <a:avLst/>
          </a:prstGeom>
          <a:noFill/>
          <a:ln w="0">
            <a:noFill/>
          </a:ln>
        </p:spPr>
        <p:txBody>
          <a:bodyPr lIns="0" anchor="ctr">
            <a:noAutofit/>
          </a:bodyPr>
          <a:lstStyle/>
          <a:p>
            <a:pPr lvl="0"/>
            <a:r>
              <a:rPr lang="es-ES" noProof="0"/>
              <a:t>Nombre profesor</a:t>
            </a:r>
            <a:endParaRPr lang="en-US" noProof="0"/>
          </a:p>
        </p:txBody>
      </p:sp>
      <p:pic>
        <p:nvPicPr>
          <p:cNvPr id="32774" name="Gráfico 19">
            <a:extLst>
              <a:ext uri="{FF2B5EF4-FFF2-40B4-BE49-F238E27FC236}">
                <a16:creationId xmlns:a16="http://schemas.microsoft.com/office/drawing/2014/main" id="{9853527B-C671-380D-5EC8-1A76B49CF44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313" y="336550"/>
            <a:ext cx="17605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5" name="PlaceHolder 4">
            <a:extLst>
              <a:ext uri="{FF2B5EF4-FFF2-40B4-BE49-F238E27FC236}">
                <a16:creationId xmlns:a16="http://schemas.microsoft.com/office/drawing/2014/main" id="{55649D96-780D-225E-8A97-E343FDB69C3D}"/>
              </a:ext>
            </a:extLst>
          </p:cNvPr>
          <p:cNvSpPr>
            <a:spLocks noGrp="1"/>
          </p:cNvSpPr>
          <p:nvPr>
            <p:ph type="body" idx="3"/>
          </p:nvPr>
        </p:nvSpPr>
        <p:spPr>
          <a:xfrm>
            <a:off x="341313" y="2655888"/>
            <a:ext cx="1687512" cy="3978275"/>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060" r:id="rId1"/>
    <p:sldLayoutId id="2147485061" r:id="rId2"/>
    <p:sldLayoutId id="2147485062" r:id="rId3"/>
    <p:sldLayoutId id="2147485063" r:id="rId4"/>
    <p:sldLayoutId id="2147485064" r:id="rId5"/>
    <p:sldLayoutId id="2147485065" r:id="rId6"/>
    <p:sldLayoutId id="2147485066" r:id="rId7"/>
    <p:sldLayoutId id="2147485067" r:id="rId8"/>
    <p:sldLayoutId id="2147485068" r:id="rId9"/>
    <p:sldLayoutId id="2147485069" r:id="rId10"/>
    <p:sldLayoutId id="2147485070" r:id="rId11"/>
    <p:sldLayoutId id="2147485071"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 name="Rectángulo 4">
            <a:extLst>
              <a:ext uri="{FF2B5EF4-FFF2-40B4-BE49-F238E27FC236}">
                <a16:creationId xmlns:a16="http://schemas.microsoft.com/office/drawing/2014/main" id="{C91DB521-7B43-1516-EAC7-ED890696736C}"/>
              </a:ext>
            </a:extLst>
          </p:cNvPr>
          <p:cNvSpPr/>
          <p:nvPr/>
        </p:nvSpPr>
        <p:spPr>
          <a:xfrm rot="5400000">
            <a:off x="5522913" y="-3055938"/>
            <a:ext cx="2762250" cy="8874125"/>
          </a:xfrm>
          <a:prstGeom prst="rect">
            <a:avLst/>
          </a:prstGeom>
          <a:solidFill>
            <a:srgbClr val="CB0017"/>
          </a:solidFill>
          <a:ln w="12600" cap="flat" cmpd="sng" algn="ctr">
            <a:noFill/>
            <a:prstDash val="solid"/>
            <a:round/>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43" name="Rectángulo 9">
            <a:extLst>
              <a:ext uri="{FF2B5EF4-FFF2-40B4-BE49-F238E27FC236}">
                <a16:creationId xmlns:a16="http://schemas.microsoft.com/office/drawing/2014/main" id="{2EBAE663-6E9A-835C-B0B7-791235B372AF}"/>
              </a:ext>
            </a:extLst>
          </p:cNvPr>
          <p:cNvSpPr/>
          <p:nvPr/>
        </p:nvSpPr>
        <p:spPr>
          <a:xfrm>
            <a:off x="0" y="0"/>
            <a:ext cx="2466975"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44" name="PlaceHolder 1">
            <a:extLst>
              <a:ext uri="{FF2B5EF4-FFF2-40B4-BE49-F238E27FC236}">
                <a16:creationId xmlns:a16="http://schemas.microsoft.com/office/drawing/2014/main" id="{F4F9AB43-54F9-A0D6-C6C2-A75120D935EB}"/>
              </a:ext>
            </a:extLst>
          </p:cNvPr>
          <p:cNvSpPr>
            <a:spLocks noGrp="1"/>
          </p:cNvSpPr>
          <p:nvPr>
            <p:ph type="body"/>
          </p:nvPr>
        </p:nvSpPr>
        <p:spPr>
          <a:xfrm>
            <a:off x="2466975" y="2767013"/>
            <a:ext cx="8874125" cy="4103687"/>
          </a:xfrm>
          <a:prstGeom prst="rect">
            <a:avLst/>
          </a:prstGeom>
          <a:noFill/>
          <a:ln w="0">
            <a:noFill/>
          </a:ln>
        </p:spPr>
        <p:txBody>
          <a:bodyPr lIns="0" tIns="0" rIns="0" bIns="0" anchor="t">
            <a:normAutofit/>
          </a:bodyPr>
          <a:lstStyle/>
          <a:p>
            <a:pPr lvl="0"/>
            <a:r>
              <a:rPr lang="en-US" noProof="0"/>
              <a:t>Click to edit the outline text format</a:t>
            </a:r>
          </a:p>
          <a:p>
            <a:pPr lvl="1"/>
            <a:r>
              <a:rPr lang="en-US" noProof="0"/>
              <a:t>Second Outline Level</a:t>
            </a:r>
          </a:p>
          <a:p>
            <a:pPr lvl="2"/>
            <a:r>
              <a:rPr lang="en-US" noProof="0"/>
              <a:t>Third Outline Level</a:t>
            </a:r>
          </a:p>
          <a:p>
            <a:pPr lvl="3"/>
            <a:r>
              <a:rPr lang="en-US" noProof="0"/>
              <a:t>Fourth Outline Level</a:t>
            </a:r>
          </a:p>
          <a:p>
            <a:pPr lvl="4"/>
            <a:r>
              <a:rPr lang="en-US" noProof="0"/>
              <a:t>Fifth Outline Level</a:t>
            </a:r>
          </a:p>
          <a:p>
            <a:pPr lvl="5"/>
            <a:r>
              <a:rPr lang="en-US" noProof="0"/>
              <a:t>Sixth Outline Level</a:t>
            </a:r>
          </a:p>
          <a:p>
            <a:pPr lvl="6"/>
            <a:r>
              <a:rPr lang="en-US" noProof="0"/>
              <a:t>Seventh Outline Level</a:t>
            </a:r>
          </a:p>
        </p:txBody>
      </p:sp>
      <p:sp>
        <p:nvSpPr>
          <p:cNvPr id="45" name="PlaceHolder 2">
            <a:extLst>
              <a:ext uri="{FF2B5EF4-FFF2-40B4-BE49-F238E27FC236}">
                <a16:creationId xmlns:a16="http://schemas.microsoft.com/office/drawing/2014/main" id="{FCF9A2F4-F7CB-CD63-D068-CF1D24CB6824}"/>
              </a:ext>
            </a:extLst>
          </p:cNvPr>
          <p:cNvSpPr>
            <a:spLocks noGrp="1"/>
          </p:cNvSpPr>
          <p:nvPr>
            <p:ph type="title" idx="1"/>
          </p:nvPr>
        </p:nvSpPr>
        <p:spPr>
          <a:xfrm>
            <a:off x="2820988" y="549275"/>
            <a:ext cx="4657725" cy="1141413"/>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Título presentación</a:t>
            </a:r>
            <a:br>
              <a:rPr lang="es-ES" altLang="es-ES"/>
            </a:br>
            <a:r>
              <a:rPr lang="en-US" altLang="es-ES"/>
              <a:t>2ª línea</a:t>
            </a:r>
          </a:p>
        </p:txBody>
      </p:sp>
      <p:sp>
        <p:nvSpPr>
          <p:cNvPr id="46" name="PlaceHolder 3">
            <a:extLst>
              <a:ext uri="{FF2B5EF4-FFF2-40B4-BE49-F238E27FC236}">
                <a16:creationId xmlns:a16="http://schemas.microsoft.com/office/drawing/2014/main" id="{56DDEC22-213F-6029-0ABC-2F589BCE9D83}"/>
              </a:ext>
            </a:extLst>
          </p:cNvPr>
          <p:cNvSpPr>
            <a:spLocks noGrp="1"/>
          </p:cNvSpPr>
          <p:nvPr>
            <p:ph type="body" idx="2"/>
          </p:nvPr>
        </p:nvSpPr>
        <p:spPr>
          <a:xfrm>
            <a:off x="2820988" y="2155825"/>
            <a:ext cx="4657725" cy="323850"/>
          </a:xfrm>
          <a:prstGeom prst="rect">
            <a:avLst/>
          </a:prstGeom>
          <a:noFill/>
          <a:ln w="0">
            <a:noFill/>
          </a:ln>
        </p:spPr>
        <p:txBody>
          <a:bodyPr lIns="0" anchor="ctr">
            <a:noAutofit/>
          </a:bodyPr>
          <a:lstStyle/>
          <a:p>
            <a:pPr lvl="0"/>
            <a:r>
              <a:rPr lang="es-ES" noProof="0"/>
              <a:t>Nombre profesor</a:t>
            </a:r>
            <a:endParaRPr lang="en-US" noProof="0"/>
          </a:p>
        </p:txBody>
      </p:sp>
      <p:pic>
        <p:nvPicPr>
          <p:cNvPr id="33799" name="Gráfico 19">
            <a:extLst>
              <a:ext uri="{FF2B5EF4-FFF2-40B4-BE49-F238E27FC236}">
                <a16:creationId xmlns:a16="http://schemas.microsoft.com/office/drawing/2014/main" id="{4373BE4C-D2C3-4B0D-3C63-676B1CF9093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313" y="336550"/>
            <a:ext cx="17605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48" name="PlaceHolder 4">
            <a:extLst>
              <a:ext uri="{FF2B5EF4-FFF2-40B4-BE49-F238E27FC236}">
                <a16:creationId xmlns:a16="http://schemas.microsoft.com/office/drawing/2014/main" id="{6BA49172-EFE0-EEB5-02BD-515ACC814A3F}"/>
              </a:ext>
            </a:extLst>
          </p:cNvPr>
          <p:cNvSpPr>
            <a:spLocks noGrp="1"/>
          </p:cNvSpPr>
          <p:nvPr>
            <p:ph type="body" idx="3"/>
          </p:nvPr>
        </p:nvSpPr>
        <p:spPr>
          <a:xfrm>
            <a:off x="341313" y="-1497013"/>
            <a:ext cx="1687512" cy="3978276"/>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072" r:id="rId1"/>
    <p:sldLayoutId id="2147485073" r:id="rId2"/>
    <p:sldLayoutId id="2147485074" r:id="rId3"/>
    <p:sldLayoutId id="2147485075" r:id="rId4"/>
    <p:sldLayoutId id="2147485076" r:id="rId5"/>
    <p:sldLayoutId id="2147485077" r:id="rId6"/>
    <p:sldLayoutId id="2147485078" r:id="rId7"/>
    <p:sldLayoutId id="2147485079" r:id="rId8"/>
    <p:sldLayoutId id="2147485080" r:id="rId9"/>
    <p:sldLayoutId id="2147485081" r:id="rId10"/>
    <p:sldLayoutId id="2147485082" r:id="rId11"/>
    <p:sldLayoutId id="2147485083"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rgbClr val="CB0017"/>
        </a:solidFill>
        <a:effectLst/>
      </p:bgPr>
    </p:bg>
    <p:spTree>
      <p:nvGrpSpPr>
        <p:cNvPr id="1" name=""/>
        <p:cNvGrpSpPr/>
        <p:nvPr/>
      </p:nvGrpSpPr>
      <p:grpSpPr>
        <a:xfrm>
          <a:off x="0" y="0"/>
          <a:ext cx="0" cy="0"/>
          <a:chOff x="0" y="0"/>
          <a:chExt cx="0" cy="0"/>
        </a:xfrm>
      </p:grpSpPr>
      <p:sp>
        <p:nvSpPr>
          <p:cNvPr id="127" name="Rectángulo 9">
            <a:extLst>
              <a:ext uri="{FF2B5EF4-FFF2-40B4-BE49-F238E27FC236}">
                <a16:creationId xmlns:a16="http://schemas.microsoft.com/office/drawing/2014/main" id="{76034BF2-1BB3-D792-7B73-3B3D21565BE1}"/>
              </a:ext>
            </a:extLst>
          </p:cNvPr>
          <p:cNvSpPr/>
          <p:nvPr/>
        </p:nvSpPr>
        <p:spPr>
          <a:xfrm>
            <a:off x="0" y="0"/>
            <a:ext cx="2466975" cy="6858000"/>
          </a:xfrm>
          <a:prstGeom prst="rect">
            <a:avLst/>
          </a:prstGeom>
          <a:solidFill>
            <a:srgbClr val="FFFFFF"/>
          </a:solidFill>
          <a:ln w="12600" cap="flat" cmpd="sng" algn="ctr">
            <a:solidFill>
              <a:srgbClr val="FFFFFF"/>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128" name="Rectángulo 4">
            <a:extLst>
              <a:ext uri="{FF2B5EF4-FFF2-40B4-BE49-F238E27FC236}">
                <a16:creationId xmlns:a16="http://schemas.microsoft.com/office/drawing/2014/main" id="{4EEA6ADA-6EA5-2512-904C-1AFBE90511D7}"/>
              </a:ext>
            </a:extLst>
          </p:cNvPr>
          <p:cNvSpPr/>
          <p:nvPr/>
        </p:nvSpPr>
        <p:spPr>
          <a:xfrm rot="5400000">
            <a:off x="5522913" y="-3055938"/>
            <a:ext cx="2762250" cy="8874125"/>
          </a:xfrm>
          <a:prstGeom prst="rect">
            <a:avLst/>
          </a:prstGeom>
          <a:solidFill>
            <a:srgbClr val="000000"/>
          </a:solidFill>
          <a:ln w="12600" cap="flat" cmpd="sng" algn="ctr">
            <a:noFill/>
            <a:prstDash val="solid"/>
            <a:round/>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129" name="PlaceHolder 1">
            <a:extLst>
              <a:ext uri="{FF2B5EF4-FFF2-40B4-BE49-F238E27FC236}">
                <a16:creationId xmlns:a16="http://schemas.microsoft.com/office/drawing/2014/main" id="{513F4C10-17B8-6037-B310-656DD0752463}"/>
              </a:ext>
            </a:extLst>
          </p:cNvPr>
          <p:cNvSpPr>
            <a:spLocks noGrp="1"/>
          </p:cNvSpPr>
          <p:nvPr>
            <p:ph type="title"/>
          </p:nvPr>
        </p:nvSpPr>
        <p:spPr>
          <a:xfrm>
            <a:off x="2820988" y="549275"/>
            <a:ext cx="4657725" cy="1141413"/>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Título presentación</a:t>
            </a:r>
            <a:br>
              <a:rPr lang="es-ES" altLang="es-ES"/>
            </a:br>
            <a:r>
              <a:rPr lang="en-US" altLang="es-ES"/>
              <a:t>2ª línea</a:t>
            </a:r>
          </a:p>
        </p:txBody>
      </p:sp>
      <p:sp>
        <p:nvSpPr>
          <p:cNvPr id="130" name="PlaceHolder 2">
            <a:extLst>
              <a:ext uri="{FF2B5EF4-FFF2-40B4-BE49-F238E27FC236}">
                <a16:creationId xmlns:a16="http://schemas.microsoft.com/office/drawing/2014/main" id="{1720CBE9-30DF-87A8-CEB3-7A1DE4E2BCCC}"/>
              </a:ext>
            </a:extLst>
          </p:cNvPr>
          <p:cNvSpPr>
            <a:spLocks noGrp="1"/>
          </p:cNvSpPr>
          <p:nvPr>
            <p:ph type="body" idx="1"/>
          </p:nvPr>
        </p:nvSpPr>
        <p:spPr>
          <a:xfrm>
            <a:off x="2820988" y="2155825"/>
            <a:ext cx="4657725" cy="323850"/>
          </a:xfrm>
          <a:prstGeom prst="rect">
            <a:avLst/>
          </a:prstGeom>
          <a:noFill/>
          <a:ln w="0">
            <a:noFill/>
          </a:ln>
        </p:spPr>
        <p:txBody>
          <a:bodyPr lIns="0" anchor="ctr">
            <a:noAutofit/>
          </a:bodyPr>
          <a:lstStyle/>
          <a:p>
            <a:pPr lvl="0"/>
            <a:r>
              <a:rPr lang="es-ES" noProof="0"/>
              <a:t>Nombre profesor</a:t>
            </a:r>
            <a:endParaRPr lang="en-US" noProof="0"/>
          </a:p>
        </p:txBody>
      </p:sp>
      <p:pic>
        <p:nvPicPr>
          <p:cNvPr id="34822" name="Gráfico 3">
            <a:extLst>
              <a:ext uri="{FF2B5EF4-FFF2-40B4-BE49-F238E27FC236}">
                <a16:creationId xmlns:a16="http://schemas.microsoft.com/office/drawing/2014/main" id="{7DC64594-BDD9-18B9-4758-05BFED46871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313" y="336550"/>
            <a:ext cx="1757362"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132" name="PlaceHolder 3">
            <a:extLst>
              <a:ext uri="{FF2B5EF4-FFF2-40B4-BE49-F238E27FC236}">
                <a16:creationId xmlns:a16="http://schemas.microsoft.com/office/drawing/2014/main" id="{CF024E5E-ABAA-6CC7-2451-8567412CB305}"/>
              </a:ext>
            </a:extLst>
          </p:cNvPr>
          <p:cNvSpPr>
            <a:spLocks noGrp="1"/>
          </p:cNvSpPr>
          <p:nvPr>
            <p:ph type="body" idx="2"/>
          </p:nvPr>
        </p:nvSpPr>
        <p:spPr>
          <a:xfrm>
            <a:off x="2466975" y="2767013"/>
            <a:ext cx="8874125" cy="4103687"/>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133" name="PlaceHolder 4">
            <a:extLst>
              <a:ext uri="{FF2B5EF4-FFF2-40B4-BE49-F238E27FC236}">
                <a16:creationId xmlns:a16="http://schemas.microsoft.com/office/drawing/2014/main" id="{A2BDB4AC-F08F-AF89-AF2B-E2EE407CC101}"/>
              </a:ext>
            </a:extLst>
          </p:cNvPr>
          <p:cNvSpPr>
            <a:spLocks noGrp="1"/>
          </p:cNvSpPr>
          <p:nvPr>
            <p:ph type="body" idx="3"/>
          </p:nvPr>
        </p:nvSpPr>
        <p:spPr>
          <a:xfrm>
            <a:off x="341313" y="-1497013"/>
            <a:ext cx="1687512" cy="3978276"/>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084" r:id="rId1"/>
    <p:sldLayoutId id="2147485085" r:id="rId2"/>
    <p:sldLayoutId id="2147485086" r:id="rId3"/>
    <p:sldLayoutId id="2147485087" r:id="rId4"/>
    <p:sldLayoutId id="2147485088" r:id="rId5"/>
    <p:sldLayoutId id="2147485089" r:id="rId6"/>
    <p:sldLayoutId id="2147485090" r:id="rId7"/>
    <p:sldLayoutId id="2147485091" r:id="rId8"/>
    <p:sldLayoutId id="2147485092" r:id="rId9"/>
    <p:sldLayoutId id="2147485093" r:id="rId10"/>
    <p:sldLayoutId id="2147485094" r:id="rId11"/>
    <p:sldLayoutId id="2147485095"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0" name="PlaceHolder 1">
            <a:extLst>
              <a:ext uri="{FF2B5EF4-FFF2-40B4-BE49-F238E27FC236}">
                <a16:creationId xmlns:a16="http://schemas.microsoft.com/office/drawing/2014/main" id="{D7E8F07E-DCCB-7346-C7ED-81182A5F017A}"/>
              </a:ext>
            </a:extLst>
          </p:cNvPr>
          <p:cNvSpPr>
            <a:spLocks noGrp="1"/>
          </p:cNvSpPr>
          <p:nvPr>
            <p:ph type="body"/>
          </p:nvPr>
        </p:nvSpPr>
        <p:spPr>
          <a:xfrm>
            <a:off x="7669213" y="0"/>
            <a:ext cx="4570412" cy="6858000"/>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171" name="PlaceHolder 2">
            <a:extLst>
              <a:ext uri="{FF2B5EF4-FFF2-40B4-BE49-F238E27FC236}">
                <a16:creationId xmlns:a16="http://schemas.microsoft.com/office/drawing/2014/main" id="{7C20534B-1637-68B0-8110-62596EA4B028}"/>
              </a:ext>
            </a:extLst>
          </p:cNvPr>
          <p:cNvSpPr>
            <a:spLocks noGrp="1"/>
          </p:cNvSpPr>
          <p:nvPr>
            <p:ph type="title" idx="1"/>
          </p:nvPr>
        </p:nvSpPr>
        <p:spPr>
          <a:xfrm>
            <a:off x="1422400" y="558800"/>
            <a:ext cx="5521325" cy="615950"/>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Titular</a:t>
            </a:r>
          </a:p>
        </p:txBody>
      </p:sp>
      <p:sp>
        <p:nvSpPr>
          <p:cNvPr id="172" name="PlaceHolder 3">
            <a:extLst>
              <a:ext uri="{FF2B5EF4-FFF2-40B4-BE49-F238E27FC236}">
                <a16:creationId xmlns:a16="http://schemas.microsoft.com/office/drawing/2014/main" id="{100F1819-ED08-522F-F2B2-943DD09C5B97}"/>
              </a:ext>
            </a:extLst>
          </p:cNvPr>
          <p:cNvSpPr>
            <a:spLocks noGrp="1"/>
          </p:cNvSpPr>
          <p:nvPr>
            <p:ph type="body" idx="2"/>
          </p:nvPr>
        </p:nvSpPr>
        <p:spPr>
          <a:xfrm>
            <a:off x="1422400" y="2079625"/>
            <a:ext cx="5521325" cy="3700463"/>
          </a:xfrm>
          <a:prstGeom prst="rect">
            <a:avLst/>
          </a:prstGeom>
          <a:noFill/>
          <a:ln w="0">
            <a:noFill/>
          </a:ln>
        </p:spPr>
        <p:txBody>
          <a:bodyPr lIns="0" tIns="0" rIns="0" bIns="0" anchor="t">
            <a:noAutofit/>
          </a:bodyPr>
          <a:lstStyle/>
          <a:p>
            <a:pPr lvl="0"/>
            <a:r>
              <a:rPr lang="en-US" noProof="0"/>
              <a:t>Click to edit Master text styles</a:t>
            </a:r>
          </a:p>
        </p:txBody>
      </p:sp>
      <p:sp>
        <p:nvSpPr>
          <p:cNvPr id="173" name="Rectángulo 9">
            <a:extLst>
              <a:ext uri="{FF2B5EF4-FFF2-40B4-BE49-F238E27FC236}">
                <a16:creationId xmlns:a16="http://schemas.microsoft.com/office/drawing/2014/main" id="{E8952B98-CD80-05C9-A201-B6EDF2E90B72}"/>
              </a:ext>
            </a:extLst>
          </p:cNvPr>
          <p:cNvSpPr/>
          <p:nvPr/>
        </p:nvSpPr>
        <p:spPr>
          <a:xfrm>
            <a:off x="0" y="0"/>
            <a:ext cx="990600"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174" name="PlaceHolder 4">
            <a:extLst>
              <a:ext uri="{FF2B5EF4-FFF2-40B4-BE49-F238E27FC236}">
                <a16:creationId xmlns:a16="http://schemas.microsoft.com/office/drawing/2014/main" id="{EA268640-B446-DBB0-B312-207D067361DC}"/>
              </a:ext>
            </a:extLst>
          </p:cNvPr>
          <p:cNvSpPr>
            <a:spLocks noGrp="1"/>
          </p:cNvSpPr>
          <p:nvPr>
            <p:ph type="body" idx="3"/>
          </p:nvPr>
        </p:nvSpPr>
        <p:spPr>
          <a:xfrm>
            <a:off x="7669213" y="6130925"/>
            <a:ext cx="4570412" cy="727075"/>
          </a:xfrm>
          <a:prstGeom prst="rect">
            <a:avLst/>
          </a:prstGeom>
          <a:solidFill>
            <a:srgbClr val="CB0017"/>
          </a:solidFill>
          <a:ln w="0">
            <a:noFill/>
          </a:ln>
        </p:spPr>
        <p:txBody>
          <a:bodyPr vert="horz" wrap="square" lIns="0" tIns="0" rIns="0" bIns="0" numCol="1" anchor="ctr" anchorCtr="0" compatLnSpc="1">
            <a:prstTxWarp prst="textNoShape">
              <a:avLst/>
            </a:prstTxWarp>
            <a:normAutofit/>
          </a:bodyPr>
          <a:lstStyle/>
          <a:p>
            <a:pPr lvl="0"/>
            <a:r>
              <a:rPr lang="es-ES" altLang="es-ES"/>
              <a:t>Créditos foto</a:t>
            </a:r>
            <a:endParaRPr lang="en-US" altLang="es-ES"/>
          </a:p>
        </p:txBody>
      </p:sp>
      <p:pic>
        <p:nvPicPr>
          <p:cNvPr id="35847" name="Gráfico 21">
            <a:extLst>
              <a:ext uri="{FF2B5EF4-FFF2-40B4-BE49-F238E27FC236}">
                <a16:creationId xmlns:a16="http://schemas.microsoft.com/office/drawing/2014/main" id="{E42F05F3-416C-9911-1342-F26C682098A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r="79094"/>
          <a:stretch>
            <a:fillRect/>
          </a:stretch>
        </p:blipFill>
        <p:spPr bwMode="auto">
          <a:xfrm>
            <a:off x="341313" y="336550"/>
            <a:ext cx="368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176" name="PlaceHolder 5">
            <a:extLst>
              <a:ext uri="{FF2B5EF4-FFF2-40B4-BE49-F238E27FC236}">
                <a16:creationId xmlns:a16="http://schemas.microsoft.com/office/drawing/2014/main" id="{EB8110B2-FC7C-AAFF-A91C-FC9DD55C0191}"/>
              </a:ext>
            </a:extLst>
          </p:cNvPr>
          <p:cNvSpPr>
            <a:spLocks noGrp="1"/>
          </p:cNvSpPr>
          <p:nvPr>
            <p:ph type="body" idx="4"/>
          </p:nvPr>
        </p:nvSpPr>
        <p:spPr>
          <a:xfrm>
            <a:off x="1422400" y="2614613"/>
            <a:ext cx="5521325" cy="3978275"/>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096" r:id="rId1"/>
    <p:sldLayoutId id="2147485097" r:id="rId2"/>
    <p:sldLayoutId id="2147485098" r:id="rId3"/>
    <p:sldLayoutId id="2147485099" r:id="rId4"/>
    <p:sldLayoutId id="2147485100" r:id="rId5"/>
    <p:sldLayoutId id="2147485101" r:id="rId6"/>
    <p:sldLayoutId id="2147485102" r:id="rId7"/>
    <p:sldLayoutId id="2147485103" r:id="rId8"/>
    <p:sldLayoutId id="2147485104" r:id="rId9"/>
    <p:sldLayoutId id="2147485105" r:id="rId10"/>
    <p:sldLayoutId id="2147485106" r:id="rId11"/>
    <p:sldLayoutId id="2147485107"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7" name="PlaceHolder 1">
            <a:extLst>
              <a:ext uri="{FF2B5EF4-FFF2-40B4-BE49-F238E27FC236}">
                <a16:creationId xmlns:a16="http://schemas.microsoft.com/office/drawing/2014/main" id="{760E4AC9-1964-48EF-3943-9D02E146CD88}"/>
              </a:ext>
            </a:extLst>
          </p:cNvPr>
          <p:cNvSpPr>
            <a:spLocks noGrp="1"/>
          </p:cNvSpPr>
          <p:nvPr>
            <p:ph type="body"/>
          </p:nvPr>
        </p:nvSpPr>
        <p:spPr>
          <a:xfrm>
            <a:off x="7669213" y="0"/>
            <a:ext cx="4570412" cy="6858000"/>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638" name="PlaceHolder 2">
            <a:extLst>
              <a:ext uri="{FF2B5EF4-FFF2-40B4-BE49-F238E27FC236}">
                <a16:creationId xmlns:a16="http://schemas.microsoft.com/office/drawing/2014/main" id="{4995C80B-C218-9F6F-3751-7F0367C60F55}"/>
              </a:ext>
            </a:extLst>
          </p:cNvPr>
          <p:cNvSpPr>
            <a:spLocks noGrp="1"/>
          </p:cNvSpPr>
          <p:nvPr>
            <p:ph type="title" idx="1"/>
          </p:nvPr>
        </p:nvSpPr>
        <p:spPr>
          <a:xfrm>
            <a:off x="1422400" y="558800"/>
            <a:ext cx="5521325" cy="615950"/>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Titular</a:t>
            </a:r>
          </a:p>
        </p:txBody>
      </p:sp>
      <p:sp>
        <p:nvSpPr>
          <p:cNvPr id="639" name="PlaceHolder 3">
            <a:extLst>
              <a:ext uri="{FF2B5EF4-FFF2-40B4-BE49-F238E27FC236}">
                <a16:creationId xmlns:a16="http://schemas.microsoft.com/office/drawing/2014/main" id="{0E3E94E9-9EE5-72AA-39FA-711380CBD817}"/>
              </a:ext>
            </a:extLst>
          </p:cNvPr>
          <p:cNvSpPr>
            <a:spLocks noGrp="1"/>
          </p:cNvSpPr>
          <p:nvPr>
            <p:ph type="body" idx="2"/>
          </p:nvPr>
        </p:nvSpPr>
        <p:spPr>
          <a:xfrm>
            <a:off x="1422400" y="2079625"/>
            <a:ext cx="5521325" cy="3700463"/>
          </a:xfrm>
          <a:prstGeom prst="rect">
            <a:avLst/>
          </a:prstGeom>
          <a:noFill/>
          <a:ln w="0">
            <a:noFill/>
          </a:ln>
        </p:spPr>
        <p:txBody>
          <a:bodyPr lIns="0" tIns="0" rIns="0" bIns="0" anchor="t">
            <a:noAutofit/>
          </a:bodyPr>
          <a:lstStyle/>
          <a:p>
            <a:pPr lvl="0"/>
            <a:r>
              <a:rPr lang="en-US" noProof="0"/>
              <a:t>Click to edit Master text styles</a:t>
            </a:r>
          </a:p>
        </p:txBody>
      </p:sp>
      <p:sp>
        <p:nvSpPr>
          <p:cNvPr id="640" name="Rectángulo 9">
            <a:extLst>
              <a:ext uri="{FF2B5EF4-FFF2-40B4-BE49-F238E27FC236}">
                <a16:creationId xmlns:a16="http://schemas.microsoft.com/office/drawing/2014/main" id="{A601C4E7-4BA3-715D-E651-58D8ECC5BAD2}"/>
              </a:ext>
            </a:extLst>
          </p:cNvPr>
          <p:cNvSpPr/>
          <p:nvPr/>
        </p:nvSpPr>
        <p:spPr>
          <a:xfrm>
            <a:off x="0" y="0"/>
            <a:ext cx="990600"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641" name="PlaceHolder 4">
            <a:extLst>
              <a:ext uri="{FF2B5EF4-FFF2-40B4-BE49-F238E27FC236}">
                <a16:creationId xmlns:a16="http://schemas.microsoft.com/office/drawing/2014/main" id="{8F83B7ED-19FF-0E38-F7A8-306FD8A6F04A}"/>
              </a:ext>
            </a:extLst>
          </p:cNvPr>
          <p:cNvSpPr>
            <a:spLocks noGrp="1"/>
          </p:cNvSpPr>
          <p:nvPr>
            <p:ph type="body" idx="3"/>
          </p:nvPr>
        </p:nvSpPr>
        <p:spPr>
          <a:xfrm>
            <a:off x="7669213" y="6130925"/>
            <a:ext cx="4570412" cy="727075"/>
          </a:xfrm>
          <a:prstGeom prst="rect">
            <a:avLst/>
          </a:prstGeom>
          <a:solidFill>
            <a:srgbClr val="CB0017"/>
          </a:solidFill>
          <a:ln w="0">
            <a:noFill/>
          </a:ln>
        </p:spPr>
        <p:txBody>
          <a:bodyPr vert="horz" wrap="square" lIns="0" tIns="0" rIns="0" bIns="0" numCol="1" anchor="ctr" anchorCtr="0" compatLnSpc="1">
            <a:prstTxWarp prst="textNoShape">
              <a:avLst/>
            </a:prstTxWarp>
            <a:normAutofit/>
          </a:bodyPr>
          <a:lstStyle/>
          <a:p>
            <a:pPr lvl="0"/>
            <a:r>
              <a:rPr lang="es-ES" altLang="es-ES"/>
              <a:t>Créditos foto</a:t>
            </a:r>
            <a:endParaRPr lang="en-US" altLang="es-ES"/>
          </a:p>
        </p:txBody>
      </p:sp>
      <p:pic>
        <p:nvPicPr>
          <p:cNvPr id="36871" name="Gráfico 21">
            <a:extLst>
              <a:ext uri="{FF2B5EF4-FFF2-40B4-BE49-F238E27FC236}">
                <a16:creationId xmlns:a16="http://schemas.microsoft.com/office/drawing/2014/main" id="{2360AAF2-18CF-0DDA-C137-66CD0C723C7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r="79094"/>
          <a:stretch>
            <a:fillRect/>
          </a:stretch>
        </p:blipFill>
        <p:spPr bwMode="auto">
          <a:xfrm>
            <a:off x="341313" y="336550"/>
            <a:ext cx="368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643" name="PlaceHolder 5">
            <a:extLst>
              <a:ext uri="{FF2B5EF4-FFF2-40B4-BE49-F238E27FC236}">
                <a16:creationId xmlns:a16="http://schemas.microsoft.com/office/drawing/2014/main" id="{483EC374-CD49-8C11-1AA9-1444D324D097}"/>
              </a:ext>
            </a:extLst>
          </p:cNvPr>
          <p:cNvSpPr>
            <a:spLocks noGrp="1"/>
          </p:cNvSpPr>
          <p:nvPr>
            <p:ph type="body" idx="4"/>
          </p:nvPr>
        </p:nvSpPr>
        <p:spPr>
          <a:xfrm>
            <a:off x="1422400" y="2614613"/>
            <a:ext cx="5521325" cy="3978275"/>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108" r:id="rId1"/>
    <p:sldLayoutId id="2147485109" r:id="rId2"/>
    <p:sldLayoutId id="2147485110" r:id="rId3"/>
    <p:sldLayoutId id="2147485111" r:id="rId4"/>
    <p:sldLayoutId id="2147485112" r:id="rId5"/>
    <p:sldLayoutId id="2147485113" r:id="rId6"/>
    <p:sldLayoutId id="2147485114" r:id="rId7"/>
    <p:sldLayoutId id="2147485115" r:id="rId8"/>
    <p:sldLayoutId id="2147485116" r:id="rId9"/>
    <p:sldLayoutId id="2147485117" r:id="rId10"/>
    <p:sldLayoutId id="2147485118" r:id="rId11"/>
    <p:sldLayoutId id="2147485119"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rgbClr val="CB0017"/>
        </a:solidFill>
        <a:effectLst/>
      </p:bgPr>
    </p:bg>
    <p:spTree>
      <p:nvGrpSpPr>
        <p:cNvPr id="1" name=""/>
        <p:cNvGrpSpPr/>
        <p:nvPr/>
      </p:nvGrpSpPr>
      <p:grpSpPr>
        <a:xfrm>
          <a:off x="0" y="0"/>
          <a:ext cx="0" cy="0"/>
          <a:chOff x="0" y="0"/>
          <a:chExt cx="0" cy="0"/>
        </a:xfrm>
      </p:grpSpPr>
      <p:sp>
        <p:nvSpPr>
          <p:cNvPr id="680" name="Rectángulo 9">
            <a:extLst>
              <a:ext uri="{FF2B5EF4-FFF2-40B4-BE49-F238E27FC236}">
                <a16:creationId xmlns:a16="http://schemas.microsoft.com/office/drawing/2014/main" id="{6C88785B-5628-3037-D805-31CBC0FCA1E0}"/>
              </a:ext>
            </a:extLst>
          </p:cNvPr>
          <p:cNvSpPr/>
          <p:nvPr/>
        </p:nvSpPr>
        <p:spPr>
          <a:xfrm>
            <a:off x="0" y="0"/>
            <a:ext cx="2466975" cy="6858000"/>
          </a:xfrm>
          <a:prstGeom prst="rect">
            <a:avLst/>
          </a:prstGeom>
          <a:solidFill>
            <a:srgbClr val="FFFFFF"/>
          </a:solidFill>
          <a:ln w="12600" cap="flat" cmpd="sng" algn="ctr">
            <a:solidFill>
              <a:srgbClr val="FFFFFF"/>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681" name="Rectángulo 4">
            <a:extLst>
              <a:ext uri="{FF2B5EF4-FFF2-40B4-BE49-F238E27FC236}">
                <a16:creationId xmlns:a16="http://schemas.microsoft.com/office/drawing/2014/main" id="{2A28149E-B79B-7091-109D-FA87AE7BAA6F}"/>
              </a:ext>
            </a:extLst>
          </p:cNvPr>
          <p:cNvSpPr/>
          <p:nvPr/>
        </p:nvSpPr>
        <p:spPr>
          <a:xfrm rot="5400000">
            <a:off x="5522913" y="-3055938"/>
            <a:ext cx="2762250" cy="8874125"/>
          </a:xfrm>
          <a:prstGeom prst="rect">
            <a:avLst/>
          </a:prstGeom>
          <a:solidFill>
            <a:srgbClr val="000000"/>
          </a:solidFill>
          <a:ln w="12600" cap="flat" cmpd="sng" algn="ctr">
            <a:noFill/>
            <a:prstDash val="solid"/>
            <a:round/>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682" name="PlaceHolder 1">
            <a:extLst>
              <a:ext uri="{FF2B5EF4-FFF2-40B4-BE49-F238E27FC236}">
                <a16:creationId xmlns:a16="http://schemas.microsoft.com/office/drawing/2014/main" id="{814F50FB-D069-F0B3-1EF8-9BC4A214E053}"/>
              </a:ext>
            </a:extLst>
          </p:cNvPr>
          <p:cNvSpPr>
            <a:spLocks noGrp="1"/>
          </p:cNvSpPr>
          <p:nvPr>
            <p:ph type="title"/>
          </p:nvPr>
        </p:nvSpPr>
        <p:spPr>
          <a:xfrm>
            <a:off x="2820988" y="549275"/>
            <a:ext cx="4657725" cy="1141413"/>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Título presentación</a:t>
            </a:r>
            <a:br>
              <a:rPr lang="es-ES" altLang="es-ES"/>
            </a:br>
            <a:r>
              <a:rPr lang="en-US" altLang="es-ES"/>
              <a:t>2ª línea</a:t>
            </a:r>
          </a:p>
        </p:txBody>
      </p:sp>
      <p:sp>
        <p:nvSpPr>
          <p:cNvPr id="683" name="PlaceHolder 2">
            <a:extLst>
              <a:ext uri="{FF2B5EF4-FFF2-40B4-BE49-F238E27FC236}">
                <a16:creationId xmlns:a16="http://schemas.microsoft.com/office/drawing/2014/main" id="{DEE643B8-AF3F-0151-F0FE-C8E338A21CE6}"/>
              </a:ext>
            </a:extLst>
          </p:cNvPr>
          <p:cNvSpPr>
            <a:spLocks noGrp="1"/>
          </p:cNvSpPr>
          <p:nvPr>
            <p:ph type="body" idx="1"/>
          </p:nvPr>
        </p:nvSpPr>
        <p:spPr>
          <a:xfrm>
            <a:off x="2820988" y="2155825"/>
            <a:ext cx="4657725" cy="323850"/>
          </a:xfrm>
          <a:prstGeom prst="rect">
            <a:avLst/>
          </a:prstGeom>
          <a:noFill/>
          <a:ln w="0">
            <a:noFill/>
          </a:ln>
        </p:spPr>
        <p:txBody>
          <a:bodyPr lIns="0" anchor="ctr">
            <a:noAutofit/>
          </a:bodyPr>
          <a:lstStyle/>
          <a:p>
            <a:pPr lvl="0"/>
            <a:r>
              <a:rPr lang="es-ES" noProof="0"/>
              <a:t>Nombre profesor</a:t>
            </a:r>
            <a:endParaRPr lang="en-US" noProof="0"/>
          </a:p>
        </p:txBody>
      </p:sp>
      <p:pic>
        <p:nvPicPr>
          <p:cNvPr id="37894" name="Gráfico 3">
            <a:extLst>
              <a:ext uri="{FF2B5EF4-FFF2-40B4-BE49-F238E27FC236}">
                <a16:creationId xmlns:a16="http://schemas.microsoft.com/office/drawing/2014/main" id="{B9F56B62-E535-B95E-A682-AFEE3AE4C45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313" y="336550"/>
            <a:ext cx="1757362"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685" name="PlaceHolder 3">
            <a:extLst>
              <a:ext uri="{FF2B5EF4-FFF2-40B4-BE49-F238E27FC236}">
                <a16:creationId xmlns:a16="http://schemas.microsoft.com/office/drawing/2014/main" id="{94D29A46-C432-9F29-5934-850C87A94C25}"/>
              </a:ext>
            </a:extLst>
          </p:cNvPr>
          <p:cNvSpPr>
            <a:spLocks noGrp="1"/>
          </p:cNvSpPr>
          <p:nvPr>
            <p:ph type="body" idx="2"/>
          </p:nvPr>
        </p:nvSpPr>
        <p:spPr>
          <a:xfrm>
            <a:off x="2466975" y="2767013"/>
            <a:ext cx="8874125" cy="4103687"/>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686" name="PlaceHolder 4">
            <a:extLst>
              <a:ext uri="{FF2B5EF4-FFF2-40B4-BE49-F238E27FC236}">
                <a16:creationId xmlns:a16="http://schemas.microsoft.com/office/drawing/2014/main" id="{82A78D40-F6D9-4F4F-9B2E-669712E1F8D2}"/>
              </a:ext>
            </a:extLst>
          </p:cNvPr>
          <p:cNvSpPr>
            <a:spLocks noGrp="1"/>
          </p:cNvSpPr>
          <p:nvPr>
            <p:ph type="body" idx="3"/>
          </p:nvPr>
        </p:nvSpPr>
        <p:spPr>
          <a:xfrm>
            <a:off x="341313" y="-1497013"/>
            <a:ext cx="1687512" cy="3978276"/>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120" r:id="rId1"/>
    <p:sldLayoutId id="2147485121" r:id="rId2"/>
    <p:sldLayoutId id="2147485122" r:id="rId3"/>
    <p:sldLayoutId id="2147485123" r:id="rId4"/>
    <p:sldLayoutId id="2147485124" r:id="rId5"/>
    <p:sldLayoutId id="2147485125" r:id="rId6"/>
    <p:sldLayoutId id="2147485126" r:id="rId7"/>
    <p:sldLayoutId id="2147485127" r:id="rId8"/>
    <p:sldLayoutId id="2147485128" r:id="rId9"/>
    <p:sldLayoutId id="2147485129" r:id="rId10"/>
    <p:sldLayoutId id="2147485130" r:id="rId11"/>
    <p:sldLayoutId id="2147485131"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 name="Rectángulo 2">
            <a:extLst>
              <a:ext uri="{FF2B5EF4-FFF2-40B4-BE49-F238E27FC236}">
                <a16:creationId xmlns:a16="http://schemas.microsoft.com/office/drawing/2014/main" id="{D8EBC319-039D-7332-4202-2DB2ABD79C52}"/>
              </a:ext>
            </a:extLst>
          </p:cNvPr>
          <p:cNvSpPr/>
          <p:nvPr/>
        </p:nvSpPr>
        <p:spPr>
          <a:xfrm>
            <a:off x="996950" y="0"/>
            <a:ext cx="9531350" cy="6858000"/>
          </a:xfrm>
          <a:prstGeom prst="rect">
            <a:avLst/>
          </a:prstGeom>
          <a:solidFill>
            <a:srgbClr val="CB0017"/>
          </a:solidFill>
          <a:ln w="12600" cap="flat" cmpd="sng" algn="ctr">
            <a:noFill/>
            <a:prstDash val="solid"/>
            <a:round/>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594" name="Rectángulo 8">
            <a:extLst>
              <a:ext uri="{FF2B5EF4-FFF2-40B4-BE49-F238E27FC236}">
                <a16:creationId xmlns:a16="http://schemas.microsoft.com/office/drawing/2014/main" id="{3D3E6164-9C43-DA5C-D269-666349281E61}"/>
              </a:ext>
            </a:extLst>
          </p:cNvPr>
          <p:cNvSpPr/>
          <p:nvPr/>
        </p:nvSpPr>
        <p:spPr>
          <a:xfrm>
            <a:off x="0" y="0"/>
            <a:ext cx="990600"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595" name="PlaceHolder 1">
            <a:extLst>
              <a:ext uri="{FF2B5EF4-FFF2-40B4-BE49-F238E27FC236}">
                <a16:creationId xmlns:a16="http://schemas.microsoft.com/office/drawing/2014/main" id="{CE7E00F3-C204-1AD7-4B01-1F5C75F8DD97}"/>
              </a:ext>
            </a:extLst>
          </p:cNvPr>
          <p:cNvSpPr>
            <a:spLocks noGrp="1"/>
          </p:cNvSpPr>
          <p:nvPr>
            <p:ph type="body"/>
          </p:nvPr>
        </p:nvSpPr>
        <p:spPr>
          <a:xfrm>
            <a:off x="1466850" y="1714500"/>
            <a:ext cx="7867650" cy="733425"/>
          </a:xfrm>
          <a:prstGeom prst="rect">
            <a:avLst/>
          </a:prstGeom>
          <a:noFill/>
          <a:ln w="0">
            <a:noFill/>
          </a:ln>
        </p:spPr>
        <p:txBody>
          <a:bodyPr lIns="0" tIns="0" rIns="0" bIns="0" anchor="t">
            <a:normAutofit/>
          </a:bodyPr>
          <a:lstStyle/>
          <a:p>
            <a:pPr lvl="0"/>
            <a:r>
              <a:rPr lang="es-ES" noProof="0"/>
              <a:t>Textos</a:t>
            </a:r>
            <a:endParaRPr lang="en-US" noProof="0"/>
          </a:p>
        </p:txBody>
      </p:sp>
      <p:sp>
        <p:nvSpPr>
          <p:cNvPr id="596" name="PlaceHolder 2">
            <a:extLst>
              <a:ext uri="{FF2B5EF4-FFF2-40B4-BE49-F238E27FC236}">
                <a16:creationId xmlns:a16="http://schemas.microsoft.com/office/drawing/2014/main" id="{82EAF572-4372-2F6C-C6CD-608775A235AB}"/>
              </a:ext>
            </a:extLst>
          </p:cNvPr>
          <p:cNvSpPr>
            <a:spLocks noGrp="1"/>
          </p:cNvSpPr>
          <p:nvPr>
            <p:ph type="body" idx="1"/>
          </p:nvPr>
        </p:nvSpPr>
        <p:spPr>
          <a:xfrm>
            <a:off x="1466850" y="4398963"/>
            <a:ext cx="2916238" cy="1897062"/>
          </a:xfrm>
          <a:prstGeom prst="rect">
            <a:avLst/>
          </a:prstGeom>
          <a:noFill/>
          <a:ln w="0">
            <a:noFill/>
          </a:ln>
        </p:spPr>
        <p:txBody>
          <a:bodyPr lIns="0" tIns="0" rIns="0" bIns="0" anchor="t">
            <a:normAutofit/>
          </a:bodyPr>
          <a:lstStyle/>
          <a:p>
            <a:pPr lvl="0"/>
            <a:r>
              <a:rPr lang="es-ES" noProof="0"/>
              <a:t>Textos</a:t>
            </a:r>
            <a:endParaRPr lang="en-US" noProof="0"/>
          </a:p>
        </p:txBody>
      </p:sp>
      <p:sp>
        <p:nvSpPr>
          <p:cNvPr id="597" name="PlaceHolder 3">
            <a:extLst>
              <a:ext uri="{FF2B5EF4-FFF2-40B4-BE49-F238E27FC236}">
                <a16:creationId xmlns:a16="http://schemas.microsoft.com/office/drawing/2014/main" id="{13A43A4A-F73E-E492-9CE9-EEB589CC2CAF}"/>
              </a:ext>
            </a:extLst>
          </p:cNvPr>
          <p:cNvSpPr>
            <a:spLocks noGrp="1"/>
          </p:cNvSpPr>
          <p:nvPr>
            <p:ph type="body" idx="2"/>
          </p:nvPr>
        </p:nvSpPr>
        <p:spPr>
          <a:xfrm>
            <a:off x="4946650" y="4398963"/>
            <a:ext cx="2916238" cy="236537"/>
          </a:xfrm>
          <a:prstGeom prst="rect">
            <a:avLst/>
          </a:prstGeom>
          <a:noFill/>
          <a:ln w="0">
            <a:noFill/>
          </a:ln>
        </p:spPr>
        <p:txBody>
          <a:bodyPr lIns="0" tIns="0" rIns="0" bIns="0" anchor="t">
            <a:normAutofit/>
          </a:bodyPr>
          <a:lstStyle/>
          <a:p>
            <a:pPr lvl="0"/>
            <a:r>
              <a:rPr lang="es-ES" noProof="0"/>
              <a:t>Contacto</a:t>
            </a:r>
            <a:endParaRPr lang="en-US" noProof="0"/>
          </a:p>
        </p:txBody>
      </p:sp>
      <p:sp>
        <p:nvSpPr>
          <p:cNvPr id="598" name="PlaceHolder 4">
            <a:extLst>
              <a:ext uri="{FF2B5EF4-FFF2-40B4-BE49-F238E27FC236}">
                <a16:creationId xmlns:a16="http://schemas.microsoft.com/office/drawing/2014/main" id="{B6F80830-995A-0188-F3B6-467A0A97E22E}"/>
              </a:ext>
            </a:extLst>
          </p:cNvPr>
          <p:cNvSpPr>
            <a:spLocks noGrp="1"/>
          </p:cNvSpPr>
          <p:nvPr>
            <p:ph type="body" idx="3"/>
          </p:nvPr>
        </p:nvSpPr>
        <p:spPr>
          <a:xfrm>
            <a:off x="4946650" y="4754563"/>
            <a:ext cx="2916238" cy="1541462"/>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s-ES" altLang="es-ES"/>
              <a:t>Nombre</a:t>
            </a:r>
            <a:endParaRPr lang="en-US" altLang="es-ES"/>
          </a:p>
          <a:p>
            <a:pPr lvl="0"/>
            <a:r>
              <a:rPr lang="es-ES" altLang="es-ES"/>
              <a:t>Email</a:t>
            </a:r>
            <a:endParaRPr lang="en-US" altLang="es-ES"/>
          </a:p>
          <a:p>
            <a:pPr lvl="0"/>
            <a:r>
              <a:rPr lang="es-ES" altLang="es-ES"/>
              <a:t>Teléfono</a:t>
            </a:r>
            <a:endParaRPr lang="en-US" altLang="es-ES"/>
          </a:p>
          <a:p>
            <a:pPr lvl="0"/>
            <a:endParaRPr lang="en-US" altLang="es-ES"/>
          </a:p>
          <a:p>
            <a:pPr lvl="0"/>
            <a:r>
              <a:rPr lang="es-ES" altLang="es-ES"/>
              <a:t>Dirección</a:t>
            </a:r>
            <a:endParaRPr lang="en-US" altLang="es-ES"/>
          </a:p>
        </p:txBody>
      </p:sp>
      <p:pic>
        <p:nvPicPr>
          <p:cNvPr id="38920" name="Gráfico 3">
            <a:extLst>
              <a:ext uri="{FF2B5EF4-FFF2-40B4-BE49-F238E27FC236}">
                <a16:creationId xmlns:a16="http://schemas.microsoft.com/office/drawing/2014/main" id="{5E032B86-C7CA-B172-DE2C-D30510BE697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r="79094"/>
          <a:stretch>
            <a:fillRect/>
          </a:stretch>
        </p:blipFill>
        <p:spPr bwMode="auto">
          <a:xfrm>
            <a:off x="341313" y="336550"/>
            <a:ext cx="368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600" name="PlaceHolder 5">
            <a:extLst>
              <a:ext uri="{FF2B5EF4-FFF2-40B4-BE49-F238E27FC236}">
                <a16:creationId xmlns:a16="http://schemas.microsoft.com/office/drawing/2014/main" id="{A8480DC1-B06F-3426-014E-FCA218746CC7}"/>
              </a:ext>
            </a:extLst>
          </p:cNvPr>
          <p:cNvSpPr>
            <a:spLocks noGrp="1"/>
          </p:cNvSpPr>
          <p:nvPr>
            <p:ph type="title" idx="4"/>
          </p:nvPr>
        </p:nvSpPr>
        <p:spPr>
          <a:xfrm>
            <a:off x="609600" y="273050"/>
            <a:ext cx="10972800" cy="1144588"/>
          </a:xfrm>
          <a:prstGeom prst="rect">
            <a:avLst/>
          </a:prstGeom>
          <a:noFill/>
          <a:ln w="0">
            <a:noFill/>
          </a:ln>
        </p:spPr>
        <p:txBody>
          <a:bodyPr vert="horz" wrap="square" lIns="0" tIns="0" rIns="0" bIns="0" numCol="1" anchor="ctr" anchorCtr="0" compatLnSpc="1">
            <a:prstTxWarp prst="textNoShape">
              <a:avLst/>
            </a:prstTxWarp>
            <a:noAutofit/>
          </a:bodyPr>
          <a:lstStyle/>
          <a:p>
            <a:pPr lvl="0"/>
            <a:r>
              <a:rPr lang="en-US" altLang="es-ES"/>
              <a:t>Pulse para editar el formato del texto de título</a:t>
            </a:r>
          </a:p>
        </p:txBody>
      </p:sp>
    </p:spTree>
  </p:cSld>
  <p:clrMap bg1="lt1" tx1="dk1" bg2="lt2" tx2="dk2" accent1="accent1" accent2="accent2" accent3="accent3" accent4="accent4" accent5="accent5" accent6="accent6" hlink="hlink" folHlink="folHlink"/>
  <p:sldLayoutIdLst>
    <p:sldLayoutId id="2147485132" r:id="rId1"/>
    <p:sldLayoutId id="2147485133" r:id="rId2"/>
    <p:sldLayoutId id="2147485134" r:id="rId3"/>
    <p:sldLayoutId id="2147485135" r:id="rId4"/>
    <p:sldLayoutId id="2147485136" r:id="rId5"/>
    <p:sldLayoutId id="2147485137" r:id="rId6"/>
    <p:sldLayoutId id="2147485138" r:id="rId7"/>
    <p:sldLayoutId id="2147485139" r:id="rId8"/>
    <p:sldLayoutId id="2147485140" r:id="rId9"/>
    <p:sldLayoutId id="2147485141" r:id="rId10"/>
    <p:sldLayoutId id="2147485142" r:id="rId11"/>
    <p:sldLayoutId id="2147485143"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ángulo 9">
            <a:extLst>
              <a:ext uri="{FF2B5EF4-FFF2-40B4-BE49-F238E27FC236}">
                <a16:creationId xmlns:a16="http://schemas.microsoft.com/office/drawing/2014/main" id="{97496695-15B3-613D-0930-8D80A426A77D}"/>
              </a:ext>
            </a:extLst>
          </p:cNvPr>
          <p:cNvSpPr/>
          <p:nvPr/>
        </p:nvSpPr>
        <p:spPr>
          <a:xfrm>
            <a:off x="0" y="0"/>
            <a:ext cx="2466975"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7" name="PlaceHolder 1">
            <a:extLst>
              <a:ext uri="{FF2B5EF4-FFF2-40B4-BE49-F238E27FC236}">
                <a16:creationId xmlns:a16="http://schemas.microsoft.com/office/drawing/2014/main" id="{B3D55E03-5B86-2FE2-0848-7F5A1FC181F0}"/>
              </a:ext>
            </a:extLst>
          </p:cNvPr>
          <p:cNvSpPr>
            <a:spLocks noGrp="1"/>
          </p:cNvSpPr>
          <p:nvPr>
            <p:ph type="body"/>
          </p:nvPr>
        </p:nvSpPr>
        <p:spPr>
          <a:xfrm>
            <a:off x="10125075" y="0"/>
            <a:ext cx="2066925" cy="6858000"/>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2" name="PlaceHolder 2">
            <a:extLst>
              <a:ext uri="{FF2B5EF4-FFF2-40B4-BE49-F238E27FC236}">
                <a16:creationId xmlns:a16="http://schemas.microsoft.com/office/drawing/2014/main" id="{0A6E166D-D9F4-3836-4A55-6F8B446FCBAA}"/>
              </a:ext>
            </a:extLst>
          </p:cNvPr>
          <p:cNvSpPr>
            <a:spLocks noGrp="1"/>
          </p:cNvSpPr>
          <p:nvPr>
            <p:ph type="title" idx="1"/>
          </p:nvPr>
        </p:nvSpPr>
        <p:spPr>
          <a:xfrm>
            <a:off x="2820988" y="549275"/>
            <a:ext cx="4657725" cy="1141413"/>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Título presentación</a:t>
            </a:r>
            <a:br>
              <a:rPr lang="es-ES" altLang="es-ES"/>
            </a:br>
            <a:r>
              <a:rPr lang="en-US" altLang="es-ES"/>
              <a:t>2ª línea</a:t>
            </a:r>
          </a:p>
        </p:txBody>
      </p:sp>
      <p:sp>
        <p:nvSpPr>
          <p:cNvPr id="3" name="PlaceHolder 3">
            <a:extLst>
              <a:ext uri="{FF2B5EF4-FFF2-40B4-BE49-F238E27FC236}">
                <a16:creationId xmlns:a16="http://schemas.microsoft.com/office/drawing/2014/main" id="{93DDACDE-A061-0F3F-952E-C37B091DB491}"/>
              </a:ext>
            </a:extLst>
          </p:cNvPr>
          <p:cNvSpPr>
            <a:spLocks noGrp="1"/>
          </p:cNvSpPr>
          <p:nvPr>
            <p:ph type="body" idx="2"/>
          </p:nvPr>
        </p:nvSpPr>
        <p:spPr>
          <a:xfrm>
            <a:off x="2820988" y="2155825"/>
            <a:ext cx="4657725" cy="323850"/>
          </a:xfrm>
          <a:prstGeom prst="rect">
            <a:avLst/>
          </a:prstGeom>
          <a:noFill/>
          <a:ln w="0">
            <a:noFill/>
          </a:ln>
        </p:spPr>
        <p:txBody>
          <a:bodyPr lIns="0" anchor="ctr">
            <a:noAutofit/>
          </a:bodyPr>
          <a:lstStyle/>
          <a:p>
            <a:pPr lvl="0"/>
            <a:r>
              <a:rPr lang="es-ES" noProof="0"/>
              <a:t>Nombre profesor</a:t>
            </a:r>
            <a:endParaRPr lang="en-US" noProof="0"/>
          </a:p>
        </p:txBody>
      </p:sp>
      <p:pic>
        <p:nvPicPr>
          <p:cNvPr id="39942" name="Gráfico 19">
            <a:extLst>
              <a:ext uri="{FF2B5EF4-FFF2-40B4-BE49-F238E27FC236}">
                <a16:creationId xmlns:a16="http://schemas.microsoft.com/office/drawing/2014/main" id="{763AF9EE-B849-65EC-3C43-DBA795E8C49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313" y="336550"/>
            <a:ext cx="17605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5" name="PlaceHolder 4">
            <a:extLst>
              <a:ext uri="{FF2B5EF4-FFF2-40B4-BE49-F238E27FC236}">
                <a16:creationId xmlns:a16="http://schemas.microsoft.com/office/drawing/2014/main" id="{8E3EDAAF-F139-FA11-FE82-E450273C59B0}"/>
              </a:ext>
            </a:extLst>
          </p:cNvPr>
          <p:cNvSpPr>
            <a:spLocks noGrp="1"/>
          </p:cNvSpPr>
          <p:nvPr>
            <p:ph type="body" idx="3"/>
          </p:nvPr>
        </p:nvSpPr>
        <p:spPr>
          <a:xfrm>
            <a:off x="341313" y="2655888"/>
            <a:ext cx="1687512" cy="3978275"/>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144" r:id="rId1"/>
    <p:sldLayoutId id="2147485145" r:id="rId2"/>
    <p:sldLayoutId id="2147485146" r:id="rId3"/>
    <p:sldLayoutId id="2147485147" r:id="rId4"/>
    <p:sldLayoutId id="2147485148" r:id="rId5"/>
    <p:sldLayoutId id="2147485149" r:id="rId6"/>
    <p:sldLayoutId id="2147485150" r:id="rId7"/>
    <p:sldLayoutId id="2147485151" r:id="rId8"/>
    <p:sldLayoutId id="2147485152" r:id="rId9"/>
    <p:sldLayoutId id="2147485153" r:id="rId10"/>
    <p:sldLayoutId id="2147485154" r:id="rId11"/>
    <p:sldLayoutId id="2147485155"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CB0017"/>
        </a:solidFill>
        <a:effectLst/>
      </p:bgPr>
    </p:bg>
    <p:spTree>
      <p:nvGrpSpPr>
        <p:cNvPr id="1" name=""/>
        <p:cNvGrpSpPr/>
        <p:nvPr/>
      </p:nvGrpSpPr>
      <p:grpSpPr>
        <a:xfrm>
          <a:off x="0" y="0"/>
          <a:ext cx="0" cy="0"/>
          <a:chOff x="0" y="0"/>
          <a:chExt cx="0" cy="0"/>
        </a:xfrm>
      </p:grpSpPr>
      <p:sp>
        <p:nvSpPr>
          <p:cNvPr id="127" name="Rectángulo 9">
            <a:extLst>
              <a:ext uri="{FF2B5EF4-FFF2-40B4-BE49-F238E27FC236}">
                <a16:creationId xmlns:a16="http://schemas.microsoft.com/office/drawing/2014/main" id="{D70D7AD1-7EB4-E0FE-DA98-0C2940BB6C27}"/>
              </a:ext>
            </a:extLst>
          </p:cNvPr>
          <p:cNvSpPr/>
          <p:nvPr/>
        </p:nvSpPr>
        <p:spPr>
          <a:xfrm>
            <a:off x="0" y="0"/>
            <a:ext cx="2466975" cy="6858000"/>
          </a:xfrm>
          <a:prstGeom prst="rect">
            <a:avLst/>
          </a:prstGeom>
          <a:solidFill>
            <a:srgbClr val="FFFFFF"/>
          </a:solidFill>
          <a:ln w="12600" cap="flat" cmpd="sng" algn="ctr">
            <a:solidFill>
              <a:srgbClr val="FFFFFF"/>
            </a:solidFill>
            <a:prstDash val="solid"/>
            <a:miter lim="1000000"/>
            <a:headEnd type="none" w="med" len="med"/>
            <a:tailEnd type="none" w="med" len="med"/>
          </a:ln>
        </p:spPr>
        <p:txBody>
          <a:bodyPr/>
          <a:lstStyle/>
          <a:p>
            <a:pPr fontAlgn="auto"/>
            <a:endParaRPr>
              <a:ln w="9525" cap="flat" cmpd="sng" algn="ctr">
                <a:noFill/>
                <a:prstDash val="solid"/>
                <a:round/>
                <a:headEnd type="none" w="med" len="med"/>
                <a:tailEnd type="none" w="med" len="med"/>
              </a:ln>
              <a:latin typeface="Arial"/>
              <a:cs typeface="DejaVu Sans"/>
              <a:sym typeface="Wingdings"/>
            </a:endParaRPr>
          </a:p>
        </p:txBody>
      </p:sp>
      <p:sp>
        <p:nvSpPr>
          <p:cNvPr id="128" name="Rectángulo 4">
            <a:extLst>
              <a:ext uri="{FF2B5EF4-FFF2-40B4-BE49-F238E27FC236}">
                <a16:creationId xmlns:a16="http://schemas.microsoft.com/office/drawing/2014/main" id="{8CA962C8-D495-6293-38C8-0883C392A0E0}"/>
              </a:ext>
            </a:extLst>
          </p:cNvPr>
          <p:cNvSpPr/>
          <p:nvPr/>
        </p:nvSpPr>
        <p:spPr>
          <a:xfrm rot="5400000">
            <a:off x="5522913" y="-3055938"/>
            <a:ext cx="2762250" cy="8874125"/>
          </a:xfrm>
          <a:prstGeom prst="rect">
            <a:avLst/>
          </a:prstGeom>
          <a:solidFill>
            <a:srgbClr val="000000"/>
          </a:solidFill>
          <a:ln w="12600" cap="flat" cmpd="sng" algn="ctr">
            <a:noFill/>
            <a:prstDash val="solid"/>
            <a:round/>
            <a:headEnd type="none" w="med" len="med"/>
            <a:tailEnd type="none" w="med" len="med"/>
          </a:ln>
        </p:spPr>
        <p:txBody>
          <a:bodyPr/>
          <a:lstStyle/>
          <a:p>
            <a:pPr fontAlgn="auto"/>
            <a:endParaRPr>
              <a:ln w="9525" cap="flat" cmpd="sng" algn="ctr">
                <a:noFill/>
                <a:prstDash val="solid"/>
                <a:round/>
                <a:headEnd type="none" w="med" len="med"/>
                <a:tailEnd type="none" w="med" len="med"/>
              </a:ln>
              <a:latin typeface="Arial"/>
              <a:cs typeface="DejaVu Sans"/>
              <a:sym typeface="Wingdings"/>
            </a:endParaRPr>
          </a:p>
        </p:txBody>
      </p:sp>
      <p:sp>
        <p:nvSpPr>
          <p:cNvPr id="129" name="PlaceHolder 1">
            <a:extLst>
              <a:ext uri="{FF2B5EF4-FFF2-40B4-BE49-F238E27FC236}">
                <a16:creationId xmlns:a16="http://schemas.microsoft.com/office/drawing/2014/main" id="{66D4A500-FFE5-9BBE-99FE-7A9050245B8D}"/>
              </a:ext>
            </a:extLst>
          </p:cNvPr>
          <p:cNvSpPr>
            <a:spLocks noGrp="1"/>
          </p:cNvSpPr>
          <p:nvPr>
            <p:ph type="title"/>
          </p:nvPr>
        </p:nvSpPr>
        <p:spPr>
          <a:xfrm>
            <a:off x="2820988" y="549275"/>
            <a:ext cx="4657725" cy="1141413"/>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Título presentación</a:t>
            </a:r>
            <a:br>
              <a:rPr lang="es-ES" altLang="es-ES"/>
            </a:br>
            <a:r>
              <a:rPr lang="en-US" altLang="es-ES"/>
              <a:t>2ª línea</a:t>
            </a:r>
          </a:p>
        </p:txBody>
      </p:sp>
      <p:sp>
        <p:nvSpPr>
          <p:cNvPr id="130" name="PlaceHolder 2">
            <a:extLst>
              <a:ext uri="{FF2B5EF4-FFF2-40B4-BE49-F238E27FC236}">
                <a16:creationId xmlns:a16="http://schemas.microsoft.com/office/drawing/2014/main" id="{9076994C-ED87-6A78-AFDA-14244EF7ABDC}"/>
              </a:ext>
            </a:extLst>
          </p:cNvPr>
          <p:cNvSpPr>
            <a:spLocks noGrp="1"/>
          </p:cNvSpPr>
          <p:nvPr>
            <p:ph type="body" idx="1"/>
          </p:nvPr>
        </p:nvSpPr>
        <p:spPr>
          <a:xfrm>
            <a:off x="2820988" y="2155825"/>
            <a:ext cx="4657725" cy="323850"/>
          </a:xfrm>
          <a:prstGeom prst="rect">
            <a:avLst/>
          </a:prstGeom>
          <a:noFill/>
          <a:ln w="0">
            <a:noFill/>
          </a:ln>
        </p:spPr>
        <p:txBody>
          <a:bodyPr lIns="0" anchor="ctr">
            <a:noAutofit/>
          </a:bodyPr>
          <a:lstStyle/>
          <a:p>
            <a:pPr lvl="0"/>
            <a:r>
              <a:rPr lang="es-ES" noProof="0"/>
              <a:t>Nombre profesor</a:t>
            </a:r>
            <a:endParaRPr lang="en-US" noProof="0"/>
          </a:p>
        </p:txBody>
      </p:sp>
      <p:pic>
        <p:nvPicPr>
          <p:cNvPr id="4102" name="Gráfico 3">
            <a:extLst>
              <a:ext uri="{FF2B5EF4-FFF2-40B4-BE49-F238E27FC236}">
                <a16:creationId xmlns:a16="http://schemas.microsoft.com/office/drawing/2014/main" id="{A896AE71-2C42-645E-4F45-1406F4B4904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313" y="336550"/>
            <a:ext cx="1757362"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132" name="PlaceHolder 3">
            <a:extLst>
              <a:ext uri="{FF2B5EF4-FFF2-40B4-BE49-F238E27FC236}">
                <a16:creationId xmlns:a16="http://schemas.microsoft.com/office/drawing/2014/main" id="{1C0629FF-78DC-9A04-96B1-640D6D1D3A3A}"/>
              </a:ext>
            </a:extLst>
          </p:cNvPr>
          <p:cNvSpPr>
            <a:spLocks noGrp="1"/>
          </p:cNvSpPr>
          <p:nvPr>
            <p:ph type="body" idx="2"/>
          </p:nvPr>
        </p:nvSpPr>
        <p:spPr>
          <a:xfrm>
            <a:off x="2466975" y="2767013"/>
            <a:ext cx="8874125" cy="4103687"/>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133" name="PlaceHolder 4">
            <a:extLst>
              <a:ext uri="{FF2B5EF4-FFF2-40B4-BE49-F238E27FC236}">
                <a16:creationId xmlns:a16="http://schemas.microsoft.com/office/drawing/2014/main" id="{F91149CB-8AF8-CF39-E983-B293F96DA03A}"/>
              </a:ext>
            </a:extLst>
          </p:cNvPr>
          <p:cNvSpPr>
            <a:spLocks noGrp="1"/>
          </p:cNvSpPr>
          <p:nvPr>
            <p:ph type="body" idx="3"/>
          </p:nvPr>
        </p:nvSpPr>
        <p:spPr>
          <a:xfrm>
            <a:off x="341313" y="-1497013"/>
            <a:ext cx="1687512" cy="3978276"/>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4724" r:id="rId1"/>
    <p:sldLayoutId id="2147484725" r:id="rId2"/>
    <p:sldLayoutId id="2147484726" r:id="rId3"/>
    <p:sldLayoutId id="2147484727" r:id="rId4"/>
    <p:sldLayoutId id="2147484728" r:id="rId5"/>
    <p:sldLayoutId id="2147484729" r:id="rId6"/>
    <p:sldLayoutId id="2147484730" r:id="rId7"/>
    <p:sldLayoutId id="2147484731" r:id="rId8"/>
    <p:sldLayoutId id="2147484732" r:id="rId9"/>
    <p:sldLayoutId id="2147484733" r:id="rId10"/>
    <p:sldLayoutId id="2147484734" r:id="rId11"/>
    <p:sldLayoutId id="2147484735"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 name="Rectángulo 4">
            <a:extLst>
              <a:ext uri="{FF2B5EF4-FFF2-40B4-BE49-F238E27FC236}">
                <a16:creationId xmlns:a16="http://schemas.microsoft.com/office/drawing/2014/main" id="{5C5F700B-BB8D-09FA-0CA9-4557C408CFC0}"/>
              </a:ext>
            </a:extLst>
          </p:cNvPr>
          <p:cNvSpPr/>
          <p:nvPr/>
        </p:nvSpPr>
        <p:spPr>
          <a:xfrm rot="5400000">
            <a:off x="5522913" y="-3055938"/>
            <a:ext cx="2762250" cy="8874125"/>
          </a:xfrm>
          <a:prstGeom prst="rect">
            <a:avLst/>
          </a:prstGeom>
          <a:solidFill>
            <a:srgbClr val="CB0017"/>
          </a:solidFill>
          <a:ln w="12600" cap="flat" cmpd="sng" algn="ctr">
            <a:noFill/>
            <a:prstDash val="solid"/>
            <a:round/>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43" name="Rectángulo 9">
            <a:extLst>
              <a:ext uri="{FF2B5EF4-FFF2-40B4-BE49-F238E27FC236}">
                <a16:creationId xmlns:a16="http://schemas.microsoft.com/office/drawing/2014/main" id="{8E98A22C-29F7-F740-4741-557F21B4E6EE}"/>
              </a:ext>
            </a:extLst>
          </p:cNvPr>
          <p:cNvSpPr/>
          <p:nvPr/>
        </p:nvSpPr>
        <p:spPr>
          <a:xfrm>
            <a:off x="0" y="0"/>
            <a:ext cx="2466975"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44" name="PlaceHolder 1">
            <a:extLst>
              <a:ext uri="{FF2B5EF4-FFF2-40B4-BE49-F238E27FC236}">
                <a16:creationId xmlns:a16="http://schemas.microsoft.com/office/drawing/2014/main" id="{F8063098-5835-308B-3E0D-E260625F888D}"/>
              </a:ext>
            </a:extLst>
          </p:cNvPr>
          <p:cNvSpPr>
            <a:spLocks noGrp="1"/>
          </p:cNvSpPr>
          <p:nvPr>
            <p:ph type="body"/>
          </p:nvPr>
        </p:nvSpPr>
        <p:spPr>
          <a:xfrm>
            <a:off x="2466975" y="2767013"/>
            <a:ext cx="8874125" cy="4103687"/>
          </a:xfrm>
          <a:prstGeom prst="rect">
            <a:avLst/>
          </a:prstGeom>
          <a:noFill/>
          <a:ln w="0">
            <a:noFill/>
          </a:ln>
        </p:spPr>
        <p:txBody>
          <a:bodyPr lIns="0" tIns="0" rIns="0" bIns="0" anchor="t">
            <a:normAutofit/>
          </a:bodyPr>
          <a:lstStyle/>
          <a:p>
            <a:pPr lvl="0"/>
            <a:r>
              <a:rPr lang="en-US" noProof="0"/>
              <a:t>Click to edit the outline text format</a:t>
            </a:r>
          </a:p>
          <a:p>
            <a:pPr lvl="1"/>
            <a:r>
              <a:rPr lang="en-US" noProof="0"/>
              <a:t>Second Outline Level</a:t>
            </a:r>
          </a:p>
          <a:p>
            <a:pPr lvl="2"/>
            <a:r>
              <a:rPr lang="en-US" noProof="0"/>
              <a:t>Third Outline Level</a:t>
            </a:r>
          </a:p>
          <a:p>
            <a:pPr lvl="3"/>
            <a:r>
              <a:rPr lang="en-US" noProof="0"/>
              <a:t>Fourth Outline Level</a:t>
            </a:r>
          </a:p>
          <a:p>
            <a:pPr lvl="4"/>
            <a:r>
              <a:rPr lang="en-US" noProof="0"/>
              <a:t>Fifth Outline Level</a:t>
            </a:r>
          </a:p>
          <a:p>
            <a:pPr lvl="5"/>
            <a:r>
              <a:rPr lang="en-US" noProof="0"/>
              <a:t>Sixth Outline Level</a:t>
            </a:r>
          </a:p>
          <a:p>
            <a:pPr lvl="6"/>
            <a:r>
              <a:rPr lang="en-US" noProof="0"/>
              <a:t>Seventh Outline Level</a:t>
            </a:r>
          </a:p>
        </p:txBody>
      </p:sp>
      <p:sp>
        <p:nvSpPr>
          <p:cNvPr id="45" name="PlaceHolder 2">
            <a:extLst>
              <a:ext uri="{FF2B5EF4-FFF2-40B4-BE49-F238E27FC236}">
                <a16:creationId xmlns:a16="http://schemas.microsoft.com/office/drawing/2014/main" id="{A5608A1D-FC18-6292-2EFA-0468924C0741}"/>
              </a:ext>
            </a:extLst>
          </p:cNvPr>
          <p:cNvSpPr>
            <a:spLocks noGrp="1"/>
          </p:cNvSpPr>
          <p:nvPr>
            <p:ph type="title" idx="1"/>
          </p:nvPr>
        </p:nvSpPr>
        <p:spPr>
          <a:xfrm>
            <a:off x="2820988" y="549275"/>
            <a:ext cx="4657725" cy="1141413"/>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Título presentación</a:t>
            </a:r>
            <a:br>
              <a:rPr lang="es-ES" altLang="es-ES"/>
            </a:br>
            <a:r>
              <a:rPr lang="en-US" altLang="es-ES"/>
              <a:t>2ª línea</a:t>
            </a:r>
          </a:p>
        </p:txBody>
      </p:sp>
      <p:sp>
        <p:nvSpPr>
          <p:cNvPr id="46" name="PlaceHolder 3">
            <a:extLst>
              <a:ext uri="{FF2B5EF4-FFF2-40B4-BE49-F238E27FC236}">
                <a16:creationId xmlns:a16="http://schemas.microsoft.com/office/drawing/2014/main" id="{4979FDFA-3A22-BA00-A56E-428DA7C1A822}"/>
              </a:ext>
            </a:extLst>
          </p:cNvPr>
          <p:cNvSpPr>
            <a:spLocks noGrp="1"/>
          </p:cNvSpPr>
          <p:nvPr>
            <p:ph type="body" idx="2"/>
          </p:nvPr>
        </p:nvSpPr>
        <p:spPr>
          <a:xfrm>
            <a:off x="2820988" y="2155825"/>
            <a:ext cx="4657725" cy="323850"/>
          </a:xfrm>
          <a:prstGeom prst="rect">
            <a:avLst/>
          </a:prstGeom>
          <a:noFill/>
          <a:ln w="0">
            <a:noFill/>
          </a:ln>
        </p:spPr>
        <p:txBody>
          <a:bodyPr lIns="0" anchor="ctr">
            <a:noAutofit/>
          </a:bodyPr>
          <a:lstStyle/>
          <a:p>
            <a:pPr lvl="0"/>
            <a:r>
              <a:rPr lang="es-ES" noProof="0"/>
              <a:t>Nombre profesor</a:t>
            </a:r>
            <a:endParaRPr lang="en-US" noProof="0"/>
          </a:p>
        </p:txBody>
      </p:sp>
      <p:pic>
        <p:nvPicPr>
          <p:cNvPr id="40967" name="Gráfico 19">
            <a:extLst>
              <a:ext uri="{FF2B5EF4-FFF2-40B4-BE49-F238E27FC236}">
                <a16:creationId xmlns:a16="http://schemas.microsoft.com/office/drawing/2014/main" id="{31541179-4C28-47C3-967B-D94315294DF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313" y="336550"/>
            <a:ext cx="17605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48" name="PlaceHolder 4">
            <a:extLst>
              <a:ext uri="{FF2B5EF4-FFF2-40B4-BE49-F238E27FC236}">
                <a16:creationId xmlns:a16="http://schemas.microsoft.com/office/drawing/2014/main" id="{E4D57259-07B9-E93F-64BB-93EDB729EE10}"/>
              </a:ext>
            </a:extLst>
          </p:cNvPr>
          <p:cNvSpPr>
            <a:spLocks noGrp="1"/>
          </p:cNvSpPr>
          <p:nvPr>
            <p:ph type="body" idx="3"/>
          </p:nvPr>
        </p:nvSpPr>
        <p:spPr>
          <a:xfrm>
            <a:off x="341313" y="-1497013"/>
            <a:ext cx="1687512" cy="3978276"/>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156" r:id="rId1"/>
    <p:sldLayoutId id="2147485157" r:id="rId2"/>
    <p:sldLayoutId id="2147485158" r:id="rId3"/>
    <p:sldLayoutId id="2147485159" r:id="rId4"/>
    <p:sldLayoutId id="2147485160" r:id="rId5"/>
    <p:sldLayoutId id="2147485161" r:id="rId6"/>
    <p:sldLayoutId id="2147485162" r:id="rId7"/>
    <p:sldLayoutId id="2147485163" r:id="rId8"/>
    <p:sldLayoutId id="2147485164" r:id="rId9"/>
    <p:sldLayoutId id="2147485165" r:id="rId10"/>
    <p:sldLayoutId id="2147485166" r:id="rId11"/>
    <p:sldLayoutId id="2147485167"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rgbClr val="CB0017"/>
        </a:solidFill>
        <a:effectLst/>
      </p:bgPr>
    </p:bg>
    <p:spTree>
      <p:nvGrpSpPr>
        <p:cNvPr id="1" name=""/>
        <p:cNvGrpSpPr/>
        <p:nvPr/>
      </p:nvGrpSpPr>
      <p:grpSpPr>
        <a:xfrm>
          <a:off x="0" y="0"/>
          <a:ext cx="0" cy="0"/>
          <a:chOff x="0" y="0"/>
          <a:chExt cx="0" cy="0"/>
        </a:xfrm>
      </p:grpSpPr>
      <p:sp>
        <p:nvSpPr>
          <p:cNvPr id="127" name="Rectángulo 9">
            <a:extLst>
              <a:ext uri="{FF2B5EF4-FFF2-40B4-BE49-F238E27FC236}">
                <a16:creationId xmlns:a16="http://schemas.microsoft.com/office/drawing/2014/main" id="{8E0072EC-EEEA-6A48-789E-825860C97CD4}"/>
              </a:ext>
            </a:extLst>
          </p:cNvPr>
          <p:cNvSpPr/>
          <p:nvPr/>
        </p:nvSpPr>
        <p:spPr>
          <a:xfrm>
            <a:off x="0" y="0"/>
            <a:ext cx="2466975" cy="6858000"/>
          </a:xfrm>
          <a:prstGeom prst="rect">
            <a:avLst/>
          </a:prstGeom>
          <a:solidFill>
            <a:srgbClr val="FFFFFF"/>
          </a:solidFill>
          <a:ln w="12600" cap="flat" cmpd="sng" algn="ctr">
            <a:solidFill>
              <a:srgbClr val="FFFFFF"/>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128" name="Rectángulo 4">
            <a:extLst>
              <a:ext uri="{FF2B5EF4-FFF2-40B4-BE49-F238E27FC236}">
                <a16:creationId xmlns:a16="http://schemas.microsoft.com/office/drawing/2014/main" id="{7E458090-0955-3E21-313C-CCE9A8848D9B}"/>
              </a:ext>
            </a:extLst>
          </p:cNvPr>
          <p:cNvSpPr/>
          <p:nvPr/>
        </p:nvSpPr>
        <p:spPr>
          <a:xfrm rot="5400000">
            <a:off x="5522913" y="-3055938"/>
            <a:ext cx="2762250" cy="8874125"/>
          </a:xfrm>
          <a:prstGeom prst="rect">
            <a:avLst/>
          </a:prstGeom>
          <a:solidFill>
            <a:srgbClr val="000000"/>
          </a:solidFill>
          <a:ln w="12600" cap="flat" cmpd="sng" algn="ctr">
            <a:noFill/>
            <a:prstDash val="solid"/>
            <a:round/>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129" name="PlaceHolder 1">
            <a:extLst>
              <a:ext uri="{FF2B5EF4-FFF2-40B4-BE49-F238E27FC236}">
                <a16:creationId xmlns:a16="http://schemas.microsoft.com/office/drawing/2014/main" id="{62A569A6-0A55-1D35-C416-0924059572F5}"/>
              </a:ext>
            </a:extLst>
          </p:cNvPr>
          <p:cNvSpPr>
            <a:spLocks noGrp="1"/>
          </p:cNvSpPr>
          <p:nvPr>
            <p:ph type="title"/>
          </p:nvPr>
        </p:nvSpPr>
        <p:spPr>
          <a:xfrm>
            <a:off x="2820988" y="549275"/>
            <a:ext cx="4657725" cy="1141413"/>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Título presentación</a:t>
            </a:r>
            <a:br>
              <a:rPr lang="es-ES" altLang="es-ES"/>
            </a:br>
            <a:r>
              <a:rPr lang="en-US" altLang="es-ES"/>
              <a:t>2ª línea</a:t>
            </a:r>
          </a:p>
        </p:txBody>
      </p:sp>
      <p:sp>
        <p:nvSpPr>
          <p:cNvPr id="130" name="PlaceHolder 2">
            <a:extLst>
              <a:ext uri="{FF2B5EF4-FFF2-40B4-BE49-F238E27FC236}">
                <a16:creationId xmlns:a16="http://schemas.microsoft.com/office/drawing/2014/main" id="{A3DF0F69-BC8A-3E2A-BE42-D507692B52ED}"/>
              </a:ext>
            </a:extLst>
          </p:cNvPr>
          <p:cNvSpPr>
            <a:spLocks noGrp="1"/>
          </p:cNvSpPr>
          <p:nvPr>
            <p:ph type="body" idx="1"/>
          </p:nvPr>
        </p:nvSpPr>
        <p:spPr>
          <a:xfrm>
            <a:off x="2820988" y="2155825"/>
            <a:ext cx="4657725" cy="323850"/>
          </a:xfrm>
          <a:prstGeom prst="rect">
            <a:avLst/>
          </a:prstGeom>
          <a:noFill/>
          <a:ln w="0">
            <a:noFill/>
          </a:ln>
        </p:spPr>
        <p:txBody>
          <a:bodyPr lIns="0" anchor="ctr">
            <a:noAutofit/>
          </a:bodyPr>
          <a:lstStyle/>
          <a:p>
            <a:pPr lvl="0"/>
            <a:r>
              <a:rPr lang="es-ES" noProof="0"/>
              <a:t>Nombre profesor</a:t>
            </a:r>
            <a:endParaRPr lang="en-US" noProof="0"/>
          </a:p>
        </p:txBody>
      </p:sp>
      <p:pic>
        <p:nvPicPr>
          <p:cNvPr id="41990" name="Gráfico 3">
            <a:extLst>
              <a:ext uri="{FF2B5EF4-FFF2-40B4-BE49-F238E27FC236}">
                <a16:creationId xmlns:a16="http://schemas.microsoft.com/office/drawing/2014/main" id="{8B2236A8-46E1-423D-3B48-517626C3A27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313" y="336550"/>
            <a:ext cx="1757362"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132" name="PlaceHolder 3">
            <a:extLst>
              <a:ext uri="{FF2B5EF4-FFF2-40B4-BE49-F238E27FC236}">
                <a16:creationId xmlns:a16="http://schemas.microsoft.com/office/drawing/2014/main" id="{5FC40F25-C8ED-F0A2-2AA2-C44290AD9FF3}"/>
              </a:ext>
            </a:extLst>
          </p:cNvPr>
          <p:cNvSpPr>
            <a:spLocks noGrp="1"/>
          </p:cNvSpPr>
          <p:nvPr>
            <p:ph type="body" idx="2"/>
          </p:nvPr>
        </p:nvSpPr>
        <p:spPr>
          <a:xfrm>
            <a:off x="2466975" y="2767013"/>
            <a:ext cx="8874125" cy="4103687"/>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133" name="PlaceHolder 4">
            <a:extLst>
              <a:ext uri="{FF2B5EF4-FFF2-40B4-BE49-F238E27FC236}">
                <a16:creationId xmlns:a16="http://schemas.microsoft.com/office/drawing/2014/main" id="{6AD13DBB-1EC5-26C0-B77D-850D2A9DD57D}"/>
              </a:ext>
            </a:extLst>
          </p:cNvPr>
          <p:cNvSpPr>
            <a:spLocks noGrp="1"/>
          </p:cNvSpPr>
          <p:nvPr>
            <p:ph type="body" idx="3"/>
          </p:nvPr>
        </p:nvSpPr>
        <p:spPr>
          <a:xfrm>
            <a:off x="341313" y="-1497013"/>
            <a:ext cx="1687512" cy="3978276"/>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168" r:id="rId1"/>
    <p:sldLayoutId id="2147485169" r:id="rId2"/>
    <p:sldLayoutId id="2147485170" r:id="rId3"/>
    <p:sldLayoutId id="2147485171" r:id="rId4"/>
    <p:sldLayoutId id="2147485172" r:id="rId5"/>
    <p:sldLayoutId id="2147485173" r:id="rId6"/>
    <p:sldLayoutId id="2147485174" r:id="rId7"/>
    <p:sldLayoutId id="2147485175" r:id="rId8"/>
    <p:sldLayoutId id="2147485176" r:id="rId9"/>
    <p:sldLayoutId id="2147485177" r:id="rId10"/>
    <p:sldLayoutId id="2147485178" r:id="rId11"/>
    <p:sldLayoutId id="2147485179"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0" name="PlaceHolder 1">
            <a:extLst>
              <a:ext uri="{FF2B5EF4-FFF2-40B4-BE49-F238E27FC236}">
                <a16:creationId xmlns:a16="http://schemas.microsoft.com/office/drawing/2014/main" id="{25A05700-45BA-3E79-1A49-98E492877E74}"/>
              </a:ext>
            </a:extLst>
          </p:cNvPr>
          <p:cNvSpPr>
            <a:spLocks noGrp="1"/>
          </p:cNvSpPr>
          <p:nvPr>
            <p:ph type="body"/>
          </p:nvPr>
        </p:nvSpPr>
        <p:spPr>
          <a:xfrm>
            <a:off x="7669213" y="0"/>
            <a:ext cx="4570412" cy="6858000"/>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171" name="PlaceHolder 2">
            <a:extLst>
              <a:ext uri="{FF2B5EF4-FFF2-40B4-BE49-F238E27FC236}">
                <a16:creationId xmlns:a16="http://schemas.microsoft.com/office/drawing/2014/main" id="{3959D923-2128-D7B5-B3A7-17BA33A2EDC7}"/>
              </a:ext>
            </a:extLst>
          </p:cNvPr>
          <p:cNvSpPr>
            <a:spLocks noGrp="1"/>
          </p:cNvSpPr>
          <p:nvPr>
            <p:ph type="title" idx="1"/>
          </p:nvPr>
        </p:nvSpPr>
        <p:spPr>
          <a:xfrm>
            <a:off x="1422400" y="558800"/>
            <a:ext cx="5521325" cy="615950"/>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Titular</a:t>
            </a:r>
          </a:p>
        </p:txBody>
      </p:sp>
      <p:sp>
        <p:nvSpPr>
          <p:cNvPr id="172" name="PlaceHolder 3">
            <a:extLst>
              <a:ext uri="{FF2B5EF4-FFF2-40B4-BE49-F238E27FC236}">
                <a16:creationId xmlns:a16="http://schemas.microsoft.com/office/drawing/2014/main" id="{613C9F7E-0376-F059-9343-C6AC3A881D1A}"/>
              </a:ext>
            </a:extLst>
          </p:cNvPr>
          <p:cNvSpPr>
            <a:spLocks noGrp="1"/>
          </p:cNvSpPr>
          <p:nvPr>
            <p:ph type="body" idx="2"/>
          </p:nvPr>
        </p:nvSpPr>
        <p:spPr>
          <a:xfrm>
            <a:off x="1422400" y="2079625"/>
            <a:ext cx="5521325" cy="3700463"/>
          </a:xfrm>
          <a:prstGeom prst="rect">
            <a:avLst/>
          </a:prstGeom>
          <a:noFill/>
          <a:ln w="0">
            <a:noFill/>
          </a:ln>
        </p:spPr>
        <p:txBody>
          <a:bodyPr lIns="0" tIns="0" rIns="0" bIns="0" anchor="t">
            <a:noAutofit/>
          </a:bodyPr>
          <a:lstStyle/>
          <a:p>
            <a:pPr lvl="0"/>
            <a:r>
              <a:rPr lang="en-US" noProof="0"/>
              <a:t>Click to edit Master text styles</a:t>
            </a:r>
          </a:p>
        </p:txBody>
      </p:sp>
      <p:sp>
        <p:nvSpPr>
          <p:cNvPr id="173" name="Rectángulo 9">
            <a:extLst>
              <a:ext uri="{FF2B5EF4-FFF2-40B4-BE49-F238E27FC236}">
                <a16:creationId xmlns:a16="http://schemas.microsoft.com/office/drawing/2014/main" id="{CF844E69-7724-2E1D-A785-15E61EB7D3B8}"/>
              </a:ext>
            </a:extLst>
          </p:cNvPr>
          <p:cNvSpPr/>
          <p:nvPr/>
        </p:nvSpPr>
        <p:spPr>
          <a:xfrm>
            <a:off x="0" y="0"/>
            <a:ext cx="990600"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174" name="PlaceHolder 4">
            <a:extLst>
              <a:ext uri="{FF2B5EF4-FFF2-40B4-BE49-F238E27FC236}">
                <a16:creationId xmlns:a16="http://schemas.microsoft.com/office/drawing/2014/main" id="{04C71A4C-A6B9-D51F-F31A-202D2241BDC2}"/>
              </a:ext>
            </a:extLst>
          </p:cNvPr>
          <p:cNvSpPr>
            <a:spLocks noGrp="1"/>
          </p:cNvSpPr>
          <p:nvPr>
            <p:ph type="body" idx="3"/>
          </p:nvPr>
        </p:nvSpPr>
        <p:spPr>
          <a:xfrm>
            <a:off x="7669213" y="6130925"/>
            <a:ext cx="4570412" cy="727075"/>
          </a:xfrm>
          <a:prstGeom prst="rect">
            <a:avLst/>
          </a:prstGeom>
          <a:solidFill>
            <a:srgbClr val="CB0017"/>
          </a:solidFill>
          <a:ln w="0">
            <a:noFill/>
          </a:ln>
        </p:spPr>
        <p:txBody>
          <a:bodyPr vert="horz" wrap="square" lIns="0" tIns="0" rIns="0" bIns="0" numCol="1" anchor="ctr" anchorCtr="0" compatLnSpc="1">
            <a:prstTxWarp prst="textNoShape">
              <a:avLst/>
            </a:prstTxWarp>
            <a:normAutofit/>
          </a:bodyPr>
          <a:lstStyle/>
          <a:p>
            <a:pPr lvl="0"/>
            <a:r>
              <a:rPr lang="es-ES" altLang="es-ES"/>
              <a:t>Créditos foto</a:t>
            </a:r>
            <a:endParaRPr lang="en-US" altLang="es-ES"/>
          </a:p>
        </p:txBody>
      </p:sp>
      <p:pic>
        <p:nvPicPr>
          <p:cNvPr id="43015" name="Gráfico 21">
            <a:extLst>
              <a:ext uri="{FF2B5EF4-FFF2-40B4-BE49-F238E27FC236}">
                <a16:creationId xmlns:a16="http://schemas.microsoft.com/office/drawing/2014/main" id="{616866A7-99CD-CF37-5813-BD0253BD527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r="79094"/>
          <a:stretch>
            <a:fillRect/>
          </a:stretch>
        </p:blipFill>
        <p:spPr bwMode="auto">
          <a:xfrm>
            <a:off x="341313" y="336550"/>
            <a:ext cx="368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176" name="PlaceHolder 5">
            <a:extLst>
              <a:ext uri="{FF2B5EF4-FFF2-40B4-BE49-F238E27FC236}">
                <a16:creationId xmlns:a16="http://schemas.microsoft.com/office/drawing/2014/main" id="{364CE064-DB28-6EF3-3753-9B7837B81101}"/>
              </a:ext>
            </a:extLst>
          </p:cNvPr>
          <p:cNvSpPr>
            <a:spLocks noGrp="1"/>
          </p:cNvSpPr>
          <p:nvPr>
            <p:ph type="body" idx="4"/>
          </p:nvPr>
        </p:nvSpPr>
        <p:spPr>
          <a:xfrm>
            <a:off x="1422400" y="2614613"/>
            <a:ext cx="5521325" cy="3978275"/>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180" r:id="rId1"/>
    <p:sldLayoutId id="2147485181" r:id="rId2"/>
    <p:sldLayoutId id="2147485182" r:id="rId3"/>
    <p:sldLayoutId id="2147485183" r:id="rId4"/>
    <p:sldLayoutId id="2147485184" r:id="rId5"/>
    <p:sldLayoutId id="2147485185" r:id="rId6"/>
    <p:sldLayoutId id="2147485186" r:id="rId7"/>
    <p:sldLayoutId id="2147485187" r:id="rId8"/>
    <p:sldLayoutId id="2147485188" r:id="rId9"/>
    <p:sldLayoutId id="2147485189" r:id="rId10"/>
    <p:sldLayoutId id="2147485190" r:id="rId11"/>
    <p:sldLayoutId id="2147485191"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7" name="PlaceHolder 1">
            <a:extLst>
              <a:ext uri="{FF2B5EF4-FFF2-40B4-BE49-F238E27FC236}">
                <a16:creationId xmlns:a16="http://schemas.microsoft.com/office/drawing/2014/main" id="{3E21BF37-1ADE-E133-A0E5-7222551A2E6C}"/>
              </a:ext>
            </a:extLst>
          </p:cNvPr>
          <p:cNvSpPr>
            <a:spLocks noGrp="1"/>
          </p:cNvSpPr>
          <p:nvPr>
            <p:ph type="body"/>
          </p:nvPr>
        </p:nvSpPr>
        <p:spPr>
          <a:xfrm>
            <a:off x="7669213" y="0"/>
            <a:ext cx="4570412" cy="6858000"/>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638" name="PlaceHolder 2">
            <a:extLst>
              <a:ext uri="{FF2B5EF4-FFF2-40B4-BE49-F238E27FC236}">
                <a16:creationId xmlns:a16="http://schemas.microsoft.com/office/drawing/2014/main" id="{99595AA1-375A-D2D5-68EC-E6CF219AA44C}"/>
              </a:ext>
            </a:extLst>
          </p:cNvPr>
          <p:cNvSpPr>
            <a:spLocks noGrp="1"/>
          </p:cNvSpPr>
          <p:nvPr>
            <p:ph type="title" idx="1"/>
          </p:nvPr>
        </p:nvSpPr>
        <p:spPr>
          <a:xfrm>
            <a:off x="1422400" y="558800"/>
            <a:ext cx="5521325" cy="615950"/>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Titular</a:t>
            </a:r>
          </a:p>
        </p:txBody>
      </p:sp>
      <p:sp>
        <p:nvSpPr>
          <p:cNvPr id="639" name="PlaceHolder 3">
            <a:extLst>
              <a:ext uri="{FF2B5EF4-FFF2-40B4-BE49-F238E27FC236}">
                <a16:creationId xmlns:a16="http://schemas.microsoft.com/office/drawing/2014/main" id="{DE4180FE-751F-7317-7476-E7FC0B5FE1EC}"/>
              </a:ext>
            </a:extLst>
          </p:cNvPr>
          <p:cNvSpPr>
            <a:spLocks noGrp="1"/>
          </p:cNvSpPr>
          <p:nvPr>
            <p:ph type="body" idx="2"/>
          </p:nvPr>
        </p:nvSpPr>
        <p:spPr>
          <a:xfrm>
            <a:off x="1422400" y="2079625"/>
            <a:ext cx="5521325" cy="3700463"/>
          </a:xfrm>
          <a:prstGeom prst="rect">
            <a:avLst/>
          </a:prstGeom>
          <a:noFill/>
          <a:ln w="0">
            <a:noFill/>
          </a:ln>
        </p:spPr>
        <p:txBody>
          <a:bodyPr lIns="0" tIns="0" rIns="0" bIns="0" anchor="t">
            <a:noAutofit/>
          </a:bodyPr>
          <a:lstStyle/>
          <a:p>
            <a:pPr lvl="0"/>
            <a:r>
              <a:rPr lang="en-US" noProof="0"/>
              <a:t>Click to edit Master text styles</a:t>
            </a:r>
          </a:p>
        </p:txBody>
      </p:sp>
      <p:sp>
        <p:nvSpPr>
          <p:cNvPr id="640" name="Rectángulo 9">
            <a:extLst>
              <a:ext uri="{FF2B5EF4-FFF2-40B4-BE49-F238E27FC236}">
                <a16:creationId xmlns:a16="http://schemas.microsoft.com/office/drawing/2014/main" id="{75EE5598-12B0-E010-831A-4C07AF970D0F}"/>
              </a:ext>
            </a:extLst>
          </p:cNvPr>
          <p:cNvSpPr/>
          <p:nvPr/>
        </p:nvSpPr>
        <p:spPr>
          <a:xfrm>
            <a:off x="0" y="0"/>
            <a:ext cx="990600"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641" name="PlaceHolder 4">
            <a:extLst>
              <a:ext uri="{FF2B5EF4-FFF2-40B4-BE49-F238E27FC236}">
                <a16:creationId xmlns:a16="http://schemas.microsoft.com/office/drawing/2014/main" id="{88D97F9D-C66A-EBDB-AE01-CAAD3B27296C}"/>
              </a:ext>
            </a:extLst>
          </p:cNvPr>
          <p:cNvSpPr>
            <a:spLocks noGrp="1"/>
          </p:cNvSpPr>
          <p:nvPr>
            <p:ph type="body" idx="3"/>
          </p:nvPr>
        </p:nvSpPr>
        <p:spPr>
          <a:xfrm>
            <a:off x="7669213" y="6130925"/>
            <a:ext cx="4570412" cy="727075"/>
          </a:xfrm>
          <a:prstGeom prst="rect">
            <a:avLst/>
          </a:prstGeom>
          <a:solidFill>
            <a:srgbClr val="CB0017"/>
          </a:solidFill>
          <a:ln w="0">
            <a:noFill/>
          </a:ln>
        </p:spPr>
        <p:txBody>
          <a:bodyPr vert="horz" wrap="square" lIns="0" tIns="0" rIns="0" bIns="0" numCol="1" anchor="ctr" anchorCtr="0" compatLnSpc="1">
            <a:prstTxWarp prst="textNoShape">
              <a:avLst/>
            </a:prstTxWarp>
            <a:normAutofit/>
          </a:bodyPr>
          <a:lstStyle/>
          <a:p>
            <a:pPr lvl="0"/>
            <a:r>
              <a:rPr lang="es-ES" altLang="es-ES"/>
              <a:t>Créditos foto</a:t>
            </a:r>
            <a:endParaRPr lang="en-US" altLang="es-ES"/>
          </a:p>
        </p:txBody>
      </p:sp>
      <p:pic>
        <p:nvPicPr>
          <p:cNvPr id="44039" name="Gráfico 21">
            <a:extLst>
              <a:ext uri="{FF2B5EF4-FFF2-40B4-BE49-F238E27FC236}">
                <a16:creationId xmlns:a16="http://schemas.microsoft.com/office/drawing/2014/main" id="{1DB1F829-81BE-2221-44B6-82B4EC158F7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r="79094"/>
          <a:stretch>
            <a:fillRect/>
          </a:stretch>
        </p:blipFill>
        <p:spPr bwMode="auto">
          <a:xfrm>
            <a:off x="341313" y="336550"/>
            <a:ext cx="368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643" name="PlaceHolder 5">
            <a:extLst>
              <a:ext uri="{FF2B5EF4-FFF2-40B4-BE49-F238E27FC236}">
                <a16:creationId xmlns:a16="http://schemas.microsoft.com/office/drawing/2014/main" id="{9E9A3A79-0165-BCE5-CD13-38AE609726B9}"/>
              </a:ext>
            </a:extLst>
          </p:cNvPr>
          <p:cNvSpPr>
            <a:spLocks noGrp="1"/>
          </p:cNvSpPr>
          <p:nvPr>
            <p:ph type="body" idx="4"/>
          </p:nvPr>
        </p:nvSpPr>
        <p:spPr>
          <a:xfrm>
            <a:off x="1422400" y="2614613"/>
            <a:ext cx="5521325" cy="3978275"/>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192" r:id="rId1"/>
    <p:sldLayoutId id="2147485193" r:id="rId2"/>
    <p:sldLayoutId id="2147485194" r:id="rId3"/>
    <p:sldLayoutId id="2147485195" r:id="rId4"/>
    <p:sldLayoutId id="2147485196" r:id="rId5"/>
    <p:sldLayoutId id="2147485197" r:id="rId6"/>
    <p:sldLayoutId id="2147485198" r:id="rId7"/>
    <p:sldLayoutId id="2147485199" r:id="rId8"/>
    <p:sldLayoutId id="2147485200" r:id="rId9"/>
    <p:sldLayoutId id="2147485201" r:id="rId10"/>
    <p:sldLayoutId id="2147485202" r:id="rId11"/>
    <p:sldLayoutId id="2147485203"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rgbClr val="CB0017"/>
        </a:solidFill>
        <a:effectLst/>
      </p:bgPr>
    </p:bg>
    <p:spTree>
      <p:nvGrpSpPr>
        <p:cNvPr id="1" name=""/>
        <p:cNvGrpSpPr/>
        <p:nvPr/>
      </p:nvGrpSpPr>
      <p:grpSpPr>
        <a:xfrm>
          <a:off x="0" y="0"/>
          <a:ext cx="0" cy="0"/>
          <a:chOff x="0" y="0"/>
          <a:chExt cx="0" cy="0"/>
        </a:xfrm>
      </p:grpSpPr>
      <p:sp>
        <p:nvSpPr>
          <p:cNvPr id="680" name="Rectángulo 9">
            <a:extLst>
              <a:ext uri="{FF2B5EF4-FFF2-40B4-BE49-F238E27FC236}">
                <a16:creationId xmlns:a16="http://schemas.microsoft.com/office/drawing/2014/main" id="{75972239-BC60-5CE4-CD40-B88E72F605FD}"/>
              </a:ext>
            </a:extLst>
          </p:cNvPr>
          <p:cNvSpPr/>
          <p:nvPr/>
        </p:nvSpPr>
        <p:spPr>
          <a:xfrm>
            <a:off x="0" y="0"/>
            <a:ext cx="2466975" cy="6858000"/>
          </a:xfrm>
          <a:prstGeom prst="rect">
            <a:avLst/>
          </a:prstGeom>
          <a:solidFill>
            <a:srgbClr val="FFFFFF"/>
          </a:solidFill>
          <a:ln w="12600" cap="flat" cmpd="sng" algn="ctr">
            <a:solidFill>
              <a:srgbClr val="FFFFFF"/>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681" name="Rectángulo 4">
            <a:extLst>
              <a:ext uri="{FF2B5EF4-FFF2-40B4-BE49-F238E27FC236}">
                <a16:creationId xmlns:a16="http://schemas.microsoft.com/office/drawing/2014/main" id="{7B5F2D85-2690-384E-49AB-4B5BAC2B5B02}"/>
              </a:ext>
            </a:extLst>
          </p:cNvPr>
          <p:cNvSpPr/>
          <p:nvPr/>
        </p:nvSpPr>
        <p:spPr>
          <a:xfrm rot="5400000">
            <a:off x="5522913" y="-3055938"/>
            <a:ext cx="2762250" cy="8874125"/>
          </a:xfrm>
          <a:prstGeom prst="rect">
            <a:avLst/>
          </a:prstGeom>
          <a:solidFill>
            <a:srgbClr val="000000"/>
          </a:solidFill>
          <a:ln w="12600" cap="flat" cmpd="sng" algn="ctr">
            <a:noFill/>
            <a:prstDash val="solid"/>
            <a:round/>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682" name="PlaceHolder 1">
            <a:extLst>
              <a:ext uri="{FF2B5EF4-FFF2-40B4-BE49-F238E27FC236}">
                <a16:creationId xmlns:a16="http://schemas.microsoft.com/office/drawing/2014/main" id="{5CC1AA3D-5E87-A0E3-4216-6071F75EEB24}"/>
              </a:ext>
            </a:extLst>
          </p:cNvPr>
          <p:cNvSpPr>
            <a:spLocks noGrp="1"/>
          </p:cNvSpPr>
          <p:nvPr>
            <p:ph type="title"/>
          </p:nvPr>
        </p:nvSpPr>
        <p:spPr>
          <a:xfrm>
            <a:off x="2820988" y="549275"/>
            <a:ext cx="4657725" cy="1141413"/>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Título presentación</a:t>
            </a:r>
            <a:br>
              <a:rPr lang="es-ES" altLang="es-ES"/>
            </a:br>
            <a:r>
              <a:rPr lang="en-US" altLang="es-ES"/>
              <a:t>2ª línea</a:t>
            </a:r>
          </a:p>
        </p:txBody>
      </p:sp>
      <p:sp>
        <p:nvSpPr>
          <p:cNvPr id="683" name="PlaceHolder 2">
            <a:extLst>
              <a:ext uri="{FF2B5EF4-FFF2-40B4-BE49-F238E27FC236}">
                <a16:creationId xmlns:a16="http://schemas.microsoft.com/office/drawing/2014/main" id="{261CAC6E-6491-A79F-81FB-32D11C40D93C}"/>
              </a:ext>
            </a:extLst>
          </p:cNvPr>
          <p:cNvSpPr>
            <a:spLocks noGrp="1"/>
          </p:cNvSpPr>
          <p:nvPr>
            <p:ph type="body" idx="1"/>
          </p:nvPr>
        </p:nvSpPr>
        <p:spPr>
          <a:xfrm>
            <a:off x="2820988" y="2155825"/>
            <a:ext cx="4657725" cy="323850"/>
          </a:xfrm>
          <a:prstGeom prst="rect">
            <a:avLst/>
          </a:prstGeom>
          <a:noFill/>
          <a:ln w="0">
            <a:noFill/>
          </a:ln>
        </p:spPr>
        <p:txBody>
          <a:bodyPr lIns="0" anchor="ctr">
            <a:noAutofit/>
          </a:bodyPr>
          <a:lstStyle/>
          <a:p>
            <a:pPr lvl="0"/>
            <a:r>
              <a:rPr lang="es-ES" noProof="0"/>
              <a:t>Nombre profesor</a:t>
            </a:r>
            <a:endParaRPr lang="en-US" noProof="0"/>
          </a:p>
        </p:txBody>
      </p:sp>
      <p:pic>
        <p:nvPicPr>
          <p:cNvPr id="45062" name="Gráfico 3">
            <a:extLst>
              <a:ext uri="{FF2B5EF4-FFF2-40B4-BE49-F238E27FC236}">
                <a16:creationId xmlns:a16="http://schemas.microsoft.com/office/drawing/2014/main" id="{60E97B0C-3695-244B-ECA8-6E7E0E4DD0C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313" y="336550"/>
            <a:ext cx="1757362"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685" name="PlaceHolder 3">
            <a:extLst>
              <a:ext uri="{FF2B5EF4-FFF2-40B4-BE49-F238E27FC236}">
                <a16:creationId xmlns:a16="http://schemas.microsoft.com/office/drawing/2014/main" id="{95DC8D9A-0627-43B0-69C3-F7A5C27C21B5}"/>
              </a:ext>
            </a:extLst>
          </p:cNvPr>
          <p:cNvSpPr>
            <a:spLocks noGrp="1"/>
          </p:cNvSpPr>
          <p:nvPr>
            <p:ph type="body" idx="2"/>
          </p:nvPr>
        </p:nvSpPr>
        <p:spPr>
          <a:xfrm>
            <a:off x="2466975" y="2767013"/>
            <a:ext cx="8874125" cy="4103687"/>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686" name="PlaceHolder 4">
            <a:extLst>
              <a:ext uri="{FF2B5EF4-FFF2-40B4-BE49-F238E27FC236}">
                <a16:creationId xmlns:a16="http://schemas.microsoft.com/office/drawing/2014/main" id="{8F53F870-06D0-DCCB-6A62-35067CB7D28E}"/>
              </a:ext>
            </a:extLst>
          </p:cNvPr>
          <p:cNvSpPr>
            <a:spLocks noGrp="1"/>
          </p:cNvSpPr>
          <p:nvPr>
            <p:ph type="body" idx="3"/>
          </p:nvPr>
        </p:nvSpPr>
        <p:spPr>
          <a:xfrm>
            <a:off x="341313" y="-1497013"/>
            <a:ext cx="1687512" cy="3978276"/>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204" r:id="rId1"/>
    <p:sldLayoutId id="2147485205" r:id="rId2"/>
    <p:sldLayoutId id="2147485206" r:id="rId3"/>
    <p:sldLayoutId id="2147485207" r:id="rId4"/>
    <p:sldLayoutId id="2147485208" r:id="rId5"/>
    <p:sldLayoutId id="2147485209" r:id="rId6"/>
    <p:sldLayoutId id="2147485210" r:id="rId7"/>
    <p:sldLayoutId id="2147485211" r:id="rId8"/>
    <p:sldLayoutId id="2147485212" r:id="rId9"/>
    <p:sldLayoutId id="2147485213" r:id="rId10"/>
    <p:sldLayoutId id="2147485214" r:id="rId11"/>
    <p:sldLayoutId id="2147485215"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 name="Rectángulo 2">
            <a:extLst>
              <a:ext uri="{FF2B5EF4-FFF2-40B4-BE49-F238E27FC236}">
                <a16:creationId xmlns:a16="http://schemas.microsoft.com/office/drawing/2014/main" id="{B1129904-8C51-0473-4199-B27EDE16C24E}"/>
              </a:ext>
            </a:extLst>
          </p:cNvPr>
          <p:cNvSpPr/>
          <p:nvPr/>
        </p:nvSpPr>
        <p:spPr>
          <a:xfrm>
            <a:off x="996950" y="0"/>
            <a:ext cx="9531350" cy="6858000"/>
          </a:xfrm>
          <a:prstGeom prst="rect">
            <a:avLst/>
          </a:prstGeom>
          <a:solidFill>
            <a:srgbClr val="CB0017"/>
          </a:solidFill>
          <a:ln w="12600" cap="flat" cmpd="sng" algn="ctr">
            <a:noFill/>
            <a:prstDash val="solid"/>
            <a:round/>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594" name="Rectángulo 8">
            <a:extLst>
              <a:ext uri="{FF2B5EF4-FFF2-40B4-BE49-F238E27FC236}">
                <a16:creationId xmlns:a16="http://schemas.microsoft.com/office/drawing/2014/main" id="{FB544B7C-62DC-BFBD-DC3F-4A6AAC0E7C40}"/>
              </a:ext>
            </a:extLst>
          </p:cNvPr>
          <p:cNvSpPr/>
          <p:nvPr/>
        </p:nvSpPr>
        <p:spPr>
          <a:xfrm>
            <a:off x="0" y="0"/>
            <a:ext cx="990600"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595" name="PlaceHolder 1">
            <a:extLst>
              <a:ext uri="{FF2B5EF4-FFF2-40B4-BE49-F238E27FC236}">
                <a16:creationId xmlns:a16="http://schemas.microsoft.com/office/drawing/2014/main" id="{E2342D4B-F480-B4B8-CFC2-A3AA5573095F}"/>
              </a:ext>
            </a:extLst>
          </p:cNvPr>
          <p:cNvSpPr>
            <a:spLocks noGrp="1"/>
          </p:cNvSpPr>
          <p:nvPr>
            <p:ph type="body"/>
          </p:nvPr>
        </p:nvSpPr>
        <p:spPr>
          <a:xfrm>
            <a:off x="1466850" y="1714500"/>
            <a:ext cx="7867650" cy="733425"/>
          </a:xfrm>
          <a:prstGeom prst="rect">
            <a:avLst/>
          </a:prstGeom>
          <a:noFill/>
          <a:ln w="0">
            <a:noFill/>
          </a:ln>
        </p:spPr>
        <p:txBody>
          <a:bodyPr lIns="0" tIns="0" rIns="0" bIns="0" anchor="t">
            <a:normAutofit/>
          </a:bodyPr>
          <a:lstStyle/>
          <a:p>
            <a:pPr lvl="0"/>
            <a:r>
              <a:rPr lang="es-ES" noProof="0"/>
              <a:t>Textos</a:t>
            </a:r>
            <a:endParaRPr lang="en-US" noProof="0"/>
          </a:p>
        </p:txBody>
      </p:sp>
      <p:sp>
        <p:nvSpPr>
          <p:cNvPr id="596" name="PlaceHolder 2">
            <a:extLst>
              <a:ext uri="{FF2B5EF4-FFF2-40B4-BE49-F238E27FC236}">
                <a16:creationId xmlns:a16="http://schemas.microsoft.com/office/drawing/2014/main" id="{8A6FB76B-0B5C-7367-AD76-13E874614003}"/>
              </a:ext>
            </a:extLst>
          </p:cNvPr>
          <p:cNvSpPr>
            <a:spLocks noGrp="1"/>
          </p:cNvSpPr>
          <p:nvPr>
            <p:ph type="body" idx="1"/>
          </p:nvPr>
        </p:nvSpPr>
        <p:spPr>
          <a:xfrm>
            <a:off x="1466850" y="4398963"/>
            <a:ext cx="2916238" cy="1897062"/>
          </a:xfrm>
          <a:prstGeom prst="rect">
            <a:avLst/>
          </a:prstGeom>
          <a:noFill/>
          <a:ln w="0">
            <a:noFill/>
          </a:ln>
        </p:spPr>
        <p:txBody>
          <a:bodyPr lIns="0" tIns="0" rIns="0" bIns="0" anchor="t">
            <a:normAutofit/>
          </a:bodyPr>
          <a:lstStyle/>
          <a:p>
            <a:pPr lvl="0"/>
            <a:r>
              <a:rPr lang="es-ES" noProof="0"/>
              <a:t>Textos</a:t>
            </a:r>
            <a:endParaRPr lang="en-US" noProof="0"/>
          </a:p>
        </p:txBody>
      </p:sp>
      <p:sp>
        <p:nvSpPr>
          <p:cNvPr id="597" name="PlaceHolder 3">
            <a:extLst>
              <a:ext uri="{FF2B5EF4-FFF2-40B4-BE49-F238E27FC236}">
                <a16:creationId xmlns:a16="http://schemas.microsoft.com/office/drawing/2014/main" id="{8999F988-ED06-81BD-7D01-C3410D17FFAC}"/>
              </a:ext>
            </a:extLst>
          </p:cNvPr>
          <p:cNvSpPr>
            <a:spLocks noGrp="1"/>
          </p:cNvSpPr>
          <p:nvPr>
            <p:ph type="body" idx="2"/>
          </p:nvPr>
        </p:nvSpPr>
        <p:spPr>
          <a:xfrm>
            <a:off x="4946650" y="4398963"/>
            <a:ext cx="2916238" cy="236537"/>
          </a:xfrm>
          <a:prstGeom prst="rect">
            <a:avLst/>
          </a:prstGeom>
          <a:noFill/>
          <a:ln w="0">
            <a:noFill/>
          </a:ln>
        </p:spPr>
        <p:txBody>
          <a:bodyPr lIns="0" tIns="0" rIns="0" bIns="0" anchor="t">
            <a:normAutofit/>
          </a:bodyPr>
          <a:lstStyle/>
          <a:p>
            <a:pPr lvl="0"/>
            <a:r>
              <a:rPr lang="es-ES" noProof="0"/>
              <a:t>Contacto</a:t>
            </a:r>
            <a:endParaRPr lang="en-US" noProof="0"/>
          </a:p>
        </p:txBody>
      </p:sp>
      <p:sp>
        <p:nvSpPr>
          <p:cNvPr id="598" name="PlaceHolder 4">
            <a:extLst>
              <a:ext uri="{FF2B5EF4-FFF2-40B4-BE49-F238E27FC236}">
                <a16:creationId xmlns:a16="http://schemas.microsoft.com/office/drawing/2014/main" id="{FF24E117-28C6-C5CB-23D1-370935E6451B}"/>
              </a:ext>
            </a:extLst>
          </p:cNvPr>
          <p:cNvSpPr>
            <a:spLocks noGrp="1"/>
          </p:cNvSpPr>
          <p:nvPr>
            <p:ph type="body" idx="3"/>
          </p:nvPr>
        </p:nvSpPr>
        <p:spPr>
          <a:xfrm>
            <a:off x="4946650" y="4754563"/>
            <a:ext cx="2916238" cy="1541462"/>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s-ES" altLang="es-ES"/>
              <a:t>Nombre</a:t>
            </a:r>
            <a:endParaRPr lang="en-US" altLang="es-ES"/>
          </a:p>
          <a:p>
            <a:pPr lvl="0"/>
            <a:r>
              <a:rPr lang="es-ES" altLang="es-ES"/>
              <a:t>Email</a:t>
            </a:r>
            <a:endParaRPr lang="en-US" altLang="es-ES"/>
          </a:p>
          <a:p>
            <a:pPr lvl="0"/>
            <a:r>
              <a:rPr lang="es-ES" altLang="es-ES"/>
              <a:t>Teléfono</a:t>
            </a:r>
            <a:endParaRPr lang="en-US" altLang="es-ES"/>
          </a:p>
          <a:p>
            <a:pPr lvl="0"/>
            <a:endParaRPr lang="en-US" altLang="es-ES"/>
          </a:p>
          <a:p>
            <a:pPr lvl="0"/>
            <a:r>
              <a:rPr lang="es-ES" altLang="es-ES"/>
              <a:t>Dirección</a:t>
            </a:r>
            <a:endParaRPr lang="en-US" altLang="es-ES"/>
          </a:p>
        </p:txBody>
      </p:sp>
      <p:pic>
        <p:nvPicPr>
          <p:cNvPr id="46088" name="Gráfico 3">
            <a:extLst>
              <a:ext uri="{FF2B5EF4-FFF2-40B4-BE49-F238E27FC236}">
                <a16:creationId xmlns:a16="http://schemas.microsoft.com/office/drawing/2014/main" id="{0480FD5E-2F58-5902-E814-2A37938A193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r="79094"/>
          <a:stretch>
            <a:fillRect/>
          </a:stretch>
        </p:blipFill>
        <p:spPr bwMode="auto">
          <a:xfrm>
            <a:off x="341313" y="336550"/>
            <a:ext cx="368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600" name="PlaceHolder 5">
            <a:extLst>
              <a:ext uri="{FF2B5EF4-FFF2-40B4-BE49-F238E27FC236}">
                <a16:creationId xmlns:a16="http://schemas.microsoft.com/office/drawing/2014/main" id="{C98EC6C0-D14D-1645-5A1B-1EB172EFDFA7}"/>
              </a:ext>
            </a:extLst>
          </p:cNvPr>
          <p:cNvSpPr>
            <a:spLocks noGrp="1"/>
          </p:cNvSpPr>
          <p:nvPr>
            <p:ph type="title" idx="4"/>
          </p:nvPr>
        </p:nvSpPr>
        <p:spPr>
          <a:xfrm>
            <a:off x="609600" y="273050"/>
            <a:ext cx="10972800" cy="1144588"/>
          </a:xfrm>
          <a:prstGeom prst="rect">
            <a:avLst/>
          </a:prstGeom>
          <a:noFill/>
          <a:ln w="0">
            <a:noFill/>
          </a:ln>
        </p:spPr>
        <p:txBody>
          <a:bodyPr vert="horz" wrap="square" lIns="0" tIns="0" rIns="0" bIns="0" numCol="1" anchor="ctr" anchorCtr="0" compatLnSpc="1">
            <a:prstTxWarp prst="textNoShape">
              <a:avLst/>
            </a:prstTxWarp>
            <a:noAutofit/>
          </a:bodyPr>
          <a:lstStyle/>
          <a:p>
            <a:pPr lvl="0"/>
            <a:r>
              <a:rPr lang="en-US" altLang="es-ES"/>
              <a:t>Pulse para editar el formato del texto de título</a:t>
            </a:r>
          </a:p>
        </p:txBody>
      </p:sp>
    </p:spTree>
  </p:cSld>
  <p:clrMap bg1="lt1" tx1="dk1" bg2="lt2" tx2="dk2" accent1="accent1" accent2="accent2" accent3="accent3" accent4="accent4" accent5="accent5" accent6="accent6" hlink="hlink" folHlink="folHlink"/>
  <p:sldLayoutIdLst>
    <p:sldLayoutId id="2147485216" r:id="rId1"/>
    <p:sldLayoutId id="2147485217" r:id="rId2"/>
    <p:sldLayoutId id="2147485218" r:id="rId3"/>
    <p:sldLayoutId id="2147485219" r:id="rId4"/>
    <p:sldLayoutId id="2147485220" r:id="rId5"/>
    <p:sldLayoutId id="2147485221" r:id="rId6"/>
    <p:sldLayoutId id="2147485222" r:id="rId7"/>
    <p:sldLayoutId id="2147485223" r:id="rId8"/>
    <p:sldLayoutId id="2147485224" r:id="rId9"/>
    <p:sldLayoutId id="2147485225" r:id="rId10"/>
    <p:sldLayoutId id="2147485226" r:id="rId11"/>
    <p:sldLayoutId id="2147485227"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ángulo 9">
            <a:extLst>
              <a:ext uri="{FF2B5EF4-FFF2-40B4-BE49-F238E27FC236}">
                <a16:creationId xmlns:a16="http://schemas.microsoft.com/office/drawing/2014/main" id="{62CFEC57-616E-5E01-A4B7-8EF5D0480250}"/>
              </a:ext>
            </a:extLst>
          </p:cNvPr>
          <p:cNvSpPr/>
          <p:nvPr/>
        </p:nvSpPr>
        <p:spPr>
          <a:xfrm>
            <a:off x="0" y="0"/>
            <a:ext cx="2466975"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7" name="PlaceHolder 1">
            <a:extLst>
              <a:ext uri="{FF2B5EF4-FFF2-40B4-BE49-F238E27FC236}">
                <a16:creationId xmlns:a16="http://schemas.microsoft.com/office/drawing/2014/main" id="{65F8717D-D768-B43F-98A7-3C71DD9A3998}"/>
              </a:ext>
            </a:extLst>
          </p:cNvPr>
          <p:cNvSpPr>
            <a:spLocks noGrp="1"/>
          </p:cNvSpPr>
          <p:nvPr>
            <p:ph type="body"/>
          </p:nvPr>
        </p:nvSpPr>
        <p:spPr>
          <a:xfrm>
            <a:off x="10125075" y="0"/>
            <a:ext cx="2066925" cy="6858000"/>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2" name="PlaceHolder 2">
            <a:extLst>
              <a:ext uri="{FF2B5EF4-FFF2-40B4-BE49-F238E27FC236}">
                <a16:creationId xmlns:a16="http://schemas.microsoft.com/office/drawing/2014/main" id="{2D0EAFE0-8936-DDAF-40A0-4547183A2F3F}"/>
              </a:ext>
            </a:extLst>
          </p:cNvPr>
          <p:cNvSpPr>
            <a:spLocks noGrp="1"/>
          </p:cNvSpPr>
          <p:nvPr>
            <p:ph type="title" idx="1"/>
          </p:nvPr>
        </p:nvSpPr>
        <p:spPr>
          <a:xfrm>
            <a:off x="2820988" y="549275"/>
            <a:ext cx="4657725" cy="1141413"/>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Título presentación</a:t>
            </a:r>
            <a:br>
              <a:rPr lang="es-ES" altLang="es-ES"/>
            </a:br>
            <a:r>
              <a:rPr lang="en-US" altLang="es-ES"/>
              <a:t>2ª línea</a:t>
            </a:r>
          </a:p>
        </p:txBody>
      </p:sp>
      <p:sp>
        <p:nvSpPr>
          <p:cNvPr id="3" name="PlaceHolder 3">
            <a:extLst>
              <a:ext uri="{FF2B5EF4-FFF2-40B4-BE49-F238E27FC236}">
                <a16:creationId xmlns:a16="http://schemas.microsoft.com/office/drawing/2014/main" id="{F6C7C632-C511-B884-0B59-AC929BFDC784}"/>
              </a:ext>
            </a:extLst>
          </p:cNvPr>
          <p:cNvSpPr>
            <a:spLocks noGrp="1"/>
          </p:cNvSpPr>
          <p:nvPr>
            <p:ph type="body" idx="2"/>
          </p:nvPr>
        </p:nvSpPr>
        <p:spPr>
          <a:xfrm>
            <a:off x="2820988" y="2155825"/>
            <a:ext cx="4657725" cy="323850"/>
          </a:xfrm>
          <a:prstGeom prst="rect">
            <a:avLst/>
          </a:prstGeom>
          <a:noFill/>
          <a:ln w="0">
            <a:noFill/>
          </a:ln>
        </p:spPr>
        <p:txBody>
          <a:bodyPr lIns="0" anchor="ctr">
            <a:noAutofit/>
          </a:bodyPr>
          <a:lstStyle/>
          <a:p>
            <a:pPr lvl="0"/>
            <a:r>
              <a:rPr lang="es-ES" noProof="0"/>
              <a:t>Nombre profesor</a:t>
            </a:r>
            <a:endParaRPr lang="en-US" noProof="0"/>
          </a:p>
        </p:txBody>
      </p:sp>
      <p:pic>
        <p:nvPicPr>
          <p:cNvPr id="47110" name="Gráfico 19">
            <a:extLst>
              <a:ext uri="{FF2B5EF4-FFF2-40B4-BE49-F238E27FC236}">
                <a16:creationId xmlns:a16="http://schemas.microsoft.com/office/drawing/2014/main" id="{6B7EA086-58DF-8292-6C88-647D4562669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313" y="336550"/>
            <a:ext cx="17605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5" name="PlaceHolder 4">
            <a:extLst>
              <a:ext uri="{FF2B5EF4-FFF2-40B4-BE49-F238E27FC236}">
                <a16:creationId xmlns:a16="http://schemas.microsoft.com/office/drawing/2014/main" id="{672DA74C-91B9-528A-B5D1-AD383357508E}"/>
              </a:ext>
            </a:extLst>
          </p:cNvPr>
          <p:cNvSpPr>
            <a:spLocks noGrp="1"/>
          </p:cNvSpPr>
          <p:nvPr>
            <p:ph type="body" idx="3"/>
          </p:nvPr>
        </p:nvSpPr>
        <p:spPr>
          <a:xfrm>
            <a:off x="341313" y="2655888"/>
            <a:ext cx="1687512" cy="3978275"/>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228" r:id="rId1"/>
    <p:sldLayoutId id="2147485229" r:id="rId2"/>
    <p:sldLayoutId id="2147485230" r:id="rId3"/>
    <p:sldLayoutId id="2147485231" r:id="rId4"/>
    <p:sldLayoutId id="2147485232" r:id="rId5"/>
    <p:sldLayoutId id="2147485233" r:id="rId6"/>
    <p:sldLayoutId id="2147485234" r:id="rId7"/>
    <p:sldLayoutId id="2147485235" r:id="rId8"/>
    <p:sldLayoutId id="2147485236" r:id="rId9"/>
    <p:sldLayoutId id="2147485237" r:id="rId10"/>
    <p:sldLayoutId id="2147485238" r:id="rId11"/>
    <p:sldLayoutId id="2147485239"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 name="Rectángulo 4">
            <a:extLst>
              <a:ext uri="{FF2B5EF4-FFF2-40B4-BE49-F238E27FC236}">
                <a16:creationId xmlns:a16="http://schemas.microsoft.com/office/drawing/2014/main" id="{9602191C-4519-123E-4AB0-D6CE73A7298E}"/>
              </a:ext>
            </a:extLst>
          </p:cNvPr>
          <p:cNvSpPr/>
          <p:nvPr/>
        </p:nvSpPr>
        <p:spPr>
          <a:xfrm rot="5400000">
            <a:off x="5522913" y="-3055938"/>
            <a:ext cx="2762250" cy="8874125"/>
          </a:xfrm>
          <a:prstGeom prst="rect">
            <a:avLst/>
          </a:prstGeom>
          <a:solidFill>
            <a:srgbClr val="CB0017"/>
          </a:solidFill>
          <a:ln w="12600" cap="flat" cmpd="sng" algn="ctr">
            <a:noFill/>
            <a:prstDash val="solid"/>
            <a:round/>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43" name="Rectángulo 9">
            <a:extLst>
              <a:ext uri="{FF2B5EF4-FFF2-40B4-BE49-F238E27FC236}">
                <a16:creationId xmlns:a16="http://schemas.microsoft.com/office/drawing/2014/main" id="{8782ABB7-AA57-7C2C-13CC-645AD4667644}"/>
              </a:ext>
            </a:extLst>
          </p:cNvPr>
          <p:cNvSpPr/>
          <p:nvPr/>
        </p:nvSpPr>
        <p:spPr>
          <a:xfrm>
            <a:off x="0" y="0"/>
            <a:ext cx="2466975"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44" name="PlaceHolder 1">
            <a:extLst>
              <a:ext uri="{FF2B5EF4-FFF2-40B4-BE49-F238E27FC236}">
                <a16:creationId xmlns:a16="http://schemas.microsoft.com/office/drawing/2014/main" id="{2F8BB993-C535-8CA6-A132-4688AE721E53}"/>
              </a:ext>
            </a:extLst>
          </p:cNvPr>
          <p:cNvSpPr>
            <a:spLocks noGrp="1"/>
          </p:cNvSpPr>
          <p:nvPr>
            <p:ph type="body"/>
          </p:nvPr>
        </p:nvSpPr>
        <p:spPr>
          <a:xfrm>
            <a:off x="2466975" y="2767013"/>
            <a:ext cx="8874125" cy="4103687"/>
          </a:xfrm>
          <a:prstGeom prst="rect">
            <a:avLst/>
          </a:prstGeom>
          <a:noFill/>
          <a:ln w="0">
            <a:noFill/>
          </a:ln>
        </p:spPr>
        <p:txBody>
          <a:bodyPr lIns="0" tIns="0" rIns="0" bIns="0" anchor="t">
            <a:normAutofit/>
          </a:bodyPr>
          <a:lstStyle/>
          <a:p>
            <a:pPr lvl="0"/>
            <a:r>
              <a:rPr lang="en-US" noProof="0"/>
              <a:t>Click to edit the outline text format</a:t>
            </a:r>
          </a:p>
          <a:p>
            <a:pPr lvl="1"/>
            <a:r>
              <a:rPr lang="en-US" noProof="0"/>
              <a:t>Second Outline Level</a:t>
            </a:r>
          </a:p>
          <a:p>
            <a:pPr lvl="2"/>
            <a:r>
              <a:rPr lang="en-US" noProof="0"/>
              <a:t>Third Outline Level</a:t>
            </a:r>
          </a:p>
          <a:p>
            <a:pPr lvl="3"/>
            <a:r>
              <a:rPr lang="en-US" noProof="0"/>
              <a:t>Fourth Outline Level</a:t>
            </a:r>
          </a:p>
          <a:p>
            <a:pPr lvl="4"/>
            <a:r>
              <a:rPr lang="en-US" noProof="0"/>
              <a:t>Fifth Outline Level</a:t>
            </a:r>
          </a:p>
          <a:p>
            <a:pPr lvl="5"/>
            <a:r>
              <a:rPr lang="en-US" noProof="0"/>
              <a:t>Sixth Outline Level</a:t>
            </a:r>
          </a:p>
          <a:p>
            <a:pPr lvl="6"/>
            <a:r>
              <a:rPr lang="en-US" noProof="0"/>
              <a:t>Seventh Outline Level</a:t>
            </a:r>
          </a:p>
        </p:txBody>
      </p:sp>
      <p:sp>
        <p:nvSpPr>
          <p:cNvPr id="45" name="PlaceHolder 2">
            <a:extLst>
              <a:ext uri="{FF2B5EF4-FFF2-40B4-BE49-F238E27FC236}">
                <a16:creationId xmlns:a16="http://schemas.microsoft.com/office/drawing/2014/main" id="{EBA15B9F-0360-EBE3-DD9A-C98065BAE162}"/>
              </a:ext>
            </a:extLst>
          </p:cNvPr>
          <p:cNvSpPr>
            <a:spLocks noGrp="1"/>
          </p:cNvSpPr>
          <p:nvPr>
            <p:ph type="title" idx="1"/>
          </p:nvPr>
        </p:nvSpPr>
        <p:spPr>
          <a:xfrm>
            <a:off x="2820988" y="549275"/>
            <a:ext cx="4657725" cy="1141413"/>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Título presentación</a:t>
            </a:r>
            <a:br>
              <a:rPr lang="es-ES" altLang="es-ES"/>
            </a:br>
            <a:r>
              <a:rPr lang="en-US" altLang="es-ES"/>
              <a:t>2ª línea</a:t>
            </a:r>
          </a:p>
        </p:txBody>
      </p:sp>
      <p:sp>
        <p:nvSpPr>
          <p:cNvPr id="46" name="PlaceHolder 3">
            <a:extLst>
              <a:ext uri="{FF2B5EF4-FFF2-40B4-BE49-F238E27FC236}">
                <a16:creationId xmlns:a16="http://schemas.microsoft.com/office/drawing/2014/main" id="{79ED7F73-0FDD-515D-A0E2-CFA2F33568FC}"/>
              </a:ext>
            </a:extLst>
          </p:cNvPr>
          <p:cNvSpPr>
            <a:spLocks noGrp="1"/>
          </p:cNvSpPr>
          <p:nvPr>
            <p:ph type="body" idx="2"/>
          </p:nvPr>
        </p:nvSpPr>
        <p:spPr>
          <a:xfrm>
            <a:off x="2820988" y="2155825"/>
            <a:ext cx="4657725" cy="323850"/>
          </a:xfrm>
          <a:prstGeom prst="rect">
            <a:avLst/>
          </a:prstGeom>
          <a:noFill/>
          <a:ln w="0">
            <a:noFill/>
          </a:ln>
        </p:spPr>
        <p:txBody>
          <a:bodyPr lIns="0" anchor="ctr">
            <a:noAutofit/>
          </a:bodyPr>
          <a:lstStyle/>
          <a:p>
            <a:pPr lvl="0"/>
            <a:r>
              <a:rPr lang="es-ES" noProof="0"/>
              <a:t>Nombre profesor</a:t>
            </a:r>
            <a:endParaRPr lang="en-US" noProof="0"/>
          </a:p>
        </p:txBody>
      </p:sp>
      <p:pic>
        <p:nvPicPr>
          <p:cNvPr id="48135" name="Gráfico 19">
            <a:extLst>
              <a:ext uri="{FF2B5EF4-FFF2-40B4-BE49-F238E27FC236}">
                <a16:creationId xmlns:a16="http://schemas.microsoft.com/office/drawing/2014/main" id="{D3B3DEF3-4FEB-644A-FA24-EE76F215115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313" y="336550"/>
            <a:ext cx="17605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48" name="PlaceHolder 4">
            <a:extLst>
              <a:ext uri="{FF2B5EF4-FFF2-40B4-BE49-F238E27FC236}">
                <a16:creationId xmlns:a16="http://schemas.microsoft.com/office/drawing/2014/main" id="{A1B5E8FE-D348-6F53-E0F8-1E426E1866EC}"/>
              </a:ext>
            </a:extLst>
          </p:cNvPr>
          <p:cNvSpPr>
            <a:spLocks noGrp="1"/>
          </p:cNvSpPr>
          <p:nvPr>
            <p:ph type="body" idx="3"/>
          </p:nvPr>
        </p:nvSpPr>
        <p:spPr>
          <a:xfrm>
            <a:off x="341313" y="-1497013"/>
            <a:ext cx="1687512" cy="3978276"/>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240" r:id="rId1"/>
    <p:sldLayoutId id="2147485241" r:id="rId2"/>
    <p:sldLayoutId id="2147485242" r:id="rId3"/>
    <p:sldLayoutId id="2147485243" r:id="rId4"/>
    <p:sldLayoutId id="2147485244" r:id="rId5"/>
    <p:sldLayoutId id="2147485245" r:id="rId6"/>
    <p:sldLayoutId id="2147485246" r:id="rId7"/>
    <p:sldLayoutId id="2147485247" r:id="rId8"/>
    <p:sldLayoutId id="2147485248" r:id="rId9"/>
    <p:sldLayoutId id="2147485249" r:id="rId10"/>
    <p:sldLayoutId id="2147485250" r:id="rId11"/>
    <p:sldLayoutId id="2147485251"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rgbClr val="CB0017"/>
        </a:solidFill>
        <a:effectLst/>
      </p:bgPr>
    </p:bg>
    <p:spTree>
      <p:nvGrpSpPr>
        <p:cNvPr id="1" name=""/>
        <p:cNvGrpSpPr/>
        <p:nvPr/>
      </p:nvGrpSpPr>
      <p:grpSpPr>
        <a:xfrm>
          <a:off x="0" y="0"/>
          <a:ext cx="0" cy="0"/>
          <a:chOff x="0" y="0"/>
          <a:chExt cx="0" cy="0"/>
        </a:xfrm>
      </p:grpSpPr>
      <p:sp>
        <p:nvSpPr>
          <p:cNvPr id="127" name="Rectángulo 9">
            <a:extLst>
              <a:ext uri="{FF2B5EF4-FFF2-40B4-BE49-F238E27FC236}">
                <a16:creationId xmlns:a16="http://schemas.microsoft.com/office/drawing/2014/main" id="{F02AA8D4-7686-9E4D-3BC0-DB146C933294}"/>
              </a:ext>
            </a:extLst>
          </p:cNvPr>
          <p:cNvSpPr/>
          <p:nvPr/>
        </p:nvSpPr>
        <p:spPr>
          <a:xfrm>
            <a:off x="0" y="0"/>
            <a:ext cx="2466975" cy="6858000"/>
          </a:xfrm>
          <a:prstGeom prst="rect">
            <a:avLst/>
          </a:prstGeom>
          <a:solidFill>
            <a:srgbClr val="FFFFFF"/>
          </a:solidFill>
          <a:ln w="12600" cap="flat" cmpd="sng" algn="ctr">
            <a:solidFill>
              <a:srgbClr val="FFFFFF"/>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128" name="Rectángulo 4">
            <a:extLst>
              <a:ext uri="{FF2B5EF4-FFF2-40B4-BE49-F238E27FC236}">
                <a16:creationId xmlns:a16="http://schemas.microsoft.com/office/drawing/2014/main" id="{F211D1D7-77AF-EA60-5796-CBC77F60BFFA}"/>
              </a:ext>
            </a:extLst>
          </p:cNvPr>
          <p:cNvSpPr/>
          <p:nvPr/>
        </p:nvSpPr>
        <p:spPr>
          <a:xfrm rot="5400000">
            <a:off x="5522913" y="-3055938"/>
            <a:ext cx="2762250" cy="8874125"/>
          </a:xfrm>
          <a:prstGeom prst="rect">
            <a:avLst/>
          </a:prstGeom>
          <a:solidFill>
            <a:srgbClr val="000000"/>
          </a:solidFill>
          <a:ln w="12600" cap="flat" cmpd="sng" algn="ctr">
            <a:noFill/>
            <a:prstDash val="solid"/>
            <a:round/>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129" name="PlaceHolder 1">
            <a:extLst>
              <a:ext uri="{FF2B5EF4-FFF2-40B4-BE49-F238E27FC236}">
                <a16:creationId xmlns:a16="http://schemas.microsoft.com/office/drawing/2014/main" id="{925D68A8-2C64-37CA-A1C0-411E2FB205C2}"/>
              </a:ext>
            </a:extLst>
          </p:cNvPr>
          <p:cNvSpPr>
            <a:spLocks noGrp="1"/>
          </p:cNvSpPr>
          <p:nvPr>
            <p:ph type="title"/>
          </p:nvPr>
        </p:nvSpPr>
        <p:spPr>
          <a:xfrm>
            <a:off x="2820988" y="549275"/>
            <a:ext cx="4657725" cy="1141413"/>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Título presentación</a:t>
            </a:r>
            <a:br>
              <a:rPr lang="es-ES" altLang="es-ES"/>
            </a:br>
            <a:r>
              <a:rPr lang="en-US" altLang="es-ES"/>
              <a:t>2ª línea</a:t>
            </a:r>
          </a:p>
        </p:txBody>
      </p:sp>
      <p:sp>
        <p:nvSpPr>
          <p:cNvPr id="130" name="PlaceHolder 2">
            <a:extLst>
              <a:ext uri="{FF2B5EF4-FFF2-40B4-BE49-F238E27FC236}">
                <a16:creationId xmlns:a16="http://schemas.microsoft.com/office/drawing/2014/main" id="{E8A3C793-B7C6-8727-18F2-21E478C2C781}"/>
              </a:ext>
            </a:extLst>
          </p:cNvPr>
          <p:cNvSpPr>
            <a:spLocks noGrp="1"/>
          </p:cNvSpPr>
          <p:nvPr>
            <p:ph type="body" idx="1"/>
          </p:nvPr>
        </p:nvSpPr>
        <p:spPr>
          <a:xfrm>
            <a:off x="2820988" y="2155825"/>
            <a:ext cx="4657725" cy="323850"/>
          </a:xfrm>
          <a:prstGeom prst="rect">
            <a:avLst/>
          </a:prstGeom>
          <a:noFill/>
          <a:ln w="0">
            <a:noFill/>
          </a:ln>
        </p:spPr>
        <p:txBody>
          <a:bodyPr lIns="0" anchor="ctr">
            <a:noAutofit/>
          </a:bodyPr>
          <a:lstStyle/>
          <a:p>
            <a:pPr lvl="0"/>
            <a:r>
              <a:rPr lang="es-ES" noProof="0"/>
              <a:t>Nombre profesor</a:t>
            </a:r>
            <a:endParaRPr lang="en-US" noProof="0"/>
          </a:p>
        </p:txBody>
      </p:sp>
      <p:pic>
        <p:nvPicPr>
          <p:cNvPr id="49158" name="Gráfico 3">
            <a:extLst>
              <a:ext uri="{FF2B5EF4-FFF2-40B4-BE49-F238E27FC236}">
                <a16:creationId xmlns:a16="http://schemas.microsoft.com/office/drawing/2014/main" id="{E0D6D704-A872-0BB7-4333-4F2F59C728C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313" y="336550"/>
            <a:ext cx="1757362"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132" name="PlaceHolder 3">
            <a:extLst>
              <a:ext uri="{FF2B5EF4-FFF2-40B4-BE49-F238E27FC236}">
                <a16:creationId xmlns:a16="http://schemas.microsoft.com/office/drawing/2014/main" id="{9DE213AA-6D3D-47FF-F691-F187228BDCCA}"/>
              </a:ext>
            </a:extLst>
          </p:cNvPr>
          <p:cNvSpPr>
            <a:spLocks noGrp="1"/>
          </p:cNvSpPr>
          <p:nvPr>
            <p:ph type="body" idx="2"/>
          </p:nvPr>
        </p:nvSpPr>
        <p:spPr>
          <a:xfrm>
            <a:off x="2466975" y="2767013"/>
            <a:ext cx="8874125" cy="4103687"/>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133" name="PlaceHolder 4">
            <a:extLst>
              <a:ext uri="{FF2B5EF4-FFF2-40B4-BE49-F238E27FC236}">
                <a16:creationId xmlns:a16="http://schemas.microsoft.com/office/drawing/2014/main" id="{5C2DC029-2CB5-81BE-DC9A-B69AE8113EA5}"/>
              </a:ext>
            </a:extLst>
          </p:cNvPr>
          <p:cNvSpPr>
            <a:spLocks noGrp="1"/>
          </p:cNvSpPr>
          <p:nvPr>
            <p:ph type="body" idx="3"/>
          </p:nvPr>
        </p:nvSpPr>
        <p:spPr>
          <a:xfrm>
            <a:off x="341313" y="-1497013"/>
            <a:ext cx="1687512" cy="3978276"/>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252" r:id="rId1"/>
    <p:sldLayoutId id="2147485253" r:id="rId2"/>
    <p:sldLayoutId id="2147485254" r:id="rId3"/>
    <p:sldLayoutId id="2147485255" r:id="rId4"/>
    <p:sldLayoutId id="2147485256" r:id="rId5"/>
    <p:sldLayoutId id="2147485257" r:id="rId6"/>
    <p:sldLayoutId id="2147485258" r:id="rId7"/>
    <p:sldLayoutId id="2147485259" r:id="rId8"/>
    <p:sldLayoutId id="2147485260" r:id="rId9"/>
    <p:sldLayoutId id="2147485261" r:id="rId10"/>
    <p:sldLayoutId id="2147485262" r:id="rId11"/>
    <p:sldLayoutId id="2147485263"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0" name="PlaceHolder 1">
            <a:extLst>
              <a:ext uri="{FF2B5EF4-FFF2-40B4-BE49-F238E27FC236}">
                <a16:creationId xmlns:a16="http://schemas.microsoft.com/office/drawing/2014/main" id="{4EA14884-8110-A514-3511-4C6C369DDDE6}"/>
              </a:ext>
            </a:extLst>
          </p:cNvPr>
          <p:cNvSpPr>
            <a:spLocks noGrp="1"/>
          </p:cNvSpPr>
          <p:nvPr>
            <p:ph type="body"/>
          </p:nvPr>
        </p:nvSpPr>
        <p:spPr>
          <a:xfrm>
            <a:off x="7669213" y="0"/>
            <a:ext cx="4570412" cy="6858000"/>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171" name="PlaceHolder 2">
            <a:extLst>
              <a:ext uri="{FF2B5EF4-FFF2-40B4-BE49-F238E27FC236}">
                <a16:creationId xmlns:a16="http://schemas.microsoft.com/office/drawing/2014/main" id="{F678963C-CEC4-031D-98B0-351FAB6902E1}"/>
              </a:ext>
            </a:extLst>
          </p:cNvPr>
          <p:cNvSpPr>
            <a:spLocks noGrp="1"/>
          </p:cNvSpPr>
          <p:nvPr>
            <p:ph type="title" idx="1"/>
          </p:nvPr>
        </p:nvSpPr>
        <p:spPr>
          <a:xfrm>
            <a:off x="1422400" y="558800"/>
            <a:ext cx="5521325" cy="615950"/>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Titular</a:t>
            </a:r>
          </a:p>
        </p:txBody>
      </p:sp>
      <p:sp>
        <p:nvSpPr>
          <p:cNvPr id="172" name="PlaceHolder 3">
            <a:extLst>
              <a:ext uri="{FF2B5EF4-FFF2-40B4-BE49-F238E27FC236}">
                <a16:creationId xmlns:a16="http://schemas.microsoft.com/office/drawing/2014/main" id="{A0D67EE4-1874-1528-6210-B59A396F5D16}"/>
              </a:ext>
            </a:extLst>
          </p:cNvPr>
          <p:cNvSpPr>
            <a:spLocks noGrp="1"/>
          </p:cNvSpPr>
          <p:nvPr>
            <p:ph type="body" idx="2"/>
          </p:nvPr>
        </p:nvSpPr>
        <p:spPr>
          <a:xfrm>
            <a:off x="1422400" y="2079625"/>
            <a:ext cx="5521325" cy="3700463"/>
          </a:xfrm>
          <a:prstGeom prst="rect">
            <a:avLst/>
          </a:prstGeom>
          <a:noFill/>
          <a:ln w="0">
            <a:noFill/>
          </a:ln>
        </p:spPr>
        <p:txBody>
          <a:bodyPr lIns="0" tIns="0" rIns="0" bIns="0" anchor="t">
            <a:noAutofit/>
          </a:bodyPr>
          <a:lstStyle/>
          <a:p>
            <a:pPr lvl="0"/>
            <a:r>
              <a:rPr lang="en-US" noProof="0"/>
              <a:t>Click to edit Master text styles</a:t>
            </a:r>
          </a:p>
        </p:txBody>
      </p:sp>
      <p:sp>
        <p:nvSpPr>
          <p:cNvPr id="173" name="Rectángulo 9">
            <a:extLst>
              <a:ext uri="{FF2B5EF4-FFF2-40B4-BE49-F238E27FC236}">
                <a16:creationId xmlns:a16="http://schemas.microsoft.com/office/drawing/2014/main" id="{576DA022-A134-F2DD-1CA6-A351D029A2D4}"/>
              </a:ext>
            </a:extLst>
          </p:cNvPr>
          <p:cNvSpPr/>
          <p:nvPr/>
        </p:nvSpPr>
        <p:spPr>
          <a:xfrm>
            <a:off x="0" y="0"/>
            <a:ext cx="990600"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174" name="PlaceHolder 4">
            <a:extLst>
              <a:ext uri="{FF2B5EF4-FFF2-40B4-BE49-F238E27FC236}">
                <a16:creationId xmlns:a16="http://schemas.microsoft.com/office/drawing/2014/main" id="{8A5005BA-4E73-8318-03EB-6B22498925CF}"/>
              </a:ext>
            </a:extLst>
          </p:cNvPr>
          <p:cNvSpPr>
            <a:spLocks noGrp="1"/>
          </p:cNvSpPr>
          <p:nvPr>
            <p:ph type="body" idx="3"/>
          </p:nvPr>
        </p:nvSpPr>
        <p:spPr>
          <a:xfrm>
            <a:off x="7669213" y="6130925"/>
            <a:ext cx="4570412" cy="727075"/>
          </a:xfrm>
          <a:prstGeom prst="rect">
            <a:avLst/>
          </a:prstGeom>
          <a:solidFill>
            <a:srgbClr val="CB0017"/>
          </a:solidFill>
          <a:ln w="0">
            <a:noFill/>
          </a:ln>
        </p:spPr>
        <p:txBody>
          <a:bodyPr vert="horz" wrap="square" lIns="0" tIns="0" rIns="0" bIns="0" numCol="1" anchor="ctr" anchorCtr="0" compatLnSpc="1">
            <a:prstTxWarp prst="textNoShape">
              <a:avLst/>
            </a:prstTxWarp>
            <a:normAutofit/>
          </a:bodyPr>
          <a:lstStyle/>
          <a:p>
            <a:pPr lvl="0"/>
            <a:r>
              <a:rPr lang="es-ES" altLang="es-ES"/>
              <a:t>Créditos foto</a:t>
            </a:r>
            <a:endParaRPr lang="en-US" altLang="es-ES"/>
          </a:p>
        </p:txBody>
      </p:sp>
      <p:pic>
        <p:nvPicPr>
          <p:cNvPr id="50183" name="Gráfico 21">
            <a:extLst>
              <a:ext uri="{FF2B5EF4-FFF2-40B4-BE49-F238E27FC236}">
                <a16:creationId xmlns:a16="http://schemas.microsoft.com/office/drawing/2014/main" id="{C3CD2EAC-AA7A-BE38-6E8E-DAC923E314C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r="79094"/>
          <a:stretch>
            <a:fillRect/>
          </a:stretch>
        </p:blipFill>
        <p:spPr bwMode="auto">
          <a:xfrm>
            <a:off x="341313" y="336550"/>
            <a:ext cx="368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176" name="PlaceHolder 5">
            <a:extLst>
              <a:ext uri="{FF2B5EF4-FFF2-40B4-BE49-F238E27FC236}">
                <a16:creationId xmlns:a16="http://schemas.microsoft.com/office/drawing/2014/main" id="{38898839-2CF5-2ECD-29D6-F845B2D536B7}"/>
              </a:ext>
            </a:extLst>
          </p:cNvPr>
          <p:cNvSpPr>
            <a:spLocks noGrp="1"/>
          </p:cNvSpPr>
          <p:nvPr>
            <p:ph type="body" idx="4"/>
          </p:nvPr>
        </p:nvSpPr>
        <p:spPr>
          <a:xfrm>
            <a:off x="1422400" y="2614613"/>
            <a:ext cx="5521325" cy="3978275"/>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264" r:id="rId1"/>
    <p:sldLayoutId id="2147485265" r:id="rId2"/>
    <p:sldLayoutId id="2147485266" r:id="rId3"/>
    <p:sldLayoutId id="2147485267" r:id="rId4"/>
    <p:sldLayoutId id="2147485268" r:id="rId5"/>
    <p:sldLayoutId id="2147485269" r:id="rId6"/>
    <p:sldLayoutId id="2147485270" r:id="rId7"/>
    <p:sldLayoutId id="2147485271" r:id="rId8"/>
    <p:sldLayoutId id="2147485272" r:id="rId9"/>
    <p:sldLayoutId id="2147485273" r:id="rId10"/>
    <p:sldLayoutId id="2147485274" r:id="rId11"/>
    <p:sldLayoutId id="2147485275"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0" name="PlaceHolder 1">
            <a:extLst>
              <a:ext uri="{FF2B5EF4-FFF2-40B4-BE49-F238E27FC236}">
                <a16:creationId xmlns:a16="http://schemas.microsoft.com/office/drawing/2014/main" id="{EDC863D5-CF5B-7DC0-037C-85A4BBED81A9}"/>
              </a:ext>
            </a:extLst>
          </p:cNvPr>
          <p:cNvSpPr>
            <a:spLocks noGrp="1"/>
          </p:cNvSpPr>
          <p:nvPr>
            <p:ph type="body"/>
          </p:nvPr>
        </p:nvSpPr>
        <p:spPr>
          <a:xfrm>
            <a:off x="7669213" y="0"/>
            <a:ext cx="4570412" cy="6858000"/>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171" name="PlaceHolder 2">
            <a:extLst>
              <a:ext uri="{FF2B5EF4-FFF2-40B4-BE49-F238E27FC236}">
                <a16:creationId xmlns:a16="http://schemas.microsoft.com/office/drawing/2014/main" id="{7A497418-D6E8-C20C-9BF4-9DCDB0B254C0}"/>
              </a:ext>
            </a:extLst>
          </p:cNvPr>
          <p:cNvSpPr>
            <a:spLocks noGrp="1"/>
          </p:cNvSpPr>
          <p:nvPr>
            <p:ph type="title" idx="1"/>
          </p:nvPr>
        </p:nvSpPr>
        <p:spPr>
          <a:xfrm>
            <a:off x="1422400" y="558800"/>
            <a:ext cx="5521325" cy="615950"/>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Titular</a:t>
            </a:r>
          </a:p>
        </p:txBody>
      </p:sp>
      <p:sp>
        <p:nvSpPr>
          <p:cNvPr id="172" name="PlaceHolder 3">
            <a:extLst>
              <a:ext uri="{FF2B5EF4-FFF2-40B4-BE49-F238E27FC236}">
                <a16:creationId xmlns:a16="http://schemas.microsoft.com/office/drawing/2014/main" id="{5388F01D-F063-EEC3-8705-2A0869D3E75A}"/>
              </a:ext>
            </a:extLst>
          </p:cNvPr>
          <p:cNvSpPr>
            <a:spLocks noGrp="1"/>
          </p:cNvSpPr>
          <p:nvPr>
            <p:ph type="body" idx="2"/>
          </p:nvPr>
        </p:nvSpPr>
        <p:spPr>
          <a:xfrm>
            <a:off x="1422400" y="2079625"/>
            <a:ext cx="5521325" cy="3700463"/>
          </a:xfrm>
          <a:prstGeom prst="rect">
            <a:avLst/>
          </a:prstGeom>
          <a:noFill/>
          <a:ln w="0">
            <a:noFill/>
          </a:ln>
        </p:spPr>
        <p:txBody>
          <a:bodyPr lIns="0" tIns="0" rIns="0" bIns="0" anchor="t">
            <a:noAutofit/>
          </a:bodyPr>
          <a:lstStyle/>
          <a:p>
            <a:pPr lvl="0"/>
            <a:r>
              <a:rPr lang="en-US" noProof="0"/>
              <a:t>Click to edit Master text styles</a:t>
            </a:r>
          </a:p>
        </p:txBody>
      </p:sp>
      <p:sp>
        <p:nvSpPr>
          <p:cNvPr id="173" name="Rectángulo 9">
            <a:extLst>
              <a:ext uri="{FF2B5EF4-FFF2-40B4-BE49-F238E27FC236}">
                <a16:creationId xmlns:a16="http://schemas.microsoft.com/office/drawing/2014/main" id="{E9550621-8A77-AD63-C423-FF1F6409C616}"/>
              </a:ext>
            </a:extLst>
          </p:cNvPr>
          <p:cNvSpPr/>
          <p:nvPr/>
        </p:nvSpPr>
        <p:spPr>
          <a:xfrm>
            <a:off x="0" y="0"/>
            <a:ext cx="990600"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p>
            <a:pPr fontAlgn="auto"/>
            <a:endParaRPr>
              <a:ln w="9525" cap="flat" cmpd="sng" algn="ctr">
                <a:noFill/>
                <a:prstDash val="solid"/>
                <a:round/>
                <a:headEnd type="none" w="med" len="med"/>
                <a:tailEnd type="none" w="med" len="med"/>
              </a:ln>
              <a:latin typeface="Arial"/>
              <a:cs typeface="DejaVu Sans"/>
              <a:sym typeface="Wingdings"/>
            </a:endParaRPr>
          </a:p>
        </p:txBody>
      </p:sp>
      <p:sp>
        <p:nvSpPr>
          <p:cNvPr id="174" name="PlaceHolder 4">
            <a:extLst>
              <a:ext uri="{FF2B5EF4-FFF2-40B4-BE49-F238E27FC236}">
                <a16:creationId xmlns:a16="http://schemas.microsoft.com/office/drawing/2014/main" id="{C15E21A5-F720-FCB9-4AD5-B51C1219889D}"/>
              </a:ext>
            </a:extLst>
          </p:cNvPr>
          <p:cNvSpPr>
            <a:spLocks noGrp="1"/>
          </p:cNvSpPr>
          <p:nvPr>
            <p:ph type="body" idx="3"/>
          </p:nvPr>
        </p:nvSpPr>
        <p:spPr>
          <a:xfrm>
            <a:off x="7669213" y="6130925"/>
            <a:ext cx="4570412" cy="727075"/>
          </a:xfrm>
          <a:prstGeom prst="rect">
            <a:avLst/>
          </a:prstGeom>
          <a:solidFill>
            <a:srgbClr val="CB0017"/>
          </a:solidFill>
          <a:ln w="0">
            <a:noFill/>
          </a:ln>
        </p:spPr>
        <p:txBody>
          <a:bodyPr vert="horz" wrap="square" lIns="0" tIns="0" rIns="0" bIns="0" numCol="1" anchor="ctr" anchorCtr="0" compatLnSpc="1">
            <a:prstTxWarp prst="textNoShape">
              <a:avLst/>
            </a:prstTxWarp>
            <a:normAutofit/>
          </a:bodyPr>
          <a:lstStyle/>
          <a:p>
            <a:pPr lvl="0"/>
            <a:r>
              <a:rPr lang="es-ES" altLang="es-ES"/>
              <a:t>Créditos foto</a:t>
            </a:r>
            <a:endParaRPr lang="en-US" altLang="es-ES"/>
          </a:p>
        </p:txBody>
      </p:sp>
      <p:pic>
        <p:nvPicPr>
          <p:cNvPr id="5127" name="Gráfico 21">
            <a:extLst>
              <a:ext uri="{FF2B5EF4-FFF2-40B4-BE49-F238E27FC236}">
                <a16:creationId xmlns:a16="http://schemas.microsoft.com/office/drawing/2014/main" id="{D28347CF-403E-B68C-BD30-DAD59B54F41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r="79094"/>
          <a:stretch>
            <a:fillRect/>
          </a:stretch>
        </p:blipFill>
        <p:spPr bwMode="auto">
          <a:xfrm>
            <a:off x="341313" y="336550"/>
            <a:ext cx="368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176" name="PlaceHolder 5">
            <a:extLst>
              <a:ext uri="{FF2B5EF4-FFF2-40B4-BE49-F238E27FC236}">
                <a16:creationId xmlns:a16="http://schemas.microsoft.com/office/drawing/2014/main" id="{C06DCBC4-3A5D-7B14-4DB2-E9ECBD7F514A}"/>
              </a:ext>
            </a:extLst>
          </p:cNvPr>
          <p:cNvSpPr>
            <a:spLocks noGrp="1"/>
          </p:cNvSpPr>
          <p:nvPr>
            <p:ph type="body" idx="4"/>
          </p:nvPr>
        </p:nvSpPr>
        <p:spPr>
          <a:xfrm>
            <a:off x="1422400" y="2614613"/>
            <a:ext cx="5521325" cy="3978275"/>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4736" r:id="rId1"/>
    <p:sldLayoutId id="2147484737" r:id="rId2"/>
    <p:sldLayoutId id="2147484738" r:id="rId3"/>
    <p:sldLayoutId id="2147484739" r:id="rId4"/>
    <p:sldLayoutId id="2147484740" r:id="rId5"/>
    <p:sldLayoutId id="2147484741" r:id="rId6"/>
    <p:sldLayoutId id="2147484742" r:id="rId7"/>
    <p:sldLayoutId id="2147484743" r:id="rId8"/>
    <p:sldLayoutId id="2147484744" r:id="rId9"/>
    <p:sldLayoutId id="2147484745" r:id="rId10"/>
    <p:sldLayoutId id="2147484746" r:id="rId11"/>
    <p:sldLayoutId id="2147484747"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rgbClr val="CB0017"/>
        </a:solidFill>
        <a:effectLst/>
      </p:bgPr>
    </p:bg>
    <p:spTree>
      <p:nvGrpSpPr>
        <p:cNvPr id="1" name=""/>
        <p:cNvGrpSpPr/>
        <p:nvPr/>
      </p:nvGrpSpPr>
      <p:grpSpPr>
        <a:xfrm>
          <a:off x="0" y="0"/>
          <a:ext cx="0" cy="0"/>
          <a:chOff x="0" y="0"/>
          <a:chExt cx="0" cy="0"/>
        </a:xfrm>
      </p:grpSpPr>
      <p:sp>
        <p:nvSpPr>
          <p:cNvPr id="680" name="Rectángulo 9">
            <a:extLst>
              <a:ext uri="{FF2B5EF4-FFF2-40B4-BE49-F238E27FC236}">
                <a16:creationId xmlns:a16="http://schemas.microsoft.com/office/drawing/2014/main" id="{073FC382-C0C5-59EF-FAF3-45B0F92C2152}"/>
              </a:ext>
            </a:extLst>
          </p:cNvPr>
          <p:cNvSpPr/>
          <p:nvPr/>
        </p:nvSpPr>
        <p:spPr>
          <a:xfrm>
            <a:off x="0" y="0"/>
            <a:ext cx="2466975" cy="6858000"/>
          </a:xfrm>
          <a:prstGeom prst="rect">
            <a:avLst/>
          </a:prstGeom>
          <a:solidFill>
            <a:srgbClr val="FFFFFF"/>
          </a:solidFill>
          <a:ln w="12600" cap="flat" cmpd="sng" algn="ctr">
            <a:solidFill>
              <a:srgbClr val="FFFFFF"/>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681" name="Rectángulo 4">
            <a:extLst>
              <a:ext uri="{FF2B5EF4-FFF2-40B4-BE49-F238E27FC236}">
                <a16:creationId xmlns:a16="http://schemas.microsoft.com/office/drawing/2014/main" id="{0D940D20-14AD-3C27-45E1-611D678D88D7}"/>
              </a:ext>
            </a:extLst>
          </p:cNvPr>
          <p:cNvSpPr/>
          <p:nvPr/>
        </p:nvSpPr>
        <p:spPr>
          <a:xfrm rot="5400000">
            <a:off x="5522913" y="-3055938"/>
            <a:ext cx="2762250" cy="8874125"/>
          </a:xfrm>
          <a:prstGeom prst="rect">
            <a:avLst/>
          </a:prstGeom>
          <a:solidFill>
            <a:srgbClr val="000000"/>
          </a:solidFill>
          <a:ln w="12600" cap="flat" cmpd="sng" algn="ctr">
            <a:noFill/>
            <a:prstDash val="solid"/>
            <a:round/>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682" name="PlaceHolder 1">
            <a:extLst>
              <a:ext uri="{FF2B5EF4-FFF2-40B4-BE49-F238E27FC236}">
                <a16:creationId xmlns:a16="http://schemas.microsoft.com/office/drawing/2014/main" id="{64FC0B29-9BD9-5DF2-40A8-0A9F742DC227}"/>
              </a:ext>
            </a:extLst>
          </p:cNvPr>
          <p:cNvSpPr>
            <a:spLocks noGrp="1"/>
          </p:cNvSpPr>
          <p:nvPr>
            <p:ph type="title"/>
          </p:nvPr>
        </p:nvSpPr>
        <p:spPr>
          <a:xfrm>
            <a:off x="2820988" y="549275"/>
            <a:ext cx="4657725" cy="1141413"/>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Título presentación</a:t>
            </a:r>
            <a:br>
              <a:rPr lang="es-ES" altLang="es-ES"/>
            </a:br>
            <a:r>
              <a:rPr lang="en-US" altLang="es-ES"/>
              <a:t>2ª línea</a:t>
            </a:r>
          </a:p>
        </p:txBody>
      </p:sp>
      <p:sp>
        <p:nvSpPr>
          <p:cNvPr id="683" name="PlaceHolder 2">
            <a:extLst>
              <a:ext uri="{FF2B5EF4-FFF2-40B4-BE49-F238E27FC236}">
                <a16:creationId xmlns:a16="http://schemas.microsoft.com/office/drawing/2014/main" id="{898D697E-2936-DDCB-EA38-194E1E6DD7BA}"/>
              </a:ext>
            </a:extLst>
          </p:cNvPr>
          <p:cNvSpPr>
            <a:spLocks noGrp="1"/>
          </p:cNvSpPr>
          <p:nvPr>
            <p:ph type="body" idx="1"/>
          </p:nvPr>
        </p:nvSpPr>
        <p:spPr>
          <a:xfrm>
            <a:off x="2820988" y="2155825"/>
            <a:ext cx="4657725" cy="323850"/>
          </a:xfrm>
          <a:prstGeom prst="rect">
            <a:avLst/>
          </a:prstGeom>
          <a:noFill/>
          <a:ln w="0">
            <a:noFill/>
          </a:ln>
        </p:spPr>
        <p:txBody>
          <a:bodyPr lIns="0" anchor="ctr">
            <a:noAutofit/>
          </a:bodyPr>
          <a:lstStyle/>
          <a:p>
            <a:pPr lvl="0"/>
            <a:r>
              <a:rPr lang="es-ES" noProof="0"/>
              <a:t>Nombre profesor</a:t>
            </a:r>
            <a:endParaRPr lang="en-US" noProof="0"/>
          </a:p>
        </p:txBody>
      </p:sp>
      <p:pic>
        <p:nvPicPr>
          <p:cNvPr id="51206" name="Gráfico 3">
            <a:extLst>
              <a:ext uri="{FF2B5EF4-FFF2-40B4-BE49-F238E27FC236}">
                <a16:creationId xmlns:a16="http://schemas.microsoft.com/office/drawing/2014/main" id="{6CB3F30B-85CA-A02E-6161-9590C1958F8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313" y="336550"/>
            <a:ext cx="1757362"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685" name="PlaceHolder 3">
            <a:extLst>
              <a:ext uri="{FF2B5EF4-FFF2-40B4-BE49-F238E27FC236}">
                <a16:creationId xmlns:a16="http://schemas.microsoft.com/office/drawing/2014/main" id="{582527E1-D0C3-A051-EC62-185BAE437F4E}"/>
              </a:ext>
            </a:extLst>
          </p:cNvPr>
          <p:cNvSpPr>
            <a:spLocks noGrp="1"/>
          </p:cNvSpPr>
          <p:nvPr>
            <p:ph type="body" idx="2"/>
          </p:nvPr>
        </p:nvSpPr>
        <p:spPr>
          <a:xfrm>
            <a:off x="2466975" y="2767013"/>
            <a:ext cx="8874125" cy="4103687"/>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686" name="PlaceHolder 4">
            <a:extLst>
              <a:ext uri="{FF2B5EF4-FFF2-40B4-BE49-F238E27FC236}">
                <a16:creationId xmlns:a16="http://schemas.microsoft.com/office/drawing/2014/main" id="{3D6A5B6F-67D5-AF9A-C358-81E25AE1D030}"/>
              </a:ext>
            </a:extLst>
          </p:cNvPr>
          <p:cNvSpPr>
            <a:spLocks noGrp="1"/>
          </p:cNvSpPr>
          <p:nvPr>
            <p:ph type="body" idx="3"/>
          </p:nvPr>
        </p:nvSpPr>
        <p:spPr>
          <a:xfrm>
            <a:off x="341313" y="-1497013"/>
            <a:ext cx="1687512" cy="3978276"/>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276" r:id="rId1"/>
    <p:sldLayoutId id="2147485277" r:id="rId2"/>
    <p:sldLayoutId id="2147485278" r:id="rId3"/>
    <p:sldLayoutId id="2147485279" r:id="rId4"/>
    <p:sldLayoutId id="2147485280" r:id="rId5"/>
    <p:sldLayoutId id="2147485281" r:id="rId6"/>
    <p:sldLayoutId id="2147485282" r:id="rId7"/>
    <p:sldLayoutId id="2147485283" r:id="rId8"/>
    <p:sldLayoutId id="2147485284" r:id="rId9"/>
    <p:sldLayoutId id="2147485285" r:id="rId10"/>
    <p:sldLayoutId id="2147485286" r:id="rId11"/>
    <p:sldLayoutId id="2147485287"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7" name="PlaceHolder 1">
            <a:extLst>
              <a:ext uri="{FF2B5EF4-FFF2-40B4-BE49-F238E27FC236}">
                <a16:creationId xmlns:a16="http://schemas.microsoft.com/office/drawing/2014/main" id="{BEF1214C-21D8-3F91-5D4A-9DF6E109A12E}"/>
              </a:ext>
            </a:extLst>
          </p:cNvPr>
          <p:cNvSpPr>
            <a:spLocks noGrp="1"/>
          </p:cNvSpPr>
          <p:nvPr>
            <p:ph type="body"/>
          </p:nvPr>
        </p:nvSpPr>
        <p:spPr>
          <a:xfrm>
            <a:off x="7669213" y="0"/>
            <a:ext cx="4570412" cy="6858000"/>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638" name="PlaceHolder 2">
            <a:extLst>
              <a:ext uri="{FF2B5EF4-FFF2-40B4-BE49-F238E27FC236}">
                <a16:creationId xmlns:a16="http://schemas.microsoft.com/office/drawing/2014/main" id="{214D8BA5-25C7-2F1B-8374-C8E70E4765B2}"/>
              </a:ext>
            </a:extLst>
          </p:cNvPr>
          <p:cNvSpPr>
            <a:spLocks noGrp="1"/>
          </p:cNvSpPr>
          <p:nvPr>
            <p:ph type="title" idx="1"/>
          </p:nvPr>
        </p:nvSpPr>
        <p:spPr>
          <a:xfrm>
            <a:off x="1422400" y="558800"/>
            <a:ext cx="5521325" cy="615950"/>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Titular</a:t>
            </a:r>
          </a:p>
        </p:txBody>
      </p:sp>
      <p:sp>
        <p:nvSpPr>
          <p:cNvPr id="639" name="PlaceHolder 3">
            <a:extLst>
              <a:ext uri="{FF2B5EF4-FFF2-40B4-BE49-F238E27FC236}">
                <a16:creationId xmlns:a16="http://schemas.microsoft.com/office/drawing/2014/main" id="{7AB68A07-EDD2-526C-8FE2-FCA3779FFCD5}"/>
              </a:ext>
            </a:extLst>
          </p:cNvPr>
          <p:cNvSpPr>
            <a:spLocks noGrp="1"/>
          </p:cNvSpPr>
          <p:nvPr>
            <p:ph type="body" idx="2"/>
          </p:nvPr>
        </p:nvSpPr>
        <p:spPr>
          <a:xfrm>
            <a:off x="1422400" y="2079625"/>
            <a:ext cx="5521325" cy="3700463"/>
          </a:xfrm>
          <a:prstGeom prst="rect">
            <a:avLst/>
          </a:prstGeom>
          <a:noFill/>
          <a:ln w="0">
            <a:noFill/>
          </a:ln>
        </p:spPr>
        <p:txBody>
          <a:bodyPr lIns="0" tIns="0" rIns="0" bIns="0" anchor="t">
            <a:noAutofit/>
          </a:bodyPr>
          <a:lstStyle/>
          <a:p>
            <a:pPr lvl="0"/>
            <a:r>
              <a:rPr lang="en-US" noProof="0"/>
              <a:t>Click to edit Master text styles</a:t>
            </a:r>
          </a:p>
        </p:txBody>
      </p:sp>
      <p:sp>
        <p:nvSpPr>
          <p:cNvPr id="640" name="Rectángulo 9">
            <a:extLst>
              <a:ext uri="{FF2B5EF4-FFF2-40B4-BE49-F238E27FC236}">
                <a16:creationId xmlns:a16="http://schemas.microsoft.com/office/drawing/2014/main" id="{96D6F805-518D-77B0-6435-FD133757CE48}"/>
              </a:ext>
            </a:extLst>
          </p:cNvPr>
          <p:cNvSpPr/>
          <p:nvPr/>
        </p:nvSpPr>
        <p:spPr>
          <a:xfrm>
            <a:off x="0" y="0"/>
            <a:ext cx="990600"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641" name="PlaceHolder 4">
            <a:extLst>
              <a:ext uri="{FF2B5EF4-FFF2-40B4-BE49-F238E27FC236}">
                <a16:creationId xmlns:a16="http://schemas.microsoft.com/office/drawing/2014/main" id="{76DFC0D4-350B-B967-4B6C-67F6285A1663}"/>
              </a:ext>
            </a:extLst>
          </p:cNvPr>
          <p:cNvSpPr>
            <a:spLocks noGrp="1"/>
          </p:cNvSpPr>
          <p:nvPr>
            <p:ph type="body" idx="3"/>
          </p:nvPr>
        </p:nvSpPr>
        <p:spPr>
          <a:xfrm>
            <a:off x="7669213" y="6130925"/>
            <a:ext cx="4570412" cy="727075"/>
          </a:xfrm>
          <a:prstGeom prst="rect">
            <a:avLst/>
          </a:prstGeom>
          <a:solidFill>
            <a:srgbClr val="CB0017"/>
          </a:solidFill>
          <a:ln w="0">
            <a:noFill/>
          </a:ln>
        </p:spPr>
        <p:txBody>
          <a:bodyPr vert="horz" wrap="square" lIns="0" tIns="0" rIns="0" bIns="0" numCol="1" anchor="ctr" anchorCtr="0" compatLnSpc="1">
            <a:prstTxWarp prst="textNoShape">
              <a:avLst/>
            </a:prstTxWarp>
            <a:normAutofit/>
          </a:bodyPr>
          <a:lstStyle/>
          <a:p>
            <a:pPr lvl="0"/>
            <a:r>
              <a:rPr lang="es-ES" altLang="es-ES"/>
              <a:t>Créditos foto</a:t>
            </a:r>
            <a:endParaRPr lang="en-US" altLang="es-ES"/>
          </a:p>
        </p:txBody>
      </p:sp>
      <p:pic>
        <p:nvPicPr>
          <p:cNvPr id="52231" name="Gráfico 21">
            <a:extLst>
              <a:ext uri="{FF2B5EF4-FFF2-40B4-BE49-F238E27FC236}">
                <a16:creationId xmlns:a16="http://schemas.microsoft.com/office/drawing/2014/main" id="{107CB49C-899C-8B51-5347-ECE3A0EE2C0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r="79094"/>
          <a:stretch>
            <a:fillRect/>
          </a:stretch>
        </p:blipFill>
        <p:spPr bwMode="auto">
          <a:xfrm>
            <a:off x="341313" y="336550"/>
            <a:ext cx="368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643" name="PlaceHolder 5">
            <a:extLst>
              <a:ext uri="{FF2B5EF4-FFF2-40B4-BE49-F238E27FC236}">
                <a16:creationId xmlns:a16="http://schemas.microsoft.com/office/drawing/2014/main" id="{66890097-F643-A672-09FE-6FF9D892C299}"/>
              </a:ext>
            </a:extLst>
          </p:cNvPr>
          <p:cNvSpPr>
            <a:spLocks noGrp="1"/>
          </p:cNvSpPr>
          <p:nvPr>
            <p:ph type="body" idx="4"/>
          </p:nvPr>
        </p:nvSpPr>
        <p:spPr>
          <a:xfrm>
            <a:off x="1422400" y="2614613"/>
            <a:ext cx="5521325" cy="3978275"/>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288" r:id="rId1"/>
    <p:sldLayoutId id="2147485289" r:id="rId2"/>
    <p:sldLayoutId id="2147485290" r:id="rId3"/>
    <p:sldLayoutId id="2147485291" r:id="rId4"/>
    <p:sldLayoutId id="2147485292" r:id="rId5"/>
    <p:sldLayoutId id="2147485293" r:id="rId6"/>
    <p:sldLayoutId id="2147485294" r:id="rId7"/>
    <p:sldLayoutId id="2147485295" r:id="rId8"/>
    <p:sldLayoutId id="2147485296" r:id="rId9"/>
    <p:sldLayoutId id="2147485297" r:id="rId10"/>
    <p:sldLayoutId id="2147485298" r:id="rId11"/>
    <p:sldLayoutId id="2147485299"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 name="Rectángulo 2">
            <a:extLst>
              <a:ext uri="{FF2B5EF4-FFF2-40B4-BE49-F238E27FC236}">
                <a16:creationId xmlns:a16="http://schemas.microsoft.com/office/drawing/2014/main" id="{CCF594E9-1A62-137E-9966-7BC1EEF266AE}"/>
              </a:ext>
            </a:extLst>
          </p:cNvPr>
          <p:cNvSpPr/>
          <p:nvPr/>
        </p:nvSpPr>
        <p:spPr>
          <a:xfrm>
            <a:off x="996950" y="0"/>
            <a:ext cx="9531350" cy="6858000"/>
          </a:xfrm>
          <a:prstGeom prst="rect">
            <a:avLst/>
          </a:prstGeom>
          <a:solidFill>
            <a:srgbClr val="CB0017"/>
          </a:solidFill>
          <a:ln w="12600" cap="flat" cmpd="sng" algn="ctr">
            <a:noFill/>
            <a:prstDash val="solid"/>
            <a:round/>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594" name="Rectángulo 8">
            <a:extLst>
              <a:ext uri="{FF2B5EF4-FFF2-40B4-BE49-F238E27FC236}">
                <a16:creationId xmlns:a16="http://schemas.microsoft.com/office/drawing/2014/main" id="{BEDBFBBE-34A7-4364-6928-7941ECDD9F6B}"/>
              </a:ext>
            </a:extLst>
          </p:cNvPr>
          <p:cNvSpPr/>
          <p:nvPr/>
        </p:nvSpPr>
        <p:spPr>
          <a:xfrm>
            <a:off x="0" y="0"/>
            <a:ext cx="990600"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595" name="PlaceHolder 1">
            <a:extLst>
              <a:ext uri="{FF2B5EF4-FFF2-40B4-BE49-F238E27FC236}">
                <a16:creationId xmlns:a16="http://schemas.microsoft.com/office/drawing/2014/main" id="{5F7E15B7-5556-E6E3-A08B-B0E68CB49075}"/>
              </a:ext>
            </a:extLst>
          </p:cNvPr>
          <p:cNvSpPr>
            <a:spLocks noGrp="1"/>
          </p:cNvSpPr>
          <p:nvPr>
            <p:ph type="body"/>
          </p:nvPr>
        </p:nvSpPr>
        <p:spPr>
          <a:xfrm>
            <a:off x="1466850" y="1714500"/>
            <a:ext cx="7867650" cy="733425"/>
          </a:xfrm>
          <a:prstGeom prst="rect">
            <a:avLst/>
          </a:prstGeom>
          <a:noFill/>
          <a:ln w="0">
            <a:noFill/>
          </a:ln>
        </p:spPr>
        <p:txBody>
          <a:bodyPr lIns="0" tIns="0" rIns="0" bIns="0" anchor="t">
            <a:normAutofit/>
          </a:bodyPr>
          <a:lstStyle/>
          <a:p>
            <a:pPr lvl="0"/>
            <a:r>
              <a:rPr lang="es-ES" noProof="0"/>
              <a:t>Textos</a:t>
            </a:r>
            <a:endParaRPr lang="en-US" noProof="0"/>
          </a:p>
        </p:txBody>
      </p:sp>
      <p:sp>
        <p:nvSpPr>
          <p:cNvPr id="596" name="PlaceHolder 2">
            <a:extLst>
              <a:ext uri="{FF2B5EF4-FFF2-40B4-BE49-F238E27FC236}">
                <a16:creationId xmlns:a16="http://schemas.microsoft.com/office/drawing/2014/main" id="{AAC48F33-AE01-B7F7-45A7-918FF96AC6E9}"/>
              </a:ext>
            </a:extLst>
          </p:cNvPr>
          <p:cNvSpPr>
            <a:spLocks noGrp="1"/>
          </p:cNvSpPr>
          <p:nvPr>
            <p:ph type="body" idx="1"/>
          </p:nvPr>
        </p:nvSpPr>
        <p:spPr>
          <a:xfrm>
            <a:off x="1466850" y="4398963"/>
            <a:ext cx="2916238" cy="1897062"/>
          </a:xfrm>
          <a:prstGeom prst="rect">
            <a:avLst/>
          </a:prstGeom>
          <a:noFill/>
          <a:ln w="0">
            <a:noFill/>
          </a:ln>
        </p:spPr>
        <p:txBody>
          <a:bodyPr lIns="0" tIns="0" rIns="0" bIns="0" anchor="t">
            <a:normAutofit/>
          </a:bodyPr>
          <a:lstStyle/>
          <a:p>
            <a:pPr lvl="0"/>
            <a:r>
              <a:rPr lang="es-ES" noProof="0"/>
              <a:t>Textos</a:t>
            </a:r>
            <a:endParaRPr lang="en-US" noProof="0"/>
          </a:p>
        </p:txBody>
      </p:sp>
      <p:sp>
        <p:nvSpPr>
          <p:cNvPr id="597" name="PlaceHolder 3">
            <a:extLst>
              <a:ext uri="{FF2B5EF4-FFF2-40B4-BE49-F238E27FC236}">
                <a16:creationId xmlns:a16="http://schemas.microsoft.com/office/drawing/2014/main" id="{070AA1B0-F208-05B0-F91A-83DF05299F00}"/>
              </a:ext>
            </a:extLst>
          </p:cNvPr>
          <p:cNvSpPr>
            <a:spLocks noGrp="1"/>
          </p:cNvSpPr>
          <p:nvPr>
            <p:ph type="body" idx="2"/>
          </p:nvPr>
        </p:nvSpPr>
        <p:spPr>
          <a:xfrm>
            <a:off x="4946650" y="4398963"/>
            <a:ext cx="2916238" cy="236537"/>
          </a:xfrm>
          <a:prstGeom prst="rect">
            <a:avLst/>
          </a:prstGeom>
          <a:noFill/>
          <a:ln w="0">
            <a:noFill/>
          </a:ln>
        </p:spPr>
        <p:txBody>
          <a:bodyPr lIns="0" tIns="0" rIns="0" bIns="0" anchor="t">
            <a:normAutofit/>
          </a:bodyPr>
          <a:lstStyle/>
          <a:p>
            <a:pPr lvl="0"/>
            <a:r>
              <a:rPr lang="es-ES" noProof="0"/>
              <a:t>Contacto</a:t>
            </a:r>
            <a:endParaRPr lang="en-US" noProof="0"/>
          </a:p>
        </p:txBody>
      </p:sp>
      <p:sp>
        <p:nvSpPr>
          <p:cNvPr id="598" name="PlaceHolder 4">
            <a:extLst>
              <a:ext uri="{FF2B5EF4-FFF2-40B4-BE49-F238E27FC236}">
                <a16:creationId xmlns:a16="http://schemas.microsoft.com/office/drawing/2014/main" id="{177CAD85-8E58-1A51-7963-01A08D0E006A}"/>
              </a:ext>
            </a:extLst>
          </p:cNvPr>
          <p:cNvSpPr>
            <a:spLocks noGrp="1"/>
          </p:cNvSpPr>
          <p:nvPr>
            <p:ph type="body" idx="3"/>
          </p:nvPr>
        </p:nvSpPr>
        <p:spPr>
          <a:xfrm>
            <a:off x="4946650" y="4754563"/>
            <a:ext cx="2916238" cy="1541462"/>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s-ES" altLang="es-ES"/>
              <a:t>Nombre</a:t>
            </a:r>
            <a:endParaRPr lang="en-US" altLang="es-ES"/>
          </a:p>
          <a:p>
            <a:pPr lvl="0"/>
            <a:r>
              <a:rPr lang="es-ES" altLang="es-ES"/>
              <a:t>Email</a:t>
            </a:r>
            <a:endParaRPr lang="en-US" altLang="es-ES"/>
          </a:p>
          <a:p>
            <a:pPr lvl="0"/>
            <a:r>
              <a:rPr lang="es-ES" altLang="es-ES"/>
              <a:t>Teléfono</a:t>
            </a:r>
            <a:endParaRPr lang="en-US" altLang="es-ES"/>
          </a:p>
          <a:p>
            <a:pPr lvl="0"/>
            <a:endParaRPr lang="en-US" altLang="es-ES"/>
          </a:p>
          <a:p>
            <a:pPr lvl="0"/>
            <a:r>
              <a:rPr lang="es-ES" altLang="es-ES"/>
              <a:t>Dirección</a:t>
            </a:r>
            <a:endParaRPr lang="en-US" altLang="es-ES"/>
          </a:p>
        </p:txBody>
      </p:sp>
      <p:pic>
        <p:nvPicPr>
          <p:cNvPr id="53256" name="Gráfico 3">
            <a:extLst>
              <a:ext uri="{FF2B5EF4-FFF2-40B4-BE49-F238E27FC236}">
                <a16:creationId xmlns:a16="http://schemas.microsoft.com/office/drawing/2014/main" id="{7EC3152A-1A85-9C07-EC39-0D4E54BE428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r="79094"/>
          <a:stretch>
            <a:fillRect/>
          </a:stretch>
        </p:blipFill>
        <p:spPr bwMode="auto">
          <a:xfrm>
            <a:off x="341313" y="336550"/>
            <a:ext cx="368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600" name="PlaceHolder 5">
            <a:extLst>
              <a:ext uri="{FF2B5EF4-FFF2-40B4-BE49-F238E27FC236}">
                <a16:creationId xmlns:a16="http://schemas.microsoft.com/office/drawing/2014/main" id="{8B4158A7-E80F-29C2-CCCC-178FF06B837B}"/>
              </a:ext>
            </a:extLst>
          </p:cNvPr>
          <p:cNvSpPr>
            <a:spLocks noGrp="1"/>
          </p:cNvSpPr>
          <p:nvPr>
            <p:ph type="title" idx="4"/>
          </p:nvPr>
        </p:nvSpPr>
        <p:spPr>
          <a:xfrm>
            <a:off x="609600" y="273050"/>
            <a:ext cx="10972800" cy="1144588"/>
          </a:xfrm>
          <a:prstGeom prst="rect">
            <a:avLst/>
          </a:prstGeom>
          <a:noFill/>
          <a:ln w="0">
            <a:noFill/>
          </a:ln>
        </p:spPr>
        <p:txBody>
          <a:bodyPr vert="horz" wrap="square" lIns="0" tIns="0" rIns="0" bIns="0" numCol="1" anchor="ctr" anchorCtr="0" compatLnSpc="1">
            <a:prstTxWarp prst="textNoShape">
              <a:avLst/>
            </a:prstTxWarp>
            <a:noAutofit/>
          </a:bodyPr>
          <a:lstStyle/>
          <a:p>
            <a:pPr lvl="0"/>
            <a:r>
              <a:rPr lang="en-US" altLang="es-ES"/>
              <a:t>Pulse para editar el formato del texto de título</a:t>
            </a:r>
          </a:p>
        </p:txBody>
      </p:sp>
    </p:spTree>
  </p:cSld>
  <p:clrMap bg1="lt1" tx1="dk1" bg2="lt2" tx2="dk2" accent1="accent1" accent2="accent2" accent3="accent3" accent4="accent4" accent5="accent5" accent6="accent6" hlink="hlink" folHlink="folHlink"/>
  <p:sldLayoutIdLst>
    <p:sldLayoutId id="2147485300" r:id="rId1"/>
    <p:sldLayoutId id="2147485301" r:id="rId2"/>
    <p:sldLayoutId id="2147485302" r:id="rId3"/>
    <p:sldLayoutId id="2147485303" r:id="rId4"/>
    <p:sldLayoutId id="2147485304" r:id="rId5"/>
    <p:sldLayoutId id="2147485305" r:id="rId6"/>
    <p:sldLayoutId id="2147485306" r:id="rId7"/>
    <p:sldLayoutId id="2147485307" r:id="rId8"/>
    <p:sldLayoutId id="2147485308" r:id="rId9"/>
    <p:sldLayoutId id="2147485309" r:id="rId10"/>
    <p:sldLayoutId id="2147485310" r:id="rId11"/>
    <p:sldLayoutId id="2147485311"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ángulo 9">
            <a:extLst>
              <a:ext uri="{FF2B5EF4-FFF2-40B4-BE49-F238E27FC236}">
                <a16:creationId xmlns:a16="http://schemas.microsoft.com/office/drawing/2014/main" id="{7D0FAF48-5CCD-6C94-EFE2-A32A658E86B2}"/>
              </a:ext>
            </a:extLst>
          </p:cNvPr>
          <p:cNvSpPr/>
          <p:nvPr/>
        </p:nvSpPr>
        <p:spPr>
          <a:xfrm>
            <a:off x="0" y="0"/>
            <a:ext cx="2466975"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7" name="PlaceHolder 1">
            <a:extLst>
              <a:ext uri="{FF2B5EF4-FFF2-40B4-BE49-F238E27FC236}">
                <a16:creationId xmlns:a16="http://schemas.microsoft.com/office/drawing/2014/main" id="{2625A611-FFBA-B725-854A-13352369398C}"/>
              </a:ext>
            </a:extLst>
          </p:cNvPr>
          <p:cNvSpPr>
            <a:spLocks noGrp="1"/>
          </p:cNvSpPr>
          <p:nvPr>
            <p:ph type="body"/>
          </p:nvPr>
        </p:nvSpPr>
        <p:spPr>
          <a:xfrm>
            <a:off x="10125075" y="0"/>
            <a:ext cx="2066925" cy="6858000"/>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2" name="PlaceHolder 2">
            <a:extLst>
              <a:ext uri="{FF2B5EF4-FFF2-40B4-BE49-F238E27FC236}">
                <a16:creationId xmlns:a16="http://schemas.microsoft.com/office/drawing/2014/main" id="{4A18CCFE-5D82-7048-FEF0-D92726C6DF81}"/>
              </a:ext>
            </a:extLst>
          </p:cNvPr>
          <p:cNvSpPr>
            <a:spLocks noGrp="1"/>
          </p:cNvSpPr>
          <p:nvPr>
            <p:ph type="title" idx="1"/>
          </p:nvPr>
        </p:nvSpPr>
        <p:spPr>
          <a:xfrm>
            <a:off x="2820988" y="549275"/>
            <a:ext cx="4657725" cy="1141413"/>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Título presentación</a:t>
            </a:r>
            <a:br>
              <a:rPr lang="es-ES" altLang="es-ES"/>
            </a:br>
            <a:r>
              <a:rPr lang="en-US" altLang="es-ES"/>
              <a:t>2ª línea</a:t>
            </a:r>
          </a:p>
        </p:txBody>
      </p:sp>
      <p:sp>
        <p:nvSpPr>
          <p:cNvPr id="3" name="PlaceHolder 3">
            <a:extLst>
              <a:ext uri="{FF2B5EF4-FFF2-40B4-BE49-F238E27FC236}">
                <a16:creationId xmlns:a16="http://schemas.microsoft.com/office/drawing/2014/main" id="{6A68E52D-A099-76B0-DB10-3732F28552E4}"/>
              </a:ext>
            </a:extLst>
          </p:cNvPr>
          <p:cNvSpPr>
            <a:spLocks noGrp="1"/>
          </p:cNvSpPr>
          <p:nvPr>
            <p:ph type="body" idx="2"/>
          </p:nvPr>
        </p:nvSpPr>
        <p:spPr>
          <a:xfrm>
            <a:off x="2820988" y="2155825"/>
            <a:ext cx="4657725" cy="323850"/>
          </a:xfrm>
          <a:prstGeom prst="rect">
            <a:avLst/>
          </a:prstGeom>
          <a:noFill/>
          <a:ln w="0">
            <a:noFill/>
          </a:ln>
        </p:spPr>
        <p:txBody>
          <a:bodyPr lIns="0" anchor="ctr">
            <a:noAutofit/>
          </a:bodyPr>
          <a:lstStyle/>
          <a:p>
            <a:pPr lvl="0"/>
            <a:r>
              <a:rPr lang="es-ES" noProof="0"/>
              <a:t>Nombre profesor</a:t>
            </a:r>
            <a:endParaRPr lang="en-US" noProof="0"/>
          </a:p>
        </p:txBody>
      </p:sp>
      <p:pic>
        <p:nvPicPr>
          <p:cNvPr id="54278" name="Gráfico 19">
            <a:extLst>
              <a:ext uri="{FF2B5EF4-FFF2-40B4-BE49-F238E27FC236}">
                <a16:creationId xmlns:a16="http://schemas.microsoft.com/office/drawing/2014/main" id="{5185FB03-9A18-FDE6-C14C-6940A2DD07F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313" y="336550"/>
            <a:ext cx="17605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5" name="PlaceHolder 4">
            <a:extLst>
              <a:ext uri="{FF2B5EF4-FFF2-40B4-BE49-F238E27FC236}">
                <a16:creationId xmlns:a16="http://schemas.microsoft.com/office/drawing/2014/main" id="{B670C92B-A8BE-196B-2FB0-A3DF57859BFF}"/>
              </a:ext>
            </a:extLst>
          </p:cNvPr>
          <p:cNvSpPr>
            <a:spLocks noGrp="1"/>
          </p:cNvSpPr>
          <p:nvPr>
            <p:ph type="body" idx="3"/>
          </p:nvPr>
        </p:nvSpPr>
        <p:spPr>
          <a:xfrm>
            <a:off x="341313" y="2655888"/>
            <a:ext cx="1687512" cy="3978275"/>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312" r:id="rId1"/>
    <p:sldLayoutId id="2147485313" r:id="rId2"/>
    <p:sldLayoutId id="2147485314" r:id="rId3"/>
    <p:sldLayoutId id="2147485315" r:id="rId4"/>
    <p:sldLayoutId id="2147485316" r:id="rId5"/>
    <p:sldLayoutId id="2147485317" r:id="rId6"/>
    <p:sldLayoutId id="2147485318" r:id="rId7"/>
    <p:sldLayoutId id="2147485319" r:id="rId8"/>
    <p:sldLayoutId id="2147485320" r:id="rId9"/>
    <p:sldLayoutId id="2147485321" r:id="rId10"/>
    <p:sldLayoutId id="2147485322" r:id="rId11"/>
    <p:sldLayoutId id="2147485323"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 name="Rectángulo 4">
            <a:extLst>
              <a:ext uri="{FF2B5EF4-FFF2-40B4-BE49-F238E27FC236}">
                <a16:creationId xmlns:a16="http://schemas.microsoft.com/office/drawing/2014/main" id="{029C6ACE-EF37-3611-4DEF-B0050044ED71}"/>
              </a:ext>
            </a:extLst>
          </p:cNvPr>
          <p:cNvSpPr/>
          <p:nvPr/>
        </p:nvSpPr>
        <p:spPr>
          <a:xfrm rot="5400000">
            <a:off x="5522913" y="-3055938"/>
            <a:ext cx="2762250" cy="8874125"/>
          </a:xfrm>
          <a:prstGeom prst="rect">
            <a:avLst/>
          </a:prstGeom>
          <a:solidFill>
            <a:srgbClr val="CB0017"/>
          </a:solidFill>
          <a:ln w="12600" cap="flat" cmpd="sng" algn="ctr">
            <a:noFill/>
            <a:prstDash val="solid"/>
            <a:round/>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43" name="Rectángulo 9">
            <a:extLst>
              <a:ext uri="{FF2B5EF4-FFF2-40B4-BE49-F238E27FC236}">
                <a16:creationId xmlns:a16="http://schemas.microsoft.com/office/drawing/2014/main" id="{E9108846-F9D7-3D55-81D7-C2FF6F7BD72B}"/>
              </a:ext>
            </a:extLst>
          </p:cNvPr>
          <p:cNvSpPr/>
          <p:nvPr/>
        </p:nvSpPr>
        <p:spPr>
          <a:xfrm>
            <a:off x="0" y="0"/>
            <a:ext cx="2466975"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44" name="PlaceHolder 1">
            <a:extLst>
              <a:ext uri="{FF2B5EF4-FFF2-40B4-BE49-F238E27FC236}">
                <a16:creationId xmlns:a16="http://schemas.microsoft.com/office/drawing/2014/main" id="{C987EFBD-14FB-1A61-C4A5-8B5B72DEB4EC}"/>
              </a:ext>
            </a:extLst>
          </p:cNvPr>
          <p:cNvSpPr>
            <a:spLocks noGrp="1"/>
          </p:cNvSpPr>
          <p:nvPr>
            <p:ph type="body"/>
          </p:nvPr>
        </p:nvSpPr>
        <p:spPr>
          <a:xfrm>
            <a:off x="2466975" y="2767013"/>
            <a:ext cx="8874125" cy="4103687"/>
          </a:xfrm>
          <a:prstGeom prst="rect">
            <a:avLst/>
          </a:prstGeom>
          <a:noFill/>
          <a:ln w="0">
            <a:noFill/>
          </a:ln>
        </p:spPr>
        <p:txBody>
          <a:bodyPr lIns="0" tIns="0" rIns="0" bIns="0" anchor="t">
            <a:normAutofit/>
          </a:bodyPr>
          <a:lstStyle/>
          <a:p>
            <a:pPr lvl="0"/>
            <a:r>
              <a:rPr lang="en-US" noProof="0"/>
              <a:t>Click to edit the outline text format</a:t>
            </a:r>
          </a:p>
          <a:p>
            <a:pPr lvl="1"/>
            <a:r>
              <a:rPr lang="en-US" noProof="0"/>
              <a:t>Second Outline Level</a:t>
            </a:r>
          </a:p>
          <a:p>
            <a:pPr lvl="2"/>
            <a:r>
              <a:rPr lang="en-US" noProof="0"/>
              <a:t>Third Outline Level</a:t>
            </a:r>
          </a:p>
          <a:p>
            <a:pPr lvl="3"/>
            <a:r>
              <a:rPr lang="en-US" noProof="0"/>
              <a:t>Fourth Outline Level</a:t>
            </a:r>
          </a:p>
          <a:p>
            <a:pPr lvl="4"/>
            <a:r>
              <a:rPr lang="en-US" noProof="0"/>
              <a:t>Fifth Outline Level</a:t>
            </a:r>
          </a:p>
          <a:p>
            <a:pPr lvl="5"/>
            <a:r>
              <a:rPr lang="en-US" noProof="0"/>
              <a:t>Sixth Outline Level</a:t>
            </a:r>
          </a:p>
          <a:p>
            <a:pPr lvl="6"/>
            <a:r>
              <a:rPr lang="en-US" noProof="0"/>
              <a:t>Seventh Outline Level</a:t>
            </a:r>
          </a:p>
        </p:txBody>
      </p:sp>
      <p:sp>
        <p:nvSpPr>
          <p:cNvPr id="45" name="PlaceHolder 2">
            <a:extLst>
              <a:ext uri="{FF2B5EF4-FFF2-40B4-BE49-F238E27FC236}">
                <a16:creationId xmlns:a16="http://schemas.microsoft.com/office/drawing/2014/main" id="{F5A6C030-8794-BF81-FEAE-92C2651C65EF}"/>
              </a:ext>
            </a:extLst>
          </p:cNvPr>
          <p:cNvSpPr>
            <a:spLocks noGrp="1"/>
          </p:cNvSpPr>
          <p:nvPr>
            <p:ph type="title" idx="1"/>
          </p:nvPr>
        </p:nvSpPr>
        <p:spPr>
          <a:xfrm>
            <a:off x="2820988" y="549275"/>
            <a:ext cx="4657725" cy="1141413"/>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Título presentación</a:t>
            </a:r>
            <a:br>
              <a:rPr lang="es-ES" altLang="es-ES"/>
            </a:br>
            <a:r>
              <a:rPr lang="en-US" altLang="es-ES"/>
              <a:t>2ª línea</a:t>
            </a:r>
          </a:p>
        </p:txBody>
      </p:sp>
      <p:sp>
        <p:nvSpPr>
          <p:cNvPr id="46" name="PlaceHolder 3">
            <a:extLst>
              <a:ext uri="{FF2B5EF4-FFF2-40B4-BE49-F238E27FC236}">
                <a16:creationId xmlns:a16="http://schemas.microsoft.com/office/drawing/2014/main" id="{614F6793-3B81-D089-10F2-E78BC5960CFA}"/>
              </a:ext>
            </a:extLst>
          </p:cNvPr>
          <p:cNvSpPr>
            <a:spLocks noGrp="1"/>
          </p:cNvSpPr>
          <p:nvPr>
            <p:ph type="body" idx="2"/>
          </p:nvPr>
        </p:nvSpPr>
        <p:spPr>
          <a:xfrm>
            <a:off x="2820988" y="2155825"/>
            <a:ext cx="4657725" cy="323850"/>
          </a:xfrm>
          <a:prstGeom prst="rect">
            <a:avLst/>
          </a:prstGeom>
          <a:noFill/>
          <a:ln w="0">
            <a:noFill/>
          </a:ln>
        </p:spPr>
        <p:txBody>
          <a:bodyPr lIns="0" anchor="ctr">
            <a:noAutofit/>
          </a:bodyPr>
          <a:lstStyle/>
          <a:p>
            <a:pPr lvl="0"/>
            <a:r>
              <a:rPr lang="es-ES" noProof="0"/>
              <a:t>Nombre profesor</a:t>
            </a:r>
            <a:endParaRPr lang="en-US" noProof="0"/>
          </a:p>
        </p:txBody>
      </p:sp>
      <p:pic>
        <p:nvPicPr>
          <p:cNvPr id="55303" name="Gráfico 19">
            <a:extLst>
              <a:ext uri="{FF2B5EF4-FFF2-40B4-BE49-F238E27FC236}">
                <a16:creationId xmlns:a16="http://schemas.microsoft.com/office/drawing/2014/main" id="{0EC5E0C2-23A3-568E-3498-0CEEBDA4CC3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313" y="336550"/>
            <a:ext cx="17605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48" name="PlaceHolder 4">
            <a:extLst>
              <a:ext uri="{FF2B5EF4-FFF2-40B4-BE49-F238E27FC236}">
                <a16:creationId xmlns:a16="http://schemas.microsoft.com/office/drawing/2014/main" id="{EE5A0540-7F0B-6AD3-21F9-035C8624D238}"/>
              </a:ext>
            </a:extLst>
          </p:cNvPr>
          <p:cNvSpPr>
            <a:spLocks noGrp="1"/>
          </p:cNvSpPr>
          <p:nvPr>
            <p:ph type="body" idx="3"/>
          </p:nvPr>
        </p:nvSpPr>
        <p:spPr>
          <a:xfrm>
            <a:off x="341313" y="-1497013"/>
            <a:ext cx="1687512" cy="3978276"/>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324" r:id="rId1"/>
    <p:sldLayoutId id="2147485325" r:id="rId2"/>
    <p:sldLayoutId id="2147485326" r:id="rId3"/>
    <p:sldLayoutId id="2147485327" r:id="rId4"/>
    <p:sldLayoutId id="2147485328" r:id="rId5"/>
    <p:sldLayoutId id="2147485329" r:id="rId6"/>
    <p:sldLayoutId id="2147485330" r:id="rId7"/>
    <p:sldLayoutId id="2147485331" r:id="rId8"/>
    <p:sldLayoutId id="2147485332" r:id="rId9"/>
    <p:sldLayoutId id="2147485333" r:id="rId10"/>
    <p:sldLayoutId id="2147485334" r:id="rId11"/>
    <p:sldLayoutId id="2147485335"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rgbClr val="CB0017"/>
        </a:solidFill>
        <a:effectLst/>
      </p:bgPr>
    </p:bg>
    <p:spTree>
      <p:nvGrpSpPr>
        <p:cNvPr id="1" name=""/>
        <p:cNvGrpSpPr/>
        <p:nvPr/>
      </p:nvGrpSpPr>
      <p:grpSpPr>
        <a:xfrm>
          <a:off x="0" y="0"/>
          <a:ext cx="0" cy="0"/>
          <a:chOff x="0" y="0"/>
          <a:chExt cx="0" cy="0"/>
        </a:xfrm>
      </p:grpSpPr>
      <p:sp>
        <p:nvSpPr>
          <p:cNvPr id="127" name="Rectángulo 9">
            <a:extLst>
              <a:ext uri="{FF2B5EF4-FFF2-40B4-BE49-F238E27FC236}">
                <a16:creationId xmlns:a16="http://schemas.microsoft.com/office/drawing/2014/main" id="{CB25DC46-EE27-2E83-F789-70C012A0ED20}"/>
              </a:ext>
            </a:extLst>
          </p:cNvPr>
          <p:cNvSpPr/>
          <p:nvPr/>
        </p:nvSpPr>
        <p:spPr>
          <a:xfrm>
            <a:off x="0" y="0"/>
            <a:ext cx="2466975" cy="6858000"/>
          </a:xfrm>
          <a:prstGeom prst="rect">
            <a:avLst/>
          </a:prstGeom>
          <a:solidFill>
            <a:srgbClr val="FFFFFF"/>
          </a:solidFill>
          <a:ln w="12600" cap="flat" cmpd="sng" algn="ctr">
            <a:solidFill>
              <a:srgbClr val="FFFFFF"/>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128" name="Rectángulo 4">
            <a:extLst>
              <a:ext uri="{FF2B5EF4-FFF2-40B4-BE49-F238E27FC236}">
                <a16:creationId xmlns:a16="http://schemas.microsoft.com/office/drawing/2014/main" id="{A6934B16-1A85-349F-E034-E2A22294ADAA}"/>
              </a:ext>
            </a:extLst>
          </p:cNvPr>
          <p:cNvSpPr/>
          <p:nvPr/>
        </p:nvSpPr>
        <p:spPr>
          <a:xfrm rot="5400000">
            <a:off x="5522913" y="-3055938"/>
            <a:ext cx="2762250" cy="8874125"/>
          </a:xfrm>
          <a:prstGeom prst="rect">
            <a:avLst/>
          </a:prstGeom>
          <a:solidFill>
            <a:srgbClr val="000000"/>
          </a:solidFill>
          <a:ln w="12600" cap="flat" cmpd="sng" algn="ctr">
            <a:noFill/>
            <a:prstDash val="solid"/>
            <a:round/>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129" name="PlaceHolder 1">
            <a:extLst>
              <a:ext uri="{FF2B5EF4-FFF2-40B4-BE49-F238E27FC236}">
                <a16:creationId xmlns:a16="http://schemas.microsoft.com/office/drawing/2014/main" id="{3DBBB517-00DA-3B18-9CA7-3AF480FEDA61}"/>
              </a:ext>
            </a:extLst>
          </p:cNvPr>
          <p:cNvSpPr>
            <a:spLocks noGrp="1"/>
          </p:cNvSpPr>
          <p:nvPr>
            <p:ph type="title"/>
          </p:nvPr>
        </p:nvSpPr>
        <p:spPr>
          <a:xfrm>
            <a:off x="2820988" y="549275"/>
            <a:ext cx="4657725" cy="1141413"/>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Título presentación</a:t>
            </a:r>
            <a:br>
              <a:rPr lang="es-ES" altLang="es-ES"/>
            </a:br>
            <a:r>
              <a:rPr lang="en-US" altLang="es-ES"/>
              <a:t>2ª línea</a:t>
            </a:r>
          </a:p>
        </p:txBody>
      </p:sp>
      <p:sp>
        <p:nvSpPr>
          <p:cNvPr id="130" name="PlaceHolder 2">
            <a:extLst>
              <a:ext uri="{FF2B5EF4-FFF2-40B4-BE49-F238E27FC236}">
                <a16:creationId xmlns:a16="http://schemas.microsoft.com/office/drawing/2014/main" id="{404ABE31-54E0-0266-75BC-3CB13EC31C93}"/>
              </a:ext>
            </a:extLst>
          </p:cNvPr>
          <p:cNvSpPr>
            <a:spLocks noGrp="1"/>
          </p:cNvSpPr>
          <p:nvPr>
            <p:ph type="body" idx="1"/>
          </p:nvPr>
        </p:nvSpPr>
        <p:spPr>
          <a:xfrm>
            <a:off x="2820988" y="2155825"/>
            <a:ext cx="4657725" cy="323850"/>
          </a:xfrm>
          <a:prstGeom prst="rect">
            <a:avLst/>
          </a:prstGeom>
          <a:noFill/>
          <a:ln w="0">
            <a:noFill/>
          </a:ln>
        </p:spPr>
        <p:txBody>
          <a:bodyPr lIns="0" anchor="ctr">
            <a:noAutofit/>
          </a:bodyPr>
          <a:lstStyle/>
          <a:p>
            <a:pPr lvl="0"/>
            <a:r>
              <a:rPr lang="es-ES" noProof="0"/>
              <a:t>Nombre profesor</a:t>
            </a:r>
            <a:endParaRPr lang="en-US" noProof="0"/>
          </a:p>
        </p:txBody>
      </p:sp>
      <p:pic>
        <p:nvPicPr>
          <p:cNvPr id="56326" name="Gráfico 3">
            <a:extLst>
              <a:ext uri="{FF2B5EF4-FFF2-40B4-BE49-F238E27FC236}">
                <a16:creationId xmlns:a16="http://schemas.microsoft.com/office/drawing/2014/main" id="{3C61EB57-15D6-F506-6619-6F318B4F89F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313" y="336550"/>
            <a:ext cx="1757362"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132" name="PlaceHolder 3">
            <a:extLst>
              <a:ext uri="{FF2B5EF4-FFF2-40B4-BE49-F238E27FC236}">
                <a16:creationId xmlns:a16="http://schemas.microsoft.com/office/drawing/2014/main" id="{8AA127FF-5EBD-B57F-3FF7-8DBB2BCF6B54}"/>
              </a:ext>
            </a:extLst>
          </p:cNvPr>
          <p:cNvSpPr>
            <a:spLocks noGrp="1"/>
          </p:cNvSpPr>
          <p:nvPr>
            <p:ph type="body" idx="2"/>
          </p:nvPr>
        </p:nvSpPr>
        <p:spPr>
          <a:xfrm>
            <a:off x="2466975" y="2767013"/>
            <a:ext cx="8874125" cy="4103687"/>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133" name="PlaceHolder 4">
            <a:extLst>
              <a:ext uri="{FF2B5EF4-FFF2-40B4-BE49-F238E27FC236}">
                <a16:creationId xmlns:a16="http://schemas.microsoft.com/office/drawing/2014/main" id="{736F06A1-1231-CE52-C3C7-7F2A91ACCBEF}"/>
              </a:ext>
            </a:extLst>
          </p:cNvPr>
          <p:cNvSpPr>
            <a:spLocks noGrp="1"/>
          </p:cNvSpPr>
          <p:nvPr>
            <p:ph type="body" idx="3"/>
          </p:nvPr>
        </p:nvSpPr>
        <p:spPr>
          <a:xfrm>
            <a:off x="341313" y="-1497013"/>
            <a:ext cx="1687512" cy="3978276"/>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336" r:id="rId1"/>
    <p:sldLayoutId id="2147485337" r:id="rId2"/>
    <p:sldLayoutId id="2147485338" r:id="rId3"/>
    <p:sldLayoutId id="2147485339" r:id="rId4"/>
    <p:sldLayoutId id="2147485340" r:id="rId5"/>
    <p:sldLayoutId id="2147485341" r:id="rId6"/>
    <p:sldLayoutId id="2147485342" r:id="rId7"/>
    <p:sldLayoutId id="2147485343" r:id="rId8"/>
    <p:sldLayoutId id="2147485344" r:id="rId9"/>
    <p:sldLayoutId id="2147485345" r:id="rId10"/>
    <p:sldLayoutId id="2147485346" r:id="rId11"/>
    <p:sldLayoutId id="2147485347"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7" name="PlaceHolder 1">
            <a:extLst>
              <a:ext uri="{FF2B5EF4-FFF2-40B4-BE49-F238E27FC236}">
                <a16:creationId xmlns:a16="http://schemas.microsoft.com/office/drawing/2014/main" id="{29CEA7D6-6A90-CC78-22DC-B19ABF5E84C9}"/>
              </a:ext>
            </a:extLst>
          </p:cNvPr>
          <p:cNvSpPr>
            <a:spLocks noGrp="1"/>
          </p:cNvSpPr>
          <p:nvPr>
            <p:ph type="body"/>
          </p:nvPr>
        </p:nvSpPr>
        <p:spPr>
          <a:xfrm>
            <a:off x="7669213" y="0"/>
            <a:ext cx="4570412" cy="6858000"/>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638" name="PlaceHolder 2">
            <a:extLst>
              <a:ext uri="{FF2B5EF4-FFF2-40B4-BE49-F238E27FC236}">
                <a16:creationId xmlns:a16="http://schemas.microsoft.com/office/drawing/2014/main" id="{2AF5E32D-5282-9A86-BF76-2D0099E68BCF}"/>
              </a:ext>
            </a:extLst>
          </p:cNvPr>
          <p:cNvSpPr>
            <a:spLocks noGrp="1"/>
          </p:cNvSpPr>
          <p:nvPr>
            <p:ph type="title" idx="1"/>
          </p:nvPr>
        </p:nvSpPr>
        <p:spPr>
          <a:xfrm>
            <a:off x="1422400" y="558800"/>
            <a:ext cx="5521325" cy="615950"/>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Titular</a:t>
            </a:r>
          </a:p>
        </p:txBody>
      </p:sp>
      <p:sp>
        <p:nvSpPr>
          <p:cNvPr id="639" name="PlaceHolder 3">
            <a:extLst>
              <a:ext uri="{FF2B5EF4-FFF2-40B4-BE49-F238E27FC236}">
                <a16:creationId xmlns:a16="http://schemas.microsoft.com/office/drawing/2014/main" id="{3E4BFD56-28AF-69C1-AB70-560A06A0E654}"/>
              </a:ext>
            </a:extLst>
          </p:cNvPr>
          <p:cNvSpPr>
            <a:spLocks noGrp="1"/>
          </p:cNvSpPr>
          <p:nvPr>
            <p:ph type="body" idx="2"/>
          </p:nvPr>
        </p:nvSpPr>
        <p:spPr>
          <a:xfrm>
            <a:off x="1422400" y="2079625"/>
            <a:ext cx="5521325" cy="3700463"/>
          </a:xfrm>
          <a:prstGeom prst="rect">
            <a:avLst/>
          </a:prstGeom>
          <a:noFill/>
          <a:ln w="0">
            <a:noFill/>
          </a:ln>
        </p:spPr>
        <p:txBody>
          <a:bodyPr lIns="0" tIns="0" rIns="0" bIns="0" anchor="t">
            <a:noAutofit/>
          </a:bodyPr>
          <a:lstStyle/>
          <a:p>
            <a:pPr lvl="0"/>
            <a:r>
              <a:rPr lang="en-US" noProof="0"/>
              <a:t>Click to edit Master text styles</a:t>
            </a:r>
          </a:p>
        </p:txBody>
      </p:sp>
      <p:sp>
        <p:nvSpPr>
          <p:cNvPr id="640" name="Rectángulo 9">
            <a:extLst>
              <a:ext uri="{FF2B5EF4-FFF2-40B4-BE49-F238E27FC236}">
                <a16:creationId xmlns:a16="http://schemas.microsoft.com/office/drawing/2014/main" id="{FB732328-F44C-AF3A-9B6B-B1BD0EF8ED81}"/>
              </a:ext>
            </a:extLst>
          </p:cNvPr>
          <p:cNvSpPr/>
          <p:nvPr/>
        </p:nvSpPr>
        <p:spPr>
          <a:xfrm>
            <a:off x="0" y="0"/>
            <a:ext cx="990600"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641" name="PlaceHolder 4">
            <a:extLst>
              <a:ext uri="{FF2B5EF4-FFF2-40B4-BE49-F238E27FC236}">
                <a16:creationId xmlns:a16="http://schemas.microsoft.com/office/drawing/2014/main" id="{EEF53663-5FF8-ECB9-41A5-438DD21E62EB}"/>
              </a:ext>
            </a:extLst>
          </p:cNvPr>
          <p:cNvSpPr>
            <a:spLocks noGrp="1"/>
          </p:cNvSpPr>
          <p:nvPr>
            <p:ph type="body" idx="3"/>
          </p:nvPr>
        </p:nvSpPr>
        <p:spPr>
          <a:xfrm>
            <a:off x="7669213" y="6130925"/>
            <a:ext cx="4570412" cy="727075"/>
          </a:xfrm>
          <a:prstGeom prst="rect">
            <a:avLst/>
          </a:prstGeom>
          <a:solidFill>
            <a:srgbClr val="CB0017"/>
          </a:solidFill>
          <a:ln w="0">
            <a:noFill/>
          </a:ln>
        </p:spPr>
        <p:txBody>
          <a:bodyPr vert="horz" wrap="square" lIns="0" tIns="0" rIns="0" bIns="0" numCol="1" anchor="ctr" anchorCtr="0" compatLnSpc="1">
            <a:prstTxWarp prst="textNoShape">
              <a:avLst/>
            </a:prstTxWarp>
            <a:normAutofit/>
          </a:bodyPr>
          <a:lstStyle/>
          <a:p>
            <a:pPr lvl="0"/>
            <a:r>
              <a:rPr lang="es-ES" altLang="es-ES"/>
              <a:t>Créditos foto</a:t>
            </a:r>
            <a:endParaRPr lang="en-US" altLang="es-ES"/>
          </a:p>
        </p:txBody>
      </p:sp>
      <p:pic>
        <p:nvPicPr>
          <p:cNvPr id="57351" name="Gráfico 21">
            <a:extLst>
              <a:ext uri="{FF2B5EF4-FFF2-40B4-BE49-F238E27FC236}">
                <a16:creationId xmlns:a16="http://schemas.microsoft.com/office/drawing/2014/main" id="{6234F2C4-BA65-36BF-EC5D-B77038E2597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r="79094"/>
          <a:stretch>
            <a:fillRect/>
          </a:stretch>
        </p:blipFill>
        <p:spPr bwMode="auto">
          <a:xfrm>
            <a:off x="341313" y="336550"/>
            <a:ext cx="368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643" name="PlaceHolder 5">
            <a:extLst>
              <a:ext uri="{FF2B5EF4-FFF2-40B4-BE49-F238E27FC236}">
                <a16:creationId xmlns:a16="http://schemas.microsoft.com/office/drawing/2014/main" id="{72E7A7F0-0C15-465A-5D54-A904F915D0BE}"/>
              </a:ext>
            </a:extLst>
          </p:cNvPr>
          <p:cNvSpPr>
            <a:spLocks noGrp="1"/>
          </p:cNvSpPr>
          <p:nvPr>
            <p:ph type="body" idx="4"/>
          </p:nvPr>
        </p:nvSpPr>
        <p:spPr>
          <a:xfrm>
            <a:off x="1422400" y="2614613"/>
            <a:ext cx="5521325" cy="3978275"/>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348" r:id="rId1"/>
    <p:sldLayoutId id="2147485349" r:id="rId2"/>
    <p:sldLayoutId id="2147485350" r:id="rId3"/>
    <p:sldLayoutId id="2147485351" r:id="rId4"/>
    <p:sldLayoutId id="2147485352" r:id="rId5"/>
    <p:sldLayoutId id="2147485353" r:id="rId6"/>
    <p:sldLayoutId id="2147485354" r:id="rId7"/>
    <p:sldLayoutId id="2147485355" r:id="rId8"/>
    <p:sldLayoutId id="2147485356" r:id="rId9"/>
    <p:sldLayoutId id="2147485357" r:id="rId10"/>
    <p:sldLayoutId id="2147485358" r:id="rId11"/>
    <p:sldLayoutId id="2147485359"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0" name="PlaceHolder 1">
            <a:extLst>
              <a:ext uri="{FF2B5EF4-FFF2-40B4-BE49-F238E27FC236}">
                <a16:creationId xmlns:a16="http://schemas.microsoft.com/office/drawing/2014/main" id="{596B70A2-85DA-13B7-9769-D702D74C59C7}"/>
              </a:ext>
            </a:extLst>
          </p:cNvPr>
          <p:cNvSpPr>
            <a:spLocks noGrp="1"/>
          </p:cNvSpPr>
          <p:nvPr>
            <p:ph type="body"/>
          </p:nvPr>
        </p:nvSpPr>
        <p:spPr>
          <a:xfrm>
            <a:off x="7669213" y="0"/>
            <a:ext cx="4570412" cy="6858000"/>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171" name="PlaceHolder 2">
            <a:extLst>
              <a:ext uri="{FF2B5EF4-FFF2-40B4-BE49-F238E27FC236}">
                <a16:creationId xmlns:a16="http://schemas.microsoft.com/office/drawing/2014/main" id="{9C358621-F3CA-C6DC-4CD7-A50647F2DFD2}"/>
              </a:ext>
            </a:extLst>
          </p:cNvPr>
          <p:cNvSpPr>
            <a:spLocks noGrp="1"/>
          </p:cNvSpPr>
          <p:nvPr>
            <p:ph type="title" idx="1"/>
          </p:nvPr>
        </p:nvSpPr>
        <p:spPr>
          <a:xfrm>
            <a:off x="1422400" y="558800"/>
            <a:ext cx="5521325" cy="615950"/>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Titular</a:t>
            </a:r>
          </a:p>
        </p:txBody>
      </p:sp>
      <p:sp>
        <p:nvSpPr>
          <p:cNvPr id="172" name="PlaceHolder 3">
            <a:extLst>
              <a:ext uri="{FF2B5EF4-FFF2-40B4-BE49-F238E27FC236}">
                <a16:creationId xmlns:a16="http://schemas.microsoft.com/office/drawing/2014/main" id="{F6B2C9C8-C176-B7E8-15CB-E1A6986EA649}"/>
              </a:ext>
            </a:extLst>
          </p:cNvPr>
          <p:cNvSpPr>
            <a:spLocks noGrp="1"/>
          </p:cNvSpPr>
          <p:nvPr>
            <p:ph type="body" idx="2"/>
          </p:nvPr>
        </p:nvSpPr>
        <p:spPr>
          <a:xfrm>
            <a:off x="1422400" y="2079625"/>
            <a:ext cx="5521325" cy="3700463"/>
          </a:xfrm>
          <a:prstGeom prst="rect">
            <a:avLst/>
          </a:prstGeom>
          <a:noFill/>
          <a:ln w="0">
            <a:noFill/>
          </a:ln>
        </p:spPr>
        <p:txBody>
          <a:bodyPr lIns="0" tIns="0" rIns="0" bIns="0" anchor="t">
            <a:noAutofit/>
          </a:bodyPr>
          <a:lstStyle/>
          <a:p>
            <a:pPr lvl="0"/>
            <a:r>
              <a:rPr lang="en-US" noProof="0"/>
              <a:t>Click to edit Master text styles</a:t>
            </a:r>
          </a:p>
        </p:txBody>
      </p:sp>
      <p:sp>
        <p:nvSpPr>
          <p:cNvPr id="173" name="Rectángulo 9">
            <a:extLst>
              <a:ext uri="{FF2B5EF4-FFF2-40B4-BE49-F238E27FC236}">
                <a16:creationId xmlns:a16="http://schemas.microsoft.com/office/drawing/2014/main" id="{F392B98C-30BC-815B-A876-DC40ABE9FFDA}"/>
              </a:ext>
            </a:extLst>
          </p:cNvPr>
          <p:cNvSpPr/>
          <p:nvPr/>
        </p:nvSpPr>
        <p:spPr>
          <a:xfrm>
            <a:off x="0" y="0"/>
            <a:ext cx="990600"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174" name="PlaceHolder 4">
            <a:extLst>
              <a:ext uri="{FF2B5EF4-FFF2-40B4-BE49-F238E27FC236}">
                <a16:creationId xmlns:a16="http://schemas.microsoft.com/office/drawing/2014/main" id="{F67C3190-F0F9-1C76-79D1-F7AD1BC0BE9F}"/>
              </a:ext>
            </a:extLst>
          </p:cNvPr>
          <p:cNvSpPr>
            <a:spLocks noGrp="1"/>
          </p:cNvSpPr>
          <p:nvPr>
            <p:ph type="body" idx="3"/>
          </p:nvPr>
        </p:nvSpPr>
        <p:spPr>
          <a:xfrm>
            <a:off x="7669213" y="6130925"/>
            <a:ext cx="4570412" cy="727075"/>
          </a:xfrm>
          <a:prstGeom prst="rect">
            <a:avLst/>
          </a:prstGeom>
          <a:solidFill>
            <a:srgbClr val="CB0017"/>
          </a:solidFill>
          <a:ln w="0">
            <a:noFill/>
          </a:ln>
        </p:spPr>
        <p:txBody>
          <a:bodyPr vert="horz" wrap="square" lIns="0" tIns="0" rIns="0" bIns="0" numCol="1" anchor="ctr" anchorCtr="0" compatLnSpc="1">
            <a:prstTxWarp prst="textNoShape">
              <a:avLst/>
            </a:prstTxWarp>
            <a:normAutofit/>
          </a:bodyPr>
          <a:lstStyle/>
          <a:p>
            <a:pPr lvl="0"/>
            <a:r>
              <a:rPr lang="es-ES" altLang="es-ES"/>
              <a:t>Créditos foto</a:t>
            </a:r>
            <a:endParaRPr lang="en-US" altLang="es-ES"/>
          </a:p>
        </p:txBody>
      </p:sp>
      <p:pic>
        <p:nvPicPr>
          <p:cNvPr id="58375" name="Gráfico 21">
            <a:extLst>
              <a:ext uri="{FF2B5EF4-FFF2-40B4-BE49-F238E27FC236}">
                <a16:creationId xmlns:a16="http://schemas.microsoft.com/office/drawing/2014/main" id="{FADE1563-76EB-5DD8-5069-1002F57BB65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r="79094"/>
          <a:stretch>
            <a:fillRect/>
          </a:stretch>
        </p:blipFill>
        <p:spPr bwMode="auto">
          <a:xfrm>
            <a:off x="341313" y="336550"/>
            <a:ext cx="368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176" name="PlaceHolder 5">
            <a:extLst>
              <a:ext uri="{FF2B5EF4-FFF2-40B4-BE49-F238E27FC236}">
                <a16:creationId xmlns:a16="http://schemas.microsoft.com/office/drawing/2014/main" id="{A1276E05-0FF1-2420-DC34-76BCAAAACAEC}"/>
              </a:ext>
            </a:extLst>
          </p:cNvPr>
          <p:cNvSpPr>
            <a:spLocks noGrp="1"/>
          </p:cNvSpPr>
          <p:nvPr>
            <p:ph type="body" idx="4"/>
          </p:nvPr>
        </p:nvSpPr>
        <p:spPr>
          <a:xfrm>
            <a:off x="1422400" y="2614613"/>
            <a:ext cx="5521325" cy="3978275"/>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360" r:id="rId1"/>
    <p:sldLayoutId id="2147485361" r:id="rId2"/>
    <p:sldLayoutId id="2147485362" r:id="rId3"/>
    <p:sldLayoutId id="2147485363" r:id="rId4"/>
    <p:sldLayoutId id="2147485364" r:id="rId5"/>
    <p:sldLayoutId id="2147485365" r:id="rId6"/>
    <p:sldLayoutId id="2147485366" r:id="rId7"/>
    <p:sldLayoutId id="2147485367" r:id="rId8"/>
    <p:sldLayoutId id="2147485368" r:id="rId9"/>
    <p:sldLayoutId id="2147485369" r:id="rId10"/>
    <p:sldLayoutId id="2147485370" r:id="rId11"/>
    <p:sldLayoutId id="2147485371"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solidFill>
          <a:srgbClr val="CB0017"/>
        </a:solidFill>
        <a:effectLst/>
      </p:bgPr>
    </p:bg>
    <p:spTree>
      <p:nvGrpSpPr>
        <p:cNvPr id="1" name=""/>
        <p:cNvGrpSpPr/>
        <p:nvPr/>
      </p:nvGrpSpPr>
      <p:grpSpPr>
        <a:xfrm>
          <a:off x="0" y="0"/>
          <a:ext cx="0" cy="0"/>
          <a:chOff x="0" y="0"/>
          <a:chExt cx="0" cy="0"/>
        </a:xfrm>
      </p:grpSpPr>
      <p:sp>
        <p:nvSpPr>
          <p:cNvPr id="680" name="Rectángulo 9">
            <a:extLst>
              <a:ext uri="{FF2B5EF4-FFF2-40B4-BE49-F238E27FC236}">
                <a16:creationId xmlns:a16="http://schemas.microsoft.com/office/drawing/2014/main" id="{F4358D01-2B37-ACA8-3752-B79F84C41D6A}"/>
              </a:ext>
            </a:extLst>
          </p:cNvPr>
          <p:cNvSpPr/>
          <p:nvPr/>
        </p:nvSpPr>
        <p:spPr>
          <a:xfrm>
            <a:off x="0" y="0"/>
            <a:ext cx="2466975" cy="6858000"/>
          </a:xfrm>
          <a:prstGeom prst="rect">
            <a:avLst/>
          </a:prstGeom>
          <a:solidFill>
            <a:srgbClr val="FFFFFF"/>
          </a:solidFill>
          <a:ln w="12600" cap="flat" cmpd="sng" algn="ctr">
            <a:solidFill>
              <a:srgbClr val="FFFFFF"/>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681" name="Rectángulo 4">
            <a:extLst>
              <a:ext uri="{FF2B5EF4-FFF2-40B4-BE49-F238E27FC236}">
                <a16:creationId xmlns:a16="http://schemas.microsoft.com/office/drawing/2014/main" id="{80E72E5E-D3A6-63AB-270D-03D839393CEA}"/>
              </a:ext>
            </a:extLst>
          </p:cNvPr>
          <p:cNvSpPr/>
          <p:nvPr/>
        </p:nvSpPr>
        <p:spPr>
          <a:xfrm rot="5400000">
            <a:off x="5522913" y="-3055938"/>
            <a:ext cx="2762250" cy="8874125"/>
          </a:xfrm>
          <a:prstGeom prst="rect">
            <a:avLst/>
          </a:prstGeom>
          <a:solidFill>
            <a:srgbClr val="000000"/>
          </a:solidFill>
          <a:ln w="12600" cap="flat" cmpd="sng" algn="ctr">
            <a:noFill/>
            <a:prstDash val="solid"/>
            <a:round/>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682" name="PlaceHolder 1">
            <a:extLst>
              <a:ext uri="{FF2B5EF4-FFF2-40B4-BE49-F238E27FC236}">
                <a16:creationId xmlns:a16="http://schemas.microsoft.com/office/drawing/2014/main" id="{B4C1804F-46D5-7860-4872-0CDF9057B5FF}"/>
              </a:ext>
            </a:extLst>
          </p:cNvPr>
          <p:cNvSpPr>
            <a:spLocks noGrp="1"/>
          </p:cNvSpPr>
          <p:nvPr>
            <p:ph type="title"/>
          </p:nvPr>
        </p:nvSpPr>
        <p:spPr>
          <a:xfrm>
            <a:off x="2820988" y="549275"/>
            <a:ext cx="4657725" cy="1141413"/>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Título presentación</a:t>
            </a:r>
            <a:br>
              <a:rPr lang="es-ES" altLang="es-ES"/>
            </a:br>
            <a:r>
              <a:rPr lang="en-US" altLang="es-ES"/>
              <a:t>2ª línea</a:t>
            </a:r>
          </a:p>
        </p:txBody>
      </p:sp>
      <p:sp>
        <p:nvSpPr>
          <p:cNvPr id="683" name="PlaceHolder 2">
            <a:extLst>
              <a:ext uri="{FF2B5EF4-FFF2-40B4-BE49-F238E27FC236}">
                <a16:creationId xmlns:a16="http://schemas.microsoft.com/office/drawing/2014/main" id="{6B237878-4FB8-E2C9-434A-57C51D0124D8}"/>
              </a:ext>
            </a:extLst>
          </p:cNvPr>
          <p:cNvSpPr>
            <a:spLocks noGrp="1"/>
          </p:cNvSpPr>
          <p:nvPr>
            <p:ph type="body" idx="1"/>
          </p:nvPr>
        </p:nvSpPr>
        <p:spPr>
          <a:xfrm>
            <a:off x="2820988" y="2155825"/>
            <a:ext cx="4657725" cy="323850"/>
          </a:xfrm>
          <a:prstGeom prst="rect">
            <a:avLst/>
          </a:prstGeom>
          <a:noFill/>
          <a:ln w="0">
            <a:noFill/>
          </a:ln>
        </p:spPr>
        <p:txBody>
          <a:bodyPr lIns="0" anchor="ctr">
            <a:noAutofit/>
          </a:bodyPr>
          <a:lstStyle/>
          <a:p>
            <a:pPr lvl="0"/>
            <a:r>
              <a:rPr lang="es-ES" noProof="0"/>
              <a:t>Nombre profesor</a:t>
            </a:r>
            <a:endParaRPr lang="en-US" noProof="0"/>
          </a:p>
        </p:txBody>
      </p:sp>
      <p:pic>
        <p:nvPicPr>
          <p:cNvPr id="59398" name="Gráfico 3">
            <a:extLst>
              <a:ext uri="{FF2B5EF4-FFF2-40B4-BE49-F238E27FC236}">
                <a16:creationId xmlns:a16="http://schemas.microsoft.com/office/drawing/2014/main" id="{AD576CE4-D1BF-2A24-8AD4-5CFDC8D0296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313" y="336550"/>
            <a:ext cx="1757362"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685" name="PlaceHolder 3">
            <a:extLst>
              <a:ext uri="{FF2B5EF4-FFF2-40B4-BE49-F238E27FC236}">
                <a16:creationId xmlns:a16="http://schemas.microsoft.com/office/drawing/2014/main" id="{EC7E9CB2-D5A7-8121-847B-9D438E6F37A4}"/>
              </a:ext>
            </a:extLst>
          </p:cNvPr>
          <p:cNvSpPr>
            <a:spLocks noGrp="1"/>
          </p:cNvSpPr>
          <p:nvPr>
            <p:ph type="body" idx="2"/>
          </p:nvPr>
        </p:nvSpPr>
        <p:spPr>
          <a:xfrm>
            <a:off x="2466975" y="2767013"/>
            <a:ext cx="8874125" cy="4103687"/>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686" name="PlaceHolder 4">
            <a:extLst>
              <a:ext uri="{FF2B5EF4-FFF2-40B4-BE49-F238E27FC236}">
                <a16:creationId xmlns:a16="http://schemas.microsoft.com/office/drawing/2014/main" id="{1C69551B-BFAC-A052-39F2-7409A6CEAB3D}"/>
              </a:ext>
            </a:extLst>
          </p:cNvPr>
          <p:cNvSpPr>
            <a:spLocks noGrp="1"/>
          </p:cNvSpPr>
          <p:nvPr>
            <p:ph type="body" idx="3"/>
          </p:nvPr>
        </p:nvSpPr>
        <p:spPr>
          <a:xfrm>
            <a:off x="341313" y="-1497013"/>
            <a:ext cx="1687512" cy="3978276"/>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372" r:id="rId1"/>
    <p:sldLayoutId id="2147485373" r:id="rId2"/>
    <p:sldLayoutId id="2147485374" r:id="rId3"/>
    <p:sldLayoutId id="2147485375" r:id="rId4"/>
    <p:sldLayoutId id="2147485376" r:id="rId5"/>
    <p:sldLayoutId id="2147485377" r:id="rId6"/>
    <p:sldLayoutId id="2147485378" r:id="rId7"/>
    <p:sldLayoutId id="2147485379" r:id="rId8"/>
    <p:sldLayoutId id="2147485380" r:id="rId9"/>
    <p:sldLayoutId id="2147485381" r:id="rId10"/>
    <p:sldLayoutId id="2147485382" r:id="rId11"/>
    <p:sldLayoutId id="2147485383"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 name="Rectángulo 2">
            <a:extLst>
              <a:ext uri="{FF2B5EF4-FFF2-40B4-BE49-F238E27FC236}">
                <a16:creationId xmlns:a16="http://schemas.microsoft.com/office/drawing/2014/main" id="{B05F3021-7154-C4AF-CF8A-143FFA4B4FBF}"/>
              </a:ext>
            </a:extLst>
          </p:cNvPr>
          <p:cNvSpPr/>
          <p:nvPr/>
        </p:nvSpPr>
        <p:spPr>
          <a:xfrm>
            <a:off x="996950" y="0"/>
            <a:ext cx="9531350" cy="6858000"/>
          </a:xfrm>
          <a:prstGeom prst="rect">
            <a:avLst/>
          </a:prstGeom>
          <a:solidFill>
            <a:srgbClr val="CB0017"/>
          </a:solidFill>
          <a:ln w="12600" cap="flat" cmpd="sng" algn="ctr">
            <a:noFill/>
            <a:prstDash val="solid"/>
            <a:round/>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594" name="Rectángulo 8">
            <a:extLst>
              <a:ext uri="{FF2B5EF4-FFF2-40B4-BE49-F238E27FC236}">
                <a16:creationId xmlns:a16="http://schemas.microsoft.com/office/drawing/2014/main" id="{9F3C1614-10CF-0BE8-30B9-1C7835AC5FD4}"/>
              </a:ext>
            </a:extLst>
          </p:cNvPr>
          <p:cNvSpPr/>
          <p:nvPr/>
        </p:nvSpPr>
        <p:spPr>
          <a:xfrm>
            <a:off x="0" y="0"/>
            <a:ext cx="990600"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595" name="PlaceHolder 1">
            <a:extLst>
              <a:ext uri="{FF2B5EF4-FFF2-40B4-BE49-F238E27FC236}">
                <a16:creationId xmlns:a16="http://schemas.microsoft.com/office/drawing/2014/main" id="{51F471D6-8DED-827F-EDE4-84650F4D0DF1}"/>
              </a:ext>
            </a:extLst>
          </p:cNvPr>
          <p:cNvSpPr>
            <a:spLocks noGrp="1"/>
          </p:cNvSpPr>
          <p:nvPr>
            <p:ph type="body"/>
          </p:nvPr>
        </p:nvSpPr>
        <p:spPr>
          <a:xfrm>
            <a:off x="1466850" y="1714500"/>
            <a:ext cx="7867650" cy="733425"/>
          </a:xfrm>
          <a:prstGeom prst="rect">
            <a:avLst/>
          </a:prstGeom>
          <a:noFill/>
          <a:ln w="0">
            <a:noFill/>
          </a:ln>
        </p:spPr>
        <p:txBody>
          <a:bodyPr lIns="0" tIns="0" rIns="0" bIns="0" anchor="t">
            <a:normAutofit/>
          </a:bodyPr>
          <a:lstStyle/>
          <a:p>
            <a:pPr lvl="0"/>
            <a:r>
              <a:rPr lang="es-ES" noProof="0"/>
              <a:t>Textos</a:t>
            </a:r>
            <a:endParaRPr lang="en-US" noProof="0"/>
          </a:p>
        </p:txBody>
      </p:sp>
      <p:sp>
        <p:nvSpPr>
          <p:cNvPr id="596" name="PlaceHolder 2">
            <a:extLst>
              <a:ext uri="{FF2B5EF4-FFF2-40B4-BE49-F238E27FC236}">
                <a16:creationId xmlns:a16="http://schemas.microsoft.com/office/drawing/2014/main" id="{E1841652-14B4-CE6B-A770-28E2BED98198}"/>
              </a:ext>
            </a:extLst>
          </p:cNvPr>
          <p:cNvSpPr>
            <a:spLocks noGrp="1"/>
          </p:cNvSpPr>
          <p:nvPr>
            <p:ph type="body" idx="1"/>
          </p:nvPr>
        </p:nvSpPr>
        <p:spPr>
          <a:xfrm>
            <a:off x="1466850" y="4398963"/>
            <a:ext cx="2916238" cy="1897062"/>
          </a:xfrm>
          <a:prstGeom prst="rect">
            <a:avLst/>
          </a:prstGeom>
          <a:noFill/>
          <a:ln w="0">
            <a:noFill/>
          </a:ln>
        </p:spPr>
        <p:txBody>
          <a:bodyPr lIns="0" tIns="0" rIns="0" bIns="0" anchor="t">
            <a:normAutofit/>
          </a:bodyPr>
          <a:lstStyle/>
          <a:p>
            <a:pPr lvl="0"/>
            <a:r>
              <a:rPr lang="es-ES" noProof="0"/>
              <a:t>Textos</a:t>
            </a:r>
            <a:endParaRPr lang="en-US" noProof="0"/>
          </a:p>
        </p:txBody>
      </p:sp>
      <p:sp>
        <p:nvSpPr>
          <p:cNvPr id="597" name="PlaceHolder 3">
            <a:extLst>
              <a:ext uri="{FF2B5EF4-FFF2-40B4-BE49-F238E27FC236}">
                <a16:creationId xmlns:a16="http://schemas.microsoft.com/office/drawing/2014/main" id="{D9268053-4774-9972-B380-32B4E3F4F347}"/>
              </a:ext>
            </a:extLst>
          </p:cNvPr>
          <p:cNvSpPr>
            <a:spLocks noGrp="1"/>
          </p:cNvSpPr>
          <p:nvPr>
            <p:ph type="body" idx="2"/>
          </p:nvPr>
        </p:nvSpPr>
        <p:spPr>
          <a:xfrm>
            <a:off x="4946650" y="4398963"/>
            <a:ext cx="2916238" cy="236537"/>
          </a:xfrm>
          <a:prstGeom prst="rect">
            <a:avLst/>
          </a:prstGeom>
          <a:noFill/>
          <a:ln w="0">
            <a:noFill/>
          </a:ln>
        </p:spPr>
        <p:txBody>
          <a:bodyPr lIns="0" tIns="0" rIns="0" bIns="0" anchor="t">
            <a:normAutofit/>
          </a:bodyPr>
          <a:lstStyle/>
          <a:p>
            <a:pPr lvl="0"/>
            <a:r>
              <a:rPr lang="es-ES" noProof="0"/>
              <a:t>Contacto</a:t>
            </a:r>
            <a:endParaRPr lang="en-US" noProof="0"/>
          </a:p>
        </p:txBody>
      </p:sp>
      <p:sp>
        <p:nvSpPr>
          <p:cNvPr id="598" name="PlaceHolder 4">
            <a:extLst>
              <a:ext uri="{FF2B5EF4-FFF2-40B4-BE49-F238E27FC236}">
                <a16:creationId xmlns:a16="http://schemas.microsoft.com/office/drawing/2014/main" id="{6E2EA7A1-E74C-7DD9-E91D-0320907B40AB}"/>
              </a:ext>
            </a:extLst>
          </p:cNvPr>
          <p:cNvSpPr>
            <a:spLocks noGrp="1"/>
          </p:cNvSpPr>
          <p:nvPr>
            <p:ph type="body" idx="3"/>
          </p:nvPr>
        </p:nvSpPr>
        <p:spPr>
          <a:xfrm>
            <a:off x="4946650" y="4754563"/>
            <a:ext cx="2916238" cy="1541462"/>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s-ES" altLang="es-ES"/>
              <a:t>Nombre</a:t>
            </a:r>
            <a:endParaRPr lang="en-US" altLang="es-ES"/>
          </a:p>
          <a:p>
            <a:pPr lvl="0"/>
            <a:r>
              <a:rPr lang="es-ES" altLang="es-ES"/>
              <a:t>Email</a:t>
            </a:r>
            <a:endParaRPr lang="en-US" altLang="es-ES"/>
          </a:p>
          <a:p>
            <a:pPr lvl="0"/>
            <a:r>
              <a:rPr lang="es-ES" altLang="es-ES"/>
              <a:t>Teléfono</a:t>
            </a:r>
            <a:endParaRPr lang="en-US" altLang="es-ES"/>
          </a:p>
          <a:p>
            <a:pPr lvl="0"/>
            <a:endParaRPr lang="en-US" altLang="es-ES"/>
          </a:p>
          <a:p>
            <a:pPr lvl="0"/>
            <a:r>
              <a:rPr lang="es-ES" altLang="es-ES"/>
              <a:t>Dirección</a:t>
            </a:r>
            <a:endParaRPr lang="en-US" altLang="es-ES"/>
          </a:p>
        </p:txBody>
      </p:sp>
      <p:pic>
        <p:nvPicPr>
          <p:cNvPr id="60424" name="Gráfico 3">
            <a:extLst>
              <a:ext uri="{FF2B5EF4-FFF2-40B4-BE49-F238E27FC236}">
                <a16:creationId xmlns:a16="http://schemas.microsoft.com/office/drawing/2014/main" id="{36A1612B-F715-F70B-CC60-3E43EEF6090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r="79094"/>
          <a:stretch>
            <a:fillRect/>
          </a:stretch>
        </p:blipFill>
        <p:spPr bwMode="auto">
          <a:xfrm>
            <a:off x="341313" y="336550"/>
            <a:ext cx="368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600" name="PlaceHolder 5">
            <a:extLst>
              <a:ext uri="{FF2B5EF4-FFF2-40B4-BE49-F238E27FC236}">
                <a16:creationId xmlns:a16="http://schemas.microsoft.com/office/drawing/2014/main" id="{D795ADF2-03A9-3D55-A690-0C68764A0A1B}"/>
              </a:ext>
            </a:extLst>
          </p:cNvPr>
          <p:cNvSpPr>
            <a:spLocks noGrp="1"/>
          </p:cNvSpPr>
          <p:nvPr>
            <p:ph type="title" idx="4"/>
          </p:nvPr>
        </p:nvSpPr>
        <p:spPr>
          <a:xfrm>
            <a:off x="609600" y="273050"/>
            <a:ext cx="10972800" cy="1144588"/>
          </a:xfrm>
          <a:prstGeom prst="rect">
            <a:avLst/>
          </a:prstGeom>
          <a:noFill/>
          <a:ln w="0">
            <a:noFill/>
          </a:ln>
        </p:spPr>
        <p:txBody>
          <a:bodyPr vert="horz" wrap="square" lIns="0" tIns="0" rIns="0" bIns="0" numCol="1" anchor="ctr" anchorCtr="0" compatLnSpc="1">
            <a:prstTxWarp prst="textNoShape">
              <a:avLst/>
            </a:prstTxWarp>
            <a:noAutofit/>
          </a:bodyPr>
          <a:lstStyle/>
          <a:p>
            <a:pPr lvl="0"/>
            <a:r>
              <a:rPr lang="en-US" altLang="es-ES"/>
              <a:t>Pulse para editar el formato del texto de título</a:t>
            </a:r>
          </a:p>
        </p:txBody>
      </p:sp>
    </p:spTree>
  </p:cSld>
  <p:clrMap bg1="lt1" tx1="dk1" bg2="lt2" tx2="dk2" accent1="accent1" accent2="accent2" accent3="accent3" accent4="accent4" accent5="accent5" accent6="accent6" hlink="hlink" folHlink="folHlink"/>
  <p:sldLayoutIdLst>
    <p:sldLayoutId id="2147485384" r:id="rId1"/>
    <p:sldLayoutId id="2147485385" r:id="rId2"/>
    <p:sldLayoutId id="2147485386" r:id="rId3"/>
    <p:sldLayoutId id="2147485387" r:id="rId4"/>
    <p:sldLayoutId id="2147485388" r:id="rId5"/>
    <p:sldLayoutId id="2147485389" r:id="rId6"/>
    <p:sldLayoutId id="2147485390" r:id="rId7"/>
    <p:sldLayoutId id="2147485391" r:id="rId8"/>
    <p:sldLayoutId id="2147485392" r:id="rId9"/>
    <p:sldLayoutId id="2147485393" r:id="rId10"/>
    <p:sldLayoutId id="2147485394" r:id="rId11"/>
    <p:sldLayoutId id="2147485395"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 name="Rectángulo 2">
            <a:extLst>
              <a:ext uri="{FF2B5EF4-FFF2-40B4-BE49-F238E27FC236}">
                <a16:creationId xmlns:a16="http://schemas.microsoft.com/office/drawing/2014/main" id="{2C0AB865-0BC1-4EC5-D069-068D163E5CF8}"/>
              </a:ext>
            </a:extLst>
          </p:cNvPr>
          <p:cNvSpPr/>
          <p:nvPr/>
        </p:nvSpPr>
        <p:spPr>
          <a:xfrm>
            <a:off x="996950" y="0"/>
            <a:ext cx="9531350" cy="6858000"/>
          </a:xfrm>
          <a:prstGeom prst="rect">
            <a:avLst/>
          </a:prstGeom>
          <a:solidFill>
            <a:srgbClr val="CB0017"/>
          </a:solidFill>
          <a:ln w="12600" cap="flat" cmpd="sng" algn="ctr">
            <a:noFill/>
            <a:prstDash val="solid"/>
            <a:round/>
            <a:headEnd type="none" w="med" len="med"/>
            <a:tailEnd type="none" w="med" len="med"/>
          </a:ln>
        </p:spPr>
        <p:txBody>
          <a:bodyPr/>
          <a:lstStyle/>
          <a:p>
            <a:pPr fontAlgn="auto"/>
            <a:endParaRPr>
              <a:ln w="9525" cap="flat" cmpd="sng" algn="ctr">
                <a:noFill/>
                <a:prstDash val="solid"/>
                <a:round/>
                <a:headEnd type="none" w="med" len="med"/>
                <a:tailEnd type="none" w="med" len="med"/>
              </a:ln>
              <a:latin typeface="Arial"/>
              <a:cs typeface="DejaVu Sans"/>
              <a:sym typeface="Wingdings"/>
            </a:endParaRPr>
          </a:p>
        </p:txBody>
      </p:sp>
      <p:sp>
        <p:nvSpPr>
          <p:cNvPr id="594" name="Rectángulo 8">
            <a:extLst>
              <a:ext uri="{FF2B5EF4-FFF2-40B4-BE49-F238E27FC236}">
                <a16:creationId xmlns:a16="http://schemas.microsoft.com/office/drawing/2014/main" id="{0C6E5DE6-5381-AFF2-068D-A26FA5F5681A}"/>
              </a:ext>
            </a:extLst>
          </p:cNvPr>
          <p:cNvSpPr/>
          <p:nvPr/>
        </p:nvSpPr>
        <p:spPr>
          <a:xfrm>
            <a:off x="0" y="0"/>
            <a:ext cx="990600"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p>
            <a:pPr fontAlgn="auto"/>
            <a:endParaRPr>
              <a:ln w="9525" cap="flat" cmpd="sng" algn="ctr">
                <a:noFill/>
                <a:prstDash val="solid"/>
                <a:round/>
                <a:headEnd type="none" w="med" len="med"/>
                <a:tailEnd type="none" w="med" len="med"/>
              </a:ln>
              <a:latin typeface="Arial"/>
              <a:cs typeface="DejaVu Sans"/>
              <a:sym typeface="Wingdings"/>
            </a:endParaRPr>
          </a:p>
        </p:txBody>
      </p:sp>
      <p:sp>
        <p:nvSpPr>
          <p:cNvPr id="595" name="PlaceHolder 1">
            <a:extLst>
              <a:ext uri="{FF2B5EF4-FFF2-40B4-BE49-F238E27FC236}">
                <a16:creationId xmlns:a16="http://schemas.microsoft.com/office/drawing/2014/main" id="{8AD56C91-F219-1BBF-0C32-BB1A0E7DE88E}"/>
              </a:ext>
            </a:extLst>
          </p:cNvPr>
          <p:cNvSpPr>
            <a:spLocks noGrp="1"/>
          </p:cNvSpPr>
          <p:nvPr>
            <p:ph type="body"/>
          </p:nvPr>
        </p:nvSpPr>
        <p:spPr>
          <a:xfrm>
            <a:off x="1466850" y="1714500"/>
            <a:ext cx="7867650" cy="733425"/>
          </a:xfrm>
          <a:prstGeom prst="rect">
            <a:avLst/>
          </a:prstGeom>
          <a:noFill/>
          <a:ln w="0">
            <a:noFill/>
          </a:ln>
        </p:spPr>
        <p:txBody>
          <a:bodyPr lIns="0" tIns="0" rIns="0" bIns="0" anchor="t">
            <a:normAutofit/>
          </a:bodyPr>
          <a:lstStyle/>
          <a:p>
            <a:pPr lvl="0"/>
            <a:r>
              <a:rPr lang="es-ES" noProof="0"/>
              <a:t>Textos</a:t>
            </a:r>
            <a:endParaRPr lang="en-US" noProof="0"/>
          </a:p>
        </p:txBody>
      </p:sp>
      <p:sp>
        <p:nvSpPr>
          <p:cNvPr id="596" name="PlaceHolder 2">
            <a:extLst>
              <a:ext uri="{FF2B5EF4-FFF2-40B4-BE49-F238E27FC236}">
                <a16:creationId xmlns:a16="http://schemas.microsoft.com/office/drawing/2014/main" id="{FE993096-3F60-4537-B577-B9F9541FC150}"/>
              </a:ext>
            </a:extLst>
          </p:cNvPr>
          <p:cNvSpPr>
            <a:spLocks noGrp="1"/>
          </p:cNvSpPr>
          <p:nvPr>
            <p:ph type="body" idx="1"/>
          </p:nvPr>
        </p:nvSpPr>
        <p:spPr>
          <a:xfrm>
            <a:off x="1466850" y="4398963"/>
            <a:ext cx="2916238" cy="1897062"/>
          </a:xfrm>
          <a:prstGeom prst="rect">
            <a:avLst/>
          </a:prstGeom>
          <a:noFill/>
          <a:ln w="0">
            <a:noFill/>
          </a:ln>
        </p:spPr>
        <p:txBody>
          <a:bodyPr lIns="0" tIns="0" rIns="0" bIns="0" anchor="t">
            <a:normAutofit/>
          </a:bodyPr>
          <a:lstStyle/>
          <a:p>
            <a:pPr lvl="0"/>
            <a:r>
              <a:rPr lang="es-ES" noProof="0"/>
              <a:t>Textos</a:t>
            </a:r>
            <a:endParaRPr lang="en-US" noProof="0"/>
          </a:p>
        </p:txBody>
      </p:sp>
      <p:sp>
        <p:nvSpPr>
          <p:cNvPr id="597" name="PlaceHolder 3">
            <a:extLst>
              <a:ext uri="{FF2B5EF4-FFF2-40B4-BE49-F238E27FC236}">
                <a16:creationId xmlns:a16="http://schemas.microsoft.com/office/drawing/2014/main" id="{2F5D0942-F948-4A08-7406-4EDDDFD03010}"/>
              </a:ext>
            </a:extLst>
          </p:cNvPr>
          <p:cNvSpPr>
            <a:spLocks noGrp="1"/>
          </p:cNvSpPr>
          <p:nvPr>
            <p:ph type="body" idx="2"/>
          </p:nvPr>
        </p:nvSpPr>
        <p:spPr>
          <a:xfrm>
            <a:off x="4946650" y="4398963"/>
            <a:ext cx="2916238" cy="236537"/>
          </a:xfrm>
          <a:prstGeom prst="rect">
            <a:avLst/>
          </a:prstGeom>
          <a:noFill/>
          <a:ln w="0">
            <a:noFill/>
          </a:ln>
        </p:spPr>
        <p:txBody>
          <a:bodyPr lIns="0" tIns="0" rIns="0" bIns="0" anchor="t">
            <a:normAutofit/>
          </a:bodyPr>
          <a:lstStyle/>
          <a:p>
            <a:pPr lvl="0"/>
            <a:r>
              <a:rPr lang="es-ES" noProof="0"/>
              <a:t>Contacto</a:t>
            </a:r>
            <a:endParaRPr lang="en-US" noProof="0"/>
          </a:p>
        </p:txBody>
      </p:sp>
      <p:sp>
        <p:nvSpPr>
          <p:cNvPr id="598" name="PlaceHolder 4">
            <a:extLst>
              <a:ext uri="{FF2B5EF4-FFF2-40B4-BE49-F238E27FC236}">
                <a16:creationId xmlns:a16="http://schemas.microsoft.com/office/drawing/2014/main" id="{8CEF5196-434F-FE49-B227-4CE9A27F690E}"/>
              </a:ext>
            </a:extLst>
          </p:cNvPr>
          <p:cNvSpPr>
            <a:spLocks noGrp="1"/>
          </p:cNvSpPr>
          <p:nvPr>
            <p:ph type="body" idx="3"/>
          </p:nvPr>
        </p:nvSpPr>
        <p:spPr>
          <a:xfrm>
            <a:off x="4946650" y="4754563"/>
            <a:ext cx="2916238" cy="1541462"/>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s-ES" altLang="es-ES"/>
              <a:t>Nombre</a:t>
            </a:r>
            <a:endParaRPr lang="en-US" altLang="es-ES"/>
          </a:p>
          <a:p>
            <a:pPr lvl="0"/>
            <a:r>
              <a:rPr lang="es-ES" altLang="es-ES"/>
              <a:t>Email</a:t>
            </a:r>
            <a:endParaRPr lang="en-US" altLang="es-ES"/>
          </a:p>
          <a:p>
            <a:pPr lvl="0"/>
            <a:r>
              <a:rPr lang="es-ES" altLang="es-ES"/>
              <a:t>Teléfono</a:t>
            </a:r>
            <a:endParaRPr lang="en-US" altLang="es-ES"/>
          </a:p>
          <a:p>
            <a:pPr lvl="0"/>
            <a:endParaRPr lang="en-US" altLang="es-ES"/>
          </a:p>
          <a:p>
            <a:pPr lvl="0"/>
            <a:r>
              <a:rPr lang="es-ES" altLang="es-ES"/>
              <a:t>Dirección</a:t>
            </a:r>
            <a:endParaRPr lang="en-US" altLang="es-ES"/>
          </a:p>
        </p:txBody>
      </p:sp>
      <p:pic>
        <p:nvPicPr>
          <p:cNvPr id="15368" name="Gráfico 3">
            <a:extLst>
              <a:ext uri="{FF2B5EF4-FFF2-40B4-BE49-F238E27FC236}">
                <a16:creationId xmlns:a16="http://schemas.microsoft.com/office/drawing/2014/main" id="{0E688570-E104-A0D1-7A0E-9C0E44B9CD4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r="79094"/>
          <a:stretch>
            <a:fillRect/>
          </a:stretch>
        </p:blipFill>
        <p:spPr bwMode="auto">
          <a:xfrm>
            <a:off x="341313" y="336550"/>
            <a:ext cx="368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600" name="PlaceHolder 5">
            <a:extLst>
              <a:ext uri="{FF2B5EF4-FFF2-40B4-BE49-F238E27FC236}">
                <a16:creationId xmlns:a16="http://schemas.microsoft.com/office/drawing/2014/main" id="{C6339C01-4748-32D4-A51B-8ADA08B79230}"/>
              </a:ext>
            </a:extLst>
          </p:cNvPr>
          <p:cNvSpPr>
            <a:spLocks noGrp="1"/>
          </p:cNvSpPr>
          <p:nvPr>
            <p:ph type="title" idx="4"/>
          </p:nvPr>
        </p:nvSpPr>
        <p:spPr>
          <a:xfrm>
            <a:off x="609600" y="273050"/>
            <a:ext cx="10972800" cy="1144588"/>
          </a:xfrm>
          <a:prstGeom prst="rect">
            <a:avLst/>
          </a:prstGeom>
          <a:noFill/>
          <a:ln w="0">
            <a:noFill/>
          </a:ln>
        </p:spPr>
        <p:txBody>
          <a:bodyPr vert="horz" wrap="square" lIns="0" tIns="0" rIns="0" bIns="0" numCol="1" anchor="ctr" anchorCtr="0" compatLnSpc="1">
            <a:prstTxWarp prst="textNoShape">
              <a:avLst/>
            </a:prstTxWarp>
            <a:noAutofit/>
          </a:bodyPr>
          <a:lstStyle/>
          <a:p>
            <a:pPr lvl="0"/>
            <a:r>
              <a:rPr lang="en-US" altLang="es-ES"/>
              <a:t>Pulse para editar el formato del texto de título</a:t>
            </a:r>
          </a:p>
        </p:txBody>
      </p:sp>
    </p:spTree>
  </p:cSld>
  <p:clrMap bg1="lt1" tx1="dk1" bg2="lt2" tx2="dk2" accent1="accent1" accent2="accent2" accent3="accent3" accent4="accent4" accent5="accent5" accent6="accent6" hlink="hlink" folHlink="folHlink"/>
  <p:sldLayoutIdLst>
    <p:sldLayoutId id="2147484856" r:id="rId1"/>
    <p:sldLayoutId id="2147484857" r:id="rId2"/>
    <p:sldLayoutId id="2147484858" r:id="rId3"/>
    <p:sldLayoutId id="2147484859" r:id="rId4"/>
    <p:sldLayoutId id="2147484860" r:id="rId5"/>
    <p:sldLayoutId id="2147484861" r:id="rId6"/>
    <p:sldLayoutId id="2147484862" r:id="rId7"/>
    <p:sldLayoutId id="2147484863" r:id="rId8"/>
    <p:sldLayoutId id="2147484864" r:id="rId9"/>
    <p:sldLayoutId id="2147484865" r:id="rId10"/>
    <p:sldLayoutId id="2147484866" r:id="rId11"/>
    <p:sldLayoutId id="2147484867"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ángulo 9">
            <a:extLst>
              <a:ext uri="{FF2B5EF4-FFF2-40B4-BE49-F238E27FC236}">
                <a16:creationId xmlns:a16="http://schemas.microsoft.com/office/drawing/2014/main" id="{5B6EAD73-B718-28B3-C20E-D4F61CD12822}"/>
              </a:ext>
            </a:extLst>
          </p:cNvPr>
          <p:cNvSpPr/>
          <p:nvPr/>
        </p:nvSpPr>
        <p:spPr>
          <a:xfrm>
            <a:off x="0" y="0"/>
            <a:ext cx="2466975"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7" name="PlaceHolder 1">
            <a:extLst>
              <a:ext uri="{FF2B5EF4-FFF2-40B4-BE49-F238E27FC236}">
                <a16:creationId xmlns:a16="http://schemas.microsoft.com/office/drawing/2014/main" id="{005790BF-20BE-B4D2-F20A-8876E4D32706}"/>
              </a:ext>
            </a:extLst>
          </p:cNvPr>
          <p:cNvSpPr>
            <a:spLocks noGrp="1"/>
          </p:cNvSpPr>
          <p:nvPr>
            <p:ph type="body"/>
          </p:nvPr>
        </p:nvSpPr>
        <p:spPr>
          <a:xfrm>
            <a:off x="10125075" y="0"/>
            <a:ext cx="2066925" cy="6858000"/>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2" name="PlaceHolder 2">
            <a:extLst>
              <a:ext uri="{FF2B5EF4-FFF2-40B4-BE49-F238E27FC236}">
                <a16:creationId xmlns:a16="http://schemas.microsoft.com/office/drawing/2014/main" id="{A070D39A-E013-EEBD-9D38-DC28DA467CB9}"/>
              </a:ext>
            </a:extLst>
          </p:cNvPr>
          <p:cNvSpPr>
            <a:spLocks noGrp="1"/>
          </p:cNvSpPr>
          <p:nvPr>
            <p:ph type="title" idx="1"/>
          </p:nvPr>
        </p:nvSpPr>
        <p:spPr>
          <a:xfrm>
            <a:off x="2820988" y="549275"/>
            <a:ext cx="4657725" cy="1141413"/>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Título presentación</a:t>
            </a:r>
            <a:br>
              <a:rPr lang="es-ES" altLang="es-ES"/>
            </a:br>
            <a:r>
              <a:rPr lang="en-US" altLang="es-ES"/>
              <a:t>2ª línea</a:t>
            </a:r>
          </a:p>
        </p:txBody>
      </p:sp>
      <p:sp>
        <p:nvSpPr>
          <p:cNvPr id="3" name="PlaceHolder 3">
            <a:extLst>
              <a:ext uri="{FF2B5EF4-FFF2-40B4-BE49-F238E27FC236}">
                <a16:creationId xmlns:a16="http://schemas.microsoft.com/office/drawing/2014/main" id="{3EDCD0D6-CA80-845E-56A8-6557E2D29088}"/>
              </a:ext>
            </a:extLst>
          </p:cNvPr>
          <p:cNvSpPr>
            <a:spLocks noGrp="1"/>
          </p:cNvSpPr>
          <p:nvPr>
            <p:ph type="body" idx="2"/>
          </p:nvPr>
        </p:nvSpPr>
        <p:spPr>
          <a:xfrm>
            <a:off x="2820988" y="2155825"/>
            <a:ext cx="4657725" cy="323850"/>
          </a:xfrm>
          <a:prstGeom prst="rect">
            <a:avLst/>
          </a:prstGeom>
          <a:noFill/>
          <a:ln w="0">
            <a:noFill/>
          </a:ln>
        </p:spPr>
        <p:txBody>
          <a:bodyPr lIns="0" anchor="ctr">
            <a:noAutofit/>
          </a:bodyPr>
          <a:lstStyle/>
          <a:p>
            <a:pPr lvl="0"/>
            <a:r>
              <a:rPr lang="es-ES" noProof="0"/>
              <a:t>Nombre profesor</a:t>
            </a:r>
            <a:endParaRPr lang="en-US" noProof="0"/>
          </a:p>
        </p:txBody>
      </p:sp>
      <p:pic>
        <p:nvPicPr>
          <p:cNvPr id="61446" name="Gráfico 19">
            <a:extLst>
              <a:ext uri="{FF2B5EF4-FFF2-40B4-BE49-F238E27FC236}">
                <a16:creationId xmlns:a16="http://schemas.microsoft.com/office/drawing/2014/main" id="{283C9C7B-59E0-4C88-E4A9-85D436DFB66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313" y="336550"/>
            <a:ext cx="17605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5" name="PlaceHolder 4">
            <a:extLst>
              <a:ext uri="{FF2B5EF4-FFF2-40B4-BE49-F238E27FC236}">
                <a16:creationId xmlns:a16="http://schemas.microsoft.com/office/drawing/2014/main" id="{A2E8717C-FCE0-F209-9C17-C934363E30E7}"/>
              </a:ext>
            </a:extLst>
          </p:cNvPr>
          <p:cNvSpPr>
            <a:spLocks noGrp="1"/>
          </p:cNvSpPr>
          <p:nvPr>
            <p:ph type="body" idx="3"/>
          </p:nvPr>
        </p:nvSpPr>
        <p:spPr>
          <a:xfrm>
            <a:off x="341313" y="2655888"/>
            <a:ext cx="1687512" cy="3978275"/>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396" r:id="rId1"/>
    <p:sldLayoutId id="2147485397" r:id="rId2"/>
    <p:sldLayoutId id="2147485398" r:id="rId3"/>
    <p:sldLayoutId id="2147485399" r:id="rId4"/>
    <p:sldLayoutId id="2147485400" r:id="rId5"/>
    <p:sldLayoutId id="2147485401" r:id="rId6"/>
    <p:sldLayoutId id="2147485402" r:id="rId7"/>
    <p:sldLayoutId id="2147485403" r:id="rId8"/>
    <p:sldLayoutId id="2147485404" r:id="rId9"/>
    <p:sldLayoutId id="2147485405" r:id="rId10"/>
    <p:sldLayoutId id="2147485406" r:id="rId11"/>
    <p:sldLayoutId id="2147485407"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 name="Rectángulo 4">
            <a:extLst>
              <a:ext uri="{FF2B5EF4-FFF2-40B4-BE49-F238E27FC236}">
                <a16:creationId xmlns:a16="http://schemas.microsoft.com/office/drawing/2014/main" id="{7C19700F-6DF2-461D-0EF9-F211949FFE73}"/>
              </a:ext>
            </a:extLst>
          </p:cNvPr>
          <p:cNvSpPr/>
          <p:nvPr/>
        </p:nvSpPr>
        <p:spPr>
          <a:xfrm rot="5400000">
            <a:off x="5522913" y="-3055938"/>
            <a:ext cx="2762250" cy="8874125"/>
          </a:xfrm>
          <a:prstGeom prst="rect">
            <a:avLst/>
          </a:prstGeom>
          <a:solidFill>
            <a:srgbClr val="CB0017"/>
          </a:solidFill>
          <a:ln w="12600" cap="flat" cmpd="sng" algn="ctr">
            <a:noFill/>
            <a:prstDash val="solid"/>
            <a:round/>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43" name="Rectángulo 9">
            <a:extLst>
              <a:ext uri="{FF2B5EF4-FFF2-40B4-BE49-F238E27FC236}">
                <a16:creationId xmlns:a16="http://schemas.microsoft.com/office/drawing/2014/main" id="{176D8CD8-4390-6EC5-1F5C-F42777094771}"/>
              </a:ext>
            </a:extLst>
          </p:cNvPr>
          <p:cNvSpPr/>
          <p:nvPr/>
        </p:nvSpPr>
        <p:spPr>
          <a:xfrm>
            <a:off x="0" y="0"/>
            <a:ext cx="2466975"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44" name="PlaceHolder 1">
            <a:extLst>
              <a:ext uri="{FF2B5EF4-FFF2-40B4-BE49-F238E27FC236}">
                <a16:creationId xmlns:a16="http://schemas.microsoft.com/office/drawing/2014/main" id="{4B73E396-777D-1D2B-D4E1-3FAE498C3F22}"/>
              </a:ext>
            </a:extLst>
          </p:cNvPr>
          <p:cNvSpPr>
            <a:spLocks noGrp="1"/>
          </p:cNvSpPr>
          <p:nvPr>
            <p:ph type="body"/>
          </p:nvPr>
        </p:nvSpPr>
        <p:spPr>
          <a:xfrm>
            <a:off x="2466975" y="2767013"/>
            <a:ext cx="8874125" cy="4103687"/>
          </a:xfrm>
          <a:prstGeom prst="rect">
            <a:avLst/>
          </a:prstGeom>
          <a:noFill/>
          <a:ln w="0">
            <a:noFill/>
          </a:ln>
        </p:spPr>
        <p:txBody>
          <a:bodyPr lIns="0" tIns="0" rIns="0" bIns="0" anchor="t">
            <a:normAutofit/>
          </a:bodyPr>
          <a:lstStyle/>
          <a:p>
            <a:pPr lvl="0"/>
            <a:r>
              <a:rPr lang="en-US" noProof="0"/>
              <a:t>Click to edit the outline text format</a:t>
            </a:r>
          </a:p>
          <a:p>
            <a:pPr lvl="1"/>
            <a:r>
              <a:rPr lang="en-US" noProof="0"/>
              <a:t>Second Outline Level</a:t>
            </a:r>
          </a:p>
          <a:p>
            <a:pPr lvl="2"/>
            <a:r>
              <a:rPr lang="en-US" noProof="0"/>
              <a:t>Third Outline Level</a:t>
            </a:r>
          </a:p>
          <a:p>
            <a:pPr lvl="3"/>
            <a:r>
              <a:rPr lang="en-US" noProof="0"/>
              <a:t>Fourth Outline Level</a:t>
            </a:r>
          </a:p>
          <a:p>
            <a:pPr lvl="4"/>
            <a:r>
              <a:rPr lang="en-US" noProof="0"/>
              <a:t>Fifth Outline Level</a:t>
            </a:r>
          </a:p>
          <a:p>
            <a:pPr lvl="5"/>
            <a:r>
              <a:rPr lang="en-US" noProof="0"/>
              <a:t>Sixth Outline Level</a:t>
            </a:r>
          </a:p>
          <a:p>
            <a:pPr lvl="6"/>
            <a:r>
              <a:rPr lang="en-US" noProof="0"/>
              <a:t>Seventh Outline Level</a:t>
            </a:r>
          </a:p>
        </p:txBody>
      </p:sp>
      <p:sp>
        <p:nvSpPr>
          <p:cNvPr id="45" name="PlaceHolder 2">
            <a:extLst>
              <a:ext uri="{FF2B5EF4-FFF2-40B4-BE49-F238E27FC236}">
                <a16:creationId xmlns:a16="http://schemas.microsoft.com/office/drawing/2014/main" id="{79F9B823-A6F9-9609-364D-73F22D39FD5B}"/>
              </a:ext>
            </a:extLst>
          </p:cNvPr>
          <p:cNvSpPr>
            <a:spLocks noGrp="1"/>
          </p:cNvSpPr>
          <p:nvPr>
            <p:ph type="title" idx="1"/>
          </p:nvPr>
        </p:nvSpPr>
        <p:spPr>
          <a:xfrm>
            <a:off x="2820988" y="549275"/>
            <a:ext cx="4657725" cy="1141413"/>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Título presentación</a:t>
            </a:r>
            <a:br>
              <a:rPr lang="es-ES" altLang="es-ES"/>
            </a:br>
            <a:r>
              <a:rPr lang="en-US" altLang="es-ES"/>
              <a:t>2ª línea</a:t>
            </a:r>
          </a:p>
        </p:txBody>
      </p:sp>
      <p:sp>
        <p:nvSpPr>
          <p:cNvPr id="46" name="PlaceHolder 3">
            <a:extLst>
              <a:ext uri="{FF2B5EF4-FFF2-40B4-BE49-F238E27FC236}">
                <a16:creationId xmlns:a16="http://schemas.microsoft.com/office/drawing/2014/main" id="{B30B3DFA-8BA8-EDE1-C051-A3732146D774}"/>
              </a:ext>
            </a:extLst>
          </p:cNvPr>
          <p:cNvSpPr>
            <a:spLocks noGrp="1"/>
          </p:cNvSpPr>
          <p:nvPr>
            <p:ph type="body" idx="2"/>
          </p:nvPr>
        </p:nvSpPr>
        <p:spPr>
          <a:xfrm>
            <a:off x="2820988" y="2155825"/>
            <a:ext cx="4657725" cy="323850"/>
          </a:xfrm>
          <a:prstGeom prst="rect">
            <a:avLst/>
          </a:prstGeom>
          <a:noFill/>
          <a:ln w="0">
            <a:noFill/>
          </a:ln>
        </p:spPr>
        <p:txBody>
          <a:bodyPr lIns="0" anchor="ctr">
            <a:noAutofit/>
          </a:bodyPr>
          <a:lstStyle/>
          <a:p>
            <a:pPr lvl="0"/>
            <a:r>
              <a:rPr lang="es-ES" noProof="0"/>
              <a:t>Nombre profesor</a:t>
            </a:r>
            <a:endParaRPr lang="en-US" noProof="0"/>
          </a:p>
        </p:txBody>
      </p:sp>
      <p:pic>
        <p:nvPicPr>
          <p:cNvPr id="62471" name="Gráfico 19">
            <a:extLst>
              <a:ext uri="{FF2B5EF4-FFF2-40B4-BE49-F238E27FC236}">
                <a16:creationId xmlns:a16="http://schemas.microsoft.com/office/drawing/2014/main" id="{831839D5-4AB1-DA7C-D71D-2EEF11646A7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313" y="336550"/>
            <a:ext cx="17605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48" name="PlaceHolder 4">
            <a:extLst>
              <a:ext uri="{FF2B5EF4-FFF2-40B4-BE49-F238E27FC236}">
                <a16:creationId xmlns:a16="http://schemas.microsoft.com/office/drawing/2014/main" id="{73EDAEC9-54C9-22F6-362D-59E7CC3E3001}"/>
              </a:ext>
            </a:extLst>
          </p:cNvPr>
          <p:cNvSpPr>
            <a:spLocks noGrp="1"/>
          </p:cNvSpPr>
          <p:nvPr>
            <p:ph type="body" idx="3"/>
          </p:nvPr>
        </p:nvSpPr>
        <p:spPr>
          <a:xfrm>
            <a:off x="341313" y="-1497013"/>
            <a:ext cx="1687512" cy="3978276"/>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408" r:id="rId1"/>
    <p:sldLayoutId id="2147485409" r:id="rId2"/>
    <p:sldLayoutId id="2147485410" r:id="rId3"/>
    <p:sldLayoutId id="2147485411" r:id="rId4"/>
    <p:sldLayoutId id="2147485412" r:id="rId5"/>
    <p:sldLayoutId id="2147485413" r:id="rId6"/>
    <p:sldLayoutId id="2147485414" r:id="rId7"/>
    <p:sldLayoutId id="2147485415" r:id="rId8"/>
    <p:sldLayoutId id="2147485416" r:id="rId9"/>
    <p:sldLayoutId id="2147485417" r:id="rId10"/>
    <p:sldLayoutId id="2147485418" r:id="rId11"/>
    <p:sldLayoutId id="2147485419"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solidFill>
          <a:srgbClr val="CB0017"/>
        </a:solidFill>
        <a:effectLst/>
      </p:bgPr>
    </p:bg>
    <p:spTree>
      <p:nvGrpSpPr>
        <p:cNvPr id="1" name=""/>
        <p:cNvGrpSpPr/>
        <p:nvPr/>
      </p:nvGrpSpPr>
      <p:grpSpPr>
        <a:xfrm>
          <a:off x="0" y="0"/>
          <a:ext cx="0" cy="0"/>
          <a:chOff x="0" y="0"/>
          <a:chExt cx="0" cy="0"/>
        </a:xfrm>
      </p:grpSpPr>
      <p:sp>
        <p:nvSpPr>
          <p:cNvPr id="127" name="Rectángulo 9">
            <a:extLst>
              <a:ext uri="{FF2B5EF4-FFF2-40B4-BE49-F238E27FC236}">
                <a16:creationId xmlns:a16="http://schemas.microsoft.com/office/drawing/2014/main" id="{3B09037F-532E-1D93-00AF-EC55CB20AB2A}"/>
              </a:ext>
            </a:extLst>
          </p:cNvPr>
          <p:cNvSpPr/>
          <p:nvPr/>
        </p:nvSpPr>
        <p:spPr>
          <a:xfrm>
            <a:off x="0" y="0"/>
            <a:ext cx="2466975" cy="6858000"/>
          </a:xfrm>
          <a:prstGeom prst="rect">
            <a:avLst/>
          </a:prstGeom>
          <a:solidFill>
            <a:srgbClr val="FFFFFF"/>
          </a:solidFill>
          <a:ln w="12600" cap="flat" cmpd="sng" algn="ctr">
            <a:solidFill>
              <a:srgbClr val="FFFFFF"/>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128" name="Rectángulo 4">
            <a:extLst>
              <a:ext uri="{FF2B5EF4-FFF2-40B4-BE49-F238E27FC236}">
                <a16:creationId xmlns:a16="http://schemas.microsoft.com/office/drawing/2014/main" id="{FA9C14CA-9605-1DF5-3780-54B4643C2715}"/>
              </a:ext>
            </a:extLst>
          </p:cNvPr>
          <p:cNvSpPr/>
          <p:nvPr/>
        </p:nvSpPr>
        <p:spPr>
          <a:xfrm rot="5400000">
            <a:off x="5522913" y="-3055938"/>
            <a:ext cx="2762250" cy="8874125"/>
          </a:xfrm>
          <a:prstGeom prst="rect">
            <a:avLst/>
          </a:prstGeom>
          <a:solidFill>
            <a:srgbClr val="000000"/>
          </a:solidFill>
          <a:ln w="12600" cap="flat" cmpd="sng" algn="ctr">
            <a:noFill/>
            <a:prstDash val="solid"/>
            <a:round/>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129" name="PlaceHolder 1">
            <a:extLst>
              <a:ext uri="{FF2B5EF4-FFF2-40B4-BE49-F238E27FC236}">
                <a16:creationId xmlns:a16="http://schemas.microsoft.com/office/drawing/2014/main" id="{4E8F7C61-2287-AFB3-62C5-D917B9A99FE8}"/>
              </a:ext>
            </a:extLst>
          </p:cNvPr>
          <p:cNvSpPr>
            <a:spLocks noGrp="1"/>
          </p:cNvSpPr>
          <p:nvPr>
            <p:ph type="title"/>
          </p:nvPr>
        </p:nvSpPr>
        <p:spPr>
          <a:xfrm>
            <a:off x="2820988" y="549275"/>
            <a:ext cx="4657725" cy="1141413"/>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Título presentación</a:t>
            </a:r>
            <a:br>
              <a:rPr lang="es-ES" altLang="es-ES"/>
            </a:br>
            <a:r>
              <a:rPr lang="en-US" altLang="es-ES"/>
              <a:t>2ª línea</a:t>
            </a:r>
          </a:p>
        </p:txBody>
      </p:sp>
      <p:sp>
        <p:nvSpPr>
          <p:cNvPr id="130" name="PlaceHolder 2">
            <a:extLst>
              <a:ext uri="{FF2B5EF4-FFF2-40B4-BE49-F238E27FC236}">
                <a16:creationId xmlns:a16="http://schemas.microsoft.com/office/drawing/2014/main" id="{69EB95F1-94E9-E6C8-4A12-6A5F04B35CA7}"/>
              </a:ext>
            </a:extLst>
          </p:cNvPr>
          <p:cNvSpPr>
            <a:spLocks noGrp="1"/>
          </p:cNvSpPr>
          <p:nvPr>
            <p:ph type="body" idx="1"/>
          </p:nvPr>
        </p:nvSpPr>
        <p:spPr>
          <a:xfrm>
            <a:off x="2820988" y="2155825"/>
            <a:ext cx="4657725" cy="323850"/>
          </a:xfrm>
          <a:prstGeom prst="rect">
            <a:avLst/>
          </a:prstGeom>
          <a:noFill/>
          <a:ln w="0">
            <a:noFill/>
          </a:ln>
        </p:spPr>
        <p:txBody>
          <a:bodyPr lIns="0" anchor="ctr">
            <a:noAutofit/>
          </a:bodyPr>
          <a:lstStyle/>
          <a:p>
            <a:pPr lvl="0"/>
            <a:r>
              <a:rPr lang="es-ES" noProof="0"/>
              <a:t>Nombre profesor</a:t>
            </a:r>
            <a:endParaRPr lang="en-US" noProof="0"/>
          </a:p>
        </p:txBody>
      </p:sp>
      <p:pic>
        <p:nvPicPr>
          <p:cNvPr id="63494" name="Gráfico 3">
            <a:extLst>
              <a:ext uri="{FF2B5EF4-FFF2-40B4-BE49-F238E27FC236}">
                <a16:creationId xmlns:a16="http://schemas.microsoft.com/office/drawing/2014/main" id="{34363E0A-6E2E-D712-8F64-A685BAC4072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313" y="336550"/>
            <a:ext cx="1757362"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132" name="PlaceHolder 3">
            <a:extLst>
              <a:ext uri="{FF2B5EF4-FFF2-40B4-BE49-F238E27FC236}">
                <a16:creationId xmlns:a16="http://schemas.microsoft.com/office/drawing/2014/main" id="{926B4A83-FBEF-57BC-CB19-EE8C66EEA3E6}"/>
              </a:ext>
            </a:extLst>
          </p:cNvPr>
          <p:cNvSpPr>
            <a:spLocks noGrp="1"/>
          </p:cNvSpPr>
          <p:nvPr>
            <p:ph type="body" idx="2"/>
          </p:nvPr>
        </p:nvSpPr>
        <p:spPr>
          <a:xfrm>
            <a:off x="2466975" y="2767013"/>
            <a:ext cx="8874125" cy="4103687"/>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133" name="PlaceHolder 4">
            <a:extLst>
              <a:ext uri="{FF2B5EF4-FFF2-40B4-BE49-F238E27FC236}">
                <a16:creationId xmlns:a16="http://schemas.microsoft.com/office/drawing/2014/main" id="{2C6ECE70-E647-3FFE-D98C-D9AD64D72FCA}"/>
              </a:ext>
            </a:extLst>
          </p:cNvPr>
          <p:cNvSpPr>
            <a:spLocks noGrp="1"/>
          </p:cNvSpPr>
          <p:nvPr>
            <p:ph type="body" idx="3"/>
          </p:nvPr>
        </p:nvSpPr>
        <p:spPr>
          <a:xfrm>
            <a:off x="341313" y="-1497013"/>
            <a:ext cx="1687512" cy="3978276"/>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420" r:id="rId1"/>
    <p:sldLayoutId id="2147485421" r:id="rId2"/>
    <p:sldLayoutId id="2147485422" r:id="rId3"/>
    <p:sldLayoutId id="2147485423" r:id="rId4"/>
    <p:sldLayoutId id="2147485424" r:id="rId5"/>
    <p:sldLayoutId id="2147485425" r:id="rId6"/>
    <p:sldLayoutId id="2147485426" r:id="rId7"/>
    <p:sldLayoutId id="2147485427" r:id="rId8"/>
    <p:sldLayoutId id="2147485428" r:id="rId9"/>
    <p:sldLayoutId id="2147485429" r:id="rId10"/>
    <p:sldLayoutId id="2147485430" r:id="rId11"/>
    <p:sldLayoutId id="2147485431"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0" name="PlaceHolder 1">
            <a:extLst>
              <a:ext uri="{FF2B5EF4-FFF2-40B4-BE49-F238E27FC236}">
                <a16:creationId xmlns:a16="http://schemas.microsoft.com/office/drawing/2014/main" id="{DB1AAEDD-E247-7F3F-65F4-F865EF94D425}"/>
              </a:ext>
            </a:extLst>
          </p:cNvPr>
          <p:cNvSpPr>
            <a:spLocks noGrp="1"/>
          </p:cNvSpPr>
          <p:nvPr>
            <p:ph type="body"/>
          </p:nvPr>
        </p:nvSpPr>
        <p:spPr>
          <a:xfrm>
            <a:off x="7669213" y="0"/>
            <a:ext cx="4570412" cy="6858000"/>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171" name="PlaceHolder 2">
            <a:extLst>
              <a:ext uri="{FF2B5EF4-FFF2-40B4-BE49-F238E27FC236}">
                <a16:creationId xmlns:a16="http://schemas.microsoft.com/office/drawing/2014/main" id="{AEB078D6-A1EC-A3DF-8AEE-5610583081F0}"/>
              </a:ext>
            </a:extLst>
          </p:cNvPr>
          <p:cNvSpPr>
            <a:spLocks noGrp="1"/>
          </p:cNvSpPr>
          <p:nvPr>
            <p:ph type="title" idx="1"/>
          </p:nvPr>
        </p:nvSpPr>
        <p:spPr>
          <a:xfrm>
            <a:off x="1422400" y="558800"/>
            <a:ext cx="5521325" cy="615950"/>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Titular</a:t>
            </a:r>
          </a:p>
        </p:txBody>
      </p:sp>
      <p:sp>
        <p:nvSpPr>
          <p:cNvPr id="172" name="PlaceHolder 3">
            <a:extLst>
              <a:ext uri="{FF2B5EF4-FFF2-40B4-BE49-F238E27FC236}">
                <a16:creationId xmlns:a16="http://schemas.microsoft.com/office/drawing/2014/main" id="{15BD1442-88BD-1882-7BBE-11063D921C39}"/>
              </a:ext>
            </a:extLst>
          </p:cNvPr>
          <p:cNvSpPr>
            <a:spLocks noGrp="1"/>
          </p:cNvSpPr>
          <p:nvPr>
            <p:ph type="body" idx="2"/>
          </p:nvPr>
        </p:nvSpPr>
        <p:spPr>
          <a:xfrm>
            <a:off x="1422400" y="2079625"/>
            <a:ext cx="5521325" cy="3700463"/>
          </a:xfrm>
          <a:prstGeom prst="rect">
            <a:avLst/>
          </a:prstGeom>
          <a:noFill/>
          <a:ln w="0">
            <a:noFill/>
          </a:ln>
        </p:spPr>
        <p:txBody>
          <a:bodyPr lIns="0" tIns="0" rIns="0" bIns="0" anchor="t">
            <a:noAutofit/>
          </a:bodyPr>
          <a:lstStyle/>
          <a:p>
            <a:pPr lvl="0"/>
            <a:r>
              <a:rPr lang="en-US" noProof="0"/>
              <a:t>Click to edit Master text styles</a:t>
            </a:r>
          </a:p>
        </p:txBody>
      </p:sp>
      <p:sp>
        <p:nvSpPr>
          <p:cNvPr id="173" name="Rectángulo 9">
            <a:extLst>
              <a:ext uri="{FF2B5EF4-FFF2-40B4-BE49-F238E27FC236}">
                <a16:creationId xmlns:a16="http://schemas.microsoft.com/office/drawing/2014/main" id="{F9056945-3EA9-6DBF-A430-6A3914BB8942}"/>
              </a:ext>
            </a:extLst>
          </p:cNvPr>
          <p:cNvSpPr/>
          <p:nvPr/>
        </p:nvSpPr>
        <p:spPr>
          <a:xfrm>
            <a:off x="0" y="0"/>
            <a:ext cx="990600"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174" name="PlaceHolder 4">
            <a:extLst>
              <a:ext uri="{FF2B5EF4-FFF2-40B4-BE49-F238E27FC236}">
                <a16:creationId xmlns:a16="http://schemas.microsoft.com/office/drawing/2014/main" id="{B8E6C756-E48F-981E-3FAF-D382084D3C4C}"/>
              </a:ext>
            </a:extLst>
          </p:cNvPr>
          <p:cNvSpPr>
            <a:spLocks noGrp="1"/>
          </p:cNvSpPr>
          <p:nvPr>
            <p:ph type="body" idx="3"/>
          </p:nvPr>
        </p:nvSpPr>
        <p:spPr>
          <a:xfrm>
            <a:off x="7669213" y="6130925"/>
            <a:ext cx="4570412" cy="727075"/>
          </a:xfrm>
          <a:prstGeom prst="rect">
            <a:avLst/>
          </a:prstGeom>
          <a:solidFill>
            <a:srgbClr val="CB0017"/>
          </a:solidFill>
          <a:ln w="0">
            <a:noFill/>
          </a:ln>
        </p:spPr>
        <p:txBody>
          <a:bodyPr vert="horz" wrap="square" lIns="0" tIns="0" rIns="0" bIns="0" numCol="1" anchor="ctr" anchorCtr="0" compatLnSpc="1">
            <a:prstTxWarp prst="textNoShape">
              <a:avLst/>
            </a:prstTxWarp>
            <a:normAutofit/>
          </a:bodyPr>
          <a:lstStyle/>
          <a:p>
            <a:pPr lvl="0"/>
            <a:r>
              <a:rPr lang="es-ES" altLang="es-ES"/>
              <a:t>Créditos foto</a:t>
            </a:r>
            <a:endParaRPr lang="en-US" altLang="es-ES"/>
          </a:p>
        </p:txBody>
      </p:sp>
      <p:pic>
        <p:nvPicPr>
          <p:cNvPr id="64519" name="Gráfico 21">
            <a:extLst>
              <a:ext uri="{FF2B5EF4-FFF2-40B4-BE49-F238E27FC236}">
                <a16:creationId xmlns:a16="http://schemas.microsoft.com/office/drawing/2014/main" id="{38E43C2A-CBE6-B91F-CFB1-6F8EA5DF8F0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r="79094"/>
          <a:stretch>
            <a:fillRect/>
          </a:stretch>
        </p:blipFill>
        <p:spPr bwMode="auto">
          <a:xfrm>
            <a:off x="341313" y="336550"/>
            <a:ext cx="368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176" name="PlaceHolder 5">
            <a:extLst>
              <a:ext uri="{FF2B5EF4-FFF2-40B4-BE49-F238E27FC236}">
                <a16:creationId xmlns:a16="http://schemas.microsoft.com/office/drawing/2014/main" id="{42E503CA-0906-5ECB-AC54-C03CDE26DEAB}"/>
              </a:ext>
            </a:extLst>
          </p:cNvPr>
          <p:cNvSpPr>
            <a:spLocks noGrp="1"/>
          </p:cNvSpPr>
          <p:nvPr>
            <p:ph type="body" idx="4"/>
          </p:nvPr>
        </p:nvSpPr>
        <p:spPr>
          <a:xfrm>
            <a:off x="1422400" y="2614613"/>
            <a:ext cx="5521325" cy="3978275"/>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432" r:id="rId1"/>
    <p:sldLayoutId id="2147485433" r:id="rId2"/>
    <p:sldLayoutId id="2147485434" r:id="rId3"/>
    <p:sldLayoutId id="2147485435" r:id="rId4"/>
    <p:sldLayoutId id="2147485436" r:id="rId5"/>
    <p:sldLayoutId id="2147485437" r:id="rId6"/>
    <p:sldLayoutId id="2147485438" r:id="rId7"/>
    <p:sldLayoutId id="2147485439" r:id="rId8"/>
    <p:sldLayoutId id="2147485440" r:id="rId9"/>
    <p:sldLayoutId id="2147485441" r:id="rId10"/>
    <p:sldLayoutId id="2147485442" r:id="rId11"/>
    <p:sldLayoutId id="2147485443"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solidFill>
          <a:srgbClr val="CB0017"/>
        </a:solidFill>
        <a:effectLst/>
      </p:bgPr>
    </p:bg>
    <p:spTree>
      <p:nvGrpSpPr>
        <p:cNvPr id="1" name=""/>
        <p:cNvGrpSpPr/>
        <p:nvPr/>
      </p:nvGrpSpPr>
      <p:grpSpPr>
        <a:xfrm>
          <a:off x="0" y="0"/>
          <a:ext cx="0" cy="0"/>
          <a:chOff x="0" y="0"/>
          <a:chExt cx="0" cy="0"/>
        </a:xfrm>
      </p:grpSpPr>
      <p:sp>
        <p:nvSpPr>
          <p:cNvPr id="680" name="Rectángulo 9">
            <a:extLst>
              <a:ext uri="{FF2B5EF4-FFF2-40B4-BE49-F238E27FC236}">
                <a16:creationId xmlns:a16="http://schemas.microsoft.com/office/drawing/2014/main" id="{6C7B4A02-B991-B656-B12A-235AFCC9E585}"/>
              </a:ext>
            </a:extLst>
          </p:cNvPr>
          <p:cNvSpPr/>
          <p:nvPr/>
        </p:nvSpPr>
        <p:spPr>
          <a:xfrm>
            <a:off x="0" y="0"/>
            <a:ext cx="2466975" cy="6858000"/>
          </a:xfrm>
          <a:prstGeom prst="rect">
            <a:avLst/>
          </a:prstGeom>
          <a:solidFill>
            <a:srgbClr val="FFFFFF"/>
          </a:solidFill>
          <a:ln w="12600" cap="flat" cmpd="sng" algn="ctr">
            <a:solidFill>
              <a:srgbClr val="FFFFFF"/>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681" name="Rectángulo 4">
            <a:extLst>
              <a:ext uri="{FF2B5EF4-FFF2-40B4-BE49-F238E27FC236}">
                <a16:creationId xmlns:a16="http://schemas.microsoft.com/office/drawing/2014/main" id="{6D315B07-7623-7F9C-2185-22F1BC56CC5F}"/>
              </a:ext>
            </a:extLst>
          </p:cNvPr>
          <p:cNvSpPr/>
          <p:nvPr/>
        </p:nvSpPr>
        <p:spPr>
          <a:xfrm rot="5400000">
            <a:off x="5522913" y="-3055938"/>
            <a:ext cx="2762250" cy="8874125"/>
          </a:xfrm>
          <a:prstGeom prst="rect">
            <a:avLst/>
          </a:prstGeom>
          <a:solidFill>
            <a:srgbClr val="000000"/>
          </a:solidFill>
          <a:ln w="12600" cap="flat" cmpd="sng" algn="ctr">
            <a:noFill/>
            <a:prstDash val="solid"/>
            <a:round/>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682" name="PlaceHolder 1">
            <a:extLst>
              <a:ext uri="{FF2B5EF4-FFF2-40B4-BE49-F238E27FC236}">
                <a16:creationId xmlns:a16="http://schemas.microsoft.com/office/drawing/2014/main" id="{F0F03866-9ADC-CEE2-B394-265362C110C9}"/>
              </a:ext>
            </a:extLst>
          </p:cNvPr>
          <p:cNvSpPr>
            <a:spLocks noGrp="1"/>
          </p:cNvSpPr>
          <p:nvPr>
            <p:ph type="title"/>
          </p:nvPr>
        </p:nvSpPr>
        <p:spPr>
          <a:xfrm>
            <a:off x="2820988" y="549275"/>
            <a:ext cx="4657725" cy="1141413"/>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Título presentación</a:t>
            </a:r>
            <a:br>
              <a:rPr lang="es-ES" altLang="es-ES"/>
            </a:br>
            <a:r>
              <a:rPr lang="en-US" altLang="es-ES"/>
              <a:t>2ª línea</a:t>
            </a:r>
          </a:p>
        </p:txBody>
      </p:sp>
      <p:sp>
        <p:nvSpPr>
          <p:cNvPr id="683" name="PlaceHolder 2">
            <a:extLst>
              <a:ext uri="{FF2B5EF4-FFF2-40B4-BE49-F238E27FC236}">
                <a16:creationId xmlns:a16="http://schemas.microsoft.com/office/drawing/2014/main" id="{F32BDEAB-6FFC-36C6-744E-FA3923EE5960}"/>
              </a:ext>
            </a:extLst>
          </p:cNvPr>
          <p:cNvSpPr>
            <a:spLocks noGrp="1"/>
          </p:cNvSpPr>
          <p:nvPr>
            <p:ph type="body" idx="1"/>
          </p:nvPr>
        </p:nvSpPr>
        <p:spPr>
          <a:xfrm>
            <a:off x="2820988" y="2155825"/>
            <a:ext cx="4657725" cy="323850"/>
          </a:xfrm>
          <a:prstGeom prst="rect">
            <a:avLst/>
          </a:prstGeom>
          <a:noFill/>
          <a:ln w="0">
            <a:noFill/>
          </a:ln>
        </p:spPr>
        <p:txBody>
          <a:bodyPr lIns="0" anchor="ctr">
            <a:noAutofit/>
          </a:bodyPr>
          <a:lstStyle/>
          <a:p>
            <a:pPr lvl="0"/>
            <a:r>
              <a:rPr lang="es-ES" noProof="0"/>
              <a:t>Nombre profesor</a:t>
            </a:r>
            <a:endParaRPr lang="en-US" noProof="0"/>
          </a:p>
        </p:txBody>
      </p:sp>
      <p:pic>
        <p:nvPicPr>
          <p:cNvPr id="65542" name="Gráfico 3">
            <a:extLst>
              <a:ext uri="{FF2B5EF4-FFF2-40B4-BE49-F238E27FC236}">
                <a16:creationId xmlns:a16="http://schemas.microsoft.com/office/drawing/2014/main" id="{34195E1D-606E-9143-A8C7-E3AFCCE6C82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313" y="336550"/>
            <a:ext cx="1757362"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685" name="PlaceHolder 3">
            <a:extLst>
              <a:ext uri="{FF2B5EF4-FFF2-40B4-BE49-F238E27FC236}">
                <a16:creationId xmlns:a16="http://schemas.microsoft.com/office/drawing/2014/main" id="{E02C4D91-AFD7-4F54-A75D-E726E2E7AA24}"/>
              </a:ext>
            </a:extLst>
          </p:cNvPr>
          <p:cNvSpPr>
            <a:spLocks noGrp="1"/>
          </p:cNvSpPr>
          <p:nvPr>
            <p:ph type="body" idx="2"/>
          </p:nvPr>
        </p:nvSpPr>
        <p:spPr>
          <a:xfrm>
            <a:off x="2466975" y="2767013"/>
            <a:ext cx="8874125" cy="4103687"/>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686" name="PlaceHolder 4">
            <a:extLst>
              <a:ext uri="{FF2B5EF4-FFF2-40B4-BE49-F238E27FC236}">
                <a16:creationId xmlns:a16="http://schemas.microsoft.com/office/drawing/2014/main" id="{82B54A71-7CFA-A79D-A45C-176FE35A2EF3}"/>
              </a:ext>
            </a:extLst>
          </p:cNvPr>
          <p:cNvSpPr>
            <a:spLocks noGrp="1"/>
          </p:cNvSpPr>
          <p:nvPr>
            <p:ph type="body" idx="3"/>
          </p:nvPr>
        </p:nvSpPr>
        <p:spPr>
          <a:xfrm>
            <a:off x="341313" y="-1497013"/>
            <a:ext cx="1687512" cy="3978276"/>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444" r:id="rId1"/>
    <p:sldLayoutId id="2147485445" r:id="rId2"/>
    <p:sldLayoutId id="2147485446" r:id="rId3"/>
    <p:sldLayoutId id="2147485447" r:id="rId4"/>
    <p:sldLayoutId id="2147485448" r:id="rId5"/>
    <p:sldLayoutId id="2147485449" r:id="rId6"/>
    <p:sldLayoutId id="2147485450" r:id="rId7"/>
    <p:sldLayoutId id="2147485451" r:id="rId8"/>
    <p:sldLayoutId id="2147485452" r:id="rId9"/>
    <p:sldLayoutId id="2147485453" r:id="rId10"/>
    <p:sldLayoutId id="2147485454" r:id="rId11"/>
    <p:sldLayoutId id="2147485455"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7" name="PlaceHolder 1">
            <a:extLst>
              <a:ext uri="{FF2B5EF4-FFF2-40B4-BE49-F238E27FC236}">
                <a16:creationId xmlns:a16="http://schemas.microsoft.com/office/drawing/2014/main" id="{F305CAE5-CE7D-E784-1470-05FD66D92660}"/>
              </a:ext>
            </a:extLst>
          </p:cNvPr>
          <p:cNvSpPr>
            <a:spLocks noGrp="1"/>
          </p:cNvSpPr>
          <p:nvPr>
            <p:ph type="body"/>
          </p:nvPr>
        </p:nvSpPr>
        <p:spPr>
          <a:xfrm>
            <a:off x="7669213" y="0"/>
            <a:ext cx="4570412" cy="6858000"/>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638" name="PlaceHolder 2">
            <a:extLst>
              <a:ext uri="{FF2B5EF4-FFF2-40B4-BE49-F238E27FC236}">
                <a16:creationId xmlns:a16="http://schemas.microsoft.com/office/drawing/2014/main" id="{39B3235E-B7BF-F407-254E-4CA7AD416434}"/>
              </a:ext>
            </a:extLst>
          </p:cNvPr>
          <p:cNvSpPr>
            <a:spLocks noGrp="1"/>
          </p:cNvSpPr>
          <p:nvPr>
            <p:ph type="title" idx="1"/>
          </p:nvPr>
        </p:nvSpPr>
        <p:spPr>
          <a:xfrm>
            <a:off x="1422400" y="558800"/>
            <a:ext cx="5521325" cy="615950"/>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Titular</a:t>
            </a:r>
          </a:p>
        </p:txBody>
      </p:sp>
      <p:sp>
        <p:nvSpPr>
          <p:cNvPr id="639" name="PlaceHolder 3">
            <a:extLst>
              <a:ext uri="{FF2B5EF4-FFF2-40B4-BE49-F238E27FC236}">
                <a16:creationId xmlns:a16="http://schemas.microsoft.com/office/drawing/2014/main" id="{F3AD5BE7-40B0-F304-2EB8-105BD7A5B9A3}"/>
              </a:ext>
            </a:extLst>
          </p:cNvPr>
          <p:cNvSpPr>
            <a:spLocks noGrp="1"/>
          </p:cNvSpPr>
          <p:nvPr>
            <p:ph type="body" idx="2"/>
          </p:nvPr>
        </p:nvSpPr>
        <p:spPr>
          <a:xfrm>
            <a:off x="1422400" y="2079625"/>
            <a:ext cx="5521325" cy="3700463"/>
          </a:xfrm>
          <a:prstGeom prst="rect">
            <a:avLst/>
          </a:prstGeom>
          <a:noFill/>
          <a:ln w="0">
            <a:noFill/>
          </a:ln>
        </p:spPr>
        <p:txBody>
          <a:bodyPr lIns="0" tIns="0" rIns="0" bIns="0" anchor="t">
            <a:noAutofit/>
          </a:bodyPr>
          <a:lstStyle/>
          <a:p>
            <a:pPr lvl="0"/>
            <a:r>
              <a:rPr lang="en-US" noProof="0"/>
              <a:t>Click to edit Master text styles</a:t>
            </a:r>
          </a:p>
        </p:txBody>
      </p:sp>
      <p:sp>
        <p:nvSpPr>
          <p:cNvPr id="640" name="Rectángulo 9">
            <a:extLst>
              <a:ext uri="{FF2B5EF4-FFF2-40B4-BE49-F238E27FC236}">
                <a16:creationId xmlns:a16="http://schemas.microsoft.com/office/drawing/2014/main" id="{2CA1C8E2-F2F3-EA4F-F378-E2021C8376F7}"/>
              </a:ext>
            </a:extLst>
          </p:cNvPr>
          <p:cNvSpPr/>
          <p:nvPr/>
        </p:nvSpPr>
        <p:spPr>
          <a:xfrm>
            <a:off x="0" y="0"/>
            <a:ext cx="990600"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641" name="PlaceHolder 4">
            <a:extLst>
              <a:ext uri="{FF2B5EF4-FFF2-40B4-BE49-F238E27FC236}">
                <a16:creationId xmlns:a16="http://schemas.microsoft.com/office/drawing/2014/main" id="{E970BF14-EFB6-E92C-9950-16EADFFF4C1F}"/>
              </a:ext>
            </a:extLst>
          </p:cNvPr>
          <p:cNvSpPr>
            <a:spLocks noGrp="1"/>
          </p:cNvSpPr>
          <p:nvPr>
            <p:ph type="body" idx="3"/>
          </p:nvPr>
        </p:nvSpPr>
        <p:spPr>
          <a:xfrm>
            <a:off x="7669213" y="6130925"/>
            <a:ext cx="4570412" cy="727075"/>
          </a:xfrm>
          <a:prstGeom prst="rect">
            <a:avLst/>
          </a:prstGeom>
          <a:solidFill>
            <a:srgbClr val="CB0017"/>
          </a:solidFill>
          <a:ln w="0">
            <a:noFill/>
          </a:ln>
        </p:spPr>
        <p:txBody>
          <a:bodyPr vert="horz" wrap="square" lIns="0" tIns="0" rIns="0" bIns="0" numCol="1" anchor="ctr" anchorCtr="0" compatLnSpc="1">
            <a:prstTxWarp prst="textNoShape">
              <a:avLst/>
            </a:prstTxWarp>
            <a:normAutofit/>
          </a:bodyPr>
          <a:lstStyle/>
          <a:p>
            <a:pPr lvl="0"/>
            <a:r>
              <a:rPr lang="es-ES" altLang="es-ES"/>
              <a:t>Créditos foto</a:t>
            </a:r>
            <a:endParaRPr lang="en-US" altLang="es-ES"/>
          </a:p>
        </p:txBody>
      </p:sp>
      <p:pic>
        <p:nvPicPr>
          <p:cNvPr id="66567" name="Gráfico 21">
            <a:extLst>
              <a:ext uri="{FF2B5EF4-FFF2-40B4-BE49-F238E27FC236}">
                <a16:creationId xmlns:a16="http://schemas.microsoft.com/office/drawing/2014/main" id="{35A2058B-9ED8-5A1F-5F27-7FA0D6A1647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r="79094"/>
          <a:stretch>
            <a:fillRect/>
          </a:stretch>
        </p:blipFill>
        <p:spPr bwMode="auto">
          <a:xfrm>
            <a:off x="341313" y="336550"/>
            <a:ext cx="368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643" name="PlaceHolder 5">
            <a:extLst>
              <a:ext uri="{FF2B5EF4-FFF2-40B4-BE49-F238E27FC236}">
                <a16:creationId xmlns:a16="http://schemas.microsoft.com/office/drawing/2014/main" id="{0CDE2F32-6DDA-C2F8-EACC-A5C38BC2BD96}"/>
              </a:ext>
            </a:extLst>
          </p:cNvPr>
          <p:cNvSpPr>
            <a:spLocks noGrp="1"/>
          </p:cNvSpPr>
          <p:nvPr>
            <p:ph type="body" idx="4"/>
          </p:nvPr>
        </p:nvSpPr>
        <p:spPr>
          <a:xfrm>
            <a:off x="1422400" y="2614613"/>
            <a:ext cx="5521325" cy="3978275"/>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456" r:id="rId1"/>
    <p:sldLayoutId id="2147485457" r:id="rId2"/>
    <p:sldLayoutId id="2147485458" r:id="rId3"/>
    <p:sldLayoutId id="2147485459" r:id="rId4"/>
    <p:sldLayoutId id="2147485460" r:id="rId5"/>
    <p:sldLayoutId id="2147485461" r:id="rId6"/>
    <p:sldLayoutId id="2147485462" r:id="rId7"/>
    <p:sldLayoutId id="2147485463" r:id="rId8"/>
    <p:sldLayoutId id="2147485464" r:id="rId9"/>
    <p:sldLayoutId id="2147485465" r:id="rId10"/>
    <p:sldLayoutId id="2147485466" r:id="rId11"/>
    <p:sldLayoutId id="2147485467"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 name="Rectángulo 2">
            <a:extLst>
              <a:ext uri="{FF2B5EF4-FFF2-40B4-BE49-F238E27FC236}">
                <a16:creationId xmlns:a16="http://schemas.microsoft.com/office/drawing/2014/main" id="{23CEB728-BE29-ACBF-F1D8-79FE91910995}"/>
              </a:ext>
            </a:extLst>
          </p:cNvPr>
          <p:cNvSpPr/>
          <p:nvPr/>
        </p:nvSpPr>
        <p:spPr>
          <a:xfrm>
            <a:off x="996950" y="0"/>
            <a:ext cx="9531350" cy="6858000"/>
          </a:xfrm>
          <a:prstGeom prst="rect">
            <a:avLst/>
          </a:prstGeom>
          <a:solidFill>
            <a:srgbClr val="CB0017"/>
          </a:solidFill>
          <a:ln w="12600" cap="flat" cmpd="sng" algn="ctr">
            <a:noFill/>
            <a:prstDash val="solid"/>
            <a:round/>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594" name="Rectángulo 8">
            <a:extLst>
              <a:ext uri="{FF2B5EF4-FFF2-40B4-BE49-F238E27FC236}">
                <a16:creationId xmlns:a16="http://schemas.microsoft.com/office/drawing/2014/main" id="{B56A8AAC-CF15-9FE3-1905-E8CEA3F3C107}"/>
              </a:ext>
            </a:extLst>
          </p:cNvPr>
          <p:cNvSpPr/>
          <p:nvPr/>
        </p:nvSpPr>
        <p:spPr>
          <a:xfrm>
            <a:off x="0" y="0"/>
            <a:ext cx="990600"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595" name="PlaceHolder 1">
            <a:extLst>
              <a:ext uri="{FF2B5EF4-FFF2-40B4-BE49-F238E27FC236}">
                <a16:creationId xmlns:a16="http://schemas.microsoft.com/office/drawing/2014/main" id="{F6423C54-7CE0-F227-1C42-80B13C7FEEAC}"/>
              </a:ext>
            </a:extLst>
          </p:cNvPr>
          <p:cNvSpPr>
            <a:spLocks noGrp="1"/>
          </p:cNvSpPr>
          <p:nvPr>
            <p:ph type="body"/>
          </p:nvPr>
        </p:nvSpPr>
        <p:spPr>
          <a:xfrm>
            <a:off x="1466850" y="1714500"/>
            <a:ext cx="7867650" cy="733425"/>
          </a:xfrm>
          <a:prstGeom prst="rect">
            <a:avLst/>
          </a:prstGeom>
          <a:noFill/>
          <a:ln w="0">
            <a:noFill/>
          </a:ln>
        </p:spPr>
        <p:txBody>
          <a:bodyPr lIns="0" tIns="0" rIns="0" bIns="0" anchor="t">
            <a:normAutofit/>
          </a:bodyPr>
          <a:lstStyle/>
          <a:p>
            <a:pPr lvl="0"/>
            <a:r>
              <a:rPr lang="es-ES" noProof="0"/>
              <a:t>Textos</a:t>
            </a:r>
            <a:endParaRPr lang="en-US" noProof="0"/>
          </a:p>
        </p:txBody>
      </p:sp>
      <p:sp>
        <p:nvSpPr>
          <p:cNvPr id="596" name="PlaceHolder 2">
            <a:extLst>
              <a:ext uri="{FF2B5EF4-FFF2-40B4-BE49-F238E27FC236}">
                <a16:creationId xmlns:a16="http://schemas.microsoft.com/office/drawing/2014/main" id="{5F05119D-A632-48FC-6CD7-F50B6AA41845}"/>
              </a:ext>
            </a:extLst>
          </p:cNvPr>
          <p:cNvSpPr>
            <a:spLocks noGrp="1"/>
          </p:cNvSpPr>
          <p:nvPr>
            <p:ph type="body" idx="1"/>
          </p:nvPr>
        </p:nvSpPr>
        <p:spPr>
          <a:xfrm>
            <a:off x="1466850" y="4398963"/>
            <a:ext cx="2916238" cy="1897062"/>
          </a:xfrm>
          <a:prstGeom prst="rect">
            <a:avLst/>
          </a:prstGeom>
          <a:noFill/>
          <a:ln w="0">
            <a:noFill/>
          </a:ln>
        </p:spPr>
        <p:txBody>
          <a:bodyPr lIns="0" tIns="0" rIns="0" bIns="0" anchor="t">
            <a:normAutofit/>
          </a:bodyPr>
          <a:lstStyle/>
          <a:p>
            <a:pPr lvl="0"/>
            <a:r>
              <a:rPr lang="es-ES" noProof="0"/>
              <a:t>Textos</a:t>
            </a:r>
            <a:endParaRPr lang="en-US" noProof="0"/>
          </a:p>
        </p:txBody>
      </p:sp>
      <p:sp>
        <p:nvSpPr>
          <p:cNvPr id="597" name="PlaceHolder 3">
            <a:extLst>
              <a:ext uri="{FF2B5EF4-FFF2-40B4-BE49-F238E27FC236}">
                <a16:creationId xmlns:a16="http://schemas.microsoft.com/office/drawing/2014/main" id="{D45452DC-E970-A9AE-3D30-B6A8D53C6EDC}"/>
              </a:ext>
            </a:extLst>
          </p:cNvPr>
          <p:cNvSpPr>
            <a:spLocks noGrp="1"/>
          </p:cNvSpPr>
          <p:nvPr>
            <p:ph type="body" idx="2"/>
          </p:nvPr>
        </p:nvSpPr>
        <p:spPr>
          <a:xfrm>
            <a:off x="4946650" y="4398963"/>
            <a:ext cx="2916238" cy="236537"/>
          </a:xfrm>
          <a:prstGeom prst="rect">
            <a:avLst/>
          </a:prstGeom>
          <a:noFill/>
          <a:ln w="0">
            <a:noFill/>
          </a:ln>
        </p:spPr>
        <p:txBody>
          <a:bodyPr lIns="0" tIns="0" rIns="0" bIns="0" anchor="t">
            <a:normAutofit/>
          </a:bodyPr>
          <a:lstStyle/>
          <a:p>
            <a:pPr lvl="0"/>
            <a:r>
              <a:rPr lang="es-ES" noProof="0"/>
              <a:t>Contacto</a:t>
            </a:r>
            <a:endParaRPr lang="en-US" noProof="0"/>
          </a:p>
        </p:txBody>
      </p:sp>
      <p:sp>
        <p:nvSpPr>
          <p:cNvPr id="598" name="PlaceHolder 4">
            <a:extLst>
              <a:ext uri="{FF2B5EF4-FFF2-40B4-BE49-F238E27FC236}">
                <a16:creationId xmlns:a16="http://schemas.microsoft.com/office/drawing/2014/main" id="{E99E88EE-DF78-C0A6-843A-7C421980AB6F}"/>
              </a:ext>
            </a:extLst>
          </p:cNvPr>
          <p:cNvSpPr>
            <a:spLocks noGrp="1"/>
          </p:cNvSpPr>
          <p:nvPr>
            <p:ph type="body" idx="3"/>
          </p:nvPr>
        </p:nvSpPr>
        <p:spPr>
          <a:xfrm>
            <a:off x="4946650" y="4754563"/>
            <a:ext cx="2916238" cy="1541462"/>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s-ES" altLang="es-ES"/>
              <a:t>Nombre</a:t>
            </a:r>
            <a:endParaRPr lang="en-US" altLang="es-ES"/>
          </a:p>
          <a:p>
            <a:pPr lvl="0"/>
            <a:r>
              <a:rPr lang="es-ES" altLang="es-ES"/>
              <a:t>Email</a:t>
            </a:r>
            <a:endParaRPr lang="en-US" altLang="es-ES"/>
          </a:p>
          <a:p>
            <a:pPr lvl="0"/>
            <a:r>
              <a:rPr lang="es-ES" altLang="es-ES"/>
              <a:t>Teléfono</a:t>
            </a:r>
            <a:endParaRPr lang="en-US" altLang="es-ES"/>
          </a:p>
          <a:p>
            <a:pPr lvl="0"/>
            <a:endParaRPr lang="en-US" altLang="es-ES"/>
          </a:p>
          <a:p>
            <a:pPr lvl="0"/>
            <a:r>
              <a:rPr lang="es-ES" altLang="es-ES"/>
              <a:t>Dirección</a:t>
            </a:r>
            <a:endParaRPr lang="en-US" altLang="es-ES"/>
          </a:p>
        </p:txBody>
      </p:sp>
      <p:pic>
        <p:nvPicPr>
          <p:cNvPr id="67592" name="Gráfico 3">
            <a:extLst>
              <a:ext uri="{FF2B5EF4-FFF2-40B4-BE49-F238E27FC236}">
                <a16:creationId xmlns:a16="http://schemas.microsoft.com/office/drawing/2014/main" id="{685AB2E0-D66F-D41F-CA40-89828499006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r="79094"/>
          <a:stretch>
            <a:fillRect/>
          </a:stretch>
        </p:blipFill>
        <p:spPr bwMode="auto">
          <a:xfrm>
            <a:off x="341313" y="336550"/>
            <a:ext cx="368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600" name="PlaceHolder 5">
            <a:extLst>
              <a:ext uri="{FF2B5EF4-FFF2-40B4-BE49-F238E27FC236}">
                <a16:creationId xmlns:a16="http://schemas.microsoft.com/office/drawing/2014/main" id="{E071FDF0-01CB-77B2-B2B1-A5B3E4B67EAD}"/>
              </a:ext>
            </a:extLst>
          </p:cNvPr>
          <p:cNvSpPr>
            <a:spLocks noGrp="1"/>
          </p:cNvSpPr>
          <p:nvPr>
            <p:ph type="title" idx="4"/>
          </p:nvPr>
        </p:nvSpPr>
        <p:spPr>
          <a:xfrm>
            <a:off x="609600" y="273050"/>
            <a:ext cx="10972800" cy="1144588"/>
          </a:xfrm>
          <a:prstGeom prst="rect">
            <a:avLst/>
          </a:prstGeom>
          <a:noFill/>
          <a:ln w="0">
            <a:noFill/>
          </a:ln>
        </p:spPr>
        <p:txBody>
          <a:bodyPr vert="horz" wrap="square" lIns="0" tIns="0" rIns="0" bIns="0" numCol="1" anchor="ctr" anchorCtr="0" compatLnSpc="1">
            <a:prstTxWarp prst="textNoShape">
              <a:avLst/>
            </a:prstTxWarp>
            <a:noAutofit/>
          </a:bodyPr>
          <a:lstStyle/>
          <a:p>
            <a:pPr lvl="0"/>
            <a:r>
              <a:rPr lang="en-US" altLang="es-ES"/>
              <a:t>Pulse para editar el formato del texto de título</a:t>
            </a:r>
          </a:p>
        </p:txBody>
      </p:sp>
    </p:spTree>
  </p:cSld>
  <p:clrMap bg1="lt1" tx1="dk1" bg2="lt2" tx2="dk2" accent1="accent1" accent2="accent2" accent3="accent3" accent4="accent4" accent5="accent5" accent6="accent6" hlink="hlink" folHlink="folHlink"/>
  <p:sldLayoutIdLst>
    <p:sldLayoutId id="2147485468" r:id="rId1"/>
    <p:sldLayoutId id="2147485469" r:id="rId2"/>
    <p:sldLayoutId id="2147485470" r:id="rId3"/>
    <p:sldLayoutId id="2147485471" r:id="rId4"/>
    <p:sldLayoutId id="2147485472" r:id="rId5"/>
    <p:sldLayoutId id="2147485473" r:id="rId6"/>
    <p:sldLayoutId id="2147485474" r:id="rId7"/>
    <p:sldLayoutId id="2147485475" r:id="rId8"/>
    <p:sldLayoutId id="2147485476" r:id="rId9"/>
    <p:sldLayoutId id="2147485477" r:id="rId10"/>
    <p:sldLayoutId id="2147485478" r:id="rId11"/>
    <p:sldLayoutId id="2147485479"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ángulo 9">
            <a:extLst>
              <a:ext uri="{FF2B5EF4-FFF2-40B4-BE49-F238E27FC236}">
                <a16:creationId xmlns:a16="http://schemas.microsoft.com/office/drawing/2014/main" id="{3AC4ADFA-0E32-A2F0-FB0B-0C09729AD5EF}"/>
              </a:ext>
            </a:extLst>
          </p:cNvPr>
          <p:cNvSpPr/>
          <p:nvPr/>
        </p:nvSpPr>
        <p:spPr>
          <a:xfrm>
            <a:off x="0" y="0"/>
            <a:ext cx="2466975"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7" name="PlaceHolder 1">
            <a:extLst>
              <a:ext uri="{FF2B5EF4-FFF2-40B4-BE49-F238E27FC236}">
                <a16:creationId xmlns:a16="http://schemas.microsoft.com/office/drawing/2014/main" id="{3CFE3D18-220E-911D-54DC-17501B9CC1E2}"/>
              </a:ext>
            </a:extLst>
          </p:cNvPr>
          <p:cNvSpPr>
            <a:spLocks noGrp="1"/>
          </p:cNvSpPr>
          <p:nvPr>
            <p:ph type="body"/>
          </p:nvPr>
        </p:nvSpPr>
        <p:spPr>
          <a:xfrm>
            <a:off x="10125075" y="0"/>
            <a:ext cx="2066925" cy="6858000"/>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2" name="PlaceHolder 2">
            <a:extLst>
              <a:ext uri="{FF2B5EF4-FFF2-40B4-BE49-F238E27FC236}">
                <a16:creationId xmlns:a16="http://schemas.microsoft.com/office/drawing/2014/main" id="{CDD24DA3-98D0-18E2-F7CE-473C33FD77CE}"/>
              </a:ext>
            </a:extLst>
          </p:cNvPr>
          <p:cNvSpPr>
            <a:spLocks noGrp="1"/>
          </p:cNvSpPr>
          <p:nvPr>
            <p:ph type="title" idx="1"/>
          </p:nvPr>
        </p:nvSpPr>
        <p:spPr>
          <a:xfrm>
            <a:off x="2820988" y="549275"/>
            <a:ext cx="4657725" cy="1141413"/>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Título presentación</a:t>
            </a:r>
            <a:br>
              <a:rPr lang="es-ES" altLang="es-ES"/>
            </a:br>
            <a:r>
              <a:rPr lang="en-US" altLang="es-ES"/>
              <a:t>2ª línea</a:t>
            </a:r>
          </a:p>
        </p:txBody>
      </p:sp>
      <p:sp>
        <p:nvSpPr>
          <p:cNvPr id="3" name="PlaceHolder 3">
            <a:extLst>
              <a:ext uri="{FF2B5EF4-FFF2-40B4-BE49-F238E27FC236}">
                <a16:creationId xmlns:a16="http://schemas.microsoft.com/office/drawing/2014/main" id="{E996AE91-EC13-0B38-E316-A16A89442151}"/>
              </a:ext>
            </a:extLst>
          </p:cNvPr>
          <p:cNvSpPr>
            <a:spLocks noGrp="1"/>
          </p:cNvSpPr>
          <p:nvPr>
            <p:ph type="body" idx="2"/>
          </p:nvPr>
        </p:nvSpPr>
        <p:spPr>
          <a:xfrm>
            <a:off x="2820988" y="2155825"/>
            <a:ext cx="4657725" cy="323850"/>
          </a:xfrm>
          <a:prstGeom prst="rect">
            <a:avLst/>
          </a:prstGeom>
          <a:noFill/>
          <a:ln w="0">
            <a:noFill/>
          </a:ln>
        </p:spPr>
        <p:txBody>
          <a:bodyPr lIns="0" anchor="ctr">
            <a:noAutofit/>
          </a:bodyPr>
          <a:lstStyle/>
          <a:p>
            <a:pPr lvl="0"/>
            <a:r>
              <a:rPr lang="es-ES" noProof="0"/>
              <a:t>Nombre profesor</a:t>
            </a:r>
            <a:endParaRPr lang="en-US" noProof="0"/>
          </a:p>
        </p:txBody>
      </p:sp>
      <p:pic>
        <p:nvPicPr>
          <p:cNvPr id="68614" name="Gráfico 19">
            <a:extLst>
              <a:ext uri="{FF2B5EF4-FFF2-40B4-BE49-F238E27FC236}">
                <a16:creationId xmlns:a16="http://schemas.microsoft.com/office/drawing/2014/main" id="{EB904665-2412-99DC-47C3-02ADEC4DBF4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313" y="336550"/>
            <a:ext cx="17605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5" name="PlaceHolder 4">
            <a:extLst>
              <a:ext uri="{FF2B5EF4-FFF2-40B4-BE49-F238E27FC236}">
                <a16:creationId xmlns:a16="http://schemas.microsoft.com/office/drawing/2014/main" id="{E699F381-4CC5-FF2B-4869-121016DEC199}"/>
              </a:ext>
            </a:extLst>
          </p:cNvPr>
          <p:cNvSpPr>
            <a:spLocks noGrp="1"/>
          </p:cNvSpPr>
          <p:nvPr>
            <p:ph type="body" idx="3"/>
          </p:nvPr>
        </p:nvSpPr>
        <p:spPr>
          <a:xfrm>
            <a:off x="341313" y="2655888"/>
            <a:ext cx="1687512" cy="3978275"/>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480" r:id="rId1"/>
    <p:sldLayoutId id="2147485481" r:id="rId2"/>
    <p:sldLayoutId id="2147485482" r:id="rId3"/>
    <p:sldLayoutId id="2147485483" r:id="rId4"/>
    <p:sldLayoutId id="2147485484" r:id="rId5"/>
    <p:sldLayoutId id="2147485485" r:id="rId6"/>
    <p:sldLayoutId id="2147485486" r:id="rId7"/>
    <p:sldLayoutId id="2147485487" r:id="rId8"/>
    <p:sldLayoutId id="2147485488" r:id="rId9"/>
    <p:sldLayoutId id="2147485489" r:id="rId10"/>
    <p:sldLayoutId id="2147485490" r:id="rId11"/>
    <p:sldLayoutId id="2147485491"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 name="Rectángulo 4">
            <a:extLst>
              <a:ext uri="{FF2B5EF4-FFF2-40B4-BE49-F238E27FC236}">
                <a16:creationId xmlns:a16="http://schemas.microsoft.com/office/drawing/2014/main" id="{1862D0B4-1378-8B1D-5F3B-16ABC9680757}"/>
              </a:ext>
            </a:extLst>
          </p:cNvPr>
          <p:cNvSpPr/>
          <p:nvPr/>
        </p:nvSpPr>
        <p:spPr>
          <a:xfrm rot="5400000">
            <a:off x="5522913" y="-3055938"/>
            <a:ext cx="2762250" cy="8874125"/>
          </a:xfrm>
          <a:prstGeom prst="rect">
            <a:avLst/>
          </a:prstGeom>
          <a:solidFill>
            <a:srgbClr val="CB0017"/>
          </a:solidFill>
          <a:ln w="12600" cap="flat" cmpd="sng" algn="ctr">
            <a:noFill/>
            <a:prstDash val="solid"/>
            <a:round/>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43" name="Rectángulo 9">
            <a:extLst>
              <a:ext uri="{FF2B5EF4-FFF2-40B4-BE49-F238E27FC236}">
                <a16:creationId xmlns:a16="http://schemas.microsoft.com/office/drawing/2014/main" id="{49326EC8-411F-BC77-3F9D-69662F06F634}"/>
              </a:ext>
            </a:extLst>
          </p:cNvPr>
          <p:cNvSpPr/>
          <p:nvPr/>
        </p:nvSpPr>
        <p:spPr>
          <a:xfrm>
            <a:off x="0" y="0"/>
            <a:ext cx="2466975"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44" name="PlaceHolder 1">
            <a:extLst>
              <a:ext uri="{FF2B5EF4-FFF2-40B4-BE49-F238E27FC236}">
                <a16:creationId xmlns:a16="http://schemas.microsoft.com/office/drawing/2014/main" id="{6683AFA9-17C4-C066-E647-7018FF345AE5}"/>
              </a:ext>
            </a:extLst>
          </p:cNvPr>
          <p:cNvSpPr>
            <a:spLocks noGrp="1"/>
          </p:cNvSpPr>
          <p:nvPr>
            <p:ph type="body"/>
          </p:nvPr>
        </p:nvSpPr>
        <p:spPr>
          <a:xfrm>
            <a:off x="2466975" y="2767013"/>
            <a:ext cx="8874125" cy="4103687"/>
          </a:xfrm>
          <a:prstGeom prst="rect">
            <a:avLst/>
          </a:prstGeom>
          <a:noFill/>
          <a:ln w="0">
            <a:noFill/>
          </a:ln>
        </p:spPr>
        <p:txBody>
          <a:bodyPr lIns="0" tIns="0" rIns="0" bIns="0" anchor="t">
            <a:normAutofit/>
          </a:bodyPr>
          <a:lstStyle/>
          <a:p>
            <a:pPr lvl="0"/>
            <a:r>
              <a:rPr lang="en-US" noProof="0"/>
              <a:t>Click to edit the outline text format</a:t>
            </a:r>
          </a:p>
          <a:p>
            <a:pPr lvl="1"/>
            <a:r>
              <a:rPr lang="en-US" noProof="0"/>
              <a:t>Second Outline Level</a:t>
            </a:r>
          </a:p>
          <a:p>
            <a:pPr lvl="2"/>
            <a:r>
              <a:rPr lang="en-US" noProof="0"/>
              <a:t>Third Outline Level</a:t>
            </a:r>
          </a:p>
          <a:p>
            <a:pPr lvl="3"/>
            <a:r>
              <a:rPr lang="en-US" noProof="0"/>
              <a:t>Fourth Outline Level</a:t>
            </a:r>
          </a:p>
          <a:p>
            <a:pPr lvl="4"/>
            <a:r>
              <a:rPr lang="en-US" noProof="0"/>
              <a:t>Fifth Outline Level</a:t>
            </a:r>
          </a:p>
          <a:p>
            <a:pPr lvl="5"/>
            <a:r>
              <a:rPr lang="en-US" noProof="0"/>
              <a:t>Sixth Outline Level</a:t>
            </a:r>
          </a:p>
          <a:p>
            <a:pPr lvl="6"/>
            <a:r>
              <a:rPr lang="en-US" noProof="0"/>
              <a:t>Seventh Outline Level</a:t>
            </a:r>
          </a:p>
        </p:txBody>
      </p:sp>
      <p:sp>
        <p:nvSpPr>
          <p:cNvPr id="45" name="PlaceHolder 2">
            <a:extLst>
              <a:ext uri="{FF2B5EF4-FFF2-40B4-BE49-F238E27FC236}">
                <a16:creationId xmlns:a16="http://schemas.microsoft.com/office/drawing/2014/main" id="{F675A7D5-8C01-5534-88D2-88FDD6C5CE44}"/>
              </a:ext>
            </a:extLst>
          </p:cNvPr>
          <p:cNvSpPr>
            <a:spLocks noGrp="1"/>
          </p:cNvSpPr>
          <p:nvPr>
            <p:ph type="title" idx="1"/>
          </p:nvPr>
        </p:nvSpPr>
        <p:spPr>
          <a:xfrm>
            <a:off x="2820988" y="549275"/>
            <a:ext cx="4657725" cy="1141413"/>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Título presentación</a:t>
            </a:r>
            <a:br>
              <a:rPr lang="es-ES" altLang="es-ES"/>
            </a:br>
            <a:r>
              <a:rPr lang="en-US" altLang="es-ES"/>
              <a:t>2ª línea</a:t>
            </a:r>
          </a:p>
        </p:txBody>
      </p:sp>
      <p:sp>
        <p:nvSpPr>
          <p:cNvPr id="46" name="PlaceHolder 3">
            <a:extLst>
              <a:ext uri="{FF2B5EF4-FFF2-40B4-BE49-F238E27FC236}">
                <a16:creationId xmlns:a16="http://schemas.microsoft.com/office/drawing/2014/main" id="{6C8568F8-4301-B68E-D587-D11A6D5BC564}"/>
              </a:ext>
            </a:extLst>
          </p:cNvPr>
          <p:cNvSpPr>
            <a:spLocks noGrp="1"/>
          </p:cNvSpPr>
          <p:nvPr>
            <p:ph type="body" idx="2"/>
          </p:nvPr>
        </p:nvSpPr>
        <p:spPr>
          <a:xfrm>
            <a:off x="2820988" y="2155825"/>
            <a:ext cx="4657725" cy="323850"/>
          </a:xfrm>
          <a:prstGeom prst="rect">
            <a:avLst/>
          </a:prstGeom>
          <a:noFill/>
          <a:ln w="0">
            <a:noFill/>
          </a:ln>
        </p:spPr>
        <p:txBody>
          <a:bodyPr lIns="0" anchor="ctr">
            <a:noAutofit/>
          </a:bodyPr>
          <a:lstStyle/>
          <a:p>
            <a:pPr lvl="0"/>
            <a:r>
              <a:rPr lang="es-ES" noProof="0"/>
              <a:t>Nombre profesor</a:t>
            </a:r>
            <a:endParaRPr lang="en-US" noProof="0"/>
          </a:p>
        </p:txBody>
      </p:sp>
      <p:pic>
        <p:nvPicPr>
          <p:cNvPr id="69639" name="Gráfico 19">
            <a:extLst>
              <a:ext uri="{FF2B5EF4-FFF2-40B4-BE49-F238E27FC236}">
                <a16:creationId xmlns:a16="http://schemas.microsoft.com/office/drawing/2014/main" id="{1F76F521-E983-1D4D-6360-F1DAA13FF25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313" y="336550"/>
            <a:ext cx="17605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48" name="PlaceHolder 4">
            <a:extLst>
              <a:ext uri="{FF2B5EF4-FFF2-40B4-BE49-F238E27FC236}">
                <a16:creationId xmlns:a16="http://schemas.microsoft.com/office/drawing/2014/main" id="{24F6A964-AB97-1AEB-3496-FDCEABB23507}"/>
              </a:ext>
            </a:extLst>
          </p:cNvPr>
          <p:cNvSpPr>
            <a:spLocks noGrp="1"/>
          </p:cNvSpPr>
          <p:nvPr>
            <p:ph type="body" idx="3"/>
          </p:nvPr>
        </p:nvSpPr>
        <p:spPr>
          <a:xfrm>
            <a:off x="341313" y="-1497013"/>
            <a:ext cx="1687512" cy="3978276"/>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492" r:id="rId1"/>
    <p:sldLayoutId id="2147485493" r:id="rId2"/>
    <p:sldLayoutId id="2147485494" r:id="rId3"/>
    <p:sldLayoutId id="2147485495" r:id="rId4"/>
    <p:sldLayoutId id="2147485496" r:id="rId5"/>
    <p:sldLayoutId id="2147485497" r:id="rId6"/>
    <p:sldLayoutId id="2147485498" r:id="rId7"/>
    <p:sldLayoutId id="2147485499" r:id="rId8"/>
    <p:sldLayoutId id="2147485500" r:id="rId9"/>
    <p:sldLayoutId id="2147485501" r:id="rId10"/>
    <p:sldLayoutId id="2147485502" r:id="rId11"/>
    <p:sldLayoutId id="2147485503"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Pr>
        <a:solidFill>
          <a:srgbClr val="CB0017"/>
        </a:solidFill>
        <a:effectLst/>
      </p:bgPr>
    </p:bg>
    <p:spTree>
      <p:nvGrpSpPr>
        <p:cNvPr id="1" name=""/>
        <p:cNvGrpSpPr/>
        <p:nvPr/>
      </p:nvGrpSpPr>
      <p:grpSpPr>
        <a:xfrm>
          <a:off x="0" y="0"/>
          <a:ext cx="0" cy="0"/>
          <a:chOff x="0" y="0"/>
          <a:chExt cx="0" cy="0"/>
        </a:xfrm>
      </p:grpSpPr>
      <p:sp>
        <p:nvSpPr>
          <p:cNvPr id="127" name="Rectángulo 9">
            <a:extLst>
              <a:ext uri="{FF2B5EF4-FFF2-40B4-BE49-F238E27FC236}">
                <a16:creationId xmlns:a16="http://schemas.microsoft.com/office/drawing/2014/main" id="{7577A52D-9584-06B1-2A74-D115A0A5ABCD}"/>
              </a:ext>
            </a:extLst>
          </p:cNvPr>
          <p:cNvSpPr/>
          <p:nvPr/>
        </p:nvSpPr>
        <p:spPr>
          <a:xfrm>
            <a:off x="0" y="0"/>
            <a:ext cx="2466975" cy="6858000"/>
          </a:xfrm>
          <a:prstGeom prst="rect">
            <a:avLst/>
          </a:prstGeom>
          <a:solidFill>
            <a:srgbClr val="FFFFFF"/>
          </a:solidFill>
          <a:ln w="12600" cap="flat" cmpd="sng" algn="ctr">
            <a:solidFill>
              <a:srgbClr val="FFFFFF"/>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128" name="Rectángulo 4">
            <a:extLst>
              <a:ext uri="{FF2B5EF4-FFF2-40B4-BE49-F238E27FC236}">
                <a16:creationId xmlns:a16="http://schemas.microsoft.com/office/drawing/2014/main" id="{D5BF6632-8D54-1F70-AD2A-5B796AA31E54}"/>
              </a:ext>
            </a:extLst>
          </p:cNvPr>
          <p:cNvSpPr/>
          <p:nvPr/>
        </p:nvSpPr>
        <p:spPr>
          <a:xfrm rot="5400000">
            <a:off x="5522913" y="-3055938"/>
            <a:ext cx="2762250" cy="8874125"/>
          </a:xfrm>
          <a:prstGeom prst="rect">
            <a:avLst/>
          </a:prstGeom>
          <a:solidFill>
            <a:srgbClr val="000000"/>
          </a:solidFill>
          <a:ln w="12600" cap="flat" cmpd="sng" algn="ctr">
            <a:noFill/>
            <a:prstDash val="solid"/>
            <a:round/>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129" name="PlaceHolder 1">
            <a:extLst>
              <a:ext uri="{FF2B5EF4-FFF2-40B4-BE49-F238E27FC236}">
                <a16:creationId xmlns:a16="http://schemas.microsoft.com/office/drawing/2014/main" id="{E1AC5C02-080A-7A34-71CC-B003EF5D10C9}"/>
              </a:ext>
            </a:extLst>
          </p:cNvPr>
          <p:cNvSpPr>
            <a:spLocks noGrp="1"/>
          </p:cNvSpPr>
          <p:nvPr>
            <p:ph type="title"/>
          </p:nvPr>
        </p:nvSpPr>
        <p:spPr>
          <a:xfrm>
            <a:off x="2820988" y="549275"/>
            <a:ext cx="4657725" cy="1141413"/>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Título presentación</a:t>
            </a:r>
            <a:br>
              <a:rPr lang="es-ES" altLang="es-ES"/>
            </a:br>
            <a:r>
              <a:rPr lang="en-US" altLang="es-ES"/>
              <a:t>2ª línea</a:t>
            </a:r>
          </a:p>
        </p:txBody>
      </p:sp>
      <p:sp>
        <p:nvSpPr>
          <p:cNvPr id="130" name="PlaceHolder 2">
            <a:extLst>
              <a:ext uri="{FF2B5EF4-FFF2-40B4-BE49-F238E27FC236}">
                <a16:creationId xmlns:a16="http://schemas.microsoft.com/office/drawing/2014/main" id="{47861ED9-51A3-18AF-5183-E956C1E172DB}"/>
              </a:ext>
            </a:extLst>
          </p:cNvPr>
          <p:cNvSpPr>
            <a:spLocks noGrp="1"/>
          </p:cNvSpPr>
          <p:nvPr>
            <p:ph type="body" idx="1"/>
          </p:nvPr>
        </p:nvSpPr>
        <p:spPr>
          <a:xfrm>
            <a:off x="2820988" y="2155825"/>
            <a:ext cx="4657725" cy="323850"/>
          </a:xfrm>
          <a:prstGeom prst="rect">
            <a:avLst/>
          </a:prstGeom>
          <a:noFill/>
          <a:ln w="0">
            <a:noFill/>
          </a:ln>
        </p:spPr>
        <p:txBody>
          <a:bodyPr lIns="0" anchor="ctr">
            <a:noAutofit/>
          </a:bodyPr>
          <a:lstStyle/>
          <a:p>
            <a:pPr lvl="0"/>
            <a:r>
              <a:rPr lang="es-ES" noProof="0"/>
              <a:t>Nombre profesor</a:t>
            </a:r>
            <a:endParaRPr lang="en-US" noProof="0"/>
          </a:p>
        </p:txBody>
      </p:sp>
      <p:pic>
        <p:nvPicPr>
          <p:cNvPr id="70662" name="Gráfico 3">
            <a:extLst>
              <a:ext uri="{FF2B5EF4-FFF2-40B4-BE49-F238E27FC236}">
                <a16:creationId xmlns:a16="http://schemas.microsoft.com/office/drawing/2014/main" id="{7CBD5443-BB0D-86B8-17E7-E8251BEB726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313" y="336550"/>
            <a:ext cx="1757362"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132" name="PlaceHolder 3">
            <a:extLst>
              <a:ext uri="{FF2B5EF4-FFF2-40B4-BE49-F238E27FC236}">
                <a16:creationId xmlns:a16="http://schemas.microsoft.com/office/drawing/2014/main" id="{9AB021A5-9109-3121-AE12-C39EF45C182E}"/>
              </a:ext>
            </a:extLst>
          </p:cNvPr>
          <p:cNvSpPr>
            <a:spLocks noGrp="1"/>
          </p:cNvSpPr>
          <p:nvPr>
            <p:ph type="body" idx="2"/>
          </p:nvPr>
        </p:nvSpPr>
        <p:spPr>
          <a:xfrm>
            <a:off x="2466975" y="2767013"/>
            <a:ext cx="8874125" cy="4103687"/>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133" name="PlaceHolder 4">
            <a:extLst>
              <a:ext uri="{FF2B5EF4-FFF2-40B4-BE49-F238E27FC236}">
                <a16:creationId xmlns:a16="http://schemas.microsoft.com/office/drawing/2014/main" id="{C8ABB261-BCFF-D6A0-945D-C899DF80401D}"/>
              </a:ext>
            </a:extLst>
          </p:cNvPr>
          <p:cNvSpPr>
            <a:spLocks noGrp="1"/>
          </p:cNvSpPr>
          <p:nvPr>
            <p:ph type="body" idx="3"/>
          </p:nvPr>
        </p:nvSpPr>
        <p:spPr>
          <a:xfrm>
            <a:off x="341313" y="-1497013"/>
            <a:ext cx="1687512" cy="3978276"/>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504" r:id="rId1"/>
    <p:sldLayoutId id="2147485505" r:id="rId2"/>
    <p:sldLayoutId id="2147485506" r:id="rId3"/>
    <p:sldLayoutId id="2147485507" r:id="rId4"/>
    <p:sldLayoutId id="2147485508" r:id="rId5"/>
    <p:sldLayoutId id="2147485509" r:id="rId6"/>
    <p:sldLayoutId id="2147485510" r:id="rId7"/>
    <p:sldLayoutId id="2147485511" r:id="rId8"/>
    <p:sldLayoutId id="2147485512" r:id="rId9"/>
    <p:sldLayoutId id="2147485513" r:id="rId10"/>
    <p:sldLayoutId id="2147485514" r:id="rId11"/>
    <p:sldLayoutId id="2147485515"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7" name="PlaceHolder 1">
            <a:extLst>
              <a:ext uri="{FF2B5EF4-FFF2-40B4-BE49-F238E27FC236}">
                <a16:creationId xmlns:a16="http://schemas.microsoft.com/office/drawing/2014/main" id="{125F9C29-ECB4-0215-D9FF-5A81E8C46638}"/>
              </a:ext>
            </a:extLst>
          </p:cNvPr>
          <p:cNvSpPr>
            <a:spLocks noGrp="1"/>
          </p:cNvSpPr>
          <p:nvPr>
            <p:ph type="body"/>
          </p:nvPr>
        </p:nvSpPr>
        <p:spPr>
          <a:xfrm>
            <a:off x="7669213" y="0"/>
            <a:ext cx="4570412" cy="6858000"/>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638" name="PlaceHolder 2">
            <a:extLst>
              <a:ext uri="{FF2B5EF4-FFF2-40B4-BE49-F238E27FC236}">
                <a16:creationId xmlns:a16="http://schemas.microsoft.com/office/drawing/2014/main" id="{08310C6C-FE0D-466E-EDC2-C7F889191A31}"/>
              </a:ext>
            </a:extLst>
          </p:cNvPr>
          <p:cNvSpPr>
            <a:spLocks noGrp="1"/>
          </p:cNvSpPr>
          <p:nvPr>
            <p:ph type="title" idx="1"/>
          </p:nvPr>
        </p:nvSpPr>
        <p:spPr>
          <a:xfrm>
            <a:off x="1422400" y="558800"/>
            <a:ext cx="5521325" cy="615950"/>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Titular</a:t>
            </a:r>
          </a:p>
        </p:txBody>
      </p:sp>
      <p:sp>
        <p:nvSpPr>
          <p:cNvPr id="639" name="PlaceHolder 3">
            <a:extLst>
              <a:ext uri="{FF2B5EF4-FFF2-40B4-BE49-F238E27FC236}">
                <a16:creationId xmlns:a16="http://schemas.microsoft.com/office/drawing/2014/main" id="{77D44A75-F46F-05E9-A361-68CF34C1C293}"/>
              </a:ext>
            </a:extLst>
          </p:cNvPr>
          <p:cNvSpPr>
            <a:spLocks noGrp="1"/>
          </p:cNvSpPr>
          <p:nvPr>
            <p:ph type="body" idx="2"/>
          </p:nvPr>
        </p:nvSpPr>
        <p:spPr>
          <a:xfrm>
            <a:off x="1422400" y="2079625"/>
            <a:ext cx="5521325" cy="3700463"/>
          </a:xfrm>
          <a:prstGeom prst="rect">
            <a:avLst/>
          </a:prstGeom>
          <a:noFill/>
          <a:ln w="0">
            <a:noFill/>
          </a:ln>
        </p:spPr>
        <p:txBody>
          <a:bodyPr lIns="0" tIns="0" rIns="0" bIns="0" anchor="t">
            <a:noAutofit/>
          </a:bodyPr>
          <a:lstStyle/>
          <a:p>
            <a:pPr lvl="0"/>
            <a:r>
              <a:rPr lang="en-US" noProof="0"/>
              <a:t>Click to edit Master text styles</a:t>
            </a:r>
          </a:p>
        </p:txBody>
      </p:sp>
      <p:sp>
        <p:nvSpPr>
          <p:cNvPr id="640" name="Rectángulo 9">
            <a:extLst>
              <a:ext uri="{FF2B5EF4-FFF2-40B4-BE49-F238E27FC236}">
                <a16:creationId xmlns:a16="http://schemas.microsoft.com/office/drawing/2014/main" id="{3C735911-B1F5-9220-2F4E-BB6DF8004FD5}"/>
              </a:ext>
            </a:extLst>
          </p:cNvPr>
          <p:cNvSpPr/>
          <p:nvPr/>
        </p:nvSpPr>
        <p:spPr>
          <a:xfrm>
            <a:off x="0" y="0"/>
            <a:ext cx="990600"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p>
            <a:pPr fontAlgn="auto"/>
            <a:endParaRPr>
              <a:ln w="9525" cap="flat" cmpd="sng" algn="ctr">
                <a:noFill/>
                <a:prstDash val="solid"/>
                <a:round/>
                <a:headEnd type="none" w="med" len="med"/>
                <a:tailEnd type="none" w="med" len="med"/>
              </a:ln>
              <a:latin typeface="Arial"/>
              <a:cs typeface="DejaVu Sans"/>
              <a:sym typeface="Wingdings"/>
            </a:endParaRPr>
          </a:p>
        </p:txBody>
      </p:sp>
      <p:sp>
        <p:nvSpPr>
          <p:cNvPr id="641" name="PlaceHolder 4">
            <a:extLst>
              <a:ext uri="{FF2B5EF4-FFF2-40B4-BE49-F238E27FC236}">
                <a16:creationId xmlns:a16="http://schemas.microsoft.com/office/drawing/2014/main" id="{B8BE876E-4363-6927-959F-D89930DC6326}"/>
              </a:ext>
            </a:extLst>
          </p:cNvPr>
          <p:cNvSpPr>
            <a:spLocks noGrp="1"/>
          </p:cNvSpPr>
          <p:nvPr>
            <p:ph type="body" idx="3"/>
          </p:nvPr>
        </p:nvSpPr>
        <p:spPr>
          <a:xfrm>
            <a:off x="7669213" y="6130925"/>
            <a:ext cx="4570412" cy="727075"/>
          </a:xfrm>
          <a:prstGeom prst="rect">
            <a:avLst/>
          </a:prstGeom>
          <a:solidFill>
            <a:srgbClr val="CB0017"/>
          </a:solidFill>
          <a:ln w="0">
            <a:noFill/>
          </a:ln>
        </p:spPr>
        <p:txBody>
          <a:bodyPr vert="horz" wrap="square" lIns="0" tIns="0" rIns="0" bIns="0" numCol="1" anchor="ctr" anchorCtr="0" compatLnSpc="1">
            <a:prstTxWarp prst="textNoShape">
              <a:avLst/>
            </a:prstTxWarp>
            <a:normAutofit/>
          </a:bodyPr>
          <a:lstStyle/>
          <a:p>
            <a:pPr lvl="0"/>
            <a:r>
              <a:rPr lang="es-ES" altLang="es-ES"/>
              <a:t>Créditos foto</a:t>
            </a:r>
            <a:endParaRPr lang="en-US" altLang="es-ES"/>
          </a:p>
        </p:txBody>
      </p:sp>
      <p:pic>
        <p:nvPicPr>
          <p:cNvPr id="16391" name="Gráfico 21">
            <a:extLst>
              <a:ext uri="{FF2B5EF4-FFF2-40B4-BE49-F238E27FC236}">
                <a16:creationId xmlns:a16="http://schemas.microsoft.com/office/drawing/2014/main" id="{7CDEAC57-9877-4F78-A2CC-88FF53F03AA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r="79094"/>
          <a:stretch>
            <a:fillRect/>
          </a:stretch>
        </p:blipFill>
        <p:spPr bwMode="auto">
          <a:xfrm>
            <a:off x="341313" y="336550"/>
            <a:ext cx="368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643" name="PlaceHolder 5">
            <a:extLst>
              <a:ext uri="{FF2B5EF4-FFF2-40B4-BE49-F238E27FC236}">
                <a16:creationId xmlns:a16="http://schemas.microsoft.com/office/drawing/2014/main" id="{8772058F-2510-08AB-5CAA-02F047F49925}"/>
              </a:ext>
            </a:extLst>
          </p:cNvPr>
          <p:cNvSpPr>
            <a:spLocks noGrp="1"/>
          </p:cNvSpPr>
          <p:nvPr>
            <p:ph type="body" idx="4"/>
          </p:nvPr>
        </p:nvSpPr>
        <p:spPr>
          <a:xfrm>
            <a:off x="1422400" y="2614613"/>
            <a:ext cx="5521325" cy="3978275"/>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4868" r:id="rId1"/>
    <p:sldLayoutId id="2147484869" r:id="rId2"/>
    <p:sldLayoutId id="2147484870" r:id="rId3"/>
    <p:sldLayoutId id="2147484871" r:id="rId4"/>
    <p:sldLayoutId id="2147484872" r:id="rId5"/>
    <p:sldLayoutId id="2147484873" r:id="rId6"/>
    <p:sldLayoutId id="2147484874" r:id="rId7"/>
    <p:sldLayoutId id="2147484875" r:id="rId8"/>
    <p:sldLayoutId id="2147484876" r:id="rId9"/>
    <p:sldLayoutId id="2147484877" r:id="rId10"/>
    <p:sldLayoutId id="2147484878" r:id="rId11"/>
    <p:sldLayoutId id="2147484879"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0" name="PlaceHolder 1">
            <a:extLst>
              <a:ext uri="{FF2B5EF4-FFF2-40B4-BE49-F238E27FC236}">
                <a16:creationId xmlns:a16="http://schemas.microsoft.com/office/drawing/2014/main" id="{C8AF59AA-B8F5-7FFB-4C20-CBF2EBC0478F}"/>
              </a:ext>
            </a:extLst>
          </p:cNvPr>
          <p:cNvSpPr>
            <a:spLocks noGrp="1"/>
          </p:cNvSpPr>
          <p:nvPr>
            <p:ph type="body"/>
          </p:nvPr>
        </p:nvSpPr>
        <p:spPr>
          <a:xfrm>
            <a:off x="7669213" y="0"/>
            <a:ext cx="4570412" cy="6858000"/>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171" name="PlaceHolder 2">
            <a:extLst>
              <a:ext uri="{FF2B5EF4-FFF2-40B4-BE49-F238E27FC236}">
                <a16:creationId xmlns:a16="http://schemas.microsoft.com/office/drawing/2014/main" id="{F1D61D1C-D7EE-A33C-2A2F-B5ACF8CC845C}"/>
              </a:ext>
            </a:extLst>
          </p:cNvPr>
          <p:cNvSpPr>
            <a:spLocks noGrp="1"/>
          </p:cNvSpPr>
          <p:nvPr>
            <p:ph type="title" idx="1"/>
          </p:nvPr>
        </p:nvSpPr>
        <p:spPr>
          <a:xfrm>
            <a:off x="1422400" y="558800"/>
            <a:ext cx="5521325" cy="615950"/>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Titular</a:t>
            </a:r>
          </a:p>
        </p:txBody>
      </p:sp>
      <p:sp>
        <p:nvSpPr>
          <p:cNvPr id="172" name="PlaceHolder 3">
            <a:extLst>
              <a:ext uri="{FF2B5EF4-FFF2-40B4-BE49-F238E27FC236}">
                <a16:creationId xmlns:a16="http://schemas.microsoft.com/office/drawing/2014/main" id="{CFCB2273-C003-D4A2-50C4-F2F4EC033067}"/>
              </a:ext>
            </a:extLst>
          </p:cNvPr>
          <p:cNvSpPr>
            <a:spLocks noGrp="1"/>
          </p:cNvSpPr>
          <p:nvPr>
            <p:ph type="body" idx="2"/>
          </p:nvPr>
        </p:nvSpPr>
        <p:spPr>
          <a:xfrm>
            <a:off x="1422400" y="2079625"/>
            <a:ext cx="5521325" cy="3700463"/>
          </a:xfrm>
          <a:prstGeom prst="rect">
            <a:avLst/>
          </a:prstGeom>
          <a:noFill/>
          <a:ln w="0">
            <a:noFill/>
          </a:ln>
        </p:spPr>
        <p:txBody>
          <a:bodyPr lIns="0" tIns="0" rIns="0" bIns="0" anchor="t">
            <a:noAutofit/>
          </a:bodyPr>
          <a:lstStyle/>
          <a:p>
            <a:pPr lvl="0"/>
            <a:r>
              <a:rPr lang="en-US" noProof="0"/>
              <a:t>Click to edit Master text styles</a:t>
            </a:r>
          </a:p>
        </p:txBody>
      </p:sp>
      <p:sp>
        <p:nvSpPr>
          <p:cNvPr id="173" name="Rectángulo 9">
            <a:extLst>
              <a:ext uri="{FF2B5EF4-FFF2-40B4-BE49-F238E27FC236}">
                <a16:creationId xmlns:a16="http://schemas.microsoft.com/office/drawing/2014/main" id="{A1BD0BEC-0F54-0DEA-A4C4-4D2B6AEC79A1}"/>
              </a:ext>
            </a:extLst>
          </p:cNvPr>
          <p:cNvSpPr/>
          <p:nvPr/>
        </p:nvSpPr>
        <p:spPr>
          <a:xfrm>
            <a:off x="0" y="0"/>
            <a:ext cx="990600"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174" name="PlaceHolder 4">
            <a:extLst>
              <a:ext uri="{FF2B5EF4-FFF2-40B4-BE49-F238E27FC236}">
                <a16:creationId xmlns:a16="http://schemas.microsoft.com/office/drawing/2014/main" id="{7C68474C-657D-378D-CC1D-ACDA16FF93EF}"/>
              </a:ext>
            </a:extLst>
          </p:cNvPr>
          <p:cNvSpPr>
            <a:spLocks noGrp="1"/>
          </p:cNvSpPr>
          <p:nvPr>
            <p:ph type="body" idx="3"/>
          </p:nvPr>
        </p:nvSpPr>
        <p:spPr>
          <a:xfrm>
            <a:off x="7669213" y="6130925"/>
            <a:ext cx="4570412" cy="727075"/>
          </a:xfrm>
          <a:prstGeom prst="rect">
            <a:avLst/>
          </a:prstGeom>
          <a:solidFill>
            <a:srgbClr val="CB0017"/>
          </a:solidFill>
          <a:ln w="0">
            <a:noFill/>
          </a:ln>
        </p:spPr>
        <p:txBody>
          <a:bodyPr vert="horz" wrap="square" lIns="0" tIns="0" rIns="0" bIns="0" numCol="1" anchor="ctr" anchorCtr="0" compatLnSpc="1">
            <a:prstTxWarp prst="textNoShape">
              <a:avLst/>
            </a:prstTxWarp>
            <a:normAutofit/>
          </a:bodyPr>
          <a:lstStyle/>
          <a:p>
            <a:pPr lvl="0"/>
            <a:r>
              <a:rPr lang="es-ES" altLang="es-ES"/>
              <a:t>Créditos foto</a:t>
            </a:r>
            <a:endParaRPr lang="en-US" altLang="es-ES"/>
          </a:p>
        </p:txBody>
      </p:sp>
      <p:pic>
        <p:nvPicPr>
          <p:cNvPr id="71687" name="Gráfico 21">
            <a:extLst>
              <a:ext uri="{FF2B5EF4-FFF2-40B4-BE49-F238E27FC236}">
                <a16:creationId xmlns:a16="http://schemas.microsoft.com/office/drawing/2014/main" id="{F6D48740-06C2-7305-5944-0DB7EA49624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r="79094"/>
          <a:stretch>
            <a:fillRect/>
          </a:stretch>
        </p:blipFill>
        <p:spPr bwMode="auto">
          <a:xfrm>
            <a:off x="341313" y="336550"/>
            <a:ext cx="368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176" name="PlaceHolder 5">
            <a:extLst>
              <a:ext uri="{FF2B5EF4-FFF2-40B4-BE49-F238E27FC236}">
                <a16:creationId xmlns:a16="http://schemas.microsoft.com/office/drawing/2014/main" id="{5412F830-E3EF-D5BE-1808-E2FB4DBC333F}"/>
              </a:ext>
            </a:extLst>
          </p:cNvPr>
          <p:cNvSpPr>
            <a:spLocks noGrp="1"/>
          </p:cNvSpPr>
          <p:nvPr>
            <p:ph type="body" idx="4"/>
          </p:nvPr>
        </p:nvSpPr>
        <p:spPr>
          <a:xfrm>
            <a:off x="1422400" y="2614613"/>
            <a:ext cx="5521325" cy="3978275"/>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516" r:id="rId1"/>
    <p:sldLayoutId id="2147485517" r:id="rId2"/>
    <p:sldLayoutId id="2147485518" r:id="rId3"/>
    <p:sldLayoutId id="2147485519" r:id="rId4"/>
    <p:sldLayoutId id="2147485520" r:id="rId5"/>
    <p:sldLayoutId id="2147485521" r:id="rId6"/>
    <p:sldLayoutId id="2147485522" r:id="rId7"/>
    <p:sldLayoutId id="2147485523" r:id="rId8"/>
    <p:sldLayoutId id="2147485524" r:id="rId9"/>
    <p:sldLayoutId id="2147485525" r:id="rId10"/>
    <p:sldLayoutId id="2147485526" r:id="rId11"/>
    <p:sldLayoutId id="2147485527"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Pr>
        <a:solidFill>
          <a:srgbClr val="CB0017"/>
        </a:solidFill>
        <a:effectLst/>
      </p:bgPr>
    </p:bg>
    <p:spTree>
      <p:nvGrpSpPr>
        <p:cNvPr id="1" name=""/>
        <p:cNvGrpSpPr/>
        <p:nvPr/>
      </p:nvGrpSpPr>
      <p:grpSpPr>
        <a:xfrm>
          <a:off x="0" y="0"/>
          <a:ext cx="0" cy="0"/>
          <a:chOff x="0" y="0"/>
          <a:chExt cx="0" cy="0"/>
        </a:xfrm>
      </p:grpSpPr>
      <p:sp>
        <p:nvSpPr>
          <p:cNvPr id="680" name="Rectángulo 9">
            <a:extLst>
              <a:ext uri="{FF2B5EF4-FFF2-40B4-BE49-F238E27FC236}">
                <a16:creationId xmlns:a16="http://schemas.microsoft.com/office/drawing/2014/main" id="{470AFAC7-925F-72C3-9B2A-DA4C43459FB7}"/>
              </a:ext>
            </a:extLst>
          </p:cNvPr>
          <p:cNvSpPr/>
          <p:nvPr/>
        </p:nvSpPr>
        <p:spPr>
          <a:xfrm>
            <a:off x="0" y="0"/>
            <a:ext cx="2466975" cy="6858000"/>
          </a:xfrm>
          <a:prstGeom prst="rect">
            <a:avLst/>
          </a:prstGeom>
          <a:solidFill>
            <a:srgbClr val="FFFFFF"/>
          </a:solidFill>
          <a:ln w="12600" cap="flat" cmpd="sng" algn="ctr">
            <a:solidFill>
              <a:srgbClr val="FFFFFF"/>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681" name="Rectángulo 4">
            <a:extLst>
              <a:ext uri="{FF2B5EF4-FFF2-40B4-BE49-F238E27FC236}">
                <a16:creationId xmlns:a16="http://schemas.microsoft.com/office/drawing/2014/main" id="{69C122C2-A8F6-A030-53EA-6DA8F59E6378}"/>
              </a:ext>
            </a:extLst>
          </p:cNvPr>
          <p:cNvSpPr/>
          <p:nvPr/>
        </p:nvSpPr>
        <p:spPr>
          <a:xfrm rot="5400000">
            <a:off x="5522913" y="-3055938"/>
            <a:ext cx="2762250" cy="8874125"/>
          </a:xfrm>
          <a:prstGeom prst="rect">
            <a:avLst/>
          </a:prstGeom>
          <a:solidFill>
            <a:srgbClr val="000000"/>
          </a:solidFill>
          <a:ln w="12600" cap="flat" cmpd="sng" algn="ctr">
            <a:noFill/>
            <a:prstDash val="solid"/>
            <a:round/>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682" name="PlaceHolder 1">
            <a:extLst>
              <a:ext uri="{FF2B5EF4-FFF2-40B4-BE49-F238E27FC236}">
                <a16:creationId xmlns:a16="http://schemas.microsoft.com/office/drawing/2014/main" id="{AB3E9306-F91F-04A9-2E8F-027089174515}"/>
              </a:ext>
            </a:extLst>
          </p:cNvPr>
          <p:cNvSpPr>
            <a:spLocks noGrp="1"/>
          </p:cNvSpPr>
          <p:nvPr>
            <p:ph type="title"/>
          </p:nvPr>
        </p:nvSpPr>
        <p:spPr>
          <a:xfrm>
            <a:off x="2820988" y="549275"/>
            <a:ext cx="4657725" cy="1141413"/>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Título presentación</a:t>
            </a:r>
            <a:br>
              <a:rPr lang="es-ES" altLang="es-ES"/>
            </a:br>
            <a:r>
              <a:rPr lang="en-US" altLang="es-ES"/>
              <a:t>2ª línea</a:t>
            </a:r>
          </a:p>
        </p:txBody>
      </p:sp>
      <p:sp>
        <p:nvSpPr>
          <p:cNvPr id="683" name="PlaceHolder 2">
            <a:extLst>
              <a:ext uri="{FF2B5EF4-FFF2-40B4-BE49-F238E27FC236}">
                <a16:creationId xmlns:a16="http://schemas.microsoft.com/office/drawing/2014/main" id="{BEAA0D1F-BE30-5E1D-F148-0CB89A75C49C}"/>
              </a:ext>
            </a:extLst>
          </p:cNvPr>
          <p:cNvSpPr>
            <a:spLocks noGrp="1"/>
          </p:cNvSpPr>
          <p:nvPr>
            <p:ph type="body" idx="1"/>
          </p:nvPr>
        </p:nvSpPr>
        <p:spPr>
          <a:xfrm>
            <a:off x="2820988" y="2155825"/>
            <a:ext cx="4657725" cy="323850"/>
          </a:xfrm>
          <a:prstGeom prst="rect">
            <a:avLst/>
          </a:prstGeom>
          <a:noFill/>
          <a:ln w="0">
            <a:noFill/>
          </a:ln>
        </p:spPr>
        <p:txBody>
          <a:bodyPr lIns="0" anchor="ctr">
            <a:noAutofit/>
          </a:bodyPr>
          <a:lstStyle/>
          <a:p>
            <a:pPr lvl="0"/>
            <a:r>
              <a:rPr lang="es-ES" noProof="0"/>
              <a:t>Nombre profesor</a:t>
            </a:r>
            <a:endParaRPr lang="en-US" noProof="0"/>
          </a:p>
        </p:txBody>
      </p:sp>
      <p:pic>
        <p:nvPicPr>
          <p:cNvPr id="72710" name="Gráfico 3">
            <a:extLst>
              <a:ext uri="{FF2B5EF4-FFF2-40B4-BE49-F238E27FC236}">
                <a16:creationId xmlns:a16="http://schemas.microsoft.com/office/drawing/2014/main" id="{B26E56EF-7399-80F0-C5CA-B806404D2F7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313" y="336550"/>
            <a:ext cx="1757362"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685" name="PlaceHolder 3">
            <a:extLst>
              <a:ext uri="{FF2B5EF4-FFF2-40B4-BE49-F238E27FC236}">
                <a16:creationId xmlns:a16="http://schemas.microsoft.com/office/drawing/2014/main" id="{3249B265-A112-6A16-9A72-C3463C769798}"/>
              </a:ext>
            </a:extLst>
          </p:cNvPr>
          <p:cNvSpPr>
            <a:spLocks noGrp="1"/>
          </p:cNvSpPr>
          <p:nvPr>
            <p:ph type="body" idx="2"/>
          </p:nvPr>
        </p:nvSpPr>
        <p:spPr>
          <a:xfrm>
            <a:off x="2466975" y="2767013"/>
            <a:ext cx="8874125" cy="4103687"/>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686" name="PlaceHolder 4">
            <a:extLst>
              <a:ext uri="{FF2B5EF4-FFF2-40B4-BE49-F238E27FC236}">
                <a16:creationId xmlns:a16="http://schemas.microsoft.com/office/drawing/2014/main" id="{AA0D7638-F184-3538-695B-9C13D8083DFC}"/>
              </a:ext>
            </a:extLst>
          </p:cNvPr>
          <p:cNvSpPr>
            <a:spLocks noGrp="1"/>
          </p:cNvSpPr>
          <p:nvPr>
            <p:ph type="body" idx="3"/>
          </p:nvPr>
        </p:nvSpPr>
        <p:spPr>
          <a:xfrm>
            <a:off x="341313" y="-1497013"/>
            <a:ext cx="1687512" cy="3978276"/>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528" r:id="rId1"/>
    <p:sldLayoutId id="2147485529" r:id="rId2"/>
    <p:sldLayoutId id="2147485530" r:id="rId3"/>
    <p:sldLayoutId id="2147485531" r:id="rId4"/>
    <p:sldLayoutId id="2147485532" r:id="rId5"/>
    <p:sldLayoutId id="2147485533" r:id="rId6"/>
    <p:sldLayoutId id="2147485534" r:id="rId7"/>
    <p:sldLayoutId id="2147485535" r:id="rId8"/>
    <p:sldLayoutId id="2147485536" r:id="rId9"/>
    <p:sldLayoutId id="2147485537" r:id="rId10"/>
    <p:sldLayoutId id="2147485538" r:id="rId11"/>
    <p:sldLayoutId id="2147485539"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7" name="PlaceHolder 1">
            <a:extLst>
              <a:ext uri="{FF2B5EF4-FFF2-40B4-BE49-F238E27FC236}">
                <a16:creationId xmlns:a16="http://schemas.microsoft.com/office/drawing/2014/main" id="{1103D1A2-7B2A-C87F-3C37-595F58C2F190}"/>
              </a:ext>
            </a:extLst>
          </p:cNvPr>
          <p:cNvSpPr>
            <a:spLocks noGrp="1"/>
          </p:cNvSpPr>
          <p:nvPr>
            <p:ph type="body"/>
          </p:nvPr>
        </p:nvSpPr>
        <p:spPr>
          <a:xfrm>
            <a:off x="7669213" y="0"/>
            <a:ext cx="4570412" cy="6858000"/>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638" name="PlaceHolder 2">
            <a:extLst>
              <a:ext uri="{FF2B5EF4-FFF2-40B4-BE49-F238E27FC236}">
                <a16:creationId xmlns:a16="http://schemas.microsoft.com/office/drawing/2014/main" id="{235441EC-5C6E-373B-1419-ADFF14F46A5C}"/>
              </a:ext>
            </a:extLst>
          </p:cNvPr>
          <p:cNvSpPr>
            <a:spLocks noGrp="1"/>
          </p:cNvSpPr>
          <p:nvPr>
            <p:ph type="title" idx="1"/>
          </p:nvPr>
        </p:nvSpPr>
        <p:spPr>
          <a:xfrm>
            <a:off x="1422400" y="558800"/>
            <a:ext cx="5521325" cy="615950"/>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Titular</a:t>
            </a:r>
          </a:p>
        </p:txBody>
      </p:sp>
      <p:sp>
        <p:nvSpPr>
          <p:cNvPr id="639" name="PlaceHolder 3">
            <a:extLst>
              <a:ext uri="{FF2B5EF4-FFF2-40B4-BE49-F238E27FC236}">
                <a16:creationId xmlns:a16="http://schemas.microsoft.com/office/drawing/2014/main" id="{217FF4C5-5422-458D-6EFD-327D26E1C44B}"/>
              </a:ext>
            </a:extLst>
          </p:cNvPr>
          <p:cNvSpPr>
            <a:spLocks noGrp="1"/>
          </p:cNvSpPr>
          <p:nvPr>
            <p:ph type="body" idx="2"/>
          </p:nvPr>
        </p:nvSpPr>
        <p:spPr>
          <a:xfrm>
            <a:off x="1422400" y="2079625"/>
            <a:ext cx="5521325" cy="3700463"/>
          </a:xfrm>
          <a:prstGeom prst="rect">
            <a:avLst/>
          </a:prstGeom>
          <a:noFill/>
          <a:ln w="0">
            <a:noFill/>
          </a:ln>
        </p:spPr>
        <p:txBody>
          <a:bodyPr lIns="0" tIns="0" rIns="0" bIns="0" anchor="t">
            <a:noAutofit/>
          </a:bodyPr>
          <a:lstStyle/>
          <a:p>
            <a:pPr lvl="0"/>
            <a:r>
              <a:rPr lang="en-US" noProof="0"/>
              <a:t>Click to edit Master text styles</a:t>
            </a:r>
          </a:p>
        </p:txBody>
      </p:sp>
      <p:sp>
        <p:nvSpPr>
          <p:cNvPr id="640" name="Rectángulo 9">
            <a:extLst>
              <a:ext uri="{FF2B5EF4-FFF2-40B4-BE49-F238E27FC236}">
                <a16:creationId xmlns:a16="http://schemas.microsoft.com/office/drawing/2014/main" id="{742E13B9-B25B-CBA4-88F0-44FE1C5987D4}"/>
              </a:ext>
            </a:extLst>
          </p:cNvPr>
          <p:cNvSpPr/>
          <p:nvPr/>
        </p:nvSpPr>
        <p:spPr>
          <a:xfrm>
            <a:off x="0" y="0"/>
            <a:ext cx="990600"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641" name="PlaceHolder 4">
            <a:extLst>
              <a:ext uri="{FF2B5EF4-FFF2-40B4-BE49-F238E27FC236}">
                <a16:creationId xmlns:a16="http://schemas.microsoft.com/office/drawing/2014/main" id="{04C63E63-F235-80CB-7630-DD64384158C9}"/>
              </a:ext>
            </a:extLst>
          </p:cNvPr>
          <p:cNvSpPr>
            <a:spLocks noGrp="1"/>
          </p:cNvSpPr>
          <p:nvPr>
            <p:ph type="body" idx="3"/>
          </p:nvPr>
        </p:nvSpPr>
        <p:spPr>
          <a:xfrm>
            <a:off x="7669213" y="6130925"/>
            <a:ext cx="4570412" cy="727075"/>
          </a:xfrm>
          <a:prstGeom prst="rect">
            <a:avLst/>
          </a:prstGeom>
          <a:solidFill>
            <a:srgbClr val="CB0017"/>
          </a:solidFill>
          <a:ln w="0">
            <a:noFill/>
          </a:ln>
        </p:spPr>
        <p:txBody>
          <a:bodyPr vert="horz" wrap="square" lIns="0" tIns="0" rIns="0" bIns="0" numCol="1" anchor="ctr" anchorCtr="0" compatLnSpc="1">
            <a:prstTxWarp prst="textNoShape">
              <a:avLst/>
            </a:prstTxWarp>
            <a:normAutofit/>
          </a:bodyPr>
          <a:lstStyle/>
          <a:p>
            <a:pPr lvl="0"/>
            <a:r>
              <a:rPr lang="es-ES" altLang="es-ES"/>
              <a:t>Créditos foto</a:t>
            </a:r>
            <a:endParaRPr lang="en-US" altLang="es-ES"/>
          </a:p>
        </p:txBody>
      </p:sp>
      <p:pic>
        <p:nvPicPr>
          <p:cNvPr id="73735" name="Gráfico 21">
            <a:extLst>
              <a:ext uri="{FF2B5EF4-FFF2-40B4-BE49-F238E27FC236}">
                <a16:creationId xmlns:a16="http://schemas.microsoft.com/office/drawing/2014/main" id="{E0879F7C-8125-827C-F697-E195C4087A5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r="79094"/>
          <a:stretch>
            <a:fillRect/>
          </a:stretch>
        </p:blipFill>
        <p:spPr bwMode="auto">
          <a:xfrm>
            <a:off x="341313" y="336550"/>
            <a:ext cx="368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643" name="PlaceHolder 5">
            <a:extLst>
              <a:ext uri="{FF2B5EF4-FFF2-40B4-BE49-F238E27FC236}">
                <a16:creationId xmlns:a16="http://schemas.microsoft.com/office/drawing/2014/main" id="{259E86B1-5064-B316-736B-9598DB0B6306}"/>
              </a:ext>
            </a:extLst>
          </p:cNvPr>
          <p:cNvSpPr>
            <a:spLocks noGrp="1"/>
          </p:cNvSpPr>
          <p:nvPr>
            <p:ph type="body" idx="4"/>
          </p:nvPr>
        </p:nvSpPr>
        <p:spPr>
          <a:xfrm>
            <a:off x="1422400" y="2614613"/>
            <a:ext cx="5521325" cy="3978275"/>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540" r:id="rId1"/>
    <p:sldLayoutId id="2147485541" r:id="rId2"/>
    <p:sldLayoutId id="2147485542" r:id="rId3"/>
    <p:sldLayoutId id="2147485543" r:id="rId4"/>
    <p:sldLayoutId id="2147485544" r:id="rId5"/>
    <p:sldLayoutId id="2147485545" r:id="rId6"/>
    <p:sldLayoutId id="2147485546" r:id="rId7"/>
    <p:sldLayoutId id="2147485547" r:id="rId8"/>
    <p:sldLayoutId id="2147485548" r:id="rId9"/>
    <p:sldLayoutId id="2147485549" r:id="rId10"/>
    <p:sldLayoutId id="2147485550" r:id="rId11"/>
    <p:sldLayoutId id="2147485551"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 name="Rectángulo 2">
            <a:extLst>
              <a:ext uri="{FF2B5EF4-FFF2-40B4-BE49-F238E27FC236}">
                <a16:creationId xmlns:a16="http://schemas.microsoft.com/office/drawing/2014/main" id="{50422E7E-BEFF-6A12-EFCD-E15D124B1384}"/>
              </a:ext>
            </a:extLst>
          </p:cNvPr>
          <p:cNvSpPr/>
          <p:nvPr/>
        </p:nvSpPr>
        <p:spPr>
          <a:xfrm>
            <a:off x="996950" y="0"/>
            <a:ext cx="9531350" cy="6858000"/>
          </a:xfrm>
          <a:prstGeom prst="rect">
            <a:avLst/>
          </a:prstGeom>
          <a:solidFill>
            <a:srgbClr val="CB0017"/>
          </a:solidFill>
          <a:ln w="12600" cap="flat" cmpd="sng" algn="ctr">
            <a:noFill/>
            <a:prstDash val="solid"/>
            <a:round/>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594" name="Rectángulo 8">
            <a:extLst>
              <a:ext uri="{FF2B5EF4-FFF2-40B4-BE49-F238E27FC236}">
                <a16:creationId xmlns:a16="http://schemas.microsoft.com/office/drawing/2014/main" id="{8BCAE67E-EDFB-8538-9387-3CAE1893EB68}"/>
              </a:ext>
            </a:extLst>
          </p:cNvPr>
          <p:cNvSpPr/>
          <p:nvPr/>
        </p:nvSpPr>
        <p:spPr>
          <a:xfrm>
            <a:off x="0" y="0"/>
            <a:ext cx="990600"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595" name="PlaceHolder 1">
            <a:extLst>
              <a:ext uri="{FF2B5EF4-FFF2-40B4-BE49-F238E27FC236}">
                <a16:creationId xmlns:a16="http://schemas.microsoft.com/office/drawing/2014/main" id="{0A49941F-2F2E-2144-2413-6AB16F83253F}"/>
              </a:ext>
            </a:extLst>
          </p:cNvPr>
          <p:cNvSpPr>
            <a:spLocks noGrp="1"/>
          </p:cNvSpPr>
          <p:nvPr>
            <p:ph type="body"/>
          </p:nvPr>
        </p:nvSpPr>
        <p:spPr>
          <a:xfrm>
            <a:off x="1466850" y="1714500"/>
            <a:ext cx="7867650" cy="733425"/>
          </a:xfrm>
          <a:prstGeom prst="rect">
            <a:avLst/>
          </a:prstGeom>
          <a:noFill/>
          <a:ln w="0">
            <a:noFill/>
          </a:ln>
        </p:spPr>
        <p:txBody>
          <a:bodyPr lIns="0" tIns="0" rIns="0" bIns="0" anchor="t">
            <a:normAutofit/>
          </a:bodyPr>
          <a:lstStyle/>
          <a:p>
            <a:pPr lvl="0"/>
            <a:r>
              <a:rPr lang="es-ES" noProof="0"/>
              <a:t>Textos</a:t>
            </a:r>
            <a:endParaRPr lang="en-US" noProof="0"/>
          </a:p>
        </p:txBody>
      </p:sp>
      <p:sp>
        <p:nvSpPr>
          <p:cNvPr id="596" name="PlaceHolder 2">
            <a:extLst>
              <a:ext uri="{FF2B5EF4-FFF2-40B4-BE49-F238E27FC236}">
                <a16:creationId xmlns:a16="http://schemas.microsoft.com/office/drawing/2014/main" id="{7A899211-AAAD-1495-24CB-55E986073B14}"/>
              </a:ext>
            </a:extLst>
          </p:cNvPr>
          <p:cNvSpPr>
            <a:spLocks noGrp="1"/>
          </p:cNvSpPr>
          <p:nvPr>
            <p:ph type="body" idx="1"/>
          </p:nvPr>
        </p:nvSpPr>
        <p:spPr>
          <a:xfrm>
            <a:off x="1466850" y="4398963"/>
            <a:ext cx="2916238" cy="1897062"/>
          </a:xfrm>
          <a:prstGeom prst="rect">
            <a:avLst/>
          </a:prstGeom>
          <a:noFill/>
          <a:ln w="0">
            <a:noFill/>
          </a:ln>
        </p:spPr>
        <p:txBody>
          <a:bodyPr lIns="0" tIns="0" rIns="0" bIns="0" anchor="t">
            <a:normAutofit/>
          </a:bodyPr>
          <a:lstStyle/>
          <a:p>
            <a:pPr lvl="0"/>
            <a:r>
              <a:rPr lang="es-ES" noProof="0"/>
              <a:t>Textos</a:t>
            </a:r>
            <a:endParaRPr lang="en-US" noProof="0"/>
          </a:p>
        </p:txBody>
      </p:sp>
      <p:sp>
        <p:nvSpPr>
          <p:cNvPr id="597" name="PlaceHolder 3">
            <a:extLst>
              <a:ext uri="{FF2B5EF4-FFF2-40B4-BE49-F238E27FC236}">
                <a16:creationId xmlns:a16="http://schemas.microsoft.com/office/drawing/2014/main" id="{172118AE-B2D6-6BDB-BA04-13A67DF3C49B}"/>
              </a:ext>
            </a:extLst>
          </p:cNvPr>
          <p:cNvSpPr>
            <a:spLocks noGrp="1"/>
          </p:cNvSpPr>
          <p:nvPr>
            <p:ph type="body" idx="2"/>
          </p:nvPr>
        </p:nvSpPr>
        <p:spPr>
          <a:xfrm>
            <a:off x="4946650" y="4398963"/>
            <a:ext cx="2916238" cy="236537"/>
          </a:xfrm>
          <a:prstGeom prst="rect">
            <a:avLst/>
          </a:prstGeom>
          <a:noFill/>
          <a:ln w="0">
            <a:noFill/>
          </a:ln>
        </p:spPr>
        <p:txBody>
          <a:bodyPr lIns="0" tIns="0" rIns="0" bIns="0" anchor="t">
            <a:normAutofit/>
          </a:bodyPr>
          <a:lstStyle/>
          <a:p>
            <a:pPr lvl="0"/>
            <a:r>
              <a:rPr lang="es-ES" noProof="0"/>
              <a:t>Contacto</a:t>
            </a:r>
            <a:endParaRPr lang="en-US" noProof="0"/>
          </a:p>
        </p:txBody>
      </p:sp>
      <p:sp>
        <p:nvSpPr>
          <p:cNvPr id="598" name="PlaceHolder 4">
            <a:extLst>
              <a:ext uri="{FF2B5EF4-FFF2-40B4-BE49-F238E27FC236}">
                <a16:creationId xmlns:a16="http://schemas.microsoft.com/office/drawing/2014/main" id="{B06D6B04-858E-95E6-9130-C447B35A7E1C}"/>
              </a:ext>
            </a:extLst>
          </p:cNvPr>
          <p:cNvSpPr>
            <a:spLocks noGrp="1"/>
          </p:cNvSpPr>
          <p:nvPr>
            <p:ph type="body" idx="3"/>
          </p:nvPr>
        </p:nvSpPr>
        <p:spPr>
          <a:xfrm>
            <a:off x="4946650" y="4754563"/>
            <a:ext cx="2916238" cy="1541462"/>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s-ES" altLang="es-ES"/>
              <a:t>Nombre</a:t>
            </a:r>
            <a:endParaRPr lang="en-US" altLang="es-ES"/>
          </a:p>
          <a:p>
            <a:pPr lvl="0"/>
            <a:r>
              <a:rPr lang="es-ES" altLang="es-ES"/>
              <a:t>Email</a:t>
            </a:r>
            <a:endParaRPr lang="en-US" altLang="es-ES"/>
          </a:p>
          <a:p>
            <a:pPr lvl="0"/>
            <a:r>
              <a:rPr lang="es-ES" altLang="es-ES"/>
              <a:t>Teléfono</a:t>
            </a:r>
            <a:endParaRPr lang="en-US" altLang="es-ES"/>
          </a:p>
          <a:p>
            <a:pPr lvl="0"/>
            <a:endParaRPr lang="en-US" altLang="es-ES"/>
          </a:p>
          <a:p>
            <a:pPr lvl="0"/>
            <a:r>
              <a:rPr lang="es-ES" altLang="es-ES"/>
              <a:t>Dirección</a:t>
            </a:r>
            <a:endParaRPr lang="en-US" altLang="es-ES"/>
          </a:p>
        </p:txBody>
      </p:sp>
      <p:pic>
        <p:nvPicPr>
          <p:cNvPr id="74760" name="Gráfico 3">
            <a:extLst>
              <a:ext uri="{FF2B5EF4-FFF2-40B4-BE49-F238E27FC236}">
                <a16:creationId xmlns:a16="http://schemas.microsoft.com/office/drawing/2014/main" id="{467E0F5B-B72A-B494-A814-A39AFC504D7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r="79094"/>
          <a:stretch>
            <a:fillRect/>
          </a:stretch>
        </p:blipFill>
        <p:spPr bwMode="auto">
          <a:xfrm>
            <a:off x="341313" y="336550"/>
            <a:ext cx="368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600" name="PlaceHolder 5">
            <a:extLst>
              <a:ext uri="{FF2B5EF4-FFF2-40B4-BE49-F238E27FC236}">
                <a16:creationId xmlns:a16="http://schemas.microsoft.com/office/drawing/2014/main" id="{4FFDE24E-F446-F251-210B-54B2D3D40998}"/>
              </a:ext>
            </a:extLst>
          </p:cNvPr>
          <p:cNvSpPr>
            <a:spLocks noGrp="1"/>
          </p:cNvSpPr>
          <p:nvPr>
            <p:ph type="title" idx="4"/>
          </p:nvPr>
        </p:nvSpPr>
        <p:spPr>
          <a:xfrm>
            <a:off x="609600" y="273050"/>
            <a:ext cx="10972800" cy="1144588"/>
          </a:xfrm>
          <a:prstGeom prst="rect">
            <a:avLst/>
          </a:prstGeom>
          <a:noFill/>
          <a:ln w="0">
            <a:noFill/>
          </a:ln>
        </p:spPr>
        <p:txBody>
          <a:bodyPr vert="horz" wrap="square" lIns="0" tIns="0" rIns="0" bIns="0" numCol="1" anchor="ctr" anchorCtr="0" compatLnSpc="1">
            <a:prstTxWarp prst="textNoShape">
              <a:avLst/>
            </a:prstTxWarp>
            <a:noAutofit/>
          </a:bodyPr>
          <a:lstStyle/>
          <a:p>
            <a:pPr lvl="0"/>
            <a:r>
              <a:rPr lang="en-US" altLang="es-ES"/>
              <a:t>Pulse para editar el formato del texto de título</a:t>
            </a:r>
          </a:p>
        </p:txBody>
      </p:sp>
    </p:spTree>
  </p:cSld>
  <p:clrMap bg1="lt1" tx1="dk1" bg2="lt2" tx2="dk2" accent1="accent1" accent2="accent2" accent3="accent3" accent4="accent4" accent5="accent5" accent6="accent6" hlink="hlink" folHlink="folHlink"/>
  <p:sldLayoutIdLst>
    <p:sldLayoutId id="2147485552" r:id="rId1"/>
    <p:sldLayoutId id="2147485553" r:id="rId2"/>
    <p:sldLayoutId id="2147485554" r:id="rId3"/>
    <p:sldLayoutId id="2147485555" r:id="rId4"/>
    <p:sldLayoutId id="2147485556" r:id="rId5"/>
    <p:sldLayoutId id="2147485557" r:id="rId6"/>
    <p:sldLayoutId id="2147485558" r:id="rId7"/>
    <p:sldLayoutId id="2147485559" r:id="rId8"/>
    <p:sldLayoutId id="2147485560" r:id="rId9"/>
    <p:sldLayoutId id="2147485561" r:id="rId10"/>
    <p:sldLayoutId id="2147485562" r:id="rId11"/>
    <p:sldLayoutId id="2147485563"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ángulo 9">
            <a:extLst>
              <a:ext uri="{FF2B5EF4-FFF2-40B4-BE49-F238E27FC236}">
                <a16:creationId xmlns:a16="http://schemas.microsoft.com/office/drawing/2014/main" id="{3914E491-793D-58FA-356A-6EBB5A1348A3}"/>
              </a:ext>
            </a:extLst>
          </p:cNvPr>
          <p:cNvSpPr/>
          <p:nvPr/>
        </p:nvSpPr>
        <p:spPr>
          <a:xfrm>
            <a:off x="0" y="0"/>
            <a:ext cx="2466975"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7" name="PlaceHolder 1">
            <a:extLst>
              <a:ext uri="{FF2B5EF4-FFF2-40B4-BE49-F238E27FC236}">
                <a16:creationId xmlns:a16="http://schemas.microsoft.com/office/drawing/2014/main" id="{D4660118-43A9-F541-729D-ECE91374C8C0}"/>
              </a:ext>
            </a:extLst>
          </p:cNvPr>
          <p:cNvSpPr>
            <a:spLocks noGrp="1"/>
          </p:cNvSpPr>
          <p:nvPr>
            <p:ph type="body"/>
          </p:nvPr>
        </p:nvSpPr>
        <p:spPr>
          <a:xfrm>
            <a:off x="10125075" y="0"/>
            <a:ext cx="2066925" cy="6858000"/>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2" name="PlaceHolder 2">
            <a:extLst>
              <a:ext uri="{FF2B5EF4-FFF2-40B4-BE49-F238E27FC236}">
                <a16:creationId xmlns:a16="http://schemas.microsoft.com/office/drawing/2014/main" id="{3917DF9A-02C9-252D-4EBB-2829A5995676}"/>
              </a:ext>
            </a:extLst>
          </p:cNvPr>
          <p:cNvSpPr>
            <a:spLocks noGrp="1"/>
          </p:cNvSpPr>
          <p:nvPr>
            <p:ph type="title" idx="1"/>
          </p:nvPr>
        </p:nvSpPr>
        <p:spPr>
          <a:xfrm>
            <a:off x="2820988" y="549275"/>
            <a:ext cx="4657725" cy="1141413"/>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Título presentación</a:t>
            </a:r>
            <a:br>
              <a:rPr lang="es-ES" altLang="es-ES"/>
            </a:br>
            <a:r>
              <a:rPr lang="en-US" altLang="es-ES"/>
              <a:t>2ª línea</a:t>
            </a:r>
          </a:p>
        </p:txBody>
      </p:sp>
      <p:sp>
        <p:nvSpPr>
          <p:cNvPr id="3" name="PlaceHolder 3">
            <a:extLst>
              <a:ext uri="{FF2B5EF4-FFF2-40B4-BE49-F238E27FC236}">
                <a16:creationId xmlns:a16="http://schemas.microsoft.com/office/drawing/2014/main" id="{5228271F-7375-18C1-87F2-AFCFF95769AD}"/>
              </a:ext>
            </a:extLst>
          </p:cNvPr>
          <p:cNvSpPr>
            <a:spLocks noGrp="1"/>
          </p:cNvSpPr>
          <p:nvPr>
            <p:ph type="body" idx="2"/>
          </p:nvPr>
        </p:nvSpPr>
        <p:spPr>
          <a:xfrm>
            <a:off x="2820988" y="2155825"/>
            <a:ext cx="4657725" cy="323850"/>
          </a:xfrm>
          <a:prstGeom prst="rect">
            <a:avLst/>
          </a:prstGeom>
          <a:noFill/>
          <a:ln w="0">
            <a:noFill/>
          </a:ln>
        </p:spPr>
        <p:txBody>
          <a:bodyPr lIns="0" anchor="ctr">
            <a:noAutofit/>
          </a:bodyPr>
          <a:lstStyle/>
          <a:p>
            <a:pPr lvl="0"/>
            <a:r>
              <a:rPr lang="es-ES" noProof="0"/>
              <a:t>Nombre profesor</a:t>
            </a:r>
            <a:endParaRPr lang="en-US" noProof="0"/>
          </a:p>
        </p:txBody>
      </p:sp>
      <p:pic>
        <p:nvPicPr>
          <p:cNvPr id="75782" name="Gráfico 19">
            <a:extLst>
              <a:ext uri="{FF2B5EF4-FFF2-40B4-BE49-F238E27FC236}">
                <a16:creationId xmlns:a16="http://schemas.microsoft.com/office/drawing/2014/main" id="{80C7EFDB-F75E-CD57-2545-5E554C8B4DC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313" y="336550"/>
            <a:ext cx="17605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5" name="PlaceHolder 4">
            <a:extLst>
              <a:ext uri="{FF2B5EF4-FFF2-40B4-BE49-F238E27FC236}">
                <a16:creationId xmlns:a16="http://schemas.microsoft.com/office/drawing/2014/main" id="{AC467392-7C11-D4FD-A764-8B7606FBCB9A}"/>
              </a:ext>
            </a:extLst>
          </p:cNvPr>
          <p:cNvSpPr>
            <a:spLocks noGrp="1"/>
          </p:cNvSpPr>
          <p:nvPr>
            <p:ph type="body" idx="3"/>
          </p:nvPr>
        </p:nvSpPr>
        <p:spPr>
          <a:xfrm>
            <a:off x="341313" y="2655888"/>
            <a:ext cx="1687512" cy="3978275"/>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564" r:id="rId1"/>
    <p:sldLayoutId id="2147485565" r:id="rId2"/>
    <p:sldLayoutId id="2147485566" r:id="rId3"/>
    <p:sldLayoutId id="2147485567" r:id="rId4"/>
    <p:sldLayoutId id="2147485568" r:id="rId5"/>
    <p:sldLayoutId id="2147485569" r:id="rId6"/>
    <p:sldLayoutId id="2147485570" r:id="rId7"/>
    <p:sldLayoutId id="2147485571" r:id="rId8"/>
    <p:sldLayoutId id="2147485572" r:id="rId9"/>
    <p:sldLayoutId id="2147485573" r:id="rId10"/>
    <p:sldLayoutId id="2147485574" r:id="rId11"/>
    <p:sldLayoutId id="2147485575"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 name="Rectángulo 4">
            <a:extLst>
              <a:ext uri="{FF2B5EF4-FFF2-40B4-BE49-F238E27FC236}">
                <a16:creationId xmlns:a16="http://schemas.microsoft.com/office/drawing/2014/main" id="{40E12467-7D61-6F4B-4D23-5C44113D899C}"/>
              </a:ext>
            </a:extLst>
          </p:cNvPr>
          <p:cNvSpPr/>
          <p:nvPr/>
        </p:nvSpPr>
        <p:spPr>
          <a:xfrm rot="5400000">
            <a:off x="5522913" y="-3055938"/>
            <a:ext cx="2762250" cy="8874125"/>
          </a:xfrm>
          <a:prstGeom prst="rect">
            <a:avLst/>
          </a:prstGeom>
          <a:solidFill>
            <a:srgbClr val="CB0017"/>
          </a:solidFill>
          <a:ln w="12600" cap="flat" cmpd="sng" algn="ctr">
            <a:noFill/>
            <a:prstDash val="solid"/>
            <a:round/>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43" name="Rectángulo 9">
            <a:extLst>
              <a:ext uri="{FF2B5EF4-FFF2-40B4-BE49-F238E27FC236}">
                <a16:creationId xmlns:a16="http://schemas.microsoft.com/office/drawing/2014/main" id="{1238A4E5-0949-DD88-0E27-A3E2ED6ED641}"/>
              </a:ext>
            </a:extLst>
          </p:cNvPr>
          <p:cNvSpPr/>
          <p:nvPr/>
        </p:nvSpPr>
        <p:spPr>
          <a:xfrm>
            <a:off x="0" y="0"/>
            <a:ext cx="2466975"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44" name="PlaceHolder 1">
            <a:extLst>
              <a:ext uri="{FF2B5EF4-FFF2-40B4-BE49-F238E27FC236}">
                <a16:creationId xmlns:a16="http://schemas.microsoft.com/office/drawing/2014/main" id="{96B9730C-BE89-78B2-AE02-795BDB8333C1}"/>
              </a:ext>
            </a:extLst>
          </p:cNvPr>
          <p:cNvSpPr>
            <a:spLocks noGrp="1"/>
          </p:cNvSpPr>
          <p:nvPr>
            <p:ph type="body"/>
          </p:nvPr>
        </p:nvSpPr>
        <p:spPr>
          <a:xfrm>
            <a:off x="2466975" y="2767013"/>
            <a:ext cx="8874125" cy="4103687"/>
          </a:xfrm>
          <a:prstGeom prst="rect">
            <a:avLst/>
          </a:prstGeom>
          <a:noFill/>
          <a:ln w="0">
            <a:noFill/>
          </a:ln>
        </p:spPr>
        <p:txBody>
          <a:bodyPr lIns="0" tIns="0" rIns="0" bIns="0" anchor="t">
            <a:normAutofit/>
          </a:bodyPr>
          <a:lstStyle/>
          <a:p>
            <a:pPr lvl="0"/>
            <a:r>
              <a:rPr lang="en-US" noProof="0"/>
              <a:t>Click to edit the outline text format</a:t>
            </a:r>
          </a:p>
          <a:p>
            <a:pPr lvl="1"/>
            <a:r>
              <a:rPr lang="en-US" noProof="0"/>
              <a:t>Second Outline Level</a:t>
            </a:r>
          </a:p>
          <a:p>
            <a:pPr lvl="2"/>
            <a:r>
              <a:rPr lang="en-US" noProof="0"/>
              <a:t>Third Outline Level</a:t>
            </a:r>
          </a:p>
          <a:p>
            <a:pPr lvl="3"/>
            <a:r>
              <a:rPr lang="en-US" noProof="0"/>
              <a:t>Fourth Outline Level</a:t>
            </a:r>
          </a:p>
          <a:p>
            <a:pPr lvl="4"/>
            <a:r>
              <a:rPr lang="en-US" noProof="0"/>
              <a:t>Fifth Outline Level</a:t>
            </a:r>
          </a:p>
          <a:p>
            <a:pPr lvl="5"/>
            <a:r>
              <a:rPr lang="en-US" noProof="0"/>
              <a:t>Sixth Outline Level</a:t>
            </a:r>
          </a:p>
          <a:p>
            <a:pPr lvl="6"/>
            <a:r>
              <a:rPr lang="en-US" noProof="0"/>
              <a:t>Seventh Outline Level</a:t>
            </a:r>
          </a:p>
        </p:txBody>
      </p:sp>
      <p:sp>
        <p:nvSpPr>
          <p:cNvPr id="45" name="PlaceHolder 2">
            <a:extLst>
              <a:ext uri="{FF2B5EF4-FFF2-40B4-BE49-F238E27FC236}">
                <a16:creationId xmlns:a16="http://schemas.microsoft.com/office/drawing/2014/main" id="{58490B46-AF37-55A9-8665-1748AE482976}"/>
              </a:ext>
            </a:extLst>
          </p:cNvPr>
          <p:cNvSpPr>
            <a:spLocks noGrp="1"/>
          </p:cNvSpPr>
          <p:nvPr>
            <p:ph type="title" idx="1"/>
          </p:nvPr>
        </p:nvSpPr>
        <p:spPr>
          <a:xfrm>
            <a:off x="2820988" y="549275"/>
            <a:ext cx="4657725" cy="1141413"/>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Título presentación</a:t>
            </a:r>
            <a:br>
              <a:rPr lang="es-ES" altLang="es-ES"/>
            </a:br>
            <a:r>
              <a:rPr lang="en-US" altLang="es-ES"/>
              <a:t>2ª línea</a:t>
            </a:r>
          </a:p>
        </p:txBody>
      </p:sp>
      <p:sp>
        <p:nvSpPr>
          <p:cNvPr id="46" name="PlaceHolder 3">
            <a:extLst>
              <a:ext uri="{FF2B5EF4-FFF2-40B4-BE49-F238E27FC236}">
                <a16:creationId xmlns:a16="http://schemas.microsoft.com/office/drawing/2014/main" id="{BDE8BA27-B4CD-5034-8302-4FA1E2173BC6}"/>
              </a:ext>
            </a:extLst>
          </p:cNvPr>
          <p:cNvSpPr>
            <a:spLocks noGrp="1"/>
          </p:cNvSpPr>
          <p:nvPr>
            <p:ph type="body" idx="2"/>
          </p:nvPr>
        </p:nvSpPr>
        <p:spPr>
          <a:xfrm>
            <a:off x="2820988" y="2155825"/>
            <a:ext cx="4657725" cy="323850"/>
          </a:xfrm>
          <a:prstGeom prst="rect">
            <a:avLst/>
          </a:prstGeom>
          <a:noFill/>
          <a:ln w="0">
            <a:noFill/>
          </a:ln>
        </p:spPr>
        <p:txBody>
          <a:bodyPr lIns="0" anchor="ctr">
            <a:noAutofit/>
          </a:bodyPr>
          <a:lstStyle/>
          <a:p>
            <a:pPr lvl="0"/>
            <a:r>
              <a:rPr lang="es-ES" noProof="0"/>
              <a:t>Nombre profesor</a:t>
            </a:r>
            <a:endParaRPr lang="en-US" noProof="0"/>
          </a:p>
        </p:txBody>
      </p:sp>
      <p:pic>
        <p:nvPicPr>
          <p:cNvPr id="76807" name="Gráfico 19">
            <a:extLst>
              <a:ext uri="{FF2B5EF4-FFF2-40B4-BE49-F238E27FC236}">
                <a16:creationId xmlns:a16="http://schemas.microsoft.com/office/drawing/2014/main" id="{22D2F877-C17D-2572-AA22-6BB386B2B17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313" y="336550"/>
            <a:ext cx="17605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48" name="PlaceHolder 4">
            <a:extLst>
              <a:ext uri="{FF2B5EF4-FFF2-40B4-BE49-F238E27FC236}">
                <a16:creationId xmlns:a16="http://schemas.microsoft.com/office/drawing/2014/main" id="{54F2E7FC-67DF-FCC9-E3F8-78C0D343D971}"/>
              </a:ext>
            </a:extLst>
          </p:cNvPr>
          <p:cNvSpPr>
            <a:spLocks noGrp="1"/>
          </p:cNvSpPr>
          <p:nvPr>
            <p:ph type="body" idx="3"/>
          </p:nvPr>
        </p:nvSpPr>
        <p:spPr>
          <a:xfrm>
            <a:off x="341313" y="-1497013"/>
            <a:ext cx="1687512" cy="3978276"/>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576" r:id="rId1"/>
    <p:sldLayoutId id="2147485577" r:id="rId2"/>
    <p:sldLayoutId id="2147485578" r:id="rId3"/>
    <p:sldLayoutId id="2147485579" r:id="rId4"/>
    <p:sldLayoutId id="2147485580" r:id="rId5"/>
    <p:sldLayoutId id="2147485581" r:id="rId6"/>
    <p:sldLayoutId id="2147485582" r:id="rId7"/>
    <p:sldLayoutId id="2147485583" r:id="rId8"/>
    <p:sldLayoutId id="2147485584" r:id="rId9"/>
    <p:sldLayoutId id="2147485585" r:id="rId10"/>
    <p:sldLayoutId id="2147485586" r:id="rId11"/>
    <p:sldLayoutId id="2147485587"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cSld>
    <p:bg>
      <p:bgPr>
        <a:solidFill>
          <a:srgbClr val="CB0017"/>
        </a:solidFill>
        <a:effectLst/>
      </p:bgPr>
    </p:bg>
    <p:spTree>
      <p:nvGrpSpPr>
        <p:cNvPr id="1" name=""/>
        <p:cNvGrpSpPr/>
        <p:nvPr/>
      </p:nvGrpSpPr>
      <p:grpSpPr>
        <a:xfrm>
          <a:off x="0" y="0"/>
          <a:ext cx="0" cy="0"/>
          <a:chOff x="0" y="0"/>
          <a:chExt cx="0" cy="0"/>
        </a:xfrm>
      </p:grpSpPr>
      <p:sp>
        <p:nvSpPr>
          <p:cNvPr id="127" name="Rectángulo 9">
            <a:extLst>
              <a:ext uri="{FF2B5EF4-FFF2-40B4-BE49-F238E27FC236}">
                <a16:creationId xmlns:a16="http://schemas.microsoft.com/office/drawing/2014/main" id="{CC31FA65-8535-9CEA-0C51-1D568B1DEA0B}"/>
              </a:ext>
            </a:extLst>
          </p:cNvPr>
          <p:cNvSpPr/>
          <p:nvPr/>
        </p:nvSpPr>
        <p:spPr>
          <a:xfrm>
            <a:off x="0" y="0"/>
            <a:ext cx="2466975" cy="6858000"/>
          </a:xfrm>
          <a:prstGeom prst="rect">
            <a:avLst/>
          </a:prstGeom>
          <a:solidFill>
            <a:srgbClr val="FFFFFF"/>
          </a:solidFill>
          <a:ln w="12600" cap="flat" cmpd="sng" algn="ctr">
            <a:solidFill>
              <a:srgbClr val="FFFFFF"/>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128" name="Rectángulo 4">
            <a:extLst>
              <a:ext uri="{FF2B5EF4-FFF2-40B4-BE49-F238E27FC236}">
                <a16:creationId xmlns:a16="http://schemas.microsoft.com/office/drawing/2014/main" id="{ACBE83D8-EECD-BD4B-77EA-78BBA3A2DB4D}"/>
              </a:ext>
            </a:extLst>
          </p:cNvPr>
          <p:cNvSpPr/>
          <p:nvPr/>
        </p:nvSpPr>
        <p:spPr>
          <a:xfrm rot="5400000">
            <a:off x="5522913" y="-3055938"/>
            <a:ext cx="2762250" cy="8874125"/>
          </a:xfrm>
          <a:prstGeom prst="rect">
            <a:avLst/>
          </a:prstGeom>
          <a:solidFill>
            <a:srgbClr val="000000"/>
          </a:solidFill>
          <a:ln w="12600" cap="flat" cmpd="sng" algn="ctr">
            <a:noFill/>
            <a:prstDash val="solid"/>
            <a:round/>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129" name="PlaceHolder 1">
            <a:extLst>
              <a:ext uri="{FF2B5EF4-FFF2-40B4-BE49-F238E27FC236}">
                <a16:creationId xmlns:a16="http://schemas.microsoft.com/office/drawing/2014/main" id="{1CE6B3A6-DE10-2176-56DA-D68D52F5C70B}"/>
              </a:ext>
            </a:extLst>
          </p:cNvPr>
          <p:cNvSpPr>
            <a:spLocks noGrp="1"/>
          </p:cNvSpPr>
          <p:nvPr>
            <p:ph type="title"/>
          </p:nvPr>
        </p:nvSpPr>
        <p:spPr>
          <a:xfrm>
            <a:off x="2820988" y="549275"/>
            <a:ext cx="4657725" cy="1141413"/>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Título presentación</a:t>
            </a:r>
            <a:br>
              <a:rPr lang="es-ES" altLang="es-ES"/>
            </a:br>
            <a:r>
              <a:rPr lang="en-US" altLang="es-ES"/>
              <a:t>2ª línea</a:t>
            </a:r>
          </a:p>
        </p:txBody>
      </p:sp>
      <p:sp>
        <p:nvSpPr>
          <p:cNvPr id="130" name="PlaceHolder 2">
            <a:extLst>
              <a:ext uri="{FF2B5EF4-FFF2-40B4-BE49-F238E27FC236}">
                <a16:creationId xmlns:a16="http://schemas.microsoft.com/office/drawing/2014/main" id="{4DBD35F5-720D-C4CA-D388-4CE11828D617}"/>
              </a:ext>
            </a:extLst>
          </p:cNvPr>
          <p:cNvSpPr>
            <a:spLocks noGrp="1"/>
          </p:cNvSpPr>
          <p:nvPr>
            <p:ph type="body" idx="1"/>
          </p:nvPr>
        </p:nvSpPr>
        <p:spPr>
          <a:xfrm>
            <a:off x="2820988" y="2155825"/>
            <a:ext cx="4657725" cy="323850"/>
          </a:xfrm>
          <a:prstGeom prst="rect">
            <a:avLst/>
          </a:prstGeom>
          <a:noFill/>
          <a:ln w="0">
            <a:noFill/>
          </a:ln>
        </p:spPr>
        <p:txBody>
          <a:bodyPr lIns="0" anchor="ctr">
            <a:noAutofit/>
          </a:bodyPr>
          <a:lstStyle/>
          <a:p>
            <a:pPr lvl="0"/>
            <a:r>
              <a:rPr lang="es-ES" noProof="0"/>
              <a:t>Nombre profesor</a:t>
            </a:r>
            <a:endParaRPr lang="en-US" noProof="0"/>
          </a:p>
        </p:txBody>
      </p:sp>
      <p:pic>
        <p:nvPicPr>
          <p:cNvPr id="77830" name="Gráfico 3">
            <a:extLst>
              <a:ext uri="{FF2B5EF4-FFF2-40B4-BE49-F238E27FC236}">
                <a16:creationId xmlns:a16="http://schemas.microsoft.com/office/drawing/2014/main" id="{7ED048DE-E70D-BC18-D561-61C148C89C9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313" y="336550"/>
            <a:ext cx="1757362"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132" name="PlaceHolder 3">
            <a:extLst>
              <a:ext uri="{FF2B5EF4-FFF2-40B4-BE49-F238E27FC236}">
                <a16:creationId xmlns:a16="http://schemas.microsoft.com/office/drawing/2014/main" id="{185716A5-6A73-EE68-46CE-208803CA3CD1}"/>
              </a:ext>
            </a:extLst>
          </p:cNvPr>
          <p:cNvSpPr>
            <a:spLocks noGrp="1"/>
          </p:cNvSpPr>
          <p:nvPr>
            <p:ph type="body" idx="2"/>
          </p:nvPr>
        </p:nvSpPr>
        <p:spPr>
          <a:xfrm>
            <a:off x="2466975" y="2767013"/>
            <a:ext cx="8874125" cy="4103687"/>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133" name="PlaceHolder 4">
            <a:extLst>
              <a:ext uri="{FF2B5EF4-FFF2-40B4-BE49-F238E27FC236}">
                <a16:creationId xmlns:a16="http://schemas.microsoft.com/office/drawing/2014/main" id="{FB783870-CAAF-9381-DEC0-CC329706FD16}"/>
              </a:ext>
            </a:extLst>
          </p:cNvPr>
          <p:cNvSpPr>
            <a:spLocks noGrp="1"/>
          </p:cNvSpPr>
          <p:nvPr>
            <p:ph type="body" idx="3"/>
          </p:nvPr>
        </p:nvSpPr>
        <p:spPr>
          <a:xfrm>
            <a:off x="341313" y="-1497013"/>
            <a:ext cx="1687512" cy="3978276"/>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588" r:id="rId1"/>
    <p:sldLayoutId id="2147485589" r:id="rId2"/>
    <p:sldLayoutId id="2147485590" r:id="rId3"/>
    <p:sldLayoutId id="2147485591" r:id="rId4"/>
    <p:sldLayoutId id="2147485592" r:id="rId5"/>
    <p:sldLayoutId id="2147485593" r:id="rId6"/>
    <p:sldLayoutId id="2147485594" r:id="rId7"/>
    <p:sldLayoutId id="2147485595" r:id="rId8"/>
    <p:sldLayoutId id="2147485596" r:id="rId9"/>
    <p:sldLayoutId id="2147485597" r:id="rId10"/>
    <p:sldLayoutId id="2147485598" r:id="rId11"/>
    <p:sldLayoutId id="2147485599"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0" name="PlaceHolder 1">
            <a:extLst>
              <a:ext uri="{FF2B5EF4-FFF2-40B4-BE49-F238E27FC236}">
                <a16:creationId xmlns:a16="http://schemas.microsoft.com/office/drawing/2014/main" id="{9B928D4A-B0F1-CE33-C105-6D5B37E3A77D}"/>
              </a:ext>
            </a:extLst>
          </p:cNvPr>
          <p:cNvSpPr>
            <a:spLocks noGrp="1"/>
          </p:cNvSpPr>
          <p:nvPr>
            <p:ph type="body"/>
          </p:nvPr>
        </p:nvSpPr>
        <p:spPr>
          <a:xfrm>
            <a:off x="7669213" y="0"/>
            <a:ext cx="4570412" cy="6858000"/>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171" name="PlaceHolder 2">
            <a:extLst>
              <a:ext uri="{FF2B5EF4-FFF2-40B4-BE49-F238E27FC236}">
                <a16:creationId xmlns:a16="http://schemas.microsoft.com/office/drawing/2014/main" id="{6EE9E1E0-B01A-D622-BE39-4148FEFF3A4B}"/>
              </a:ext>
            </a:extLst>
          </p:cNvPr>
          <p:cNvSpPr>
            <a:spLocks noGrp="1"/>
          </p:cNvSpPr>
          <p:nvPr>
            <p:ph type="title" idx="1"/>
          </p:nvPr>
        </p:nvSpPr>
        <p:spPr>
          <a:xfrm>
            <a:off x="1422400" y="558800"/>
            <a:ext cx="5521325" cy="615950"/>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Titular</a:t>
            </a:r>
          </a:p>
        </p:txBody>
      </p:sp>
      <p:sp>
        <p:nvSpPr>
          <p:cNvPr id="172" name="PlaceHolder 3">
            <a:extLst>
              <a:ext uri="{FF2B5EF4-FFF2-40B4-BE49-F238E27FC236}">
                <a16:creationId xmlns:a16="http://schemas.microsoft.com/office/drawing/2014/main" id="{E06B75DC-E163-5846-2225-036FA0F84497}"/>
              </a:ext>
            </a:extLst>
          </p:cNvPr>
          <p:cNvSpPr>
            <a:spLocks noGrp="1"/>
          </p:cNvSpPr>
          <p:nvPr>
            <p:ph type="body" idx="2"/>
          </p:nvPr>
        </p:nvSpPr>
        <p:spPr>
          <a:xfrm>
            <a:off x="1422400" y="2079625"/>
            <a:ext cx="5521325" cy="3700463"/>
          </a:xfrm>
          <a:prstGeom prst="rect">
            <a:avLst/>
          </a:prstGeom>
          <a:noFill/>
          <a:ln w="0">
            <a:noFill/>
          </a:ln>
        </p:spPr>
        <p:txBody>
          <a:bodyPr lIns="0" tIns="0" rIns="0" bIns="0" anchor="t">
            <a:noAutofit/>
          </a:bodyPr>
          <a:lstStyle/>
          <a:p>
            <a:pPr lvl="0"/>
            <a:r>
              <a:rPr lang="en-US" noProof="0"/>
              <a:t>Click to edit Master text styles</a:t>
            </a:r>
          </a:p>
        </p:txBody>
      </p:sp>
      <p:sp>
        <p:nvSpPr>
          <p:cNvPr id="173" name="Rectángulo 9">
            <a:extLst>
              <a:ext uri="{FF2B5EF4-FFF2-40B4-BE49-F238E27FC236}">
                <a16:creationId xmlns:a16="http://schemas.microsoft.com/office/drawing/2014/main" id="{BC1186D1-6DCD-CD13-781A-395645A3A975}"/>
              </a:ext>
            </a:extLst>
          </p:cNvPr>
          <p:cNvSpPr/>
          <p:nvPr/>
        </p:nvSpPr>
        <p:spPr>
          <a:xfrm>
            <a:off x="0" y="0"/>
            <a:ext cx="990600"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174" name="PlaceHolder 4">
            <a:extLst>
              <a:ext uri="{FF2B5EF4-FFF2-40B4-BE49-F238E27FC236}">
                <a16:creationId xmlns:a16="http://schemas.microsoft.com/office/drawing/2014/main" id="{B7ECC454-3F35-B5C1-41C0-F18AB01AAC19}"/>
              </a:ext>
            </a:extLst>
          </p:cNvPr>
          <p:cNvSpPr>
            <a:spLocks noGrp="1"/>
          </p:cNvSpPr>
          <p:nvPr>
            <p:ph type="body" idx="3"/>
          </p:nvPr>
        </p:nvSpPr>
        <p:spPr>
          <a:xfrm>
            <a:off x="7669213" y="6130925"/>
            <a:ext cx="4570412" cy="727075"/>
          </a:xfrm>
          <a:prstGeom prst="rect">
            <a:avLst/>
          </a:prstGeom>
          <a:solidFill>
            <a:srgbClr val="CB0017"/>
          </a:solidFill>
          <a:ln w="0">
            <a:noFill/>
          </a:ln>
        </p:spPr>
        <p:txBody>
          <a:bodyPr vert="horz" wrap="square" lIns="0" tIns="0" rIns="0" bIns="0" numCol="1" anchor="ctr" anchorCtr="0" compatLnSpc="1">
            <a:prstTxWarp prst="textNoShape">
              <a:avLst/>
            </a:prstTxWarp>
            <a:normAutofit/>
          </a:bodyPr>
          <a:lstStyle/>
          <a:p>
            <a:pPr lvl="0"/>
            <a:r>
              <a:rPr lang="es-ES" altLang="es-ES"/>
              <a:t>Créditos foto</a:t>
            </a:r>
            <a:endParaRPr lang="en-US" altLang="es-ES"/>
          </a:p>
        </p:txBody>
      </p:sp>
      <p:pic>
        <p:nvPicPr>
          <p:cNvPr id="78855" name="Gráfico 21">
            <a:extLst>
              <a:ext uri="{FF2B5EF4-FFF2-40B4-BE49-F238E27FC236}">
                <a16:creationId xmlns:a16="http://schemas.microsoft.com/office/drawing/2014/main" id="{5D097178-F9F9-4E0B-4112-24E0458644E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r="79094"/>
          <a:stretch>
            <a:fillRect/>
          </a:stretch>
        </p:blipFill>
        <p:spPr bwMode="auto">
          <a:xfrm>
            <a:off x="341313" y="336550"/>
            <a:ext cx="368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176" name="PlaceHolder 5">
            <a:extLst>
              <a:ext uri="{FF2B5EF4-FFF2-40B4-BE49-F238E27FC236}">
                <a16:creationId xmlns:a16="http://schemas.microsoft.com/office/drawing/2014/main" id="{29954314-A2ED-A3C6-5E85-4C6A4C5C3FCD}"/>
              </a:ext>
            </a:extLst>
          </p:cNvPr>
          <p:cNvSpPr>
            <a:spLocks noGrp="1"/>
          </p:cNvSpPr>
          <p:nvPr>
            <p:ph type="body" idx="4"/>
          </p:nvPr>
        </p:nvSpPr>
        <p:spPr>
          <a:xfrm>
            <a:off x="1422400" y="2614613"/>
            <a:ext cx="5521325" cy="3978275"/>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600" r:id="rId1"/>
    <p:sldLayoutId id="2147485601" r:id="rId2"/>
    <p:sldLayoutId id="2147485602" r:id="rId3"/>
    <p:sldLayoutId id="2147485603" r:id="rId4"/>
    <p:sldLayoutId id="2147485604" r:id="rId5"/>
    <p:sldLayoutId id="2147485605" r:id="rId6"/>
    <p:sldLayoutId id="2147485606" r:id="rId7"/>
    <p:sldLayoutId id="2147485607" r:id="rId8"/>
    <p:sldLayoutId id="2147485608" r:id="rId9"/>
    <p:sldLayoutId id="2147485609" r:id="rId10"/>
    <p:sldLayoutId id="2147485610" r:id="rId11"/>
    <p:sldLayoutId id="2147485611"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cSld>
    <p:bg>
      <p:bgPr>
        <a:solidFill>
          <a:srgbClr val="CB0017"/>
        </a:solidFill>
        <a:effectLst/>
      </p:bgPr>
    </p:bg>
    <p:spTree>
      <p:nvGrpSpPr>
        <p:cNvPr id="1" name=""/>
        <p:cNvGrpSpPr/>
        <p:nvPr/>
      </p:nvGrpSpPr>
      <p:grpSpPr>
        <a:xfrm>
          <a:off x="0" y="0"/>
          <a:ext cx="0" cy="0"/>
          <a:chOff x="0" y="0"/>
          <a:chExt cx="0" cy="0"/>
        </a:xfrm>
      </p:grpSpPr>
      <p:sp>
        <p:nvSpPr>
          <p:cNvPr id="680" name="Rectángulo 9">
            <a:extLst>
              <a:ext uri="{FF2B5EF4-FFF2-40B4-BE49-F238E27FC236}">
                <a16:creationId xmlns:a16="http://schemas.microsoft.com/office/drawing/2014/main" id="{11C3033A-81A5-530A-DEF5-A0FD154F4EF3}"/>
              </a:ext>
            </a:extLst>
          </p:cNvPr>
          <p:cNvSpPr/>
          <p:nvPr/>
        </p:nvSpPr>
        <p:spPr>
          <a:xfrm>
            <a:off x="0" y="0"/>
            <a:ext cx="2466975" cy="6858000"/>
          </a:xfrm>
          <a:prstGeom prst="rect">
            <a:avLst/>
          </a:prstGeom>
          <a:solidFill>
            <a:srgbClr val="FFFFFF"/>
          </a:solidFill>
          <a:ln w="12600" cap="flat" cmpd="sng" algn="ctr">
            <a:solidFill>
              <a:srgbClr val="FFFFFF"/>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681" name="Rectángulo 4">
            <a:extLst>
              <a:ext uri="{FF2B5EF4-FFF2-40B4-BE49-F238E27FC236}">
                <a16:creationId xmlns:a16="http://schemas.microsoft.com/office/drawing/2014/main" id="{C9A089C9-977F-15F1-B5C0-50C45394D323}"/>
              </a:ext>
            </a:extLst>
          </p:cNvPr>
          <p:cNvSpPr/>
          <p:nvPr/>
        </p:nvSpPr>
        <p:spPr>
          <a:xfrm rot="5400000">
            <a:off x="5522913" y="-3055938"/>
            <a:ext cx="2762250" cy="8874125"/>
          </a:xfrm>
          <a:prstGeom prst="rect">
            <a:avLst/>
          </a:prstGeom>
          <a:solidFill>
            <a:srgbClr val="000000"/>
          </a:solidFill>
          <a:ln w="12600" cap="flat" cmpd="sng" algn="ctr">
            <a:noFill/>
            <a:prstDash val="solid"/>
            <a:round/>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682" name="PlaceHolder 1">
            <a:extLst>
              <a:ext uri="{FF2B5EF4-FFF2-40B4-BE49-F238E27FC236}">
                <a16:creationId xmlns:a16="http://schemas.microsoft.com/office/drawing/2014/main" id="{7CC67286-C835-3EBB-6DD1-48CC1DE40D4F}"/>
              </a:ext>
            </a:extLst>
          </p:cNvPr>
          <p:cNvSpPr>
            <a:spLocks noGrp="1"/>
          </p:cNvSpPr>
          <p:nvPr>
            <p:ph type="title"/>
          </p:nvPr>
        </p:nvSpPr>
        <p:spPr>
          <a:xfrm>
            <a:off x="2820988" y="549275"/>
            <a:ext cx="4657725" cy="1141413"/>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Título presentación</a:t>
            </a:r>
            <a:br>
              <a:rPr lang="es-ES" altLang="es-ES"/>
            </a:br>
            <a:r>
              <a:rPr lang="en-US" altLang="es-ES"/>
              <a:t>2ª línea</a:t>
            </a:r>
          </a:p>
        </p:txBody>
      </p:sp>
      <p:sp>
        <p:nvSpPr>
          <p:cNvPr id="683" name="PlaceHolder 2">
            <a:extLst>
              <a:ext uri="{FF2B5EF4-FFF2-40B4-BE49-F238E27FC236}">
                <a16:creationId xmlns:a16="http://schemas.microsoft.com/office/drawing/2014/main" id="{F0FE1546-B7FF-276B-9599-8BF6E6D9BC7E}"/>
              </a:ext>
            </a:extLst>
          </p:cNvPr>
          <p:cNvSpPr>
            <a:spLocks noGrp="1"/>
          </p:cNvSpPr>
          <p:nvPr>
            <p:ph type="body" idx="1"/>
          </p:nvPr>
        </p:nvSpPr>
        <p:spPr>
          <a:xfrm>
            <a:off x="2820988" y="2155825"/>
            <a:ext cx="4657725" cy="323850"/>
          </a:xfrm>
          <a:prstGeom prst="rect">
            <a:avLst/>
          </a:prstGeom>
          <a:noFill/>
          <a:ln w="0">
            <a:noFill/>
          </a:ln>
        </p:spPr>
        <p:txBody>
          <a:bodyPr lIns="0" anchor="ctr">
            <a:noAutofit/>
          </a:bodyPr>
          <a:lstStyle/>
          <a:p>
            <a:pPr lvl="0"/>
            <a:r>
              <a:rPr lang="es-ES" noProof="0"/>
              <a:t>Nombre profesor</a:t>
            </a:r>
            <a:endParaRPr lang="en-US" noProof="0"/>
          </a:p>
        </p:txBody>
      </p:sp>
      <p:pic>
        <p:nvPicPr>
          <p:cNvPr id="79878" name="Gráfico 3">
            <a:extLst>
              <a:ext uri="{FF2B5EF4-FFF2-40B4-BE49-F238E27FC236}">
                <a16:creationId xmlns:a16="http://schemas.microsoft.com/office/drawing/2014/main" id="{4CE6F8AB-D622-6F9B-163E-337E67E60FE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313" y="336550"/>
            <a:ext cx="1757362"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685" name="PlaceHolder 3">
            <a:extLst>
              <a:ext uri="{FF2B5EF4-FFF2-40B4-BE49-F238E27FC236}">
                <a16:creationId xmlns:a16="http://schemas.microsoft.com/office/drawing/2014/main" id="{2BC10C68-509D-1647-E566-AB27B5D16C71}"/>
              </a:ext>
            </a:extLst>
          </p:cNvPr>
          <p:cNvSpPr>
            <a:spLocks noGrp="1"/>
          </p:cNvSpPr>
          <p:nvPr>
            <p:ph type="body" idx="2"/>
          </p:nvPr>
        </p:nvSpPr>
        <p:spPr>
          <a:xfrm>
            <a:off x="2466975" y="2767013"/>
            <a:ext cx="8874125" cy="4103687"/>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686" name="PlaceHolder 4">
            <a:extLst>
              <a:ext uri="{FF2B5EF4-FFF2-40B4-BE49-F238E27FC236}">
                <a16:creationId xmlns:a16="http://schemas.microsoft.com/office/drawing/2014/main" id="{96C2806A-13DF-1695-0D18-334DD35703F5}"/>
              </a:ext>
            </a:extLst>
          </p:cNvPr>
          <p:cNvSpPr>
            <a:spLocks noGrp="1"/>
          </p:cNvSpPr>
          <p:nvPr>
            <p:ph type="body" idx="3"/>
          </p:nvPr>
        </p:nvSpPr>
        <p:spPr>
          <a:xfrm>
            <a:off x="341313" y="-1497013"/>
            <a:ext cx="1687512" cy="3978276"/>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612" r:id="rId1"/>
    <p:sldLayoutId id="2147485613" r:id="rId2"/>
    <p:sldLayoutId id="2147485614" r:id="rId3"/>
    <p:sldLayoutId id="2147485615" r:id="rId4"/>
    <p:sldLayoutId id="2147485616" r:id="rId5"/>
    <p:sldLayoutId id="2147485617" r:id="rId6"/>
    <p:sldLayoutId id="2147485618" r:id="rId7"/>
    <p:sldLayoutId id="2147485619" r:id="rId8"/>
    <p:sldLayoutId id="2147485620" r:id="rId9"/>
    <p:sldLayoutId id="2147485621" r:id="rId10"/>
    <p:sldLayoutId id="2147485622" r:id="rId11"/>
    <p:sldLayoutId id="2147485623"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7" name="PlaceHolder 1">
            <a:extLst>
              <a:ext uri="{FF2B5EF4-FFF2-40B4-BE49-F238E27FC236}">
                <a16:creationId xmlns:a16="http://schemas.microsoft.com/office/drawing/2014/main" id="{1A94A734-8950-25FD-9B6B-03AF763F33C6}"/>
              </a:ext>
            </a:extLst>
          </p:cNvPr>
          <p:cNvSpPr>
            <a:spLocks noGrp="1"/>
          </p:cNvSpPr>
          <p:nvPr>
            <p:ph type="body"/>
          </p:nvPr>
        </p:nvSpPr>
        <p:spPr>
          <a:xfrm>
            <a:off x="7669213" y="0"/>
            <a:ext cx="4570412" cy="6858000"/>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638" name="PlaceHolder 2">
            <a:extLst>
              <a:ext uri="{FF2B5EF4-FFF2-40B4-BE49-F238E27FC236}">
                <a16:creationId xmlns:a16="http://schemas.microsoft.com/office/drawing/2014/main" id="{92B1828E-C6DE-DAD2-F3D6-A723AD1D5109}"/>
              </a:ext>
            </a:extLst>
          </p:cNvPr>
          <p:cNvSpPr>
            <a:spLocks noGrp="1"/>
          </p:cNvSpPr>
          <p:nvPr>
            <p:ph type="title" idx="1"/>
          </p:nvPr>
        </p:nvSpPr>
        <p:spPr>
          <a:xfrm>
            <a:off x="1422400" y="558800"/>
            <a:ext cx="5521325" cy="615950"/>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Titular</a:t>
            </a:r>
          </a:p>
        </p:txBody>
      </p:sp>
      <p:sp>
        <p:nvSpPr>
          <p:cNvPr id="639" name="PlaceHolder 3">
            <a:extLst>
              <a:ext uri="{FF2B5EF4-FFF2-40B4-BE49-F238E27FC236}">
                <a16:creationId xmlns:a16="http://schemas.microsoft.com/office/drawing/2014/main" id="{2C70D3C7-C590-4AF1-DF41-FBD1825C9637}"/>
              </a:ext>
            </a:extLst>
          </p:cNvPr>
          <p:cNvSpPr>
            <a:spLocks noGrp="1"/>
          </p:cNvSpPr>
          <p:nvPr>
            <p:ph type="body" idx="2"/>
          </p:nvPr>
        </p:nvSpPr>
        <p:spPr>
          <a:xfrm>
            <a:off x="1422400" y="2079625"/>
            <a:ext cx="5521325" cy="3700463"/>
          </a:xfrm>
          <a:prstGeom prst="rect">
            <a:avLst/>
          </a:prstGeom>
          <a:noFill/>
          <a:ln w="0">
            <a:noFill/>
          </a:ln>
        </p:spPr>
        <p:txBody>
          <a:bodyPr lIns="0" tIns="0" rIns="0" bIns="0" anchor="t">
            <a:noAutofit/>
          </a:bodyPr>
          <a:lstStyle/>
          <a:p>
            <a:pPr lvl="0"/>
            <a:r>
              <a:rPr lang="en-US" noProof="0"/>
              <a:t>Click to edit Master text styles</a:t>
            </a:r>
          </a:p>
        </p:txBody>
      </p:sp>
      <p:sp>
        <p:nvSpPr>
          <p:cNvPr id="640" name="Rectángulo 9">
            <a:extLst>
              <a:ext uri="{FF2B5EF4-FFF2-40B4-BE49-F238E27FC236}">
                <a16:creationId xmlns:a16="http://schemas.microsoft.com/office/drawing/2014/main" id="{A5591726-6E61-31DE-CD38-DAEA32C51555}"/>
              </a:ext>
            </a:extLst>
          </p:cNvPr>
          <p:cNvSpPr/>
          <p:nvPr/>
        </p:nvSpPr>
        <p:spPr>
          <a:xfrm>
            <a:off x="0" y="0"/>
            <a:ext cx="990600"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641" name="PlaceHolder 4">
            <a:extLst>
              <a:ext uri="{FF2B5EF4-FFF2-40B4-BE49-F238E27FC236}">
                <a16:creationId xmlns:a16="http://schemas.microsoft.com/office/drawing/2014/main" id="{3FA682C0-1233-A838-7F81-6384AFECA867}"/>
              </a:ext>
            </a:extLst>
          </p:cNvPr>
          <p:cNvSpPr>
            <a:spLocks noGrp="1"/>
          </p:cNvSpPr>
          <p:nvPr>
            <p:ph type="body" idx="3"/>
          </p:nvPr>
        </p:nvSpPr>
        <p:spPr>
          <a:xfrm>
            <a:off x="7669213" y="6130925"/>
            <a:ext cx="4570412" cy="727075"/>
          </a:xfrm>
          <a:prstGeom prst="rect">
            <a:avLst/>
          </a:prstGeom>
          <a:solidFill>
            <a:srgbClr val="CB0017"/>
          </a:solidFill>
          <a:ln w="0">
            <a:noFill/>
          </a:ln>
        </p:spPr>
        <p:txBody>
          <a:bodyPr vert="horz" wrap="square" lIns="0" tIns="0" rIns="0" bIns="0" numCol="1" anchor="ctr" anchorCtr="0" compatLnSpc="1">
            <a:prstTxWarp prst="textNoShape">
              <a:avLst/>
            </a:prstTxWarp>
            <a:normAutofit/>
          </a:bodyPr>
          <a:lstStyle/>
          <a:p>
            <a:pPr lvl="0"/>
            <a:r>
              <a:rPr lang="es-ES" altLang="es-ES"/>
              <a:t>Créditos foto</a:t>
            </a:r>
            <a:endParaRPr lang="en-US" altLang="es-ES"/>
          </a:p>
        </p:txBody>
      </p:sp>
      <p:pic>
        <p:nvPicPr>
          <p:cNvPr id="80903" name="Gráfico 21">
            <a:extLst>
              <a:ext uri="{FF2B5EF4-FFF2-40B4-BE49-F238E27FC236}">
                <a16:creationId xmlns:a16="http://schemas.microsoft.com/office/drawing/2014/main" id="{F91EF852-D09A-CB3C-B9D6-F691132D697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r="79094"/>
          <a:stretch>
            <a:fillRect/>
          </a:stretch>
        </p:blipFill>
        <p:spPr bwMode="auto">
          <a:xfrm>
            <a:off x="341313" y="336550"/>
            <a:ext cx="368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643" name="PlaceHolder 5">
            <a:extLst>
              <a:ext uri="{FF2B5EF4-FFF2-40B4-BE49-F238E27FC236}">
                <a16:creationId xmlns:a16="http://schemas.microsoft.com/office/drawing/2014/main" id="{3B024980-8820-5333-D65C-213A25573177}"/>
              </a:ext>
            </a:extLst>
          </p:cNvPr>
          <p:cNvSpPr>
            <a:spLocks noGrp="1"/>
          </p:cNvSpPr>
          <p:nvPr>
            <p:ph type="body" idx="4"/>
          </p:nvPr>
        </p:nvSpPr>
        <p:spPr>
          <a:xfrm>
            <a:off x="1422400" y="2614613"/>
            <a:ext cx="5521325" cy="3978275"/>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5624" r:id="rId1"/>
    <p:sldLayoutId id="2147485625" r:id="rId2"/>
    <p:sldLayoutId id="2147485626" r:id="rId3"/>
    <p:sldLayoutId id="2147485627" r:id="rId4"/>
    <p:sldLayoutId id="2147485628" r:id="rId5"/>
    <p:sldLayoutId id="2147485629" r:id="rId6"/>
    <p:sldLayoutId id="2147485630" r:id="rId7"/>
    <p:sldLayoutId id="2147485631" r:id="rId8"/>
    <p:sldLayoutId id="2147485632" r:id="rId9"/>
    <p:sldLayoutId id="2147485633" r:id="rId10"/>
    <p:sldLayoutId id="2147485634" r:id="rId11"/>
    <p:sldLayoutId id="2147485635"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CB0017"/>
        </a:solidFill>
        <a:effectLst/>
      </p:bgPr>
    </p:bg>
    <p:spTree>
      <p:nvGrpSpPr>
        <p:cNvPr id="1" name=""/>
        <p:cNvGrpSpPr/>
        <p:nvPr/>
      </p:nvGrpSpPr>
      <p:grpSpPr>
        <a:xfrm>
          <a:off x="0" y="0"/>
          <a:ext cx="0" cy="0"/>
          <a:chOff x="0" y="0"/>
          <a:chExt cx="0" cy="0"/>
        </a:xfrm>
      </p:grpSpPr>
      <p:sp>
        <p:nvSpPr>
          <p:cNvPr id="680" name="Rectángulo 9">
            <a:extLst>
              <a:ext uri="{FF2B5EF4-FFF2-40B4-BE49-F238E27FC236}">
                <a16:creationId xmlns:a16="http://schemas.microsoft.com/office/drawing/2014/main" id="{7F2BB2FD-E71C-82B9-E5DC-2CC0CBED4C5D}"/>
              </a:ext>
            </a:extLst>
          </p:cNvPr>
          <p:cNvSpPr/>
          <p:nvPr/>
        </p:nvSpPr>
        <p:spPr>
          <a:xfrm>
            <a:off x="0" y="0"/>
            <a:ext cx="2466975" cy="6858000"/>
          </a:xfrm>
          <a:prstGeom prst="rect">
            <a:avLst/>
          </a:prstGeom>
          <a:solidFill>
            <a:srgbClr val="FFFFFF"/>
          </a:solidFill>
          <a:ln w="12600" cap="flat" cmpd="sng" algn="ctr">
            <a:solidFill>
              <a:srgbClr val="FFFFFF"/>
            </a:solidFill>
            <a:prstDash val="solid"/>
            <a:miter lim="1000000"/>
            <a:headEnd type="none" w="med" len="med"/>
            <a:tailEnd type="none" w="med" len="med"/>
          </a:ln>
        </p:spPr>
        <p:txBody>
          <a:bodyPr/>
          <a:lstStyle/>
          <a:p>
            <a:pPr fontAlgn="auto"/>
            <a:endParaRPr>
              <a:ln w="9525" cap="flat" cmpd="sng" algn="ctr">
                <a:noFill/>
                <a:prstDash val="solid"/>
                <a:round/>
                <a:headEnd type="none" w="med" len="med"/>
                <a:tailEnd type="none" w="med" len="med"/>
              </a:ln>
              <a:latin typeface="Arial"/>
              <a:cs typeface="DejaVu Sans"/>
              <a:sym typeface="Wingdings"/>
            </a:endParaRPr>
          </a:p>
        </p:txBody>
      </p:sp>
      <p:sp>
        <p:nvSpPr>
          <p:cNvPr id="681" name="Rectángulo 4">
            <a:extLst>
              <a:ext uri="{FF2B5EF4-FFF2-40B4-BE49-F238E27FC236}">
                <a16:creationId xmlns:a16="http://schemas.microsoft.com/office/drawing/2014/main" id="{FA3FCEE0-41D2-E533-5D88-8F7FDD54B2DF}"/>
              </a:ext>
            </a:extLst>
          </p:cNvPr>
          <p:cNvSpPr/>
          <p:nvPr/>
        </p:nvSpPr>
        <p:spPr>
          <a:xfrm rot="5400000">
            <a:off x="5522913" y="-3055938"/>
            <a:ext cx="2762250" cy="8874125"/>
          </a:xfrm>
          <a:prstGeom prst="rect">
            <a:avLst/>
          </a:prstGeom>
          <a:solidFill>
            <a:srgbClr val="000000"/>
          </a:solidFill>
          <a:ln w="12600" cap="flat" cmpd="sng" algn="ctr">
            <a:noFill/>
            <a:prstDash val="solid"/>
            <a:round/>
            <a:headEnd type="none" w="med" len="med"/>
            <a:tailEnd type="none" w="med" len="med"/>
          </a:ln>
        </p:spPr>
        <p:txBody>
          <a:bodyPr/>
          <a:lstStyle/>
          <a:p>
            <a:pPr fontAlgn="auto"/>
            <a:endParaRPr>
              <a:ln w="9525" cap="flat" cmpd="sng" algn="ctr">
                <a:noFill/>
                <a:prstDash val="solid"/>
                <a:round/>
                <a:headEnd type="none" w="med" len="med"/>
                <a:tailEnd type="none" w="med" len="med"/>
              </a:ln>
              <a:latin typeface="Arial"/>
              <a:cs typeface="DejaVu Sans"/>
              <a:sym typeface="Wingdings"/>
            </a:endParaRPr>
          </a:p>
        </p:txBody>
      </p:sp>
      <p:sp>
        <p:nvSpPr>
          <p:cNvPr id="682" name="PlaceHolder 1">
            <a:extLst>
              <a:ext uri="{FF2B5EF4-FFF2-40B4-BE49-F238E27FC236}">
                <a16:creationId xmlns:a16="http://schemas.microsoft.com/office/drawing/2014/main" id="{69A95F8D-6BDC-9ADD-0ECB-B12B5AD81166}"/>
              </a:ext>
            </a:extLst>
          </p:cNvPr>
          <p:cNvSpPr>
            <a:spLocks noGrp="1"/>
          </p:cNvSpPr>
          <p:nvPr>
            <p:ph type="title"/>
          </p:nvPr>
        </p:nvSpPr>
        <p:spPr>
          <a:xfrm>
            <a:off x="2820988" y="549275"/>
            <a:ext cx="4657725" cy="1141413"/>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Título presentación</a:t>
            </a:r>
            <a:br>
              <a:rPr lang="es-ES" altLang="es-ES"/>
            </a:br>
            <a:r>
              <a:rPr lang="en-US" altLang="es-ES"/>
              <a:t>2ª línea</a:t>
            </a:r>
          </a:p>
        </p:txBody>
      </p:sp>
      <p:sp>
        <p:nvSpPr>
          <p:cNvPr id="683" name="PlaceHolder 2">
            <a:extLst>
              <a:ext uri="{FF2B5EF4-FFF2-40B4-BE49-F238E27FC236}">
                <a16:creationId xmlns:a16="http://schemas.microsoft.com/office/drawing/2014/main" id="{D26B45C8-8A6B-443D-2D28-4DB7B165DDD4}"/>
              </a:ext>
            </a:extLst>
          </p:cNvPr>
          <p:cNvSpPr>
            <a:spLocks noGrp="1"/>
          </p:cNvSpPr>
          <p:nvPr>
            <p:ph type="body" idx="1"/>
          </p:nvPr>
        </p:nvSpPr>
        <p:spPr>
          <a:xfrm>
            <a:off x="2820988" y="2155825"/>
            <a:ext cx="4657725" cy="323850"/>
          </a:xfrm>
          <a:prstGeom prst="rect">
            <a:avLst/>
          </a:prstGeom>
          <a:noFill/>
          <a:ln w="0">
            <a:noFill/>
          </a:ln>
        </p:spPr>
        <p:txBody>
          <a:bodyPr lIns="0" anchor="ctr">
            <a:noAutofit/>
          </a:bodyPr>
          <a:lstStyle/>
          <a:p>
            <a:pPr lvl="0"/>
            <a:r>
              <a:rPr lang="es-ES" noProof="0"/>
              <a:t>Nombre profesor</a:t>
            </a:r>
            <a:endParaRPr lang="en-US" noProof="0"/>
          </a:p>
        </p:txBody>
      </p:sp>
      <p:pic>
        <p:nvPicPr>
          <p:cNvPr id="17414" name="Gráfico 3">
            <a:extLst>
              <a:ext uri="{FF2B5EF4-FFF2-40B4-BE49-F238E27FC236}">
                <a16:creationId xmlns:a16="http://schemas.microsoft.com/office/drawing/2014/main" id="{E97BEC77-5234-E442-1374-F5F07775815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313" y="336550"/>
            <a:ext cx="1757362"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685" name="PlaceHolder 3">
            <a:extLst>
              <a:ext uri="{FF2B5EF4-FFF2-40B4-BE49-F238E27FC236}">
                <a16:creationId xmlns:a16="http://schemas.microsoft.com/office/drawing/2014/main" id="{C1DA1DCA-111B-C776-AF29-2477135D4EB8}"/>
              </a:ext>
            </a:extLst>
          </p:cNvPr>
          <p:cNvSpPr>
            <a:spLocks noGrp="1"/>
          </p:cNvSpPr>
          <p:nvPr>
            <p:ph type="body" idx="2"/>
          </p:nvPr>
        </p:nvSpPr>
        <p:spPr>
          <a:xfrm>
            <a:off x="2466975" y="2767013"/>
            <a:ext cx="8874125" cy="4103687"/>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686" name="PlaceHolder 4">
            <a:extLst>
              <a:ext uri="{FF2B5EF4-FFF2-40B4-BE49-F238E27FC236}">
                <a16:creationId xmlns:a16="http://schemas.microsoft.com/office/drawing/2014/main" id="{D4C1D217-1DF2-1CEF-444D-B315D0317ACD}"/>
              </a:ext>
            </a:extLst>
          </p:cNvPr>
          <p:cNvSpPr>
            <a:spLocks noGrp="1"/>
          </p:cNvSpPr>
          <p:nvPr>
            <p:ph type="body" idx="3"/>
          </p:nvPr>
        </p:nvSpPr>
        <p:spPr>
          <a:xfrm>
            <a:off x="341313" y="-1497013"/>
            <a:ext cx="1687512" cy="3978276"/>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4880" r:id="rId1"/>
    <p:sldLayoutId id="2147484881" r:id="rId2"/>
    <p:sldLayoutId id="2147484882" r:id="rId3"/>
    <p:sldLayoutId id="2147484883" r:id="rId4"/>
    <p:sldLayoutId id="2147484884" r:id="rId5"/>
    <p:sldLayoutId id="2147484885" r:id="rId6"/>
    <p:sldLayoutId id="2147484886" r:id="rId7"/>
    <p:sldLayoutId id="2147484887" r:id="rId8"/>
    <p:sldLayoutId id="2147484888" r:id="rId9"/>
    <p:sldLayoutId id="2147484889" r:id="rId10"/>
    <p:sldLayoutId id="2147484890" r:id="rId11"/>
    <p:sldLayoutId id="2147484891"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 name="Rectángulo 2">
            <a:extLst>
              <a:ext uri="{FF2B5EF4-FFF2-40B4-BE49-F238E27FC236}">
                <a16:creationId xmlns:a16="http://schemas.microsoft.com/office/drawing/2014/main" id="{C1A2BBEC-FAF0-CD79-9C13-0529830B4A36}"/>
              </a:ext>
            </a:extLst>
          </p:cNvPr>
          <p:cNvSpPr/>
          <p:nvPr/>
        </p:nvSpPr>
        <p:spPr>
          <a:xfrm>
            <a:off x="996950" y="0"/>
            <a:ext cx="9531350" cy="6858000"/>
          </a:xfrm>
          <a:prstGeom prst="rect">
            <a:avLst/>
          </a:prstGeom>
          <a:solidFill>
            <a:srgbClr val="CB0017"/>
          </a:solidFill>
          <a:ln w="12600" cap="flat" cmpd="sng" algn="ctr">
            <a:noFill/>
            <a:prstDash val="solid"/>
            <a:round/>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594" name="Rectángulo 8">
            <a:extLst>
              <a:ext uri="{FF2B5EF4-FFF2-40B4-BE49-F238E27FC236}">
                <a16:creationId xmlns:a16="http://schemas.microsoft.com/office/drawing/2014/main" id="{ADCE23C6-A163-0D49-1FBF-003E024FF793}"/>
              </a:ext>
            </a:extLst>
          </p:cNvPr>
          <p:cNvSpPr/>
          <p:nvPr/>
        </p:nvSpPr>
        <p:spPr>
          <a:xfrm>
            <a:off x="0" y="0"/>
            <a:ext cx="990600"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595" name="PlaceHolder 1">
            <a:extLst>
              <a:ext uri="{FF2B5EF4-FFF2-40B4-BE49-F238E27FC236}">
                <a16:creationId xmlns:a16="http://schemas.microsoft.com/office/drawing/2014/main" id="{50A318D9-B08D-05A3-ED8A-A1D2E1DF8F44}"/>
              </a:ext>
            </a:extLst>
          </p:cNvPr>
          <p:cNvSpPr>
            <a:spLocks noGrp="1"/>
          </p:cNvSpPr>
          <p:nvPr>
            <p:ph type="body"/>
          </p:nvPr>
        </p:nvSpPr>
        <p:spPr>
          <a:xfrm>
            <a:off x="1466850" y="1714500"/>
            <a:ext cx="7867650" cy="733425"/>
          </a:xfrm>
          <a:prstGeom prst="rect">
            <a:avLst/>
          </a:prstGeom>
          <a:noFill/>
          <a:ln w="0">
            <a:noFill/>
          </a:ln>
        </p:spPr>
        <p:txBody>
          <a:bodyPr lIns="0" tIns="0" rIns="0" bIns="0" anchor="t">
            <a:normAutofit/>
          </a:bodyPr>
          <a:lstStyle/>
          <a:p>
            <a:pPr lvl="0"/>
            <a:r>
              <a:rPr lang="es-ES" noProof="0"/>
              <a:t>Textos</a:t>
            </a:r>
            <a:endParaRPr lang="en-US" noProof="0"/>
          </a:p>
        </p:txBody>
      </p:sp>
      <p:sp>
        <p:nvSpPr>
          <p:cNvPr id="596" name="PlaceHolder 2">
            <a:extLst>
              <a:ext uri="{FF2B5EF4-FFF2-40B4-BE49-F238E27FC236}">
                <a16:creationId xmlns:a16="http://schemas.microsoft.com/office/drawing/2014/main" id="{18E4FB62-D35F-12F7-2AFE-18BB03F843D5}"/>
              </a:ext>
            </a:extLst>
          </p:cNvPr>
          <p:cNvSpPr>
            <a:spLocks noGrp="1"/>
          </p:cNvSpPr>
          <p:nvPr>
            <p:ph type="body" idx="1"/>
          </p:nvPr>
        </p:nvSpPr>
        <p:spPr>
          <a:xfrm>
            <a:off x="1466850" y="4398963"/>
            <a:ext cx="2916238" cy="1897062"/>
          </a:xfrm>
          <a:prstGeom prst="rect">
            <a:avLst/>
          </a:prstGeom>
          <a:noFill/>
          <a:ln w="0">
            <a:noFill/>
          </a:ln>
        </p:spPr>
        <p:txBody>
          <a:bodyPr lIns="0" tIns="0" rIns="0" bIns="0" anchor="t">
            <a:normAutofit/>
          </a:bodyPr>
          <a:lstStyle/>
          <a:p>
            <a:pPr lvl="0"/>
            <a:r>
              <a:rPr lang="es-ES" noProof="0"/>
              <a:t>Textos</a:t>
            </a:r>
            <a:endParaRPr lang="en-US" noProof="0"/>
          </a:p>
        </p:txBody>
      </p:sp>
      <p:sp>
        <p:nvSpPr>
          <p:cNvPr id="597" name="PlaceHolder 3">
            <a:extLst>
              <a:ext uri="{FF2B5EF4-FFF2-40B4-BE49-F238E27FC236}">
                <a16:creationId xmlns:a16="http://schemas.microsoft.com/office/drawing/2014/main" id="{943FC118-693A-839B-4F8D-14DC275C523B}"/>
              </a:ext>
            </a:extLst>
          </p:cNvPr>
          <p:cNvSpPr>
            <a:spLocks noGrp="1"/>
          </p:cNvSpPr>
          <p:nvPr>
            <p:ph type="body" idx="2"/>
          </p:nvPr>
        </p:nvSpPr>
        <p:spPr>
          <a:xfrm>
            <a:off x="4946650" y="4398963"/>
            <a:ext cx="2916238" cy="236537"/>
          </a:xfrm>
          <a:prstGeom prst="rect">
            <a:avLst/>
          </a:prstGeom>
          <a:noFill/>
          <a:ln w="0">
            <a:noFill/>
          </a:ln>
        </p:spPr>
        <p:txBody>
          <a:bodyPr lIns="0" tIns="0" rIns="0" bIns="0" anchor="t">
            <a:normAutofit/>
          </a:bodyPr>
          <a:lstStyle/>
          <a:p>
            <a:pPr lvl="0"/>
            <a:r>
              <a:rPr lang="es-ES" noProof="0"/>
              <a:t>Contacto</a:t>
            </a:r>
            <a:endParaRPr lang="en-US" noProof="0"/>
          </a:p>
        </p:txBody>
      </p:sp>
      <p:sp>
        <p:nvSpPr>
          <p:cNvPr id="598" name="PlaceHolder 4">
            <a:extLst>
              <a:ext uri="{FF2B5EF4-FFF2-40B4-BE49-F238E27FC236}">
                <a16:creationId xmlns:a16="http://schemas.microsoft.com/office/drawing/2014/main" id="{1E26DFFF-8866-E2E6-E8E2-91EDE84BA6B2}"/>
              </a:ext>
            </a:extLst>
          </p:cNvPr>
          <p:cNvSpPr>
            <a:spLocks noGrp="1"/>
          </p:cNvSpPr>
          <p:nvPr>
            <p:ph type="body" idx="3"/>
          </p:nvPr>
        </p:nvSpPr>
        <p:spPr>
          <a:xfrm>
            <a:off x="4946650" y="4754563"/>
            <a:ext cx="2916238" cy="1541462"/>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s-ES" altLang="es-ES"/>
              <a:t>Nombre</a:t>
            </a:r>
            <a:endParaRPr lang="en-US" altLang="es-ES"/>
          </a:p>
          <a:p>
            <a:pPr lvl="0"/>
            <a:r>
              <a:rPr lang="es-ES" altLang="es-ES"/>
              <a:t>Email</a:t>
            </a:r>
            <a:endParaRPr lang="en-US" altLang="es-ES"/>
          </a:p>
          <a:p>
            <a:pPr lvl="0"/>
            <a:r>
              <a:rPr lang="es-ES" altLang="es-ES"/>
              <a:t>Teléfono</a:t>
            </a:r>
            <a:endParaRPr lang="en-US" altLang="es-ES"/>
          </a:p>
          <a:p>
            <a:pPr lvl="0"/>
            <a:endParaRPr lang="en-US" altLang="es-ES"/>
          </a:p>
          <a:p>
            <a:pPr lvl="0"/>
            <a:r>
              <a:rPr lang="es-ES" altLang="es-ES"/>
              <a:t>Dirección</a:t>
            </a:r>
            <a:endParaRPr lang="en-US" altLang="es-ES"/>
          </a:p>
        </p:txBody>
      </p:sp>
      <p:pic>
        <p:nvPicPr>
          <p:cNvPr id="81928" name="Gráfico 3">
            <a:extLst>
              <a:ext uri="{FF2B5EF4-FFF2-40B4-BE49-F238E27FC236}">
                <a16:creationId xmlns:a16="http://schemas.microsoft.com/office/drawing/2014/main" id="{5D723891-D1E7-D635-F3CA-E6EF62B6B6C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r="79094"/>
          <a:stretch>
            <a:fillRect/>
          </a:stretch>
        </p:blipFill>
        <p:spPr bwMode="auto">
          <a:xfrm>
            <a:off x="341313" y="336550"/>
            <a:ext cx="368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600" name="PlaceHolder 5">
            <a:extLst>
              <a:ext uri="{FF2B5EF4-FFF2-40B4-BE49-F238E27FC236}">
                <a16:creationId xmlns:a16="http://schemas.microsoft.com/office/drawing/2014/main" id="{114A4AB4-3B0D-5519-06D8-BD4B1E268533}"/>
              </a:ext>
            </a:extLst>
          </p:cNvPr>
          <p:cNvSpPr>
            <a:spLocks noGrp="1"/>
          </p:cNvSpPr>
          <p:nvPr>
            <p:ph type="title" idx="4"/>
          </p:nvPr>
        </p:nvSpPr>
        <p:spPr>
          <a:xfrm>
            <a:off x="609600" y="273050"/>
            <a:ext cx="10972800" cy="1144588"/>
          </a:xfrm>
          <a:prstGeom prst="rect">
            <a:avLst/>
          </a:prstGeom>
          <a:noFill/>
          <a:ln w="0">
            <a:noFill/>
          </a:ln>
        </p:spPr>
        <p:txBody>
          <a:bodyPr vert="horz" wrap="square" lIns="0" tIns="0" rIns="0" bIns="0" numCol="1" anchor="ctr" anchorCtr="0" compatLnSpc="1">
            <a:prstTxWarp prst="textNoShape">
              <a:avLst/>
            </a:prstTxWarp>
            <a:noAutofit/>
          </a:bodyPr>
          <a:lstStyle/>
          <a:p>
            <a:pPr lvl="0"/>
            <a:r>
              <a:rPr lang="en-US" altLang="es-ES"/>
              <a:t>Pulse para editar el formato del texto de título</a:t>
            </a:r>
          </a:p>
        </p:txBody>
      </p:sp>
    </p:spTree>
  </p:cSld>
  <p:clrMap bg1="lt1" tx1="dk1" bg2="lt2" tx2="dk2" accent1="accent1" accent2="accent2" accent3="accent3" accent4="accent4" accent5="accent5" accent6="accent6" hlink="hlink" folHlink="folHlink"/>
  <p:sldLayoutIdLst>
    <p:sldLayoutId id="2147485636" r:id="rId1"/>
    <p:sldLayoutId id="2147485637" r:id="rId2"/>
    <p:sldLayoutId id="2147485638" r:id="rId3"/>
    <p:sldLayoutId id="2147485639" r:id="rId4"/>
    <p:sldLayoutId id="2147485640" r:id="rId5"/>
    <p:sldLayoutId id="2147485641" r:id="rId6"/>
    <p:sldLayoutId id="2147485642" r:id="rId7"/>
    <p:sldLayoutId id="2147485643" r:id="rId8"/>
    <p:sldLayoutId id="2147485644" r:id="rId9"/>
    <p:sldLayoutId id="2147485645" r:id="rId10"/>
    <p:sldLayoutId id="2147485646" r:id="rId11"/>
    <p:sldLayoutId id="2147485647"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ángulo 9">
            <a:extLst>
              <a:ext uri="{FF2B5EF4-FFF2-40B4-BE49-F238E27FC236}">
                <a16:creationId xmlns:a16="http://schemas.microsoft.com/office/drawing/2014/main" id="{69103D98-9B33-594B-D0A1-604409CC2AA0}"/>
              </a:ext>
            </a:extLst>
          </p:cNvPr>
          <p:cNvSpPr/>
          <p:nvPr/>
        </p:nvSpPr>
        <p:spPr>
          <a:xfrm>
            <a:off x="0" y="0"/>
            <a:ext cx="2466975"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7" name="PlaceHolder 1">
            <a:extLst>
              <a:ext uri="{FF2B5EF4-FFF2-40B4-BE49-F238E27FC236}">
                <a16:creationId xmlns:a16="http://schemas.microsoft.com/office/drawing/2014/main" id="{178E6167-1B1E-9ABB-057B-8DB0DF13FBE6}"/>
              </a:ext>
            </a:extLst>
          </p:cNvPr>
          <p:cNvSpPr>
            <a:spLocks noGrp="1"/>
          </p:cNvSpPr>
          <p:nvPr>
            <p:ph type="body"/>
          </p:nvPr>
        </p:nvSpPr>
        <p:spPr>
          <a:xfrm>
            <a:off x="10125075" y="0"/>
            <a:ext cx="2066925" cy="6858000"/>
          </a:xfrm>
          <a:prstGeom prst="rect">
            <a:avLst/>
          </a:prstGeom>
          <a:noFill/>
          <a:ln w="0">
            <a:noFill/>
          </a:ln>
        </p:spPr>
        <p:txBody>
          <a:bodyPr vert="horz" wrap="square" lIns="0" tIns="0" rIns="0" bIns="0" numCol="1" anchor="t" anchorCtr="0" compatLnSpc="1">
            <a:prstTxWarp prst="textNoShape">
              <a:avLst/>
            </a:prstTxWarp>
            <a:normAutofit/>
          </a:bodyPr>
          <a:lstStyle/>
          <a:p>
            <a:pPr lvl="0"/>
            <a:r>
              <a:rPr lang="en-US" altLang="es-ES"/>
              <a:t>Pulse para editar el formato de texto del esquema</a:t>
            </a:r>
          </a:p>
          <a:p>
            <a:pPr lvl="1"/>
            <a:r>
              <a:rPr lang="en-US" altLang="es-ES"/>
              <a:t>Segundo nivel del esquema</a:t>
            </a:r>
          </a:p>
          <a:p>
            <a:pPr lvl="2"/>
            <a:r>
              <a:rPr lang="en-US" altLang="es-ES"/>
              <a:t>Tercer nivel del esquema</a:t>
            </a:r>
          </a:p>
          <a:p>
            <a:pPr lvl="3"/>
            <a:r>
              <a:rPr lang="en-US" altLang="es-ES"/>
              <a:t>Cuarto nivel del esquema</a:t>
            </a:r>
          </a:p>
          <a:p>
            <a:pPr lvl="4"/>
            <a:r>
              <a:rPr lang="en-US" altLang="es-ES"/>
              <a:t>Quinto nivel del esquema</a:t>
            </a:r>
          </a:p>
          <a:p>
            <a:pPr lvl="4"/>
            <a:r>
              <a:rPr lang="en-US" altLang="es-ES"/>
              <a:t>Sexto nivel del esquema</a:t>
            </a:r>
          </a:p>
          <a:p>
            <a:pPr lvl="4"/>
            <a:r>
              <a:rPr lang="en-US" altLang="es-ES"/>
              <a:t>Séptimo nivel del esquema</a:t>
            </a:r>
          </a:p>
        </p:txBody>
      </p:sp>
      <p:sp>
        <p:nvSpPr>
          <p:cNvPr id="2" name="PlaceHolder 2">
            <a:extLst>
              <a:ext uri="{FF2B5EF4-FFF2-40B4-BE49-F238E27FC236}">
                <a16:creationId xmlns:a16="http://schemas.microsoft.com/office/drawing/2014/main" id="{58502A09-05D3-1BE6-19C2-A127CEEECB32}"/>
              </a:ext>
            </a:extLst>
          </p:cNvPr>
          <p:cNvSpPr>
            <a:spLocks noGrp="1"/>
          </p:cNvSpPr>
          <p:nvPr>
            <p:ph type="title" idx="1"/>
          </p:nvPr>
        </p:nvSpPr>
        <p:spPr>
          <a:xfrm>
            <a:off x="2820988" y="549275"/>
            <a:ext cx="4657725" cy="1141413"/>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Título presentación</a:t>
            </a:r>
            <a:br>
              <a:rPr lang="es-ES" altLang="es-ES"/>
            </a:br>
            <a:r>
              <a:rPr lang="en-US" altLang="es-ES"/>
              <a:t>2ª línea</a:t>
            </a:r>
          </a:p>
        </p:txBody>
      </p:sp>
      <p:sp>
        <p:nvSpPr>
          <p:cNvPr id="3" name="PlaceHolder 3">
            <a:extLst>
              <a:ext uri="{FF2B5EF4-FFF2-40B4-BE49-F238E27FC236}">
                <a16:creationId xmlns:a16="http://schemas.microsoft.com/office/drawing/2014/main" id="{2A4A4A12-5466-57C8-559A-600AD75A9EFA}"/>
              </a:ext>
            </a:extLst>
          </p:cNvPr>
          <p:cNvSpPr>
            <a:spLocks noGrp="1"/>
          </p:cNvSpPr>
          <p:nvPr>
            <p:ph type="body" idx="2"/>
          </p:nvPr>
        </p:nvSpPr>
        <p:spPr>
          <a:xfrm>
            <a:off x="2820988" y="2155825"/>
            <a:ext cx="4657725" cy="323850"/>
          </a:xfrm>
          <a:prstGeom prst="rect">
            <a:avLst/>
          </a:prstGeom>
          <a:noFill/>
          <a:ln w="0">
            <a:noFill/>
          </a:ln>
        </p:spPr>
        <p:txBody>
          <a:bodyPr lIns="0" anchor="ctr">
            <a:noAutofit/>
          </a:bodyPr>
          <a:lstStyle/>
          <a:p>
            <a:pPr lvl="0"/>
            <a:r>
              <a:rPr lang="es-ES" noProof="0"/>
              <a:t>Nombre profesor</a:t>
            </a:r>
            <a:endParaRPr lang="en-US" noProof="0"/>
          </a:p>
        </p:txBody>
      </p:sp>
      <p:pic>
        <p:nvPicPr>
          <p:cNvPr id="18438" name="Gráfico 19">
            <a:extLst>
              <a:ext uri="{FF2B5EF4-FFF2-40B4-BE49-F238E27FC236}">
                <a16:creationId xmlns:a16="http://schemas.microsoft.com/office/drawing/2014/main" id="{1387FF6D-6735-43BA-1866-0211191E804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313" y="336550"/>
            <a:ext cx="17605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5" name="PlaceHolder 4">
            <a:extLst>
              <a:ext uri="{FF2B5EF4-FFF2-40B4-BE49-F238E27FC236}">
                <a16:creationId xmlns:a16="http://schemas.microsoft.com/office/drawing/2014/main" id="{F5DD7920-0612-C0E7-944C-72F9CF5D496F}"/>
              </a:ext>
            </a:extLst>
          </p:cNvPr>
          <p:cNvSpPr>
            <a:spLocks noGrp="1"/>
          </p:cNvSpPr>
          <p:nvPr>
            <p:ph type="body" idx="3"/>
          </p:nvPr>
        </p:nvSpPr>
        <p:spPr>
          <a:xfrm>
            <a:off x="341313" y="2655888"/>
            <a:ext cx="1687512" cy="3978275"/>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4892" r:id="rId1"/>
    <p:sldLayoutId id="2147484893" r:id="rId2"/>
    <p:sldLayoutId id="2147484894" r:id="rId3"/>
    <p:sldLayoutId id="2147484895" r:id="rId4"/>
    <p:sldLayoutId id="2147484896" r:id="rId5"/>
    <p:sldLayoutId id="2147484897" r:id="rId6"/>
    <p:sldLayoutId id="2147484898" r:id="rId7"/>
    <p:sldLayoutId id="2147484899" r:id="rId8"/>
    <p:sldLayoutId id="2147484900" r:id="rId9"/>
    <p:sldLayoutId id="2147484901" r:id="rId10"/>
    <p:sldLayoutId id="2147484902" r:id="rId11"/>
    <p:sldLayoutId id="2147484903"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 name="Rectángulo 4">
            <a:extLst>
              <a:ext uri="{FF2B5EF4-FFF2-40B4-BE49-F238E27FC236}">
                <a16:creationId xmlns:a16="http://schemas.microsoft.com/office/drawing/2014/main" id="{5872ADBC-D563-4DAC-05EC-1880721EC692}"/>
              </a:ext>
            </a:extLst>
          </p:cNvPr>
          <p:cNvSpPr/>
          <p:nvPr/>
        </p:nvSpPr>
        <p:spPr>
          <a:xfrm rot="5400000">
            <a:off x="5522913" y="-3055938"/>
            <a:ext cx="2762250" cy="8874125"/>
          </a:xfrm>
          <a:prstGeom prst="rect">
            <a:avLst/>
          </a:prstGeom>
          <a:solidFill>
            <a:srgbClr val="CB0017"/>
          </a:solidFill>
          <a:ln w="12600" cap="flat" cmpd="sng" algn="ctr">
            <a:noFill/>
            <a:prstDash val="solid"/>
            <a:round/>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43" name="Rectángulo 9">
            <a:extLst>
              <a:ext uri="{FF2B5EF4-FFF2-40B4-BE49-F238E27FC236}">
                <a16:creationId xmlns:a16="http://schemas.microsoft.com/office/drawing/2014/main" id="{FED354C0-F79B-3016-A367-59E41EF1D5AB}"/>
              </a:ext>
            </a:extLst>
          </p:cNvPr>
          <p:cNvSpPr/>
          <p:nvPr/>
        </p:nvSpPr>
        <p:spPr>
          <a:xfrm>
            <a:off x="0" y="0"/>
            <a:ext cx="2466975" cy="6858000"/>
          </a:xfrm>
          <a:prstGeom prst="rect">
            <a:avLst/>
          </a:prstGeom>
          <a:solidFill>
            <a:srgbClr val="000000"/>
          </a:solidFill>
          <a:ln w="12600" cap="flat" cmpd="sng" algn="ctr">
            <a:solidFill>
              <a:srgbClr val="000000"/>
            </a:solidFill>
            <a:prstDash val="solid"/>
            <a:miter lim="1000000"/>
            <a:headEnd type="none" w="med" len="med"/>
            <a:tailEnd type="none" w="med" len="me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a:p>
        </p:txBody>
      </p:sp>
      <p:sp>
        <p:nvSpPr>
          <p:cNvPr id="44" name="PlaceHolder 1">
            <a:extLst>
              <a:ext uri="{FF2B5EF4-FFF2-40B4-BE49-F238E27FC236}">
                <a16:creationId xmlns:a16="http://schemas.microsoft.com/office/drawing/2014/main" id="{73415E48-A77B-FB8A-5D7B-CB892CEE9006}"/>
              </a:ext>
            </a:extLst>
          </p:cNvPr>
          <p:cNvSpPr>
            <a:spLocks noGrp="1"/>
          </p:cNvSpPr>
          <p:nvPr>
            <p:ph type="body"/>
          </p:nvPr>
        </p:nvSpPr>
        <p:spPr>
          <a:xfrm>
            <a:off x="2466975" y="2767013"/>
            <a:ext cx="8874125" cy="4103687"/>
          </a:xfrm>
          <a:prstGeom prst="rect">
            <a:avLst/>
          </a:prstGeom>
          <a:noFill/>
          <a:ln w="0">
            <a:noFill/>
          </a:ln>
        </p:spPr>
        <p:txBody>
          <a:bodyPr lIns="0" tIns="0" rIns="0" bIns="0" anchor="t">
            <a:normAutofit/>
          </a:bodyPr>
          <a:lstStyle/>
          <a:p>
            <a:pPr lvl="0"/>
            <a:r>
              <a:rPr lang="en-US" noProof="0"/>
              <a:t>Click to edit the outline text format</a:t>
            </a:r>
          </a:p>
          <a:p>
            <a:pPr lvl="1"/>
            <a:r>
              <a:rPr lang="en-US" noProof="0"/>
              <a:t>Second Outline Level</a:t>
            </a:r>
          </a:p>
          <a:p>
            <a:pPr lvl="2"/>
            <a:r>
              <a:rPr lang="en-US" noProof="0"/>
              <a:t>Third Outline Level</a:t>
            </a:r>
          </a:p>
          <a:p>
            <a:pPr lvl="3"/>
            <a:r>
              <a:rPr lang="en-US" noProof="0"/>
              <a:t>Fourth Outline Level</a:t>
            </a:r>
          </a:p>
          <a:p>
            <a:pPr lvl="4"/>
            <a:r>
              <a:rPr lang="en-US" noProof="0"/>
              <a:t>Fifth Outline Level</a:t>
            </a:r>
          </a:p>
          <a:p>
            <a:pPr lvl="5"/>
            <a:r>
              <a:rPr lang="en-US" noProof="0"/>
              <a:t>Sixth Outline Level</a:t>
            </a:r>
          </a:p>
          <a:p>
            <a:pPr lvl="6"/>
            <a:r>
              <a:rPr lang="en-US" noProof="0"/>
              <a:t>Seventh Outline Level</a:t>
            </a:r>
          </a:p>
        </p:txBody>
      </p:sp>
      <p:sp>
        <p:nvSpPr>
          <p:cNvPr id="45" name="PlaceHolder 2">
            <a:extLst>
              <a:ext uri="{FF2B5EF4-FFF2-40B4-BE49-F238E27FC236}">
                <a16:creationId xmlns:a16="http://schemas.microsoft.com/office/drawing/2014/main" id="{855289CC-E2BC-935C-8076-7506683091C8}"/>
              </a:ext>
            </a:extLst>
          </p:cNvPr>
          <p:cNvSpPr>
            <a:spLocks noGrp="1"/>
          </p:cNvSpPr>
          <p:nvPr>
            <p:ph type="title" idx="1"/>
          </p:nvPr>
        </p:nvSpPr>
        <p:spPr>
          <a:xfrm>
            <a:off x="2820988" y="549275"/>
            <a:ext cx="4657725" cy="1141413"/>
          </a:xfrm>
          <a:prstGeom prst="rect">
            <a:avLst/>
          </a:prstGeom>
          <a:noFill/>
          <a:ln w="0">
            <a:noFill/>
          </a:ln>
        </p:spPr>
        <p:txBody>
          <a:bodyPr vert="horz" wrap="square" lIns="0" tIns="0" rIns="0" bIns="0" numCol="1" anchor="b" anchorCtr="0" compatLnSpc="1">
            <a:prstTxWarp prst="textNoShape">
              <a:avLst/>
            </a:prstTxWarp>
            <a:noAutofit/>
          </a:bodyPr>
          <a:lstStyle/>
          <a:p>
            <a:pPr lvl="0"/>
            <a:r>
              <a:rPr lang="en-US" altLang="es-ES"/>
              <a:t>Título presentación</a:t>
            </a:r>
            <a:br>
              <a:rPr lang="es-ES" altLang="es-ES"/>
            </a:br>
            <a:r>
              <a:rPr lang="en-US" altLang="es-ES"/>
              <a:t>2ª línea</a:t>
            </a:r>
          </a:p>
        </p:txBody>
      </p:sp>
      <p:sp>
        <p:nvSpPr>
          <p:cNvPr id="46" name="PlaceHolder 3">
            <a:extLst>
              <a:ext uri="{FF2B5EF4-FFF2-40B4-BE49-F238E27FC236}">
                <a16:creationId xmlns:a16="http://schemas.microsoft.com/office/drawing/2014/main" id="{0B68FC0F-A635-BBA9-F186-31D3FA0AC1C8}"/>
              </a:ext>
            </a:extLst>
          </p:cNvPr>
          <p:cNvSpPr>
            <a:spLocks noGrp="1"/>
          </p:cNvSpPr>
          <p:nvPr>
            <p:ph type="body" idx="2"/>
          </p:nvPr>
        </p:nvSpPr>
        <p:spPr>
          <a:xfrm>
            <a:off x="2820988" y="2155825"/>
            <a:ext cx="4657725" cy="323850"/>
          </a:xfrm>
          <a:prstGeom prst="rect">
            <a:avLst/>
          </a:prstGeom>
          <a:noFill/>
          <a:ln w="0">
            <a:noFill/>
          </a:ln>
        </p:spPr>
        <p:txBody>
          <a:bodyPr lIns="0" anchor="ctr">
            <a:noAutofit/>
          </a:bodyPr>
          <a:lstStyle/>
          <a:p>
            <a:pPr lvl="0"/>
            <a:r>
              <a:rPr lang="es-ES" noProof="0"/>
              <a:t>Nombre profesor</a:t>
            </a:r>
            <a:endParaRPr lang="en-US" noProof="0"/>
          </a:p>
        </p:txBody>
      </p:sp>
      <p:pic>
        <p:nvPicPr>
          <p:cNvPr id="19463" name="Gráfico 19">
            <a:extLst>
              <a:ext uri="{FF2B5EF4-FFF2-40B4-BE49-F238E27FC236}">
                <a16:creationId xmlns:a16="http://schemas.microsoft.com/office/drawing/2014/main" id="{32494E9D-6783-EE7F-EFFC-0060FAB8052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313" y="336550"/>
            <a:ext cx="17605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
        <p:nvSpPr>
          <p:cNvPr id="48" name="PlaceHolder 4">
            <a:extLst>
              <a:ext uri="{FF2B5EF4-FFF2-40B4-BE49-F238E27FC236}">
                <a16:creationId xmlns:a16="http://schemas.microsoft.com/office/drawing/2014/main" id="{26DCC19B-56E3-03C3-0366-E935184221CA}"/>
              </a:ext>
            </a:extLst>
          </p:cNvPr>
          <p:cNvSpPr>
            <a:spLocks noGrp="1"/>
          </p:cNvSpPr>
          <p:nvPr>
            <p:ph type="body" idx="3"/>
          </p:nvPr>
        </p:nvSpPr>
        <p:spPr>
          <a:xfrm>
            <a:off x="341313" y="-1497013"/>
            <a:ext cx="1687512" cy="3978276"/>
          </a:xfrm>
          <a:prstGeom prst="rect">
            <a:avLst/>
          </a:prstGeom>
          <a:noFill/>
          <a:ln w="0">
            <a:noFill/>
          </a:ln>
        </p:spPr>
        <p:txBody>
          <a:bodyPr lIns="0" tIns="0" rIns="0" bIns="0" anchor="b">
            <a:noAutofit/>
          </a:bodyPr>
          <a:lstStyle/>
          <a:p>
            <a:pPr lvl="0"/>
            <a:r>
              <a:rPr lang="es-ES" noProof="0"/>
              <a:t>Incluir Escuela o Facultad</a:t>
            </a:r>
            <a:endParaRPr lang="en-US" noProof="0"/>
          </a:p>
        </p:txBody>
      </p:sp>
    </p:spTree>
  </p:cSld>
  <p:clrMap bg1="lt1" tx1="dk1" bg2="lt2" tx2="dk2" accent1="accent1" accent2="accent2" accent3="accent3" accent4="accent4" accent5="accent5" accent6="accent6" hlink="hlink" folHlink="folHlink"/>
  <p:sldLayoutIdLst>
    <p:sldLayoutId id="2147484904" r:id="rId1"/>
    <p:sldLayoutId id="2147484905" r:id="rId2"/>
    <p:sldLayoutId id="2147484906" r:id="rId3"/>
    <p:sldLayoutId id="2147484907" r:id="rId4"/>
    <p:sldLayoutId id="2147484908" r:id="rId5"/>
    <p:sldLayoutId id="2147484909" r:id="rId6"/>
    <p:sldLayoutId id="2147484910" r:id="rId7"/>
    <p:sldLayoutId id="2147484911" r:id="rId8"/>
    <p:sldLayoutId id="2147484912" r:id="rId9"/>
    <p:sldLayoutId id="2147484913" r:id="rId10"/>
    <p:sldLayoutId id="2147484914" r:id="rId11"/>
    <p:sldLayoutId id="2147484915" r:id="rId12"/>
  </p:sldLayoutIdLst>
  <p:txStyles>
    <p:titleStyle>
      <a:lvl1pPr algn="ctr" rtl="0" fontAlgn="base">
        <a:spcBef>
          <a:spcPct val="0"/>
        </a:spcBef>
        <a:spcAft>
          <a:spcPct val="0"/>
        </a:spcAft>
        <a:buSzPct val="100000"/>
        <a:buFont typeface="Arial" panose="020B0604020202020204" pitchFamily="34" charset="0"/>
        <a:defRPr sz="4400" kern="1200">
          <a:solidFill>
            <a:schemeClr val="tx2"/>
          </a:solidFill>
          <a:latin typeface="+mj-lt"/>
          <a:ea typeface="+mj-ea"/>
          <a:cs typeface="+mj-cs"/>
        </a:defRPr>
      </a:lvl1pPr>
      <a:lvl2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2pPr>
      <a:lvl3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3pPr>
      <a:lvl4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4pPr>
      <a:lvl5pPr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5pPr>
      <a:lvl6pPr marL="4572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6pPr>
      <a:lvl7pPr marL="9144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7pPr>
      <a:lvl8pPr marL="13716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8pPr>
      <a:lvl9pPr marL="1828800" algn="ctr" rtl="0" fontAlgn="base">
        <a:spcBef>
          <a:spcPct val="0"/>
        </a:spcBef>
        <a:spcAft>
          <a:spcPct val="0"/>
        </a:spcAft>
        <a:buSzPct val="100000"/>
        <a:buFont typeface="Arial" panose="020B0604020202020204" pitchFamily="34" charset="0"/>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deed.e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3.xml"/></Relationships>
</file>

<file path=ppt/slides/_rels/slide10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51.xml"/></Relationships>
</file>

<file path=ppt/slides/_rels/slide10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51.xml"/></Relationships>
</file>

<file path=ppt/slides/_rels/slide10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51.xml"/></Relationships>
</file>

<file path=ppt/slides/_rels/slide10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51.xml"/></Relationships>
</file>

<file path=ppt/slides/_rels/slide10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51.xml"/></Relationships>
</file>

<file path=ppt/slides/_rels/slide10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61.xml"/></Relationships>
</file>

<file path=ppt/slides/_rels/slide106.xml.rels><?xml version="1.0" encoding="UTF-8" standalone="yes"?>
<Relationships xmlns="http://schemas.openxmlformats.org/package/2006/relationships"><Relationship Id="rId3" Type="http://schemas.openxmlformats.org/officeDocument/2006/relationships/hyperlink" Target="https://creativecommons.org/licenses/by-sa/4.0/deed.es" TargetMode="External"/><Relationship Id="rId2" Type="http://schemas.openxmlformats.org/officeDocument/2006/relationships/image" Target="../media/image3.png"/><Relationship Id="rId1" Type="http://schemas.openxmlformats.org/officeDocument/2006/relationships/slideLayout" Target="../slideLayouts/slideLayout67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87.xml"/></Relationships>
</file>

<file path=ppt/slides/_rels/slide1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97.xml"/></Relationships>
</file>

<file path=ppt/slides/_rels/slide10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3.xml"/></Relationships>
</file>

<file path=ppt/slides/_rels/slide11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11.xml"/></Relationships>
</file>

<file path=ppt/slides/_rels/slide11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2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11.xml"/></Relationships>
</file>

<file path=ppt/slides/_rels/slide11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21.xml"/></Relationships>
</file>

<file path=ppt/slides/_rels/slide11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35.xml"/></Relationships>
</file>

<file path=ppt/slides/_rels/slide11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35.xml"/></Relationships>
</file>

<file path=ppt/slides/_rels/slide11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35.xml"/></Relationships>
</file>

<file path=ppt/slides/_rels/slide11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35.xml"/></Relationships>
</file>

<file path=ppt/slides/_rels/slide11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35.xml"/></Relationships>
</file>

<file path=ppt/slides/_rels/slide11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2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35.xml"/></Relationships>
</file>

<file path=ppt/slides/_rels/slide1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45.xml"/></Relationships>
</file>

<file path=ppt/slides/_rels/slide122.xml.rels><?xml version="1.0" encoding="UTF-8" standalone="yes"?>
<Relationships xmlns="http://schemas.openxmlformats.org/package/2006/relationships"><Relationship Id="rId3" Type="http://schemas.openxmlformats.org/officeDocument/2006/relationships/hyperlink" Target="https://creativecommons.org/licenses/by-sa/4.0/deed.es" TargetMode="External"/><Relationship Id="rId2" Type="http://schemas.openxmlformats.org/officeDocument/2006/relationships/image" Target="../media/image3.png"/><Relationship Id="rId1" Type="http://schemas.openxmlformats.org/officeDocument/2006/relationships/slideLayout" Target="../slideLayouts/slideLayout75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71.xml"/></Relationships>
</file>

<file path=ppt/slides/_rels/slide1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8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95.xml"/></Relationships>
</file>

<file path=ppt/slides/_rels/slide12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95.xml"/></Relationships>
</file>

<file path=ppt/slides/_rels/slide12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805.xml"/></Relationships>
</file>

<file path=ppt/slides/_rels/slide12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819.xml"/></Relationships>
</file>

<file path=ppt/slides/_rels/slide12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8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819.xml"/></Relationships>
</file>

<file path=ppt/slides/_rels/slide1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licenses/by-sa/4.0/deed.es" TargetMode="External"/><Relationship Id="rId2" Type="http://schemas.openxmlformats.org/officeDocument/2006/relationships/image" Target="../media/image3.png"/><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5.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5.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5.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5.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7.xml"/></Relationships>
</file>

<file path=ppt/slides/_rels/slide31.xml.rels><?xml version="1.0" encoding="UTF-8" standalone="yes"?>
<Relationships xmlns="http://schemas.openxmlformats.org/package/2006/relationships"><Relationship Id="rId3" Type="http://schemas.openxmlformats.org/officeDocument/2006/relationships/hyperlink" Target="https://creativecommons.org/licenses/by-sa/4.0/deed.es" TargetMode="External"/><Relationship Id="rId2" Type="http://schemas.openxmlformats.org/officeDocument/2006/relationships/image" Target="../media/image3.png"/><Relationship Id="rId1" Type="http://schemas.openxmlformats.org/officeDocument/2006/relationships/slideLayout" Target="../slideLayouts/slideLayout17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19.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3" Type="http://schemas.openxmlformats.org/officeDocument/2006/relationships/hyperlink" Target="https://creativecommons.org/licenses/by-sa/4.0/deed.es" TargetMode="External"/><Relationship Id="rId2" Type="http://schemas.openxmlformats.org/officeDocument/2006/relationships/image" Target="../media/image3.png"/><Relationship Id="rId1" Type="http://schemas.openxmlformats.org/officeDocument/2006/relationships/slideLayout" Target="../slideLayouts/slideLayout25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7.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77.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1.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03.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13.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03.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13.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03.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0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3.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03.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25.xml"/></Relationships>
</file>

<file path=ppt/slides/_rels/slide52.xml.rels><?xml version="1.0" encoding="UTF-8" standalone="yes"?>
<Relationships xmlns="http://schemas.openxmlformats.org/package/2006/relationships"><Relationship Id="rId3" Type="http://schemas.openxmlformats.org/officeDocument/2006/relationships/hyperlink" Target="https://creativecommons.org/licenses/by-sa/4.0/deed.es" TargetMode="External"/><Relationship Id="rId2" Type="http://schemas.openxmlformats.org/officeDocument/2006/relationships/image" Target="../media/image3.png"/><Relationship Id="rId1" Type="http://schemas.openxmlformats.org/officeDocument/2006/relationships/slideLayout" Target="../slideLayouts/slideLayout33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1.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6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5.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87.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97.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87.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8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3.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87.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87.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09.xml"/></Relationships>
</file>

<file path=ppt/slides/_rels/slide63.xml.rels><?xml version="1.0" encoding="UTF-8" standalone="yes"?>
<Relationships xmlns="http://schemas.openxmlformats.org/package/2006/relationships"><Relationship Id="rId3" Type="http://schemas.openxmlformats.org/officeDocument/2006/relationships/hyperlink" Target="https://creativecommons.org/licenses/by-sa/4.0/deed.es" TargetMode="External"/><Relationship Id="rId2" Type="http://schemas.openxmlformats.org/officeDocument/2006/relationships/image" Target="../media/image3.png"/><Relationship Id="rId1" Type="http://schemas.openxmlformats.org/officeDocument/2006/relationships/slideLayout" Target="../slideLayouts/slideLayout42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35.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4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59.xml"/></Relationships>
</file>

<file path=ppt/slides/_rels/slide6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59.xml"/></Relationships>
</file>

<file path=ppt/slides/_rels/slide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69.xml"/></Relationships>
</file>

<file path=ppt/slides/_rels/slide6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8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3.xml"/></Relationships>
</file>

<file path=ppt/slides/_rels/slide7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83.xml"/></Relationships>
</file>

<file path=ppt/slides/_rels/slide7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59.xml"/></Relationships>
</file>

<file path=ppt/slides/_rels/slide7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83.xml"/></Relationships>
</file>

<file path=ppt/slides/_rels/slide7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83.xml"/></Relationships>
</file>

<file path=ppt/slides/_rels/slide7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93.xml"/></Relationships>
</file>

<file path=ppt/slides/_rels/slide75.xml.rels><?xml version="1.0" encoding="UTF-8" standalone="yes"?>
<Relationships xmlns="http://schemas.openxmlformats.org/package/2006/relationships"><Relationship Id="rId3" Type="http://schemas.openxmlformats.org/officeDocument/2006/relationships/hyperlink" Target="https://creativecommons.org/licenses/by-sa/4.0/deed.es" TargetMode="External"/><Relationship Id="rId2" Type="http://schemas.openxmlformats.org/officeDocument/2006/relationships/image" Target="../media/image3.png"/><Relationship Id="rId1" Type="http://schemas.openxmlformats.org/officeDocument/2006/relationships/slideLayout" Target="../slideLayouts/slideLayout50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19.xml"/></Relationships>
</file>

<file path=ppt/slides/_rels/slide7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2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43.xml"/></Relationships>
</file>

<file path=ppt/slides/_rels/slide7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55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3.xml"/></Relationships>
</file>

<file path=ppt/slides/_rels/slide8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6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43.xml"/></Relationships>
</file>

<file path=ppt/slides/_rels/slide8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43.xml"/><Relationship Id="rId4" Type="http://schemas.openxmlformats.org/officeDocument/2006/relationships/image" Target="../media/image54.png"/></Relationships>
</file>

<file path=ppt/slides/_rels/slide8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6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43.xml"/></Relationships>
</file>

<file path=ppt/slides/_rels/slide8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43.xml"/></Relationships>
</file>

<file path=ppt/slides/_rels/slide8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6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43.xml"/></Relationships>
</file>

<file path=ppt/slides/_rels/slide8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4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4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3.xml"/></Relationships>
</file>

<file path=ppt/slides/_rels/slide9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77.xml"/></Relationships>
</file>

<file path=ppt/slides/_rels/slide91.xml.rels><?xml version="1.0" encoding="UTF-8" standalone="yes"?>
<Relationships xmlns="http://schemas.openxmlformats.org/package/2006/relationships"><Relationship Id="rId3" Type="http://schemas.openxmlformats.org/officeDocument/2006/relationships/hyperlink" Target="https://creativecommons.org/licenses/by-sa/4.0/deed.es" TargetMode="External"/><Relationship Id="rId2" Type="http://schemas.openxmlformats.org/officeDocument/2006/relationships/image" Target="../media/image3.png"/><Relationship Id="rId1" Type="http://schemas.openxmlformats.org/officeDocument/2006/relationships/slideLayout" Target="../slideLayouts/slideLayout59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03.xml"/></Relationships>
</file>

<file path=ppt/slides/_rels/slide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27.xml"/></Relationships>
</file>

<file path=ppt/slides/_rels/slide9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27.xml"/></Relationships>
</file>

<file path=ppt/slides/_rels/slide9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3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51.xml"/></Relationships>
</file>

<file path=ppt/slides/_rels/slide9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51.xml"/></Relationships>
</file>

<file path=ppt/slides/_rels/slide9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Foto gratis figura feliz jugando con sus compañeros de trabajo">
            <a:extLst>
              <a:ext uri="{FF2B5EF4-FFF2-40B4-BE49-F238E27FC236}">
                <a16:creationId xmlns:a16="http://schemas.microsoft.com/office/drawing/2014/main" id="{A476F92D-3D1B-911A-D9E8-B7C448EC26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4850" y="2609850"/>
            <a:ext cx="640715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724" name="PlaceHolder 1">
            <a:extLst>
              <a:ext uri="{FF2B5EF4-FFF2-40B4-BE49-F238E27FC236}">
                <a16:creationId xmlns:a16="http://schemas.microsoft.com/office/drawing/2014/main" id="{9F8DF321-DEC4-772B-4CDE-246C4B979D09}"/>
              </a:ext>
            </a:extLst>
          </p:cNvPr>
          <p:cNvSpPr>
            <a:spLocks noGrp="1"/>
          </p:cNvSpPr>
          <p:nvPr>
            <p:ph type="title"/>
          </p:nvPr>
        </p:nvSpPr>
        <p:spPr>
          <a:xfrm>
            <a:off x="2820988" y="549275"/>
            <a:ext cx="7078662" cy="1141413"/>
          </a:xfrm>
        </p:spPr>
        <p:txBody>
          <a:bodyPr anchor="b"/>
          <a:lstStyle/>
          <a:p>
            <a:pPr algn="l" eaLnBrk="0" fontAlgn="auto" hangingPunct="0">
              <a:buSzTx/>
              <a:buFontTx/>
              <a:buNone/>
            </a:pPr>
            <a:r>
              <a:rPr lang="en-US" sz="4000" spc="-1">
                <a:ln w="9525" cap="flat" cmpd="sng" algn="ctr">
                  <a:noFill/>
                  <a:prstDash val="solid"/>
                  <a:round/>
                  <a:headEnd type="none" w="med" len="med"/>
                  <a:tailEnd type="none" w="med" len="med"/>
                </a:ln>
                <a:solidFill>
                  <a:srgbClr val="000000"/>
                </a:solidFill>
              </a:rPr>
              <a:t>TEMA 1: INTRODUCCIÓN A LA EDUCACIÓN FÍSICA</a:t>
            </a:r>
          </a:p>
        </p:txBody>
      </p:sp>
      <p:sp>
        <p:nvSpPr>
          <p:cNvPr id="725" name="PlaceHolder 2">
            <a:extLst>
              <a:ext uri="{FF2B5EF4-FFF2-40B4-BE49-F238E27FC236}">
                <a16:creationId xmlns:a16="http://schemas.microsoft.com/office/drawing/2014/main" id="{0046E472-F626-DFB5-3D54-47E759E7EC6C}"/>
              </a:ext>
            </a:extLst>
          </p:cNvPr>
          <p:cNvSpPr>
            <a:spLocks noGrp="1"/>
          </p:cNvSpPr>
          <p:nvPr>
            <p:ph type="subTitle"/>
          </p:nvPr>
        </p:nvSpPr>
        <p:spPr>
          <a:xfrm>
            <a:off x="2700338" y="1985963"/>
            <a:ext cx="4919662" cy="323850"/>
          </a:xfrm>
        </p:spPr>
        <p:txBody>
          <a:bodyPr/>
          <a:lstStyle/>
          <a:p>
            <a:pPr>
              <a:spcBef>
                <a:spcPts val="600"/>
              </a:spcBef>
              <a:buSzTx/>
              <a:buFontTx/>
              <a:buNone/>
              <a:tabLst>
                <a:tab pos="0" algn="l"/>
              </a:tabLst>
            </a:pPr>
            <a:r>
              <a:rPr lang="es-ES" altLang="es-ES" sz="1800">
                <a:solidFill>
                  <a:srgbClr val="000000"/>
                </a:solidFill>
              </a:rPr>
              <a:t>Asignatura: Introducción a la Educación Física</a:t>
            </a:r>
            <a:endParaRPr lang="es-ES" altLang="es-ES" sz="1800">
              <a:solidFill>
                <a:schemeClr val="tx1"/>
              </a:solidFill>
            </a:endParaRPr>
          </a:p>
        </p:txBody>
      </p:sp>
      <p:sp>
        <p:nvSpPr>
          <p:cNvPr id="726" name="PlaceHolder 3">
            <a:extLst>
              <a:ext uri="{FF2B5EF4-FFF2-40B4-BE49-F238E27FC236}">
                <a16:creationId xmlns:a16="http://schemas.microsoft.com/office/drawing/2014/main" id="{0FE56BD8-EED8-BF2D-3881-23BAF3236D1B}"/>
              </a:ext>
            </a:extLst>
          </p:cNvPr>
          <p:cNvSpPr>
            <a:spLocks noGrp="1"/>
          </p:cNvSpPr>
          <p:nvPr>
            <p:ph/>
          </p:nvPr>
        </p:nvSpPr>
        <p:spPr>
          <a:xfrm>
            <a:off x="2722563" y="2555875"/>
            <a:ext cx="4657725" cy="323850"/>
          </a:xfrm>
        </p:spPr>
        <p:txBody>
          <a:bodyPr/>
          <a:lstStyle/>
          <a:p>
            <a:pPr indent="-324000" algn="l" eaLnBrk="0" fontAlgn="auto" hangingPunct="0">
              <a:spcBef>
                <a:spcPts val="601"/>
              </a:spcBef>
              <a:buSzTx/>
              <a:buFontTx/>
              <a:buNone/>
              <a:tabLst>
                <a:tab pos="0" algn="l"/>
              </a:tabLst>
            </a:pPr>
            <a:r>
              <a:rPr lang="es-ES" sz="1800" spc="-1">
                <a:ln w="9525" cap="flat" cmpd="sng" algn="ctr">
                  <a:noFill/>
                  <a:prstDash val="solid"/>
                  <a:round/>
                  <a:headEnd type="none" w="med" len="med"/>
                  <a:tailEnd type="none" w="med" len="med"/>
                </a:ln>
                <a:solidFill>
                  <a:srgbClr val="CB0017"/>
                </a:solidFill>
              </a:rPr>
              <a:t>Titulación: Grado en Educación Primaria con Mención en Educación Física.</a:t>
            </a:r>
            <a:endParaRPr lang="en-US" sz="1800" spc="-1">
              <a:solidFill>
                <a:srgbClr val="000000"/>
              </a:solidFill>
            </a:endParaRPr>
          </a:p>
        </p:txBody>
      </p:sp>
      <p:sp>
        <p:nvSpPr>
          <p:cNvPr id="2" name="CuadroTexto 1">
            <a:extLst>
              <a:ext uri="{FF2B5EF4-FFF2-40B4-BE49-F238E27FC236}">
                <a16:creationId xmlns:a16="http://schemas.microsoft.com/office/drawing/2014/main" id="{DAFC464D-C442-F3C7-1072-105BD83D520A}"/>
              </a:ext>
            </a:extLst>
          </p:cNvPr>
          <p:cNvSpPr txBox="1"/>
          <p:nvPr/>
        </p:nvSpPr>
        <p:spPr>
          <a:xfrm>
            <a:off x="2725738" y="5324475"/>
            <a:ext cx="3836987" cy="1016000"/>
          </a:xfrm>
          <a:prstGeom prst="rect">
            <a:avLst/>
          </a:prstGeom>
          <a:noFill/>
          <a:ln w="9525" cap="flat" cmpd="sng" algn="ctr">
            <a:noFill/>
            <a:prstDash val="solid"/>
            <a:round/>
            <a:headEnd type="none" w="med" len="med"/>
            <a:tailEnd type="none" w="med" len="med"/>
          </a:ln>
        </p:spPr>
        <p:txBody>
          <a:bodyPr>
            <a:spAutoFit/>
          </a:bodyPr>
          <a:lstStyle/>
          <a:p>
            <a:pPr fontAlgn="auto"/>
            <a:r>
              <a:rPr lang="es-ES" sz="1000">
                <a:ln w="9525" cap="flat" cmpd="sng" algn="ctr">
                  <a:noFill/>
                  <a:prstDash val="solid"/>
                  <a:round/>
                  <a:headEnd type="none" w="med" len="med"/>
                  <a:tailEnd type="none" w="med" len="med"/>
                </a:ln>
                <a:latin typeface="Times New Roman"/>
                <a:cs typeface="Segoe UI"/>
              </a:rPr>
              <a:t>©2022 José Manuel Delfa de la Morena, Juan José Mijarra Murillo,  </a:t>
            </a:r>
          </a:p>
          <a:p>
            <a:pPr fontAlgn="auto"/>
            <a:r>
              <a:rPr lang="es-ES" sz="1000">
                <a:ln w="9525" cap="flat" cmpd="sng" algn="ctr">
                  <a:noFill/>
                  <a:prstDash val="solid"/>
                  <a:round/>
                  <a:headEnd type="none" w="med" len="med"/>
                  <a:tailEnd type="none" w="med" len="med"/>
                </a:ln>
                <a:latin typeface="Times New Roman"/>
                <a:cs typeface="Segoe UI"/>
              </a:rPr>
              <a:t>Nuria Romero Parra y Elena María Cáceres López De Andújar  </a:t>
            </a:r>
          </a:p>
          <a:p>
            <a:pPr fontAlgn="auto"/>
            <a:r>
              <a:rPr lang="es-ES" sz="1000">
                <a:ln w="9525" cap="flat" cmpd="sng" algn="ctr">
                  <a:noFill/>
                  <a:prstDash val="solid"/>
                  <a:round/>
                  <a:headEnd type="none" w="med" len="med"/>
                  <a:tailEnd type="none" w="med" len="med"/>
                </a:ln>
                <a:latin typeface="Times New Roman"/>
                <a:cs typeface="Segoe UI"/>
              </a:rPr>
              <a:t>Algunos derechos reservados  </a:t>
            </a:r>
          </a:p>
          <a:p>
            <a:pPr fontAlgn="auto"/>
            <a:r>
              <a:rPr lang="es-ES" sz="1000">
                <a:ln w="9525" cap="flat" cmpd="sng" algn="ctr">
                  <a:noFill/>
                  <a:prstDash val="solid"/>
                  <a:round/>
                  <a:headEnd type="none" w="med" len="med"/>
                  <a:tailEnd type="none" w="med" len="med"/>
                </a:ln>
                <a:latin typeface="Times New Roman"/>
                <a:cs typeface="Segoe UI"/>
              </a:rPr>
              <a:t>Este documento se distribuye bajo la licencia  </a:t>
            </a:r>
          </a:p>
          <a:p>
            <a:pPr fontAlgn="auto"/>
            <a:r>
              <a:rPr lang="es-ES" sz="1000">
                <a:ln w="9525" cap="flat" cmpd="sng" algn="ctr">
                  <a:noFill/>
                  <a:prstDash val="solid"/>
                  <a:round/>
                  <a:headEnd type="none" w="med" len="med"/>
                  <a:tailEnd type="none" w="med" len="med"/>
                </a:ln>
                <a:latin typeface="Times New Roman"/>
                <a:cs typeface="Segoe UI"/>
              </a:rPr>
              <a:t>“Atribución-CompartirIgual 4.0 Internacional” de Creative Commons,  </a:t>
            </a:r>
          </a:p>
          <a:p>
            <a:pPr fontAlgn="auto"/>
            <a:r>
              <a:rPr lang="es-ES" sz="1000">
                <a:ln w="9525" cap="flat" cmpd="sng" algn="ctr">
                  <a:noFill/>
                  <a:prstDash val="solid"/>
                  <a:round/>
                  <a:headEnd type="none" w="med" len="med"/>
                  <a:tailEnd type="none" w="med" len="med"/>
                </a:ln>
                <a:latin typeface="Times New Roman"/>
                <a:cs typeface="Segoe UI"/>
              </a:rPr>
              <a:t>disponible en </a:t>
            </a:r>
            <a:r>
              <a:rPr lang="es-ES" sz="1000">
                <a:ln w="9525" cap="flat" cmpd="sng" algn="ctr">
                  <a:noFill/>
                  <a:prstDash val="solid"/>
                  <a:round/>
                  <a:headEnd type="none" w="med" len="med"/>
                  <a:tailEnd type="none" w="med" len="med"/>
                </a:ln>
                <a:solidFill>
                  <a:srgbClr val="0000FF"/>
                </a:solidFill>
                <a:latin typeface="Times New Roman"/>
                <a:cs typeface="Segoe UI"/>
                <a:hlinkClick r:id="rId3"/>
              </a:rPr>
              <a:t>https://creativecommons.org/licenses/by-sa/4.0/deed.es</a:t>
            </a:r>
            <a:r>
              <a:rPr lang="es-ES" sz="1000">
                <a:ln w="9525" cap="flat" cmpd="sng" algn="ctr">
                  <a:noFill/>
                  <a:prstDash val="solid"/>
                  <a:round/>
                  <a:headEnd type="none" w="med" len="med"/>
                  <a:tailEnd type="none" w="med" len="med"/>
                </a:ln>
                <a:latin typeface="Times New Roman"/>
                <a:cs typeface="Segoe UI"/>
              </a:rPr>
              <a:t> </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 name="PlaceHolder 1">
            <a:extLst>
              <a:ext uri="{FF2B5EF4-FFF2-40B4-BE49-F238E27FC236}">
                <a16:creationId xmlns:a16="http://schemas.microsoft.com/office/drawing/2014/main" id="{4836272D-623B-B67E-8511-6F2B3C6A45ED}"/>
              </a:ext>
            </a:extLst>
          </p:cNvPr>
          <p:cNvSpPr>
            <a:spLocks noGrp="1"/>
          </p:cNvSpPr>
          <p:nvPr>
            <p:ph type="title" idx="4294967295"/>
          </p:nvPr>
        </p:nvSpPr>
        <p:spPr>
          <a:xfrm>
            <a:off x="2519363" y="254000"/>
            <a:ext cx="8820150" cy="1141413"/>
          </a:xfrm>
        </p:spPr>
        <p:txBody>
          <a:bodyPr/>
          <a:lstStyle/>
          <a:p>
            <a:pPr algn="l" eaLnBrk="0" fontAlgn="auto" hangingPunct="0">
              <a:buSzTx/>
              <a:buFontTx/>
              <a:buNone/>
            </a:pPr>
            <a:r>
              <a:rPr lang="en-US" sz="4000" spc="-1">
                <a:ln w="9525" cap="flat" cmpd="sng" algn="ctr">
                  <a:noFill/>
                  <a:prstDash val="solid"/>
                  <a:round/>
                  <a:headEnd type="none" w="med" len="med"/>
                  <a:tailEnd type="none" w="med" len="med"/>
                </a:ln>
                <a:solidFill>
                  <a:srgbClr val="FFFFFF"/>
                </a:solidFill>
              </a:rPr>
              <a:t>3. TAXONOMÍAS DEL MOVIMIENTO</a:t>
            </a:r>
            <a:endParaRPr lang="en-US" sz="4000" spc="-1">
              <a:solidFill>
                <a:srgbClr val="000000"/>
              </a:solidFill>
            </a:endParaRPr>
          </a:p>
        </p:txBody>
      </p:sp>
      <p:sp>
        <p:nvSpPr>
          <p:cNvPr id="761" name="PlaceHolder 2">
            <a:extLst>
              <a:ext uri="{FF2B5EF4-FFF2-40B4-BE49-F238E27FC236}">
                <a16:creationId xmlns:a16="http://schemas.microsoft.com/office/drawing/2014/main" id="{E851D640-C8FD-C412-39B2-BC145DFAAD8F}"/>
              </a:ext>
            </a:extLst>
          </p:cNvPr>
          <p:cNvSpPr>
            <a:spLocks noGrp="1"/>
          </p:cNvSpPr>
          <p:nvPr>
            <p:ph idx="4294967295"/>
          </p:nvPr>
        </p:nvSpPr>
        <p:spPr>
          <a:xfrm>
            <a:off x="341313" y="2109788"/>
            <a:ext cx="1687512" cy="369887"/>
          </a:xfrm>
        </p:spPr>
        <p:txBody>
          <a:bodyPr tIns="0" rIns="0" bIns="0" anchor="b"/>
          <a:lstStyle/>
          <a:p>
            <a:pPr marL="0" indent="-324000"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1: Introducción a la Educación Física</a:t>
            </a:r>
            <a:endParaRPr lang="en-US" sz="1200" spc="-1">
              <a:solidFill>
                <a:srgbClr val="000000"/>
              </a:solidFill>
            </a:endParaRPr>
          </a:p>
        </p:txBody>
      </p:sp>
      <p:pic>
        <p:nvPicPr>
          <p:cNvPr id="92164" name="Picture 8" descr="Gráficos vectoriales gratis de Manual">
            <a:extLst>
              <a:ext uri="{FF2B5EF4-FFF2-40B4-BE49-F238E27FC236}">
                <a16:creationId xmlns:a16="http://schemas.microsoft.com/office/drawing/2014/main" id="{BF6B3131-EB1A-C16E-D351-15A78E54E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500" y="139541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PlaceHolder 1">
            <a:extLst>
              <a:ext uri="{FF2B5EF4-FFF2-40B4-BE49-F238E27FC236}">
                <a16:creationId xmlns:a16="http://schemas.microsoft.com/office/drawing/2014/main" id="{AC4522A3-1F11-FE19-6385-C43BEF82AF89}"/>
              </a:ext>
            </a:extLst>
          </p:cNvPr>
          <p:cNvSpPr>
            <a:spLocks noGrp="1"/>
          </p:cNvSpPr>
          <p:nvPr>
            <p:ph type="title"/>
          </p:nvPr>
        </p:nvSpPr>
        <p:spPr>
          <a:xfrm>
            <a:off x="1416050" y="188913"/>
            <a:ext cx="8804275"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SEGÚN PIAGET</a:t>
            </a:r>
            <a:endParaRPr lang="en-US" sz="2800" spc="-1">
              <a:solidFill>
                <a:srgbClr val="000000"/>
              </a:solidFill>
            </a:endParaRPr>
          </a:p>
        </p:txBody>
      </p:sp>
      <p:sp>
        <p:nvSpPr>
          <p:cNvPr id="741" name="PlaceHolder 3">
            <a:extLst>
              <a:ext uri="{FF2B5EF4-FFF2-40B4-BE49-F238E27FC236}">
                <a16:creationId xmlns:a16="http://schemas.microsoft.com/office/drawing/2014/main" id="{C1E4F0EF-C919-F293-95CA-A744191022F3}"/>
              </a:ext>
            </a:extLst>
          </p:cNvPr>
          <p:cNvSpPr>
            <a:spLocks noGrp="1"/>
          </p:cNvSpPr>
          <p:nvPr>
            <p:ph/>
          </p:nvPr>
        </p:nvSpPr>
        <p:spPr>
          <a:xfrm>
            <a:off x="1127125" y="6475413"/>
            <a:ext cx="2947988"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9: El juego</a:t>
            </a:r>
            <a:endParaRPr lang="en-US" sz="1200" spc="-1">
              <a:solidFill>
                <a:srgbClr val="000000"/>
              </a:solidFill>
            </a:endParaRPr>
          </a:p>
          <a:p>
            <a:pPr indent="-324000" algn="l" eaLnBrk="0" fontAlgn="auto" hangingPunct="0">
              <a:spcBef>
                <a:spcPts val="601"/>
              </a:spcBef>
              <a:buSzTx/>
              <a:buFontTx/>
              <a:buNone/>
              <a:tabLst>
                <a:tab pos="0" algn="l"/>
              </a:tabLst>
            </a:pPr>
            <a:endParaRPr lang="en-US" sz="1200" spc="-1">
              <a:solidFill>
                <a:srgbClr val="000000"/>
              </a:solidFill>
            </a:endParaRPr>
          </a:p>
        </p:txBody>
      </p:sp>
      <p:sp>
        <p:nvSpPr>
          <p:cNvPr id="6" name="2 CuadroTexto">
            <a:extLst>
              <a:ext uri="{FF2B5EF4-FFF2-40B4-BE49-F238E27FC236}">
                <a16:creationId xmlns:a16="http://schemas.microsoft.com/office/drawing/2014/main" id="{1C4C45D0-69D4-5A23-AAAF-3DE3E79378EF}"/>
              </a:ext>
            </a:extLst>
          </p:cNvPr>
          <p:cNvSpPr txBox="1"/>
          <p:nvPr/>
        </p:nvSpPr>
        <p:spPr>
          <a:xfrm>
            <a:off x="1416050" y="1268413"/>
            <a:ext cx="4608513" cy="2246312"/>
          </a:xfrm>
          <a:prstGeom prst="rect">
            <a:avLst/>
          </a:prstGeom>
          <a:noFill/>
          <a:ln w="9525" cap="flat" cmpd="sng" algn="ctr">
            <a:noFill/>
            <a:prstDash val="solid"/>
            <a:round/>
            <a:headEnd type="none" w="med" len="med"/>
            <a:tailEnd type="none" w="med" len="med"/>
          </a:ln>
        </p:spPr>
        <p:txBody>
          <a:bodyP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fontAlgn="auto">
              <a:buFont typeface="Arial" pitchFamily="34" charset="0"/>
              <a:buChar char="•"/>
            </a:pPr>
            <a:r>
              <a:rPr lang="es-ES" sz="2800">
                <a:ln w="9525" cap="flat" cmpd="sng" algn="ctr">
                  <a:noFill/>
                  <a:prstDash val="solid"/>
                  <a:round/>
                  <a:headEnd type="none" w="med" len="med"/>
                  <a:tailEnd type="none" w="med" len="med"/>
                </a:ln>
                <a:solidFill>
                  <a:srgbClr val="000000"/>
                </a:solidFill>
                <a:sym typeface="Wingdings"/>
              </a:rPr>
              <a:t>Juego sensoriomotor</a:t>
            </a:r>
          </a:p>
          <a:p>
            <a:pPr marL="285750" indent="-285750" fontAlgn="auto">
              <a:buFont typeface="Arial" pitchFamily="34" charset="0"/>
              <a:buChar char="•"/>
            </a:pPr>
            <a:endParaRPr lang="es-ES" sz="2800"/>
          </a:p>
          <a:p>
            <a:pPr marL="285750" indent="-285750" fontAlgn="auto">
              <a:buFont typeface="Arial" pitchFamily="34" charset="0"/>
              <a:buChar char="•"/>
            </a:pPr>
            <a:r>
              <a:rPr lang="es-ES" sz="2800">
                <a:ln w="9525" cap="flat" cmpd="sng" algn="ctr">
                  <a:noFill/>
                  <a:prstDash val="solid"/>
                  <a:round/>
                  <a:headEnd type="none" w="med" len="med"/>
                  <a:tailEnd type="none" w="med" len="med"/>
                </a:ln>
                <a:solidFill>
                  <a:srgbClr val="000000"/>
                </a:solidFill>
                <a:sym typeface="Wingdings"/>
              </a:rPr>
              <a:t>Juego simbólico</a:t>
            </a:r>
          </a:p>
          <a:p>
            <a:pPr fontAlgn="auto"/>
            <a:endParaRPr lang="es-ES" sz="2800"/>
          </a:p>
          <a:p>
            <a:pPr marL="285750" indent="-285750" fontAlgn="auto">
              <a:buFont typeface="Arial" pitchFamily="34" charset="0"/>
              <a:buChar char="•"/>
            </a:pPr>
            <a:r>
              <a:rPr lang="es-ES" sz="2800">
                <a:ln w="9525" cap="flat" cmpd="sng" algn="ctr">
                  <a:noFill/>
                  <a:prstDash val="solid"/>
                  <a:round/>
                  <a:headEnd type="none" w="med" len="med"/>
                  <a:tailEnd type="none" w="med" len="med"/>
                </a:ln>
                <a:solidFill>
                  <a:srgbClr val="000000"/>
                </a:solidFill>
                <a:sym typeface="Wingdings"/>
              </a:rPr>
              <a:t>Juego reglado</a:t>
            </a:r>
          </a:p>
        </p:txBody>
      </p:sp>
      <p:pic>
        <p:nvPicPr>
          <p:cNvPr id="184325" name="Picture 2" descr="Gráficos vectoriales gratis de Cubo de rubik">
            <a:extLst>
              <a:ext uri="{FF2B5EF4-FFF2-40B4-BE49-F238E27FC236}">
                <a16:creationId xmlns:a16="http://schemas.microsoft.com/office/drawing/2014/main" id="{3A3C4FAB-92B8-2D4D-D909-AE5B3C0D7E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700" y="1125538"/>
            <a:ext cx="4445000" cy="505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PlaceHolder 1">
            <a:extLst>
              <a:ext uri="{FF2B5EF4-FFF2-40B4-BE49-F238E27FC236}">
                <a16:creationId xmlns:a16="http://schemas.microsoft.com/office/drawing/2014/main" id="{1708C97D-8CAB-E4B7-7A65-9E416A4B08D5}"/>
              </a:ext>
            </a:extLst>
          </p:cNvPr>
          <p:cNvSpPr>
            <a:spLocks noGrp="1"/>
          </p:cNvSpPr>
          <p:nvPr>
            <p:ph type="title"/>
          </p:nvPr>
        </p:nvSpPr>
        <p:spPr>
          <a:xfrm>
            <a:off x="1416050" y="188913"/>
            <a:ext cx="8804275"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SEGÚN CHATEAU</a:t>
            </a:r>
            <a:endParaRPr lang="en-US" sz="2800" spc="-1">
              <a:solidFill>
                <a:srgbClr val="000000"/>
              </a:solidFill>
            </a:endParaRPr>
          </a:p>
        </p:txBody>
      </p:sp>
      <p:sp>
        <p:nvSpPr>
          <p:cNvPr id="741" name="PlaceHolder 3">
            <a:extLst>
              <a:ext uri="{FF2B5EF4-FFF2-40B4-BE49-F238E27FC236}">
                <a16:creationId xmlns:a16="http://schemas.microsoft.com/office/drawing/2014/main" id="{F9A20D30-8341-B1AA-58DB-23E285EE4E34}"/>
              </a:ext>
            </a:extLst>
          </p:cNvPr>
          <p:cNvSpPr>
            <a:spLocks noGrp="1"/>
          </p:cNvSpPr>
          <p:nvPr>
            <p:ph/>
          </p:nvPr>
        </p:nvSpPr>
        <p:spPr>
          <a:xfrm>
            <a:off x="1055688" y="6308725"/>
            <a:ext cx="2947987" cy="360363"/>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9: El juego</a:t>
            </a:r>
            <a:endParaRPr lang="en-US" sz="1200" spc="-1">
              <a:solidFill>
                <a:srgbClr val="000000"/>
              </a:solidFill>
            </a:endParaRPr>
          </a:p>
          <a:p>
            <a:pPr indent="-324000" algn="l" eaLnBrk="0" fontAlgn="auto" hangingPunct="0">
              <a:spcBef>
                <a:spcPts val="601"/>
              </a:spcBef>
              <a:buSzTx/>
              <a:buFontTx/>
              <a:buNone/>
              <a:tabLst>
                <a:tab pos="0" algn="l"/>
              </a:tabLst>
            </a:pPr>
            <a:endParaRPr lang="en-US" sz="1200" spc="-1">
              <a:solidFill>
                <a:srgbClr val="000000"/>
              </a:solidFill>
            </a:endParaRPr>
          </a:p>
        </p:txBody>
      </p:sp>
      <p:sp>
        <p:nvSpPr>
          <p:cNvPr id="185348" name="2 CuadroTexto">
            <a:extLst>
              <a:ext uri="{FF2B5EF4-FFF2-40B4-BE49-F238E27FC236}">
                <a16:creationId xmlns:a16="http://schemas.microsoft.com/office/drawing/2014/main" id="{07B4DFE7-872F-03AA-DF24-602A66425CDC}"/>
              </a:ext>
            </a:extLst>
          </p:cNvPr>
          <p:cNvSpPr>
            <a:spLocks noChangeArrowheads="1"/>
          </p:cNvSpPr>
          <p:nvPr/>
        </p:nvSpPr>
        <p:spPr bwMode="auto">
          <a:xfrm>
            <a:off x="1416050" y="1125538"/>
            <a:ext cx="46085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spAutoFit/>
          </a:bodyPr>
          <a:lstStyle>
            <a:lvl1pPr marL="285750" indent="-285750">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vl6pPr fontAlgn="base">
              <a:spcBef>
                <a:spcPct val="0"/>
              </a:spcBef>
              <a:spcAft>
                <a:spcPct val="0"/>
              </a:spcAft>
              <a:defRPr>
                <a:solidFill>
                  <a:srgbClr val="000000"/>
                </a:solidFill>
                <a:latin typeface="Arial" panose="020B0604020202020204" pitchFamily="34" charset="0"/>
                <a:cs typeface="Arial" panose="020B0604020202020204" pitchFamily="34" charset="0"/>
              </a:defRPr>
            </a:lvl6pPr>
            <a:lvl7pPr fontAlgn="base">
              <a:spcBef>
                <a:spcPct val="0"/>
              </a:spcBef>
              <a:spcAft>
                <a:spcPct val="0"/>
              </a:spcAft>
              <a:defRPr>
                <a:solidFill>
                  <a:srgbClr val="000000"/>
                </a:solidFill>
                <a:latin typeface="Arial" panose="020B0604020202020204" pitchFamily="34" charset="0"/>
                <a:cs typeface="Arial" panose="020B0604020202020204" pitchFamily="34" charset="0"/>
              </a:defRPr>
            </a:lvl7pPr>
            <a:lvl8pPr fontAlgn="base">
              <a:spcBef>
                <a:spcPct val="0"/>
              </a:spcBef>
              <a:spcAft>
                <a:spcPct val="0"/>
              </a:spcAft>
              <a:defRPr>
                <a:solidFill>
                  <a:srgbClr val="000000"/>
                </a:solidFill>
                <a:latin typeface="Arial" panose="020B0604020202020204" pitchFamily="34" charset="0"/>
                <a:cs typeface="Arial" panose="020B0604020202020204" pitchFamily="34" charset="0"/>
              </a:defRPr>
            </a:lvl8pPr>
            <a:lvl9pPr fontAlgn="base">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s-ES" altLang="es-ES" sz="2800">
                <a:cs typeface="DejaVu Sans" charset="0"/>
              </a:rPr>
              <a:t>Juegos reglados</a:t>
            </a:r>
          </a:p>
          <a:p>
            <a:pPr>
              <a:buFont typeface="Arial" panose="020B0604020202020204" pitchFamily="34" charset="0"/>
              <a:buChar char="•"/>
            </a:pPr>
            <a:endParaRPr lang="es-ES" altLang="es-ES" sz="2800">
              <a:cs typeface="DejaVu Sans" charset="0"/>
            </a:endParaRPr>
          </a:p>
          <a:p>
            <a:pPr>
              <a:buFont typeface="Arial" panose="020B0604020202020204" pitchFamily="34" charset="0"/>
              <a:buChar char="•"/>
            </a:pPr>
            <a:r>
              <a:rPr lang="es-ES" altLang="es-ES" sz="2800">
                <a:cs typeface="DejaVu Sans" charset="0"/>
              </a:rPr>
              <a:t>Juegos no reglados </a:t>
            </a:r>
          </a:p>
        </p:txBody>
      </p:sp>
      <p:pic>
        <p:nvPicPr>
          <p:cNvPr id="185349" name="Picture 2" descr="Gráficos vectoriales gratis de Ajedrez">
            <a:extLst>
              <a:ext uri="{FF2B5EF4-FFF2-40B4-BE49-F238E27FC236}">
                <a16:creationId xmlns:a16="http://schemas.microsoft.com/office/drawing/2014/main" id="{8BB6C6D0-D7EE-191F-6E21-689AF1CC1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2062163"/>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PlaceHolder 1">
            <a:extLst>
              <a:ext uri="{FF2B5EF4-FFF2-40B4-BE49-F238E27FC236}">
                <a16:creationId xmlns:a16="http://schemas.microsoft.com/office/drawing/2014/main" id="{B11929C2-70EC-1EFF-6F88-68CCEFAAF4F5}"/>
              </a:ext>
            </a:extLst>
          </p:cNvPr>
          <p:cNvSpPr>
            <a:spLocks noGrp="1"/>
          </p:cNvSpPr>
          <p:nvPr>
            <p:ph type="title"/>
          </p:nvPr>
        </p:nvSpPr>
        <p:spPr>
          <a:xfrm>
            <a:off x="1416050" y="188913"/>
            <a:ext cx="8804275"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SEGÚN WEHMAN</a:t>
            </a:r>
            <a:endParaRPr lang="en-US" sz="2800" spc="-1">
              <a:solidFill>
                <a:srgbClr val="000000"/>
              </a:solidFill>
            </a:endParaRPr>
          </a:p>
        </p:txBody>
      </p:sp>
      <p:sp>
        <p:nvSpPr>
          <p:cNvPr id="741" name="PlaceHolder 3">
            <a:extLst>
              <a:ext uri="{FF2B5EF4-FFF2-40B4-BE49-F238E27FC236}">
                <a16:creationId xmlns:a16="http://schemas.microsoft.com/office/drawing/2014/main" id="{FB92B8EA-148C-D419-3816-9B031A1179C4}"/>
              </a:ext>
            </a:extLst>
          </p:cNvPr>
          <p:cNvSpPr>
            <a:spLocks noGrp="1"/>
          </p:cNvSpPr>
          <p:nvPr>
            <p:ph/>
          </p:nvPr>
        </p:nvSpPr>
        <p:spPr>
          <a:xfrm>
            <a:off x="1055688" y="6308725"/>
            <a:ext cx="2947987" cy="360363"/>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9: El juego</a:t>
            </a:r>
            <a:endParaRPr lang="en-US" sz="1200" spc="-1">
              <a:solidFill>
                <a:srgbClr val="000000"/>
              </a:solidFill>
            </a:endParaRPr>
          </a:p>
          <a:p>
            <a:pPr indent="-324000" algn="l" eaLnBrk="0" fontAlgn="auto" hangingPunct="0">
              <a:spcBef>
                <a:spcPts val="601"/>
              </a:spcBef>
              <a:buSzTx/>
              <a:buFontTx/>
              <a:buNone/>
              <a:tabLst>
                <a:tab pos="0" algn="l"/>
              </a:tabLst>
            </a:pPr>
            <a:endParaRPr lang="en-US" sz="1200" spc="-1">
              <a:solidFill>
                <a:srgbClr val="000000"/>
              </a:solidFill>
            </a:endParaRPr>
          </a:p>
        </p:txBody>
      </p:sp>
      <p:sp>
        <p:nvSpPr>
          <p:cNvPr id="3" name="2 CuadroTexto">
            <a:extLst>
              <a:ext uri="{FF2B5EF4-FFF2-40B4-BE49-F238E27FC236}">
                <a16:creationId xmlns:a16="http://schemas.microsoft.com/office/drawing/2014/main" id="{7A5608B2-9FF5-6D61-CEB1-5C16AFBD79C4}"/>
              </a:ext>
            </a:extLst>
          </p:cNvPr>
          <p:cNvSpPr txBox="1"/>
          <p:nvPr/>
        </p:nvSpPr>
        <p:spPr>
          <a:xfrm>
            <a:off x="1330325" y="1125538"/>
            <a:ext cx="5197475" cy="5016500"/>
          </a:xfrm>
          <a:prstGeom prst="rect">
            <a:avLst/>
          </a:prstGeom>
          <a:noFill/>
          <a:ln w="9525" cap="flat" cmpd="sng" algn="ctr">
            <a:noFill/>
            <a:prstDash val="solid"/>
            <a:round/>
            <a:headEnd type="none" w="med" len="med"/>
            <a:tailEnd type="none" w="med" len="med"/>
          </a:ln>
        </p:spPr>
        <p:txBody>
          <a:bodyP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400" b="1">
                <a:ln w="9525" cap="flat" cmpd="sng" algn="ctr">
                  <a:noFill/>
                  <a:prstDash val="solid"/>
                  <a:round/>
                  <a:headEnd type="none" w="med" len="med"/>
                  <a:tailEnd type="none" w="med" len="med"/>
                </a:ln>
                <a:solidFill>
                  <a:srgbClr val="000000"/>
                </a:solidFill>
                <a:sym typeface="Wingdings"/>
              </a:rPr>
              <a:t>JUEGO CON JUGUETE:</a:t>
            </a:r>
          </a:p>
          <a:p>
            <a:endParaRPr lang="es-ES" sz="2800"/>
          </a:p>
          <a:p>
            <a:pPr marL="342900" indent="-342900">
              <a:buFont typeface="Arial" pitchFamily="34" charset="0"/>
              <a:buChar char="•"/>
            </a:pPr>
            <a:r>
              <a:rPr lang="es-ES" sz="2400">
                <a:ln w="9525" cap="flat" cmpd="sng" algn="ctr">
                  <a:noFill/>
                  <a:prstDash val="solid"/>
                  <a:round/>
                  <a:headEnd type="none" w="med" len="med"/>
                  <a:tailEnd type="none" w="med" len="med"/>
                </a:ln>
                <a:solidFill>
                  <a:srgbClr val="000000"/>
                </a:solidFill>
                <a:sym typeface="Wingdings"/>
              </a:rPr>
              <a:t>Juego Exploratorio </a:t>
            </a:r>
          </a:p>
          <a:p>
            <a:pPr marL="342900" indent="-342900">
              <a:buFont typeface="Arial" pitchFamily="34" charset="0"/>
              <a:buChar char="•"/>
            </a:pPr>
            <a:endParaRPr lang="es-ES" sz="2400"/>
          </a:p>
          <a:p>
            <a:pPr marL="342900" indent="-342900">
              <a:buFont typeface="Arial" pitchFamily="34" charset="0"/>
              <a:buChar char="•"/>
            </a:pPr>
            <a:r>
              <a:rPr lang="es-ES" sz="2400">
                <a:ln w="9525" cap="flat" cmpd="sng" algn="ctr">
                  <a:noFill/>
                  <a:prstDash val="solid"/>
                  <a:round/>
                  <a:headEnd type="none" w="med" len="med"/>
                  <a:tailEnd type="none" w="med" len="med"/>
                </a:ln>
                <a:solidFill>
                  <a:srgbClr val="000000"/>
                </a:solidFill>
                <a:sym typeface="Wingdings"/>
              </a:rPr>
              <a:t>Juego Independiente</a:t>
            </a:r>
          </a:p>
          <a:p>
            <a:pPr marL="342900" indent="-342900">
              <a:buFont typeface="Arial" pitchFamily="34" charset="0"/>
              <a:buChar char="•"/>
            </a:pPr>
            <a:endParaRPr lang="es-ES" sz="2400"/>
          </a:p>
          <a:p>
            <a:pPr marL="342900" indent="-342900">
              <a:buFont typeface="Arial" pitchFamily="34" charset="0"/>
              <a:buChar char="•"/>
            </a:pPr>
            <a:r>
              <a:rPr lang="es-ES" sz="2400">
                <a:ln w="9525" cap="flat" cmpd="sng" algn="ctr">
                  <a:noFill/>
                  <a:prstDash val="solid"/>
                  <a:round/>
                  <a:headEnd type="none" w="med" len="med"/>
                  <a:tailEnd type="none" w="med" len="med"/>
                </a:ln>
                <a:solidFill>
                  <a:srgbClr val="000000"/>
                </a:solidFill>
                <a:sym typeface="Wingdings"/>
              </a:rPr>
              <a:t>Juego Simbólico</a:t>
            </a:r>
          </a:p>
          <a:p>
            <a:pPr marL="342900" indent="-342900">
              <a:buFont typeface="Arial" pitchFamily="34" charset="0"/>
              <a:buChar char="•"/>
            </a:pPr>
            <a:endParaRPr lang="es-ES" sz="2400"/>
          </a:p>
          <a:p>
            <a:pPr marL="342900" indent="-342900">
              <a:buFont typeface="Arial" pitchFamily="34" charset="0"/>
              <a:buChar char="•"/>
            </a:pPr>
            <a:r>
              <a:rPr lang="es-ES" sz="2400">
                <a:ln w="9525" cap="flat" cmpd="sng" algn="ctr">
                  <a:noFill/>
                  <a:prstDash val="solid"/>
                  <a:round/>
                  <a:headEnd type="none" w="med" len="med"/>
                  <a:tailEnd type="none" w="med" len="med"/>
                </a:ln>
                <a:solidFill>
                  <a:srgbClr val="000000"/>
                </a:solidFill>
                <a:sym typeface="Wingdings"/>
              </a:rPr>
              <a:t>Juego Paralelo</a:t>
            </a:r>
          </a:p>
          <a:p>
            <a:pPr marL="342900" indent="-342900">
              <a:buFont typeface="Arial" pitchFamily="34" charset="0"/>
              <a:buChar char="•"/>
            </a:pPr>
            <a:endParaRPr lang="es-ES" sz="2400"/>
          </a:p>
          <a:p>
            <a:pPr marL="342900" indent="-342900">
              <a:buFont typeface="Arial" pitchFamily="34" charset="0"/>
              <a:buChar char="•"/>
            </a:pPr>
            <a:r>
              <a:rPr lang="es-ES" sz="2400">
                <a:ln w="9525" cap="flat" cmpd="sng" algn="ctr">
                  <a:noFill/>
                  <a:prstDash val="solid"/>
                  <a:round/>
                  <a:headEnd type="none" w="med" len="med"/>
                  <a:tailEnd type="none" w="med" len="med"/>
                </a:ln>
                <a:solidFill>
                  <a:srgbClr val="000000"/>
                </a:solidFill>
                <a:sym typeface="Wingdings"/>
              </a:rPr>
              <a:t>Juego Asociativo</a:t>
            </a:r>
          </a:p>
          <a:p>
            <a:pPr marL="342900" indent="-342900">
              <a:buFont typeface="Arial" pitchFamily="34" charset="0"/>
              <a:buChar char="•"/>
            </a:pPr>
            <a:endParaRPr lang="es-ES" sz="2400"/>
          </a:p>
          <a:p>
            <a:pPr marL="342900" indent="-342900">
              <a:buFont typeface="Arial" pitchFamily="34" charset="0"/>
              <a:buChar char="•"/>
            </a:pPr>
            <a:r>
              <a:rPr lang="es-ES" sz="2400">
                <a:ln w="9525" cap="flat" cmpd="sng" algn="ctr">
                  <a:noFill/>
                  <a:prstDash val="solid"/>
                  <a:round/>
                  <a:headEnd type="none" w="med" len="med"/>
                  <a:tailEnd type="none" w="med" len="med"/>
                </a:ln>
                <a:solidFill>
                  <a:srgbClr val="000000"/>
                </a:solidFill>
                <a:sym typeface="Wingdings"/>
              </a:rPr>
              <a:t>Juego Cooperativo o social </a:t>
            </a:r>
          </a:p>
        </p:txBody>
      </p:sp>
      <p:pic>
        <p:nvPicPr>
          <p:cNvPr id="186373" name="Picture 2" descr="Gráficos vectoriales gratis de Robot">
            <a:extLst>
              <a:ext uri="{FF2B5EF4-FFF2-40B4-BE49-F238E27FC236}">
                <a16:creationId xmlns:a16="http://schemas.microsoft.com/office/drawing/2014/main" id="{25BA6FE3-A39E-BBA0-0530-543B241BE0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4063" y="627063"/>
            <a:ext cx="4032250" cy="560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PlaceHolder 1">
            <a:extLst>
              <a:ext uri="{FF2B5EF4-FFF2-40B4-BE49-F238E27FC236}">
                <a16:creationId xmlns:a16="http://schemas.microsoft.com/office/drawing/2014/main" id="{CED7EB7F-6F0E-9546-6407-7C908E779E6B}"/>
              </a:ext>
            </a:extLst>
          </p:cNvPr>
          <p:cNvSpPr>
            <a:spLocks noGrp="1"/>
          </p:cNvSpPr>
          <p:nvPr>
            <p:ph type="title"/>
          </p:nvPr>
        </p:nvSpPr>
        <p:spPr>
          <a:xfrm>
            <a:off x="1416050" y="188913"/>
            <a:ext cx="8804275"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SEGÚN BLÁZQUEZ</a:t>
            </a:r>
            <a:endParaRPr lang="en-US" sz="2800" spc="-1">
              <a:solidFill>
                <a:srgbClr val="000000"/>
              </a:solidFill>
            </a:endParaRPr>
          </a:p>
        </p:txBody>
      </p:sp>
      <p:sp>
        <p:nvSpPr>
          <p:cNvPr id="741" name="PlaceHolder 3">
            <a:extLst>
              <a:ext uri="{FF2B5EF4-FFF2-40B4-BE49-F238E27FC236}">
                <a16:creationId xmlns:a16="http://schemas.microsoft.com/office/drawing/2014/main" id="{B11DDE89-02DE-CBF8-F729-F71FD84F6437}"/>
              </a:ext>
            </a:extLst>
          </p:cNvPr>
          <p:cNvSpPr>
            <a:spLocks noGrp="1"/>
          </p:cNvSpPr>
          <p:nvPr>
            <p:ph/>
          </p:nvPr>
        </p:nvSpPr>
        <p:spPr>
          <a:xfrm>
            <a:off x="1055688" y="6308725"/>
            <a:ext cx="2947987" cy="360363"/>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9: El juego</a:t>
            </a:r>
            <a:endParaRPr lang="en-US" sz="1200" spc="-1">
              <a:solidFill>
                <a:srgbClr val="000000"/>
              </a:solidFill>
            </a:endParaRPr>
          </a:p>
          <a:p>
            <a:pPr indent="-324000" algn="l" eaLnBrk="0" fontAlgn="auto" hangingPunct="0">
              <a:spcBef>
                <a:spcPts val="601"/>
              </a:spcBef>
              <a:buSzTx/>
              <a:buFontTx/>
              <a:buNone/>
              <a:tabLst>
                <a:tab pos="0" algn="l"/>
              </a:tabLst>
            </a:pPr>
            <a:endParaRPr lang="en-US" sz="1200" spc="-1">
              <a:solidFill>
                <a:srgbClr val="000000"/>
              </a:solidFill>
            </a:endParaRPr>
          </a:p>
        </p:txBody>
      </p:sp>
      <p:sp>
        <p:nvSpPr>
          <p:cNvPr id="3" name="2 CuadroTexto">
            <a:extLst>
              <a:ext uri="{FF2B5EF4-FFF2-40B4-BE49-F238E27FC236}">
                <a16:creationId xmlns:a16="http://schemas.microsoft.com/office/drawing/2014/main" id="{80144001-29EB-3BD3-1790-D3A3A8114F45}"/>
              </a:ext>
            </a:extLst>
          </p:cNvPr>
          <p:cNvSpPr txBox="1"/>
          <p:nvPr/>
        </p:nvSpPr>
        <p:spPr>
          <a:xfrm>
            <a:off x="1389063" y="1052513"/>
            <a:ext cx="5616575" cy="4586287"/>
          </a:xfrm>
          <a:prstGeom prst="rect">
            <a:avLst/>
          </a:prstGeom>
          <a:noFill/>
          <a:ln w="9525" cap="flat" cmpd="sng" algn="ctr">
            <a:noFill/>
            <a:prstDash val="solid"/>
            <a:round/>
            <a:headEnd type="none" w="med" len="med"/>
            <a:tailEnd type="none" w="med" len="med"/>
          </a:ln>
        </p:spPr>
        <p:txBody>
          <a:bodyP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fontAlgn="auto">
              <a:buFont typeface="Arial" pitchFamily="34" charset="0"/>
              <a:buChar char="•"/>
            </a:pPr>
            <a:r>
              <a:rPr lang="es-ES" sz="2400">
                <a:ln w="9525" cap="flat" cmpd="sng" algn="ctr">
                  <a:noFill/>
                  <a:prstDash val="solid"/>
                  <a:round/>
                  <a:headEnd type="none" w="med" len="med"/>
                  <a:tailEnd type="none" w="med" len="med"/>
                </a:ln>
                <a:solidFill>
                  <a:srgbClr val="000000"/>
                </a:solidFill>
                <a:sym typeface="Wingdings"/>
              </a:rPr>
              <a:t>Energéticos funcionales </a:t>
            </a:r>
          </a:p>
          <a:p>
            <a:pPr marL="285750" indent="-285750" fontAlgn="auto">
              <a:buFont typeface="Arial" pitchFamily="34" charset="0"/>
              <a:buChar char="•"/>
            </a:pPr>
            <a:endParaRPr lang="es-ES" sz="2400"/>
          </a:p>
          <a:p>
            <a:pPr marL="285750" indent="-285750" fontAlgn="auto">
              <a:buFont typeface="Arial" pitchFamily="34" charset="0"/>
              <a:buChar char="•"/>
            </a:pPr>
            <a:r>
              <a:rPr lang="es-ES" sz="2400">
                <a:ln w="9525" cap="flat" cmpd="sng" algn="ctr">
                  <a:noFill/>
                  <a:prstDash val="solid"/>
                  <a:round/>
                  <a:headEnd type="none" w="med" len="med"/>
                  <a:tailEnd type="none" w="med" len="med"/>
                </a:ln>
                <a:solidFill>
                  <a:srgbClr val="000000"/>
                </a:solidFill>
                <a:sym typeface="Wingdings"/>
              </a:rPr>
              <a:t>Según el grado de intervención</a:t>
            </a:r>
          </a:p>
          <a:p>
            <a:pPr marL="285750" indent="-285750" fontAlgn="auto">
              <a:buFont typeface="Arial" pitchFamily="34" charset="0"/>
              <a:buChar char="•"/>
            </a:pPr>
            <a:endParaRPr lang="es-ES" sz="2400"/>
          </a:p>
          <a:p>
            <a:pPr marL="285750" indent="-285750" fontAlgn="auto">
              <a:buFont typeface="Arial" pitchFamily="34" charset="0"/>
              <a:buChar char="•"/>
            </a:pPr>
            <a:r>
              <a:rPr lang="es-ES" sz="2400">
                <a:ln w="9525" cap="flat" cmpd="sng" algn="ctr">
                  <a:noFill/>
                  <a:prstDash val="solid"/>
                  <a:round/>
                  <a:headEnd type="none" w="med" len="med"/>
                  <a:tailEnd type="none" w="med" len="med"/>
                </a:ln>
                <a:solidFill>
                  <a:srgbClr val="000000"/>
                </a:solidFill>
                <a:sym typeface="Wingdings"/>
              </a:rPr>
              <a:t>En función del tipo de movimiento </a:t>
            </a:r>
          </a:p>
          <a:p>
            <a:pPr marL="285750" indent="-285750" fontAlgn="auto">
              <a:buFont typeface="Arial" pitchFamily="34" charset="0"/>
              <a:buChar char="•"/>
            </a:pPr>
            <a:endParaRPr lang="es-ES" sz="2400"/>
          </a:p>
          <a:p>
            <a:pPr marL="285750" indent="-285750" fontAlgn="auto">
              <a:buFont typeface="Arial" pitchFamily="34" charset="0"/>
              <a:buChar char="•"/>
            </a:pPr>
            <a:r>
              <a:rPr lang="es-ES" sz="2400">
                <a:ln w="9525" cap="flat" cmpd="sng" algn="ctr">
                  <a:noFill/>
                  <a:prstDash val="solid"/>
                  <a:round/>
                  <a:headEnd type="none" w="med" len="med"/>
                  <a:tailEnd type="none" w="med" len="med"/>
                </a:ln>
                <a:solidFill>
                  <a:srgbClr val="000000"/>
                </a:solidFill>
                <a:sym typeface="Wingdings"/>
              </a:rPr>
              <a:t>En función del efecto a conseguir</a:t>
            </a:r>
          </a:p>
          <a:p>
            <a:pPr fontAlgn="auto"/>
            <a:r>
              <a:rPr lang="es-ES" sz="2400">
                <a:ln w="9525" cap="flat" cmpd="sng" algn="ctr">
                  <a:noFill/>
                  <a:prstDash val="solid"/>
                  <a:round/>
                  <a:headEnd type="none" w="med" len="med"/>
                  <a:tailEnd type="none" w="med" len="med"/>
                </a:ln>
                <a:solidFill>
                  <a:srgbClr val="000000"/>
                </a:solidFill>
                <a:sym typeface="Wingdings"/>
              </a:rPr>
              <a:t> </a:t>
            </a:r>
          </a:p>
          <a:p>
            <a:pPr marL="285750" indent="-285750" fontAlgn="auto">
              <a:buFont typeface="Arial" pitchFamily="34" charset="0"/>
              <a:buChar char="•"/>
            </a:pPr>
            <a:r>
              <a:rPr lang="es-ES" sz="2400">
                <a:ln w="9525" cap="flat" cmpd="sng" algn="ctr">
                  <a:noFill/>
                  <a:prstDash val="solid"/>
                  <a:round/>
                  <a:headEnd type="none" w="med" len="med"/>
                  <a:tailEnd type="none" w="med" len="med"/>
                </a:ln>
                <a:solidFill>
                  <a:srgbClr val="000000"/>
                </a:solidFill>
                <a:sym typeface="Wingdings"/>
              </a:rPr>
              <a:t>En función de la dificultad</a:t>
            </a:r>
          </a:p>
          <a:p>
            <a:pPr marL="285750" indent="-285750" fontAlgn="auto">
              <a:buFont typeface="Arial" pitchFamily="34" charset="0"/>
              <a:buChar char="•"/>
            </a:pPr>
            <a:endParaRPr lang="es-ES" sz="2400"/>
          </a:p>
          <a:p>
            <a:pPr marL="285750" indent="-285750" fontAlgn="auto">
              <a:buFont typeface="Arial" pitchFamily="34" charset="0"/>
              <a:buChar char="•"/>
            </a:pPr>
            <a:r>
              <a:rPr lang="es-ES" sz="2400">
                <a:ln w="9525" cap="flat" cmpd="sng" algn="ctr">
                  <a:noFill/>
                  <a:prstDash val="solid"/>
                  <a:round/>
                  <a:headEnd type="none" w="med" len="med"/>
                  <a:tailEnd type="none" w="med" len="med"/>
                </a:ln>
                <a:solidFill>
                  <a:srgbClr val="000000"/>
                </a:solidFill>
                <a:sym typeface="Wingdings"/>
              </a:rPr>
              <a:t>Dimensión social </a:t>
            </a:r>
          </a:p>
          <a:p>
            <a:pPr marL="285750" indent="-285750" fontAlgn="auto">
              <a:buFont typeface="Arial" pitchFamily="34" charset="0"/>
              <a:buChar char="•"/>
            </a:pPr>
            <a:endParaRPr lang="es-ES" sz="2800"/>
          </a:p>
        </p:txBody>
      </p:sp>
      <p:pic>
        <p:nvPicPr>
          <p:cNvPr id="187397" name="Picture 2" descr="Gráficos vectoriales gratis de Niños">
            <a:extLst>
              <a:ext uri="{FF2B5EF4-FFF2-40B4-BE49-F238E27FC236}">
                <a16:creationId xmlns:a16="http://schemas.microsoft.com/office/drawing/2014/main" id="{F30AB23F-9426-6158-343E-CBD30FCB9A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2263" y="931863"/>
            <a:ext cx="4903787"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PlaceHolder 1">
            <a:extLst>
              <a:ext uri="{FF2B5EF4-FFF2-40B4-BE49-F238E27FC236}">
                <a16:creationId xmlns:a16="http://schemas.microsoft.com/office/drawing/2014/main" id="{A3BBF3C0-484B-EB2B-B2B2-779EF5C3CC03}"/>
              </a:ext>
            </a:extLst>
          </p:cNvPr>
          <p:cNvSpPr>
            <a:spLocks noGrp="1"/>
          </p:cNvSpPr>
          <p:nvPr>
            <p:ph type="title"/>
          </p:nvPr>
        </p:nvSpPr>
        <p:spPr>
          <a:xfrm>
            <a:off x="1416050" y="188913"/>
            <a:ext cx="8804275"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NUESTRA PROPUESTA</a:t>
            </a:r>
            <a:endParaRPr lang="en-US" sz="2800" spc="-1">
              <a:solidFill>
                <a:srgbClr val="000000"/>
              </a:solidFill>
            </a:endParaRPr>
          </a:p>
        </p:txBody>
      </p:sp>
      <p:sp>
        <p:nvSpPr>
          <p:cNvPr id="741" name="PlaceHolder 3">
            <a:extLst>
              <a:ext uri="{FF2B5EF4-FFF2-40B4-BE49-F238E27FC236}">
                <a16:creationId xmlns:a16="http://schemas.microsoft.com/office/drawing/2014/main" id="{EEFDE93B-80A9-D62F-7FCE-CC3915119424}"/>
              </a:ext>
            </a:extLst>
          </p:cNvPr>
          <p:cNvSpPr>
            <a:spLocks noGrp="1"/>
          </p:cNvSpPr>
          <p:nvPr>
            <p:ph/>
          </p:nvPr>
        </p:nvSpPr>
        <p:spPr>
          <a:xfrm>
            <a:off x="1055688" y="6308725"/>
            <a:ext cx="2947987" cy="360363"/>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9: El juego</a:t>
            </a:r>
            <a:endParaRPr lang="en-US" sz="1200" spc="-1">
              <a:solidFill>
                <a:srgbClr val="000000"/>
              </a:solidFill>
            </a:endParaRPr>
          </a:p>
          <a:p>
            <a:pPr indent="-324000" algn="l" eaLnBrk="0" fontAlgn="auto" hangingPunct="0">
              <a:spcBef>
                <a:spcPts val="601"/>
              </a:spcBef>
              <a:buSzTx/>
              <a:buFontTx/>
              <a:buNone/>
              <a:tabLst>
                <a:tab pos="0" algn="l"/>
              </a:tabLst>
            </a:pPr>
            <a:endParaRPr lang="en-US" sz="1200" spc="-1">
              <a:solidFill>
                <a:srgbClr val="000000"/>
              </a:solidFill>
            </a:endParaRPr>
          </a:p>
        </p:txBody>
      </p:sp>
      <p:sp>
        <p:nvSpPr>
          <p:cNvPr id="3" name="2 CuadroTexto">
            <a:extLst>
              <a:ext uri="{FF2B5EF4-FFF2-40B4-BE49-F238E27FC236}">
                <a16:creationId xmlns:a16="http://schemas.microsoft.com/office/drawing/2014/main" id="{C0F7734C-7AAE-D020-4C99-AEDA543682DB}"/>
              </a:ext>
            </a:extLst>
          </p:cNvPr>
          <p:cNvSpPr txBox="1"/>
          <p:nvPr/>
        </p:nvSpPr>
        <p:spPr>
          <a:xfrm>
            <a:off x="1416050" y="933450"/>
            <a:ext cx="6048375" cy="5218113"/>
          </a:xfrm>
          <a:prstGeom prst="rect">
            <a:avLst/>
          </a:prstGeom>
          <a:noFill/>
          <a:ln w="9525" cap="flat" cmpd="sng" algn="ctr">
            <a:noFill/>
            <a:prstDash val="solid"/>
            <a:round/>
            <a:headEnd type="none" w="med" len="med"/>
            <a:tailEnd type="none" w="med" len="med"/>
          </a:ln>
        </p:spPr>
        <p:txBody>
          <a:bodyPr>
            <a:spAutoFit/>
          </a:bodyPr>
          <a:lstStyle>
            <a:lvl1pPr marL="342900" indent="-342900">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vl6pPr fontAlgn="base">
              <a:spcBef>
                <a:spcPct val="0"/>
              </a:spcBef>
              <a:spcAft>
                <a:spcPct val="0"/>
              </a:spcAft>
              <a:defRPr>
                <a:solidFill>
                  <a:srgbClr val="000000"/>
                </a:solidFill>
                <a:latin typeface="Arial" panose="020B0604020202020204" pitchFamily="34" charset="0"/>
                <a:cs typeface="Arial" panose="020B0604020202020204" pitchFamily="34" charset="0"/>
              </a:defRPr>
            </a:lvl6pPr>
            <a:lvl7pPr fontAlgn="base">
              <a:spcBef>
                <a:spcPct val="0"/>
              </a:spcBef>
              <a:spcAft>
                <a:spcPct val="0"/>
              </a:spcAft>
              <a:defRPr>
                <a:solidFill>
                  <a:srgbClr val="000000"/>
                </a:solidFill>
                <a:latin typeface="Arial" panose="020B0604020202020204" pitchFamily="34" charset="0"/>
                <a:cs typeface="Arial" panose="020B0604020202020204" pitchFamily="34" charset="0"/>
              </a:defRPr>
            </a:lvl7pPr>
            <a:lvl8pPr fontAlgn="base">
              <a:spcBef>
                <a:spcPct val="0"/>
              </a:spcBef>
              <a:spcAft>
                <a:spcPct val="0"/>
              </a:spcAft>
              <a:defRPr>
                <a:solidFill>
                  <a:srgbClr val="000000"/>
                </a:solidFill>
                <a:latin typeface="Arial" panose="020B0604020202020204" pitchFamily="34" charset="0"/>
                <a:cs typeface="Arial" panose="020B0604020202020204" pitchFamily="34" charset="0"/>
              </a:defRPr>
            </a:lvl8pPr>
            <a:lvl9pPr fontAlgn="base">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nSpc>
                <a:spcPct val="150000"/>
              </a:lnSpc>
              <a:buFont typeface="Arial" panose="020B0604020202020204" pitchFamily="34" charset="0"/>
              <a:buChar char="•"/>
            </a:pPr>
            <a:r>
              <a:rPr lang="es-ES" altLang="es-ES" sz="1600">
                <a:cs typeface="DejaVu Sans" charset="0"/>
              </a:rPr>
              <a:t>Juegos de persecución </a:t>
            </a:r>
          </a:p>
          <a:p>
            <a:pPr>
              <a:lnSpc>
                <a:spcPct val="150000"/>
              </a:lnSpc>
              <a:buFont typeface="Arial" panose="020B0604020202020204" pitchFamily="34" charset="0"/>
              <a:buChar char="•"/>
            </a:pPr>
            <a:r>
              <a:rPr lang="es-ES" altLang="es-ES" sz="1600">
                <a:cs typeface="DejaVu Sans" charset="0"/>
              </a:rPr>
              <a:t>Juegos de competición </a:t>
            </a:r>
          </a:p>
          <a:p>
            <a:pPr>
              <a:lnSpc>
                <a:spcPct val="150000"/>
              </a:lnSpc>
              <a:buFont typeface="Arial" panose="020B0604020202020204" pitchFamily="34" charset="0"/>
              <a:buChar char="•"/>
            </a:pPr>
            <a:r>
              <a:rPr lang="es-ES" altLang="es-ES" sz="1600">
                <a:cs typeface="DejaVu Sans" charset="0"/>
              </a:rPr>
              <a:t>Juegos de cooperación </a:t>
            </a:r>
          </a:p>
          <a:p>
            <a:pPr>
              <a:lnSpc>
                <a:spcPct val="150000"/>
              </a:lnSpc>
              <a:buFont typeface="Arial" panose="020B0604020202020204" pitchFamily="34" charset="0"/>
              <a:buChar char="•"/>
            </a:pPr>
            <a:r>
              <a:rPr lang="es-ES" altLang="es-ES" sz="1600">
                <a:cs typeface="DejaVu Sans" charset="0"/>
              </a:rPr>
              <a:t>Juegos sensoriales/sensoriomotores </a:t>
            </a:r>
          </a:p>
          <a:p>
            <a:pPr>
              <a:lnSpc>
                <a:spcPct val="150000"/>
              </a:lnSpc>
              <a:buFont typeface="Arial" panose="020B0604020202020204" pitchFamily="34" charset="0"/>
              <a:buChar char="•"/>
            </a:pPr>
            <a:r>
              <a:rPr lang="es-ES" altLang="es-ES" sz="1600">
                <a:cs typeface="DejaVu Sans" charset="0"/>
              </a:rPr>
              <a:t>Juegos de imitación </a:t>
            </a:r>
          </a:p>
          <a:p>
            <a:pPr>
              <a:lnSpc>
                <a:spcPct val="150000"/>
              </a:lnSpc>
              <a:buFont typeface="Arial" panose="020B0604020202020204" pitchFamily="34" charset="0"/>
              <a:buChar char="•"/>
            </a:pPr>
            <a:r>
              <a:rPr lang="es-ES" altLang="es-ES" sz="1600">
                <a:cs typeface="DejaVu Sans" charset="0"/>
              </a:rPr>
              <a:t>Juegos de interpretación/representación </a:t>
            </a:r>
          </a:p>
          <a:p>
            <a:pPr>
              <a:lnSpc>
                <a:spcPct val="150000"/>
              </a:lnSpc>
              <a:buFont typeface="Arial" panose="020B0604020202020204" pitchFamily="34" charset="0"/>
              <a:buChar char="•"/>
            </a:pPr>
            <a:r>
              <a:rPr lang="es-ES" altLang="es-ES" sz="1600">
                <a:cs typeface="DejaVu Sans" charset="0"/>
              </a:rPr>
              <a:t>Juegos simbólicos</a:t>
            </a:r>
          </a:p>
          <a:p>
            <a:pPr>
              <a:lnSpc>
                <a:spcPct val="150000"/>
              </a:lnSpc>
              <a:buFont typeface="Arial" panose="020B0604020202020204" pitchFamily="34" charset="0"/>
              <a:buChar char="•"/>
            </a:pPr>
            <a:r>
              <a:rPr lang="es-ES" altLang="es-ES" sz="1600">
                <a:cs typeface="DejaVu Sans" charset="0"/>
              </a:rPr>
              <a:t>Juegos de asociación </a:t>
            </a:r>
          </a:p>
          <a:p>
            <a:pPr>
              <a:lnSpc>
                <a:spcPct val="150000"/>
              </a:lnSpc>
              <a:buFont typeface="Arial" panose="020B0604020202020204" pitchFamily="34" charset="0"/>
              <a:buChar char="•"/>
            </a:pPr>
            <a:r>
              <a:rPr lang="es-ES" altLang="es-ES" sz="1600">
                <a:cs typeface="DejaVu Sans" charset="0"/>
              </a:rPr>
              <a:t>Juegos de rol</a:t>
            </a:r>
          </a:p>
          <a:p>
            <a:pPr>
              <a:lnSpc>
                <a:spcPct val="150000"/>
              </a:lnSpc>
              <a:buFont typeface="Arial" panose="020B0604020202020204" pitchFamily="34" charset="0"/>
              <a:buChar char="•"/>
            </a:pPr>
            <a:r>
              <a:rPr lang="es-ES" altLang="es-ES" sz="1600">
                <a:cs typeface="DejaVu Sans" charset="0"/>
              </a:rPr>
              <a:t>Juegos rítmicos</a:t>
            </a:r>
          </a:p>
          <a:p>
            <a:pPr>
              <a:lnSpc>
                <a:spcPct val="150000"/>
              </a:lnSpc>
              <a:buFont typeface="Arial" panose="020B0604020202020204" pitchFamily="34" charset="0"/>
              <a:buChar char="•"/>
            </a:pPr>
            <a:r>
              <a:rPr lang="es-ES" altLang="es-ES" sz="1600">
                <a:cs typeface="DejaVu Sans" charset="0"/>
              </a:rPr>
              <a:t>Juegos musicales</a:t>
            </a:r>
          </a:p>
          <a:p>
            <a:pPr>
              <a:lnSpc>
                <a:spcPct val="150000"/>
              </a:lnSpc>
              <a:buFont typeface="Arial" panose="020B0604020202020204" pitchFamily="34" charset="0"/>
              <a:buChar char="•"/>
            </a:pPr>
            <a:r>
              <a:rPr lang="es-ES" altLang="es-ES" sz="1600">
                <a:cs typeface="DejaVu Sans" charset="0"/>
              </a:rPr>
              <a:t>Juegos de memoria</a:t>
            </a:r>
          </a:p>
          <a:p>
            <a:pPr>
              <a:lnSpc>
                <a:spcPct val="150000"/>
              </a:lnSpc>
              <a:buFont typeface="Arial" panose="020B0604020202020204" pitchFamily="34" charset="0"/>
              <a:buChar char="•"/>
            </a:pPr>
            <a:r>
              <a:rPr lang="es-ES" altLang="es-ES" sz="1600">
                <a:cs typeface="DejaVu Sans" charset="0"/>
              </a:rPr>
              <a:t>Juegos de consignas</a:t>
            </a:r>
          </a:p>
          <a:p>
            <a:pPr>
              <a:lnSpc>
                <a:spcPct val="150000"/>
              </a:lnSpc>
              <a:buFont typeface="Arial" panose="020B0604020202020204" pitchFamily="34" charset="0"/>
              <a:buChar char="•"/>
            </a:pPr>
            <a:r>
              <a:rPr lang="es-ES" altLang="es-ES" sz="1600">
                <a:cs typeface="DejaVu Sans" charset="0"/>
              </a:rPr>
              <a:t>Juegos tradicionales / clásicos / populares</a:t>
            </a:r>
          </a:p>
        </p:txBody>
      </p:sp>
      <p:pic>
        <p:nvPicPr>
          <p:cNvPr id="188421" name="Picture 2" descr="Gráficos vectoriales gratis de Ocurrencia">
            <a:extLst>
              <a:ext uri="{FF2B5EF4-FFF2-40B4-BE49-F238E27FC236}">
                <a16:creationId xmlns:a16="http://schemas.microsoft.com/office/drawing/2014/main" id="{E32A50B3-3D22-2B8C-12D7-C3F7C42385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1050" y="400050"/>
            <a:ext cx="2947988" cy="589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 name="PlaceHolder 1">
            <a:extLst>
              <a:ext uri="{FF2B5EF4-FFF2-40B4-BE49-F238E27FC236}">
                <a16:creationId xmlns:a16="http://schemas.microsoft.com/office/drawing/2014/main" id="{3083B8B3-8595-7F3F-9488-B58333D37340}"/>
              </a:ext>
            </a:extLst>
          </p:cNvPr>
          <p:cNvSpPr>
            <a:spLocks noGrp="1"/>
          </p:cNvSpPr>
          <p:nvPr>
            <p:ph idx="4294967295"/>
          </p:nvPr>
        </p:nvSpPr>
        <p:spPr>
          <a:xfrm>
            <a:off x="1466850" y="561975"/>
            <a:ext cx="7867650" cy="733425"/>
          </a:xfrm>
        </p:spPr>
        <p:txBody>
          <a:bodyPr>
            <a:noAutofit/>
          </a:bodyPr>
          <a:lstStyle/>
          <a:p>
            <a:pPr marL="0" indent="0" algn="ctr" eaLnBrk="0" fontAlgn="auto" hangingPunct="0">
              <a:spcBef>
                <a:spcPts val="601"/>
              </a:spcBef>
              <a:buSzTx/>
              <a:buFontTx/>
              <a:buNone/>
              <a:tabLst>
                <a:tab pos="0" algn="l"/>
              </a:tabLst>
            </a:pPr>
            <a:r>
              <a:rPr lang="es-ES" b="1" spc="-1">
                <a:ln w="9525" cap="flat" cmpd="sng" algn="ctr">
                  <a:noFill/>
                  <a:prstDash val="solid"/>
                  <a:round/>
                  <a:headEnd type="none" w="med" len="med"/>
                  <a:tailEnd type="none" w="med" len="med"/>
                </a:ln>
                <a:solidFill>
                  <a:srgbClr val="FFFFFF"/>
                </a:solidFill>
              </a:rPr>
              <a:t>¡MUCHAS GRACIAS!</a:t>
            </a:r>
            <a:endParaRPr lang="en-US" spc="-1">
              <a:solidFill>
                <a:srgbClr val="000000"/>
              </a:solidFill>
            </a:endParaRPr>
          </a:p>
        </p:txBody>
      </p:sp>
      <p:pic>
        <p:nvPicPr>
          <p:cNvPr id="189443" name="Picture 2" descr="Gráficos vectoriales gratis de Signo de interrogación">
            <a:extLst>
              <a:ext uri="{FF2B5EF4-FFF2-40B4-BE49-F238E27FC236}">
                <a16:creationId xmlns:a16="http://schemas.microsoft.com/office/drawing/2014/main" id="{30A56E7C-AD42-A9B6-96BC-13A1CDA8D2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2838" y="1963738"/>
            <a:ext cx="3487737"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descr="Foto gratis figura feliz jugando con sus compañeros de trabajo">
            <a:extLst>
              <a:ext uri="{FF2B5EF4-FFF2-40B4-BE49-F238E27FC236}">
                <a16:creationId xmlns:a16="http://schemas.microsoft.com/office/drawing/2014/main" id="{1D5173D1-D4DF-C28A-728A-F87FDCAA76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4850" y="2565400"/>
            <a:ext cx="640715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724" name="PlaceHolder 1">
            <a:extLst>
              <a:ext uri="{FF2B5EF4-FFF2-40B4-BE49-F238E27FC236}">
                <a16:creationId xmlns:a16="http://schemas.microsoft.com/office/drawing/2014/main" id="{09901A01-2484-3654-39EF-78990FA7B140}"/>
              </a:ext>
            </a:extLst>
          </p:cNvPr>
          <p:cNvSpPr>
            <a:spLocks noGrp="1"/>
          </p:cNvSpPr>
          <p:nvPr>
            <p:ph type="title"/>
          </p:nvPr>
        </p:nvSpPr>
        <p:spPr>
          <a:xfrm>
            <a:off x="2820988" y="539750"/>
            <a:ext cx="7078662" cy="1141413"/>
          </a:xfrm>
        </p:spPr>
        <p:txBody>
          <a:bodyPr anchor="b"/>
          <a:lstStyle/>
          <a:p>
            <a:pPr algn="l" eaLnBrk="0" fontAlgn="auto" hangingPunct="0">
              <a:buSzTx/>
              <a:buFontTx/>
              <a:buNone/>
            </a:pPr>
            <a:r>
              <a:rPr lang="en-US" sz="4000" spc="-1">
                <a:ln w="9525" cap="flat" cmpd="sng" algn="ctr">
                  <a:noFill/>
                  <a:prstDash val="solid"/>
                  <a:round/>
                  <a:headEnd type="none" w="med" len="med"/>
                  <a:tailEnd type="none" w="med" len="med"/>
                </a:ln>
                <a:solidFill>
                  <a:srgbClr val="000000"/>
                </a:solidFill>
              </a:rPr>
              <a:t>TEMA 10: ATENCIÓN A LA DIVERSIDAD</a:t>
            </a:r>
          </a:p>
        </p:txBody>
      </p:sp>
      <p:sp>
        <p:nvSpPr>
          <p:cNvPr id="725" name="PlaceHolder 2">
            <a:extLst>
              <a:ext uri="{FF2B5EF4-FFF2-40B4-BE49-F238E27FC236}">
                <a16:creationId xmlns:a16="http://schemas.microsoft.com/office/drawing/2014/main" id="{0F79A8B7-0B6C-9EE1-D1A8-5187AA7F7F9B}"/>
              </a:ext>
            </a:extLst>
          </p:cNvPr>
          <p:cNvSpPr>
            <a:spLocks noGrp="1"/>
          </p:cNvSpPr>
          <p:nvPr>
            <p:ph type="subTitle" idx="1"/>
          </p:nvPr>
        </p:nvSpPr>
        <p:spPr>
          <a:xfrm>
            <a:off x="2700338" y="1985963"/>
            <a:ext cx="4919662" cy="323850"/>
          </a:xfrm>
        </p:spPr>
        <p:txBody>
          <a:bodyPr/>
          <a:lstStyle/>
          <a:p>
            <a:pPr marL="0" indent="0" algn="ctr">
              <a:spcBef>
                <a:spcPts val="600"/>
              </a:spcBef>
              <a:buSzTx/>
              <a:buFontTx/>
              <a:buNone/>
              <a:tabLst>
                <a:tab pos="0" algn="l"/>
              </a:tabLst>
            </a:pPr>
            <a:r>
              <a:rPr lang="es-ES" altLang="es-ES" sz="1800">
                <a:solidFill>
                  <a:srgbClr val="000000"/>
                </a:solidFill>
              </a:rPr>
              <a:t>Asignatura: Introducción a la Educación Física</a:t>
            </a:r>
            <a:endParaRPr lang="es-ES" altLang="es-ES" sz="1800"/>
          </a:p>
        </p:txBody>
      </p:sp>
      <p:sp>
        <p:nvSpPr>
          <p:cNvPr id="726" name="PlaceHolder 3">
            <a:extLst>
              <a:ext uri="{FF2B5EF4-FFF2-40B4-BE49-F238E27FC236}">
                <a16:creationId xmlns:a16="http://schemas.microsoft.com/office/drawing/2014/main" id="{FE806B66-20B9-B4E0-1D7C-E6636E20FE5D}"/>
              </a:ext>
            </a:extLst>
          </p:cNvPr>
          <p:cNvSpPr>
            <a:spLocks noGrp="1"/>
          </p:cNvSpPr>
          <p:nvPr>
            <p:ph/>
          </p:nvPr>
        </p:nvSpPr>
        <p:spPr>
          <a:xfrm>
            <a:off x="2722563" y="2555875"/>
            <a:ext cx="4657725" cy="323850"/>
          </a:xfrm>
        </p:spPr>
        <p:txBody>
          <a:bodyPr/>
          <a:lstStyle/>
          <a:p>
            <a:pPr indent="-324000" algn="l" eaLnBrk="0" fontAlgn="auto" hangingPunct="0">
              <a:spcBef>
                <a:spcPts val="601"/>
              </a:spcBef>
              <a:buSzTx/>
              <a:buFontTx/>
              <a:buNone/>
              <a:tabLst>
                <a:tab pos="0" algn="l"/>
              </a:tabLst>
            </a:pPr>
            <a:r>
              <a:rPr lang="es-ES" sz="1800" spc="-1">
                <a:ln w="9525" cap="flat" cmpd="sng" algn="ctr">
                  <a:noFill/>
                  <a:prstDash val="solid"/>
                  <a:round/>
                  <a:headEnd type="none" w="med" len="med"/>
                  <a:tailEnd type="none" w="med" len="med"/>
                </a:ln>
                <a:solidFill>
                  <a:srgbClr val="CB0017"/>
                </a:solidFill>
              </a:rPr>
              <a:t>Titulación: Grado en Educación Primaria con Mención en Educación Física.</a:t>
            </a:r>
            <a:endParaRPr lang="en-US" sz="1800" spc="-1">
              <a:solidFill>
                <a:srgbClr val="000000"/>
              </a:solidFill>
            </a:endParaRPr>
          </a:p>
        </p:txBody>
      </p:sp>
      <p:sp>
        <p:nvSpPr>
          <p:cNvPr id="2" name="CuadroTexto 1">
            <a:extLst>
              <a:ext uri="{FF2B5EF4-FFF2-40B4-BE49-F238E27FC236}">
                <a16:creationId xmlns:a16="http://schemas.microsoft.com/office/drawing/2014/main" id="{7987F21E-E07F-A52C-1BEE-F318660CB7B3}"/>
              </a:ext>
            </a:extLst>
          </p:cNvPr>
          <p:cNvSpPr txBox="1"/>
          <p:nvPr/>
        </p:nvSpPr>
        <p:spPr>
          <a:xfrm>
            <a:off x="2725738" y="5360988"/>
            <a:ext cx="3836987" cy="1016000"/>
          </a:xfrm>
          <a:prstGeom prst="rect">
            <a:avLst/>
          </a:prstGeom>
          <a:noFill/>
          <a:ln w="9525" cap="flat" cmpd="sng" algn="ctr">
            <a:noFill/>
            <a:prstDash val="solid"/>
            <a:round/>
            <a:headEnd type="none" w="med" len="med"/>
            <a:tailEnd type="none" w="med" len="med"/>
          </a:ln>
        </p:spPr>
        <p:txBody>
          <a:bodyP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r>
              <a:rPr lang="es-ES" sz="1000">
                <a:ln w="9525" cap="flat" cmpd="sng" algn="ctr">
                  <a:noFill/>
                  <a:prstDash val="solid"/>
                  <a:round/>
                  <a:headEnd type="none" w="med" len="med"/>
                  <a:tailEnd type="none" w="med" len="med"/>
                </a:ln>
                <a:solidFill>
                  <a:srgbClr val="000000"/>
                </a:solidFill>
                <a:latin typeface="Times New Roman"/>
                <a:cs typeface="Segoe UI"/>
              </a:rPr>
              <a:t>©2022 José Manuel Delfa de la Morena, Juan José Mijarra Murillo,  </a:t>
            </a:r>
          </a:p>
          <a:p>
            <a:pPr fontAlgn="auto"/>
            <a:r>
              <a:rPr lang="es-ES" sz="1000">
                <a:ln w="9525" cap="flat" cmpd="sng" algn="ctr">
                  <a:noFill/>
                  <a:prstDash val="solid"/>
                  <a:round/>
                  <a:headEnd type="none" w="med" len="med"/>
                  <a:tailEnd type="none" w="med" len="med"/>
                </a:ln>
                <a:solidFill>
                  <a:srgbClr val="000000"/>
                </a:solidFill>
                <a:latin typeface="Times New Roman"/>
                <a:cs typeface="Segoe UI"/>
              </a:rPr>
              <a:t>Nuria Romero Parra y Elena María Cáceres López De Andújar  </a:t>
            </a:r>
          </a:p>
          <a:p>
            <a:pPr fontAlgn="auto"/>
            <a:r>
              <a:rPr lang="es-ES" sz="1000">
                <a:ln w="9525" cap="flat" cmpd="sng" algn="ctr">
                  <a:noFill/>
                  <a:prstDash val="solid"/>
                  <a:round/>
                  <a:headEnd type="none" w="med" len="med"/>
                  <a:tailEnd type="none" w="med" len="med"/>
                </a:ln>
                <a:solidFill>
                  <a:srgbClr val="000000"/>
                </a:solidFill>
                <a:latin typeface="Times New Roman"/>
                <a:cs typeface="Segoe UI"/>
              </a:rPr>
              <a:t>Algunos derechos reservados  </a:t>
            </a:r>
          </a:p>
          <a:p>
            <a:pPr fontAlgn="auto"/>
            <a:r>
              <a:rPr lang="es-ES" sz="1000">
                <a:ln w="9525" cap="flat" cmpd="sng" algn="ctr">
                  <a:noFill/>
                  <a:prstDash val="solid"/>
                  <a:round/>
                  <a:headEnd type="none" w="med" len="med"/>
                  <a:tailEnd type="none" w="med" len="med"/>
                </a:ln>
                <a:solidFill>
                  <a:srgbClr val="000000"/>
                </a:solidFill>
                <a:latin typeface="Times New Roman"/>
                <a:cs typeface="Segoe UI"/>
              </a:rPr>
              <a:t>Este documento se distribuye bajo la licencia  </a:t>
            </a:r>
          </a:p>
          <a:p>
            <a:pPr fontAlgn="auto"/>
            <a:r>
              <a:rPr lang="es-ES" sz="1000">
                <a:ln w="9525" cap="flat" cmpd="sng" algn="ctr">
                  <a:noFill/>
                  <a:prstDash val="solid"/>
                  <a:round/>
                  <a:headEnd type="none" w="med" len="med"/>
                  <a:tailEnd type="none" w="med" len="med"/>
                </a:ln>
                <a:solidFill>
                  <a:srgbClr val="000000"/>
                </a:solidFill>
                <a:latin typeface="Times New Roman"/>
                <a:cs typeface="Segoe UI"/>
              </a:rPr>
              <a:t>“Atribución-CompartirIgual 4.0 Internacional” de Creative Commons,  </a:t>
            </a:r>
          </a:p>
          <a:p>
            <a:pPr fontAlgn="auto"/>
            <a:r>
              <a:rPr lang="es-ES" sz="1000">
                <a:ln w="9525" cap="flat" cmpd="sng" algn="ctr">
                  <a:noFill/>
                  <a:prstDash val="solid"/>
                  <a:round/>
                  <a:headEnd type="none" w="med" len="med"/>
                  <a:tailEnd type="none" w="med" len="med"/>
                </a:ln>
                <a:solidFill>
                  <a:srgbClr val="000000"/>
                </a:solidFill>
                <a:latin typeface="Times New Roman"/>
                <a:cs typeface="Segoe UI"/>
              </a:rPr>
              <a:t>disponible en </a:t>
            </a:r>
            <a:r>
              <a:rPr lang="es-ES" sz="1000">
                <a:ln w="9525" cap="flat" cmpd="sng" algn="ctr">
                  <a:noFill/>
                  <a:prstDash val="solid"/>
                  <a:round/>
                  <a:headEnd type="none" w="med" len="med"/>
                  <a:tailEnd type="none" w="med" len="med"/>
                </a:ln>
                <a:solidFill>
                  <a:srgbClr val="0000FF"/>
                </a:solidFill>
                <a:latin typeface="Times New Roman"/>
                <a:cs typeface="Segoe UI"/>
                <a:hlinkClick r:id="rId3"/>
              </a:rPr>
              <a:t>https://creativecommons.org/licenses/by-sa/4.0/deed.es</a:t>
            </a:r>
            <a:r>
              <a:rPr lang="es-ES" sz="1000">
                <a:ln w="9525" cap="flat" cmpd="sng" algn="ctr">
                  <a:noFill/>
                  <a:prstDash val="solid"/>
                  <a:round/>
                  <a:headEnd type="none" w="med" len="med"/>
                  <a:tailEnd type="none" w="med" len="med"/>
                </a:ln>
                <a:solidFill>
                  <a:srgbClr val="000000"/>
                </a:solidFill>
                <a:latin typeface="Times New Roman"/>
                <a:cs typeface="Segoe UI"/>
              </a:rPr>
              <a:t> </a:t>
            </a:r>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 name="PlaceHolder 1">
            <a:extLst>
              <a:ext uri="{FF2B5EF4-FFF2-40B4-BE49-F238E27FC236}">
                <a16:creationId xmlns:a16="http://schemas.microsoft.com/office/drawing/2014/main" id="{92865BDE-51B1-381F-754C-E2C74D76762E}"/>
              </a:ext>
            </a:extLst>
          </p:cNvPr>
          <p:cNvSpPr>
            <a:spLocks noGrp="1"/>
          </p:cNvSpPr>
          <p:nvPr>
            <p:ph type="title"/>
          </p:nvPr>
        </p:nvSpPr>
        <p:spPr>
          <a:xfrm>
            <a:off x="2820988" y="549275"/>
            <a:ext cx="4657725" cy="1141413"/>
          </a:xfrm>
        </p:spPr>
        <p:txBody>
          <a:bodyPr anchor="b"/>
          <a:lstStyle/>
          <a:p>
            <a:pPr algn="l" eaLnBrk="0" fontAlgn="auto" hangingPunct="0">
              <a:buSzTx/>
              <a:buFontTx/>
              <a:buNone/>
            </a:pPr>
            <a:r>
              <a:rPr lang="en-US" sz="4000" spc="-1">
                <a:ln w="9525" cap="flat" cmpd="sng" algn="ctr">
                  <a:noFill/>
                  <a:prstDash val="solid"/>
                  <a:round/>
                  <a:headEnd type="none" w="med" len="med"/>
                  <a:tailEnd type="none" w="med" len="med"/>
                </a:ln>
                <a:solidFill>
                  <a:srgbClr val="000000"/>
                </a:solidFill>
              </a:rPr>
              <a:t>ÍNDICE</a:t>
            </a:r>
          </a:p>
        </p:txBody>
      </p:sp>
      <p:sp>
        <p:nvSpPr>
          <p:cNvPr id="729" name="PlaceHolder 2">
            <a:extLst>
              <a:ext uri="{FF2B5EF4-FFF2-40B4-BE49-F238E27FC236}">
                <a16:creationId xmlns:a16="http://schemas.microsoft.com/office/drawing/2014/main" id="{1B45BD26-C10A-FF40-4E33-15864C211694}"/>
              </a:ext>
            </a:extLst>
          </p:cNvPr>
          <p:cNvSpPr>
            <a:spLocks noGrp="1"/>
          </p:cNvSpPr>
          <p:nvPr>
            <p:ph/>
          </p:nvPr>
        </p:nvSpPr>
        <p:spPr>
          <a:xfrm>
            <a:off x="2449513" y="2636838"/>
            <a:ext cx="8874125" cy="3519487"/>
          </a:xfrm>
        </p:spPr>
        <p:txBody>
          <a:bodyPr anchor="b"/>
          <a:lstStyle/>
          <a:p>
            <a:pPr marL="431800" indent="-323850" algn="l" eaLnBrk="0" fontAlgn="auto" hangingPunct="0">
              <a:spcBef>
                <a:spcPts val="2203"/>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Conceptos generales</a:t>
            </a:r>
            <a:endParaRPr lang="en-US" sz="2800" spc="-1">
              <a:solidFill>
                <a:srgbClr val="000000"/>
              </a:solidFill>
              <a:cs typeface="Arial"/>
            </a:endParaRPr>
          </a:p>
          <a:p>
            <a:pPr marL="431800" indent="-323850" algn="l" eaLnBrk="0" fontAlgn="auto" hangingPunct="0">
              <a:spcBef>
                <a:spcPts val="2203"/>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Tipos de atención a la diversidad </a:t>
            </a:r>
            <a:endParaRPr lang="en-US" sz="2800" spc="-1">
              <a:solidFill>
                <a:srgbClr val="000000"/>
              </a:solidFill>
              <a:cs typeface="Arial"/>
            </a:endParaRPr>
          </a:p>
          <a:p>
            <a:pPr marL="431800" indent="-323850" algn="l" eaLnBrk="0" fontAlgn="auto" hangingPunct="0">
              <a:spcBef>
                <a:spcPts val="2203"/>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Pautas generales</a:t>
            </a:r>
            <a:endParaRPr lang="en-US" sz="2800" spc="-1">
              <a:solidFill>
                <a:srgbClr val="000000"/>
              </a:solidFill>
              <a:cs typeface="Arial"/>
            </a:endParaRPr>
          </a:p>
          <a:p>
            <a:pPr marL="431800" indent="-323850" algn="l" eaLnBrk="0" fontAlgn="auto" hangingPunct="0">
              <a:spcBef>
                <a:spcPts val="2203"/>
              </a:spcBef>
              <a:buClr>
                <a:srgbClr val="000000"/>
              </a:buClr>
              <a:buSzPct val="45000"/>
              <a:buFont typeface="Wingdings" charset="2"/>
              <a:buChar char=""/>
            </a:pPr>
            <a:endParaRPr lang="en-US" sz="2800" spc="-1">
              <a:solidFill>
                <a:srgbClr val="000000"/>
              </a:solidFill>
              <a:cs typeface="Arial"/>
            </a:endParaRPr>
          </a:p>
        </p:txBody>
      </p:sp>
      <p:sp>
        <p:nvSpPr>
          <p:cNvPr id="731" name="PlaceHolder 3">
            <a:extLst>
              <a:ext uri="{FF2B5EF4-FFF2-40B4-BE49-F238E27FC236}">
                <a16:creationId xmlns:a16="http://schemas.microsoft.com/office/drawing/2014/main" id="{1EFF7DDB-ED15-1422-061B-6573166E8321}"/>
              </a:ext>
            </a:extLst>
          </p:cNvPr>
          <p:cNvSpPr>
            <a:spLocks noGrp="1"/>
          </p:cNvSpPr>
          <p:nvPr>
            <p:ph/>
          </p:nvPr>
        </p:nvSpPr>
        <p:spPr>
          <a:xfrm>
            <a:off x="322263" y="2124075"/>
            <a:ext cx="1687512" cy="360363"/>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10: Atención a la diversidad</a:t>
            </a:r>
            <a:endParaRPr lang="en-US" sz="1200" spc="-1">
              <a:solidFill>
                <a:srgbClr val="000000"/>
              </a:solidFill>
            </a:endParaRPr>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PlaceHolder 1">
            <a:extLst>
              <a:ext uri="{FF2B5EF4-FFF2-40B4-BE49-F238E27FC236}">
                <a16:creationId xmlns:a16="http://schemas.microsoft.com/office/drawing/2014/main" id="{7B491022-B34F-6696-1D03-C56C900E7335}"/>
              </a:ext>
            </a:extLst>
          </p:cNvPr>
          <p:cNvSpPr>
            <a:spLocks noGrp="1"/>
          </p:cNvSpPr>
          <p:nvPr>
            <p:ph type="title" idx="4294967295"/>
          </p:nvPr>
        </p:nvSpPr>
        <p:spPr>
          <a:xfrm>
            <a:off x="2566988" y="260350"/>
            <a:ext cx="8747125" cy="1141413"/>
          </a:xfrm>
        </p:spPr>
        <p:txBody>
          <a:bodyPr/>
          <a:lstStyle/>
          <a:p>
            <a:pPr algn="l" eaLnBrk="0" fontAlgn="auto" hangingPunct="0">
              <a:buSzTx/>
              <a:buFontTx/>
              <a:buNone/>
            </a:pPr>
            <a:r>
              <a:rPr lang="en-US" sz="4000" spc="-1">
                <a:ln w="9525" cap="flat" cmpd="sng" algn="ctr">
                  <a:noFill/>
                  <a:prstDash val="solid"/>
                  <a:round/>
                  <a:headEnd type="none" w="med" len="med"/>
                  <a:tailEnd type="none" w="med" len="med"/>
                </a:ln>
                <a:solidFill>
                  <a:srgbClr val="FFFFFF"/>
                </a:solidFill>
              </a:rPr>
              <a:t>1. CONCEPTOS GENERALES</a:t>
            </a:r>
            <a:endParaRPr lang="en-US" sz="4000" spc="-1">
              <a:solidFill>
                <a:srgbClr val="000000"/>
              </a:solidFill>
            </a:endParaRPr>
          </a:p>
        </p:txBody>
      </p:sp>
      <p:sp>
        <p:nvSpPr>
          <p:cNvPr id="734" name="PlaceHolder 2">
            <a:extLst>
              <a:ext uri="{FF2B5EF4-FFF2-40B4-BE49-F238E27FC236}">
                <a16:creationId xmlns:a16="http://schemas.microsoft.com/office/drawing/2014/main" id="{D682D29C-5F9A-E271-0ADA-161AEE2D8F65}"/>
              </a:ext>
            </a:extLst>
          </p:cNvPr>
          <p:cNvSpPr>
            <a:spLocks noGrp="1"/>
          </p:cNvSpPr>
          <p:nvPr>
            <p:ph idx="4294967295"/>
          </p:nvPr>
        </p:nvSpPr>
        <p:spPr>
          <a:xfrm>
            <a:off x="341313" y="2109788"/>
            <a:ext cx="1687512" cy="369887"/>
          </a:xfrm>
        </p:spPr>
        <p:txBody>
          <a:bodyPr tIns="0" rIns="0" bIns="0" anchor="b"/>
          <a:lstStyle/>
          <a:p>
            <a:pPr marL="0" indent="-324000"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10: Atención a la diversidad</a:t>
            </a:r>
            <a:endParaRPr lang="en-US" sz="1200" spc="-1">
              <a:solidFill>
                <a:srgbClr val="000000"/>
              </a:solidFill>
            </a:endParaRPr>
          </a:p>
        </p:txBody>
      </p:sp>
      <p:pic>
        <p:nvPicPr>
          <p:cNvPr id="192516" name="Picture 4" descr="Gráficos vectoriales gratis de Brillante">
            <a:extLst>
              <a:ext uri="{FF2B5EF4-FFF2-40B4-BE49-F238E27FC236}">
                <a16:creationId xmlns:a16="http://schemas.microsoft.com/office/drawing/2014/main" id="{050AB88B-360E-A4D7-8E0D-432F5C8F1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8363" y="3243263"/>
            <a:ext cx="4959350" cy="330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a:extLst>
              <a:ext uri="{FF2B5EF4-FFF2-40B4-BE49-F238E27FC236}">
                <a16:creationId xmlns:a16="http://schemas.microsoft.com/office/drawing/2014/main" id="{35845DF6-C977-68A5-B0C0-49EB39431B24}"/>
              </a:ext>
            </a:extLst>
          </p:cNvPr>
          <p:cNvSpPr>
            <a:spLocks noGrp="1"/>
          </p:cNvSpPr>
          <p:nvPr>
            <p:ph type="title"/>
          </p:nvPr>
        </p:nvSpPr>
        <p:spPr>
          <a:xfrm>
            <a:off x="1422400" y="558800"/>
            <a:ext cx="7626350"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DEFINICIÓN</a:t>
            </a:r>
            <a:endParaRPr lang="en-US" sz="2800" u="sng" spc="-1">
              <a:solidFill>
                <a:srgbClr val="000000"/>
              </a:solidFill>
            </a:endParaRPr>
          </a:p>
        </p:txBody>
      </p:sp>
      <p:sp>
        <p:nvSpPr>
          <p:cNvPr id="736" name="PlaceHolder 2">
            <a:extLst>
              <a:ext uri="{FF2B5EF4-FFF2-40B4-BE49-F238E27FC236}">
                <a16:creationId xmlns:a16="http://schemas.microsoft.com/office/drawing/2014/main" id="{AF141596-9FEA-AD8A-5C80-AD57FD4F7622}"/>
              </a:ext>
            </a:extLst>
          </p:cNvPr>
          <p:cNvSpPr>
            <a:spLocks noGrp="1"/>
          </p:cNvSpPr>
          <p:nvPr>
            <p:ph/>
          </p:nvPr>
        </p:nvSpPr>
        <p:spPr>
          <a:xfrm>
            <a:off x="1422400" y="1557338"/>
            <a:ext cx="7319963" cy="3619500"/>
          </a:xfrm>
        </p:spPr>
        <p:txBody>
          <a:bodyPr anchor="t">
            <a:normAutofit/>
          </a:bodyPr>
          <a:lstStyle/>
          <a:p>
            <a:pPr marL="431800" indent="-323850" algn="just">
              <a:lnSpc>
                <a:spcPct val="150000"/>
              </a:lnSpc>
              <a:spcBef>
                <a:spcPts val="2825"/>
              </a:spcBef>
              <a:buClr>
                <a:srgbClr val="000000"/>
              </a:buClr>
              <a:buSzPct val="45000"/>
              <a:buFont typeface="Wingdings" panose="05000000000000000000" pitchFamily="2" charset="2"/>
              <a:buChar char=""/>
            </a:pPr>
            <a:r>
              <a:rPr lang="es-ES" altLang="es-ES" sz="3200">
                <a:solidFill>
                  <a:schemeClr val="tx1"/>
                </a:solidFill>
              </a:rPr>
              <a:t>Ruíz Quiroga (2010)</a:t>
            </a:r>
            <a:endParaRPr lang="en-US" altLang="es-ES" sz="3200">
              <a:solidFill>
                <a:srgbClr val="000000"/>
              </a:solidFill>
              <a:cs typeface="Arial" panose="020B0604020202020204" pitchFamily="34" charset="0"/>
            </a:endParaRPr>
          </a:p>
        </p:txBody>
      </p:sp>
      <p:sp>
        <p:nvSpPr>
          <p:cNvPr id="738" name="PlaceHolder 3">
            <a:extLst>
              <a:ext uri="{FF2B5EF4-FFF2-40B4-BE49-F238E27FC236}">
                <a16:creationId xmlns:a16="http://schemas.microsoft.com/office/drawing/2014/main" id="{520E255C-6768-31BB-C18A-FC9DFE102F35}"/>
              </a:ext>
            </a:extLst>
          </p:cNvPr>
          <p:cNvSpPr>
            <a:spLocks noGrp="1"/>
          </p:cNvSpPr>
          <p:nvPr>
            <p:ph/>
          </p:nvPr>
        </p:nvSpPr>
        <p:spPr>
          <a:xfrm>
            <a:off x="1192213" y="6300788"/>
            <a:ext cx="2947987"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10: Atención a la diversidad</a:t>
            </a:r>
            <a:endParaRPr lang="en-US" sz="1200" spc="-1">
              <a:solidFill>
                <a:srgbClr val="000000"/>
              </a:solidFill>
            </a:endParaRPr>
          </a:p>
        </p:txBody>
      </p:sp>
      <p:pic>
        <p:nvPicPr>
          <p:cNvPr id="193541" name="Imagen 3">
            <a:extLst>
              <a:ext uri="{FF2B5EF4-FFF2-40B4-BE49-F238E27FC236}">
                <a16:creationId xmlns:a16="http://schemas.microsoft.com/office/drawing/2014/main" id="{119FBA67-D22F-D2ED-3F7E-D2B51FBDE1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1685925"/>
            <a:ext cx="10590212"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Ilustraciones gratis de Fax">
            <a:extLst>
              <a:ext uri="{FF2B5EF4-FFF2-40B4-BE49-F238E27FC236}">
                <a16:creationId xmlns:a16="http://schemas.microsoft.com/office/drawing/2014/main" id="{B0D241C6-67CB-7C3B-0212-EB6EA163A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203575"/>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763" name="PlaceHolder 1">
            <a:extLst>
              <a:ext uri="{FF2B5EF4-FFF2-40B4-BE49-F238E27FC236}">
                <a16:creationId xmlns:a16="http://schemas.microsoft.com/office/drawing/2014/main" id="{AE3ADA8C-DDD4-F9F5-6861-60DECE1C1B17}"/>
              </a:ext>
            </a:extLst>
          </p:cNvPr>
          <p:cNvSpPr>
            <a:spLocks noGrp="1"/>
          </p:cNvSpPr>
          <p:nvPr>
            <p:ph type="title"/>
          </p:nvPr>
        </p:nvSpPr>
        <p:spPr>
          <a:xfrm>
            <a:off x="1281113" y="412750"/>
            <a:ext cx="6858000" cy="7937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ÁMBITOS DE CONOCIMIENTO</a:t>
            </a:r>
            <a:r>
              <a:rPr lang="en-US" sz="2800" b="1" spc="-1">
                <a:ln w="9525" cap="flat" cmpd="sng" algn="ctr">
                  <a:noFill/>
                  <a:prstDash val="solid"/>
                  <a:round/>
                  <a:headEnd type="none" w="med" len="med"/>
                  <a:tailEnd type="none" w="med" len="med"/>
                </a:ln>
                <a:solidFill>
                  <a:srgbClr val="000000"/>
                </a:solidFill>
              </a:rPr>
              <a:t> </a:t>
            </a:r>
            <a:endParaRPr lang="en-US" sz="2800" spc="-1">
              <a:solidFill>
                <a:srgbClr val="000000"/>
              </a:solidFill>
            </a:endParaRPr>
          </a:p>
        </p:txBody>
      </p:sp>
      <p:sp>
        <p:nvSpPr>
          <p:cNvPr id="764" name="PlaceHolder 2">
            <a:extLst>
              <a:ext uri="{FF2B5EF4-FFF2-40B4-BE49-F238E27FC236}">
                <a16:creationId xmlns:a16="http://schemas.microsoft.com/office/drawing/2014/main" id="{6FD6AE98-7839-9D34-C52E-65C98F00F219}"/>
              </a:ext>
            </a:extLst>
          </p:cNvPr>
          <p:cNvSpPr>
            <a:spLocks noGrp="1"/>
          </p:cNvSpPr>
          <p:nvPr>
            <p:ph/>
          </p:nvPr>
        </p:nvSpPr>
        <p:spPr>
          <a:xfrm>
            <a:off x="1192213" y="1795463"/>
            <a:ext cx="11158537" cy="5057775"/>
          </a:xfrm>
        </p:spPr>
        <p:txBody>
          <a:bodyPr anchor="t">
            <a:normAutofit/>
          </a:bodyPr>
          <a:lstStyle/>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Cognitivo</a:t>
            </a:r>
            <a:endParaRPr lang="en-US" sz="2800" spc="-1">
              <a:solidFill>
                <a:srgbClr val="000000"/>
              </a:solidFill>
            </a:endParaRPr>
          </a:p>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Afectivo</a:t>
            </a:r>
            <a:endParaRPr lang="en-US" sz="2800" spc="-1">
              <a:solidFill>
                <a:srgbClr val="000000"/>
              </a:solidFill>
            </a:endParaRPr>
          </a:p>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Motor</a:t>
            </a:r>
          </a:p>
        </p:txBody>
      </p:sp>
      <p:sp>
        <p:nvSpPr>
          <p:cNvPr id="765" name="PlaceHolder 3">
            <a:extLst>
              <a:ext uri="{FF2B5EF4-FFF2-40B4-BE49-F238E27FC236}">
                <a16:creationId xmlns:a16="http://schemas.microsoft.com/office/drawing/2014/main" id="{26EDCF30-F84E-FB73-32F3-2E3450FE9869}"/>
              </a:ext>
            </a:extLst>
          </p:cNvPr>
          <p:cNvSpPr>
            <a:spLocks noGrp="1"/>
          </p:cNvSpPr>
          <p:nvPr>
            <p:ph/>
          </p:nvPr>
        </p:nvSpPr>
        <p:spPr>
          <a:xfrm>
            <a:off x="1192213" y="6300788"/>
            <a:ext cx="2947987"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1: Introducción a la Educación Física</a:t>
            </a:r>
            <a:endParaRPr lang="en-US" sz="1200" spc="-1">
              <a:solidFill>
                <a:srgbClr val="000000"/>
              </a:solidFill>
            </a:endParaRPr>
          </a:p>
        </p:txBody>
      </p:sp>
      <p:pic>
        <p:nvPicPr>
          <p:cNvPr id="93190" name="Picture 2" descr="Gráficos vectoriales gratis de Cerebro">
            <a:extLst>
              <a:ext uri="{FF2B5EF4-FFF2-40B4-BE49-F238E27FC236}">
                <a16:creationId xmlns:a16="http://schemas.microsoft.com/office/drawing/2014/main" id="{B9A4B784-38E3-63E5-4E45-FB56C3AD9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7313" y="1098550"/>
            <a:ext cx="5945187"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a:extLst>
              <a:ext uri="{FF2B5EF4-FFF2-40B4-BE49-F238E27FC236}">
                <a16:creationId xmlns:a16="http://schemas.microsoft.com/office/drawing/2014/main" id="{CE3947F6-4DA4-BC28-ADEC-F40A85F3C5E5}"/>
              </a:ext>
            </a:extLst>
          </p:cNvPr>
          <p:cNvSpPr>
            <a:spLocks noGrp="1"/>
          </p:cNvSpPr>
          <p:nvPr>
            <p:ph type="title"/>
          </p:nvPr>
        </p:nvSpPr>
        <p:spPr>
          <a:xfrm>
            <a:off x="1422400" y="558800"/>
            <a:ext cx="7626350"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DIFERENCIACIONES</a:t>
            </a:r>
            <a:endParaRPr lang="en-US" sz="2800" u="sng" spc="-1">
              <a:solidFill>
                <a:srgbClr val="000000"/>
              </a:solidFill>
            </a:endParaRPr>
          </a:p>
        </p:txBody>
      </p:sp>
      <p:sp>
        <p:nvSpPr>
          <p:cNvPr id="736" name="PlaceHolder 2">
            <a:extLst>
              <a:ext uri="{FF2B5EF4-FFF2-40B4-BE49-F238E27FC236}">
                <a16:creationId xmlns:a16="http://schemas.microsoft.com/office/drawing/2014/main" id="{DBB006A1-0B8D-B238-231C-5FFE3D303A14}"/>
              </a:ext>
            </a:extLst>
          </p:cNvPr>
          <p:cNvSpPr>
            <a:spLocks noGrp="1"/>
          </p:cNvSpPr>
          <p:nvPr>
            <p:ph/>
          </p:nvPr>
        </p:nvSpPr>
        <p:spPr>
          <a:xfrm>
            <a:off x="1079500" y="1800225"/>
            <a:ext cx="11158538" cy="5057775"/>
          </a:xfrm>
        </p:spPr>
        <p:txBody>
          <a:bodyPr anchor="t">
            <a:normAutofit/>
          </a:bodyPr>
          <a:lstStyle/>
          <a:p>
            <a:pPr marL="457200" indent="-457200" algn="l">
              <a:spcBef>
                <a:spcPct val="20000"/>
              </a:spcBef>
              <a:buFont typeface="Arial" panose="020B0604020202020204" pitchFamily="34" charset="0"/>
              <a:buChar char="•"/>
            </a:pPr>
            <a:r>
              <a:rPr lang="es-ES" altLang="es-ES" sz="2800">
                <a:solidFill>
                  <a:schemeClr val="tx1"/>
                </a:solidFill>
              </a:rPr>
              <a:t>Inclusión vs. integración</a:t>
            </a:r>
            <a:endParaRPr lang="en-US" altLang="es-ES" sz="2800">
              <a:solidFill>
                <a:schemeClr val="tx1"/>
              </a:solidFill>
            </a:endParaRPr>
          </a:p>
          <a:p>
            <a:pPr marL="457200" indent="-457200" algn="l">
              <a:spcBef>
                <a:spcPct val="20000"/>
              </a:spcBef>
              <a:buFont typeface="Arial" panose="020B0604020202020204" pitchFamily="34" charset="0"/>
              <a:buChar char="•"/>
            </a:pPr>
            <a:endParaRPr lang="en-US" altLang="es-ES" sz="2800">
              <a:solidFill>
                <a:schemeClr val="tx1"/>
              </a:solidFill>
            </a:endParaRPr>
          </a:p>
          <a:p>
            <a:pPr marL="457200" indent="-457200" algn="l">
              <a:spcBef>
                <a:spcPct val="20000"/>
              </a:spcBef>
              <a:buFont typeface="Arial" panose="020B0604020202020204" pitchFamily="34" charset="0"/>
              <a:buChar char="•"/>
            </a:pPr>
            <a:r>
              <a:rPr lang="es-ES" altLang="es-ES" sz="2800">
                <a:solidFill>
                  <a:schemeClr val="tx1"/>
                </a:solidFill>
              </a:rPr>
              <a:t>Necesidades educativas de apoyo / </a:t>
            </a:r>
          </a:p>
          <a:p>
            <a:pPr marL="457200" indent="-457200" algn="l">
              <a:spcBef>
                <a:spcPct val="20000"/>
              </a:spcBef>
              <a:buFont typeface="Arial" panose="020B0604020202020204" pitchFamily="34" charset="0"/>
              <a:buChar char="•"/>
            </a:pPr>
            <a:r>
              <a:rPr lang="es-ES" altLang="es-ES" sz="2800">
                <a:solidFill>
                  <a:schemeClr val="tx1"/>
                </a:solidFill>
              </a:rPr>
              <a:t>     necesidades educativas especiales</a:t>
            </a:r>
            <a:r>
              <a:rPr lang="en-US" altLang="es-ES" sz="2800">
                <a:solidFill>
                  <a:schemeClr val="tx1"/>
                </a:solidFill>
              </a:rPr>
              <a:t>​</a:t>
            </a:r>
          </a:p>
          <a:p>
            <a:pPr marL="457200" indent="-457200" algn="l">
              <a:spcBef>
                <a:spcPct val="20000"/>
              </a:spcBef>
              <a:buFont typeface="Arial" panose="020B0604020202020204" pitchFamily="34" charset="0"/>
              <a:buChar char="•"/>
            </a:pPr>
            <a:endParaRPr lang="en-US" altLang="es-ES" sz="2800">
              <a:solidFill>
                <a:schemeClr val="tx1"/>
              </a:solidFill>
            </a:endParaRPr>
          </a:p>
          <a:p>
            <a:pPr marL="457200" indent="-457200" algn="l">
              <a:spcBef>
                <a:spcPct val="20000"/>
              </a:spcBef>
              <a:buFont typeface="Arial" panose="020B0604020202020204" pitchFamily="34" charset="0"/>
              <a:buChar char="•"/>
            </a:pPr>
            <a:r>
              <a:rPr lang="es-ES" altLang="es-ES" sz="2800">
                <a:solidFill>
                  <a:schemeClr val="tx1"/>
                </a:solidFill>
              </a:rPr>
              <a:t>Discapacidad / minusvalía</a:t>
            </a:r>
            <a:endParaRPr lang="en-US" altLang="es-ES" sz="2800">
              <a:solidFill>
                <a:schemeClr val="tx1"/>
              </a:solidFill>
            </a:endParaRPr>
          </a:p>
        </p:txBody>
      </p:sp>
      <p:sp>
        <p:nvSpPr>
          <p:cNvPr id="738" name="PlaceHolder 3">
            <a:extLst>
              <a:ext uri="{FF2B5EF4-FFF2-40B4-BE49-F238E27FC236}">
                <a16:creationId xmlns:a16="http://schemas.microsoft.com/office/drawing/2014/main" id="{EA800926-AF0C-C802-BEDB-1586C1D304FC}"/>
              </a:ext>
            </a:extLst>
          </p:cNvPr>
          <p:cNvSpPr>
            <a:spLocks noGrp="1"/>
          </p:cNvSpPr>
          <p:nvPr>
            <p:ph/>
          </p:nvPr>
        </p:nvSpPr>
        <p:spPr>
          <a:xfrm>
            <a:off x="1192213" y="6300788"/>
            <a:ext cx="2947987"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10: Atención a la diversidad</a:t>
            </a:r>
            <a:endParaRPr lang="en-US" sz="1200" spc="-1">
              <a:solidFill>
                <a:srgbClr val="000000"/>
              </a:solidFill>
            </a:endParaRPr>
          </a:p>
        </p:txBody>
      </p:sp>
      <p:pic>
        <p:nvPicPr>
          <p:cNvPr id="194565" name="Picture 2" descr="Gráficos vectoriales gratis de Computadora portátil">
            <a:extLst>
              <a:ext uri="{FF2B5EF4-FFF2-40B4-BE49-F238E27FC236}">
                <a16:creationId xmlns:a16="http://schemas.microsoft.com/office/drawing/2014/main" id="{76F1A07C-3704-09FA-6C17-A62F67837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0688" y="1628775"/>
            <a:ext cx="3662362"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PlaceHolder 1">
            <a:extLst>
              <a:ext uri="{FF2B5EF4-FFF2-40B4-BE49-F238E27FC236}">
                <a16:creationId xmlns:a16="http://schemas.microsoft.com/office/drawing/2014/main" id="{DAF1285C-AEE3-AA67-DFC1-D30FB91A49CC}"/>
              </a:ext>
            </a:extLst>
          </p:cNvPr>
          <p:cNvSpPr>
            <a:spLocks noGrp="1"/>
          </p:cNvSpPr>
          <p:nvPr>
            <p:ph type="title" idx="4294967295"/>
          </p:nvPr>
        </p:nvSpPr>
        <p:spPr>
          <a:xfrm>
            <a:off x="2782888" y="765175"/>
            <a:ext cx="7954962" cy="1141413"/>
          </a:xfrm>
        </p:spPr>
        <p:txBody>
          <a:bodyPr/>
          <a:lstStyle/>
          <a:p>
            <a:pPr algn="l" eaLnBrk="0" fontAlgn="auto" hangingPunct="0">
              <a:buSzTx/>
              <a:buFontTx/>
              <a:buNone/>
            </a:pPr>
            <a:r>
              <a:rPr lang="en-US" sz="4000" spc="-1">
                <a:ln w="9525" cap="flat" cmpd="sng" algn="ctr">
                  <a:noFill/>
                  <a:prstDash val="solid"/>
                  <a:round/>
                  <a:headEnd type="none" w="med" len="med"/>
                  <a:tailEnd type="none" w="med" len="med"/>
                </a:ln>
                <a:solidFill>
                  <a:srgbClr val="FFFFFF"/>
                </a:solidFill>
              </a:rPr>
              <a:t>2. TIPOS DE ATENCIÓN A LA DIVERSIDAD</a:t>
            </a:r>
            <a:endParaRPr lang="en-US" sz="4000" spc="-1">
              <a:solidFill>
                <a:srgbClr val="000000"/>
              </a:solidFill>
            </a:endParaRPr>
          </a:p>
        </p:txBody>
      </p:sp>
      <p:sp>
        <p:nvSpPr>
          <p:cNvPr id="748" name="PlaceHolder 2">
            <a:extLst>
              <a:ext uri="{FF2B5EF4-FFF2-40B4-BE49-F238E27FC236}">
                <a16:creationId xmlns:a16="http://schemas.microsoft.com/office/drawing/2014/main" id="{0675DECF-E1C3-E75E-64CD-8485600D883D}"/>
              </a:ext>
            </a:extLst>
          </p:cNvPr>
          <p:cNvSpPr>
            <a:spLocks noGrp="1"/>
          </p:cNvSpPr>
          <p:nvPr>
            <p:ph idx="4294967295"/>
          </p:nvPr>
        </p:nvSpPr>
        <p:spPr>
          <a:xfrm>
            <a:off x="341313" y="2109788"/>
            <a:ext cx="1687512" cy="369887"/>
          </a:xfrm>
        </p:spPr>
        <p:txBody>
          <a:bodyPr tIns="0" rIns="0" bIns="0" anchor="b"/>
          <a:lstStyle/>
          <a:p>
            <a:pPr marL="0" indent="-324000"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10: Atención a la diversidad</a:t>
            </a:r>
            <a:endParaRPr lang="en-US" sz="1200" spc="-1">
              <a:solidFill>
                <a:srgbClr val="000000"/>
              </a:solidFill>
            </a:endParaRPr>
          </a:p>
        </p:txBody>
      </p:sp>
      <p:pic>
        <p:nvPicPr>
          <p:cNvPr id="195588" name="Picture 2" descr="Gráficos vectoriales gratis de Silla de ruedas">
            <a:extLst>
              <a:ext uri="{FF2B5EF4-FFF2-40B4-BE49-F238E27FC236}">
                <a16:creationId xmlns:a16="http://schemas.microsoft.com/office/drawing/2014/main" id="{A22F85ED-6A29-A262-6CEE-2C3BE82DC9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8663" y="3141663"/>
            <a:ext cx="3027362"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 name="PlaceHolder 2">
            <a:extLst>
              <a:ext uri="{FF2B5EF4-FFF2-40B4-BE49-F238E27FC236}">
                <a16:creationId xmlns:a16="http://schemas.microsoft.com/office/drawing/2014/main" id="{363C41C4-EE0F-D2EA-C8C5-175A9162B52B}"/>
              </a:ext>
            </a:extLst>
          </p:cNvPr>
          <p:cNvSpPr>
            <a:spLocks noGrp="1"/>
          </p:cNvSpPr>
          <p:nvPr>
            <p:ph/>
          </p:nvPr>
        </p:nvSpPr>
        <p:spPr>
          <a:xfrm>
            <a:off x="1487488" y="657225"/>
            <a:ext cx="10512425" cy="5545138"/>
          </a:xfrm>
        </p:spPr>
        <p:txBody>
          <a:bodyPr anchor="t">
            <a:normAutofit/>
          </a:bodyPr>
          <a:lstStyle/>
          <a:p>
            <a:pPr algn="l" eaLnBrk="0" hangingPunct="0">
              <a:buSzTx/>
              <a:buFontTx/>
              <a:buNone/>
            </a:pPr>
            <a:r>
              <a:rPr lang="es-ES" sz="2800" b="1" u="sng">
                <a:ln w="9525" cap="flat" cmpd="sng" algn="ctr">
                  <a:noFill/>
                  <a:prstDash val="solid"/>
                  <a:round/>
                  <a:headEnd type="none" w="med" len="med"/>
                  <a:tailEnd type="none" w="med" len="med"/>
                </a:ln>
                <a:solidFill>
                  <a:srgbClr val="000000"/>
                </a:solidFill>
                <a:cs typeface="Arial"/>
              </a:rPr>
              <a:t>ALUMNOS CON NECESIDADES ESPECÍFICAS DE APOYO EDUCATIVO</a:t>
            </a:r>
            <a:endParaRPr lang="es-ES" sz="2800" b="1" u="sng">
              <a:solidFill>
                <a:srgbClr val="000000"/>
              </a:solidFill>
              <a:cs typeface="Arial"/>
            </a:endParaRPr>
          </a:p>
          <a:p>
            <a:pPr algn="l" eaLnBrk="0" hangingPunct="0">
              <a:buSzTx/>
              <a:buFontTx/>
              <a:buNone/>
            </a:pPr>
            <a:endParaRPr lang="es-ES" sz="2800" b="1">
              <a:cs typeface="Arial"/>
            </a:endParaRPr>
          </a:p>
          <a:p>
            <a:pPr marL="457200" indent="-457200" algn="l" eaLnBrk="0" hangingPunct="0">
              <a:lnSpc>
                <a:spcPct val="150000"/>
              </a:lnSpc>
              <a:buSzTx/>
              <a:buFont typeface="Arial" panose="020B0604020202020204" pitchFamily="34" charset="0"/>
              <a:buChar char="•"/>
            </a:pPr>
            <a:r>
              <a:rPr lang="es-ES" sz="2400">
                <a:ln w="9525" cap="flat" cmpd="sng" algn="ctr">
                  <a:noFill/>
                  <a:prstDash val="solid"/>
                  <a:round/>
                  <a:headEnd type="none" w="med" len="med"/>
                  <a:tailEnd type="none" w="med" len="med"/>
                </a:ln>
                <a:solidFill>
                  <a:srgbClr val="000000"/>
                </a:solidFill>
                <a:cs typeface="Arial"/>
              </a:rPr>
              <a:t>Alumnos con altas capacidades intelectuales.  </a:t>
            </a:r>
          </a:p>
          <a:p>
            <a:pPr marL="457200" indent="-457200" algn="l" eaLnBrk="0" hangingPunct="0">
              <a:lnSpc>
                <a:spcPct val="150000"/>
              </a:lnSpc>
              <a:buSzTx/>
              <a:buFont typeface="Arial" panose="020B0604020202020204" pitchFamily="34" charset="0"/>
              <a:buChar char="•"/>
            </a:pPr>
            <a:r>
              <a:rPr lang="es-ES" sz="2400">
                <a:ln w="9525" cap="flat" cmpd="sng" algn="ctr">
                  <a:noFill/>
                  <a:prstDash val="solid"/>
                  <a:round/>
                  <a:headEnd type="none" w="med" len="med"/>
                  <a:tailEnd type="none" w="med" len="med"/>
                </a:ln>
                <a:solidFill>
                  <a:srgbClr val="000000"/>
                </a:solidFill>
                <a:cs typeface="Arial"/>
              </a:rPr>
              <a:t>Alumnos de incorporación tardía al sistema educativo. </a:t>
            </a:r>
          </a:p>
          <a:p>
            <a:pPr marL="457200" indent="-457200" algn="l" eaLnBrk="0" hangingPunct="0">
              <a:lnSpc>
                <a:spcPct val="150000"/>
              </a:lnSpc>
              <a:buSzTx/>
              <a:buFont typeface="Arial" panose="020B0604020202020204" pitchFamily="34" charset="0"/>
              <a:buChar char="•"/>
            </a:pPr>
            <a:r>
              <a:rPr lang="es-ES" sz="2400">
                <a:ln w="9525" cap="flat" cmpd="sng" algn="ctr">
                  <a:noFill/>
                  <a:prstDash val="solid"/>
                  <a:round/>
                  <a:headEnd type="none" w="med" len="med"/>
                  <a:tailEnd type="none" w="med" len="med"/>
                </a:ln>
                <a:solidFill>
                  <a:srgbClr val="000000"/>
                </a:solidFill>
                <a:cs typeface="Arial"/>
              </a:rPr>
              <a:t>Absentismo escolar.  </a:t>
            </a:r>
          </a:p>
          <a:p>
            <a:pPr marL="457200" indent="-457200" algn="l" eaLnBrk="0" hangingPunct="0">
              <a:lnSpc>
                <a:spcPct val="150000"/>
              </a:lnSpc>
              <a:buSzTx/>
              <a:buFont typeface="Arial" panose="020B0604020202020204" pitchFamily="34" charset="0"/>
              <a:buChar char="•"/>
            </a:pPr>
            <a:r>
              <a:rPr lang="es-ES" sz="2400">
                <a:ln w="9525" cap="flat" cmpd="sng" algn="ctr">
                  <a:noFill/>
                  <a:prstDash val="solid"/>
                  <a:round/>
                  <a:headEnd type="none" w="med" len="med"/>
                  <a:tailEnd type="none" w="med" len="med"/>
                </a:ln>
                <a:solidFill>
                  <a:srgbClr val="000000"/>
                </a:solidFill>
                <a:cs typeface="Arial"/>
              </a:rPr>
              <a:t>Alumnos con dificultades específicas de aprendizaje.</a:t>
            </a:r>
          </a:p>
          <a:p>
            <a:pPr marL="457200" indent="-457200" algn="l" eaLnBrk="0" hangingPunct="0">
              <a:lnSpc>
                <a:spcPct val="150000"/>
              </a:lnSpc>
              <a:buSzTx/>
              <a:buFont typeface="Arial" panose="020B0604020202020204" pitchFamily="34" charset="0"/>
              <a:buChar char="•"/>
            </a:pPr>
            <a:r>
              <a:rPr lang="es-ES" sz="2400">
                <a:ln w="9525" cap="flat" cmpd="sng" algn="ctr">
                  <a:noFill/>
                  <a:prstDash val="solid"/>
                  <a:round/>
                  <a:headEnd type="none" w="med" len="med"/>
                  <a:tailEnd type="none" w="med" len="med"/>
                </a:ln>
                <a:solidFill>
                  <a:srgbClr val="000000"/>
                </a:solidFill>
                <a:cs typeface="Arial"/>
              </a:rPr>
              <a:t>Alumnos con necesidades educativas especiales (ACNEE)</a:t>
            </a:r>
          </a:p>
          <a:p>
            <a:pPr marL="457200" indent="-457200" algn="l" eaLnBrk="0" hangingPunct="0">
              <a:lnSpc>
                <a:spcPct val="150000"/>
              </a:lnSpc>
              <a:buSzTx/>
              <a:buFont typeface="Arial" panose="020B0604020202020204" pitchFamily="34" charset="0"/>
              <a:buChar char="•"/>
            </a:pPr>
            <a:r>
              <a:rPr lang="es-ES" sz="2400">
                <a:ln w="9525" cap="flat" cmpd="sng" algn="ctr">
                  <a:noFill/>
                  <a:prstDash val="solid"/>
                  <a:round/>
                  <a:headEnd type="none" w="med" len="med"/>
                  <a:tailEnd type="none" w="med" len="med"/>
                </a:ln>
                <a:solidFill>
                  <a:srgbClr val="000000"/>
                </a:solidFill>
                <a:cs typeface="Arial"/>
              </a:rPr>
              <a:t>Alumnos que tienen (temporalmente o no) situaciones personales diferentes a la de sus compañeros.</a:t>
            </a:r>
          </a:p>
        </p:txBody>
      </p:sp>
      <p:sp>
        <p:nvSpPr>
          <p:cNvPr id="738" name="PlaceHolder 3">
            <a:extLst>
              <a:ext uri="{FF2B5EF4-FFF2-40B4-BE49-F238E27FC236}">
                <a16:creationId xmlns:a16="http://schemas.microsoft.com/office/drawing/2014/main" id="{F302A50C-7569-CFE4-E09E-AAD27772DF24}"/>
              </a:ext>
            </a:extLst>
          </p:cNvPr>
          <p:cNvSpPr>
            <a:spLocks noGrp="1"/>
          </p:cNvSpPr>
          <p:nvPr>
            <p:ph/>
          </p:nvPr>
        </p:nvSpPr>
        <p:spPr>
          <a:xfrm>
            <a:off x="1192213" y="6300788"/>
            <a:ext cx="2947987"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10: Atención a la diversidad</a:t>
            </a:r>
            <a:endParaRPr lang="en-US" sz="1200" spc="-1">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3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36">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36">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36">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36">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3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PlaceHolder 1">
            <a:extLst>
              <a:ext uri="{FF2B5EF4-FFF2-40B4-BE49-F238E27FC236}">
                <a16:creationId xmlns:a16="http://schemas.microsoft.com/office/drawing/2014/main" id="{3DE5B6B5-EB3B-A6F5-C368-C3E1090930D1}"/>
              </a:ext>
            </a:extLst>
          </p:cNvPr>
          <p:cNvSpPr>
            <a:spLocks noGrp="1"/>
          </p:cNvSpPr>
          <p:nvPr>
            <p:ph type="title" idx="4294967295"/>
          </p:nvPr>
        </p:nvSpPr>
        <p:spPr>
          <a:xfrm>
            <a:off x="2782888" y="765175"/>
            <a:ext cx="8712200" cy="1141413"/>
          </a:xfrm>
        </p:spPr>
        <p:txBody>
          <a:bodyPr/>
          <a:lstStyle/>
          <a:p>
            <a:pPr algn="l" eaLnBrk="0" fontAlgn="auto" hangingPunct="0">
              <a:buSzTx/>
              <a:buFontTx/>
              <a:buNone/>
            </a:pPr>
            <a:r>
              <a:rPr lang="en-US" sz="4000" spc="-1">
                <a:ln w="9525" cap="flat" cmpd="sng" algn="ctr">
                  <a:noFill/>
                  <a:prstDash val="solid"/>
                  <a:round/>
                  <a:headEnd type="none" w="med" len="med"/>
                  <a:tailEnd type="none" w="med" len="med"/>
                </a:ln>
                <a:solidFill>
                  <a:srgbClr val="FFFFFF"/>
                </a:solidFill>
              </a:rPr>
              <a:t>3. PAUTAS PARA ATENDER A LA DIVERSIDAD</a:t>
            </a:r>
            <a:endParaRPr lang="en-US" sz="4000" spc="-1">
              <a:solidFill>
                <a:srgbClr val="000000"/>
              </a:solidFill>
            </a:endParaRPr>
          </a:p>
        </p:txBody>
      </p:sp>
      <p:sp>
        <p:nvSpPr>
          <p:cNvPr id="748" name="PlaceHolder 2">
            <a:extLst>
              <a:ext uri="{FF2B5EF4-FFF2-40B4-BE49-F238E27FC236}">
                <a16:creationId xmlns:a16="http://schemas.microsoft.com/office/drawing/2014/main" id="{5BB9AFAE-DFD6-1EA3-3DC8-34094139EBCB}"/>
              </a:ext>
            </a:extLst>
          </p:cNvPr>
          <p:cNvSpPr>
            <a:spLocks noGrp="1"/>
          </p:cNvSpPr>
          <p:nvPr>
            <p:ph idx="4294967295"/>
          </p:nvPr>
        </p:nvSpPr>
        <p:spPr>
          <a:xfrm>
            <a:off x="341313" y="2109788"/>
            <a:ext cx="1687512" cy="369887"/>
          </a:xfrm>
        </p:spPr>
        <p:txBody>
          <a:bodyPr tIns="0" rIns="0" bIns="0" anchor="b"/>
          <a:lstStyle/>
          <a:p>
            <a:pPr marL="0" indent="-324000"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10: Atención a la diversidad</a:t>
            </a:r>
            <a:endParaRPr lang="en-US" sz="1200" spc="-1">
              <a:solidFill>
                <a:srgbClr val="000000"/>
              </a:solidFill>
            </a:endParaRPr>
          </a:p>
        </p:txBody>
      </p:sp>
      <p:pic>
        <p:nvPicPr>
          <p:cNvPr id="197636" name="Picture 2" descr="Gráficos vectoriales gratis de Lista">
            <a:extLst>
              <a:ext uri="{FF2B5EF4-FFF2-40B4-BE49-F238E27FC236}">
                <a16:creationId xmlns:a16="http://schemas.microsoft.com/office/drawing/2014/main" id="{3F43A18D-C3FA-E9F4-9CE1-248636F7D1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0100" y="3252788"/>
            <a:ext cx="2579688" cy="316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PlaceHolder 1">
            <a:extLst>
              <a:ext uri="{FF2B5EF4-FFF2-40B4-BE49-F238E27FC236}">
                <a16:creationId xmlns:a16="http://schemas.microsoft.com/office/drawing/2014/main" id="{CAF7DC4C-1E93-1F21-E4B4-4EB26B750A37}"/>
              </a:ext>
            </a:extLst>
          </p:cNvPr>
          <p:cNvSpPr>
            <a:spLocks noGrp="1"/>
          </p:cNvSpPr>
          <p:nvPr>
            <p:ph type="title"/>
          </p:nvPr>
        </p:nvSpPr>
        <p:spPr>
          <a:xfrm>
            <a:off x="1416050" y="188913"/>
            <a:ext cx="8804275"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RECOMENDACIONES GENERALES</a:t>
            </a:r>
            <a:endParaRPr lang="en-US" sz="2800" spc="-1">
              <a:solidFill>
                <a:srgbClr val="000000"/>
              </a:solidFill>
            </a:endParaRPr>
          </a:p>
        </p:txBody>
      </p:sp>
      <p:sp>
        <p:nvSpPr>
          <p:cNvPr id="740" name="PlaceHolder 2">
            <a:extLst>
              <a:ext uri="{FF2B5EF4-FFF2-40B4-BE49-F238E27FC236}">
                <a16:creationId xmlns:a16="http://schemas.microsoft.com/office/drawing/2014/main" id="{44761896-2BD2-4024-61A2-CE907776B20B}"/>
              </a:ext>
            </a:extLst>
          </p:cNvPr>
          <p:cNvSpPr>
            <a:spLocks noGrp="1"/>
          </p:cNvSpPr>
          <p:nvPr>
            <p:ph/>
          </p:nvPr>
        </p:nvSpPr>
        <p:spPr>
          <a:xfrm>
            <a:off x="1487488" y="1052513"/>
            <a:ext cx="11158537" cy="4752975"/>
          </a:xfrm>
        </p:spPr>
        <p:txBody>
          <a:bodyPr anchor="t"/>
          <a:lstStyle/>
          <a:p>
            <a:pPr marL="342900" indent="-342900" algn="l">
              <a:lnSpc>
                <a:spcPct val="200000"/>
              </a:lnSpc>
              <a:spcBef>
                <a:spcPct val="20000"/>
              </a:spcBef>
              <a:buFont typeface="Arial" panose="020B0604020202020204" pitchFamily="34" charset="0"/>
              <a:buChar char="•"/>
            </a:pPr>
            <a:r>
              <a:rPr lang="es-ES" altLang="es-ES" sz="2400">
                <a:solidFill>
                  <a:schemeClr val="tx1"/>
                </a:solidFill>
              </a:rPr>
              <a:t>Metodología basada en el juego no discriminatorio    </a:t>
            </a:r>
          </a:p>
          <a:p>
            <a:pPr marL="342900" indent="-342900" algn="l">
              <a:lnSpc>
                <a:spcPct val="200000"/>
              </a:lnSpc>
              <a:spcBef>
                <a:spcPct val="20000"/>
              </a:spcBef>
              <a:buFont typeface="Arial" panose="020B0604020202020204" pitchFamily="34" charset="0"/>
              <a:buChar char="•"/>
            </a:pPr>
            <a:r>
              <a:rPr lang="es-ES" altLang="es-ES" sz="2400">
                <a:solidFill>
                  <a:schemeClr val="tx1"/>
                </a:solidFill>
              </a:rPr>
              <a:t>Modificar las actividades</a:t>
            </a:r>
          </a:p>
          <a:p>
            <a:pPr marL="342900" indent="-342900" algn="l">
              <a:lnSpc>
                <a:spcPct val="200000"/>
              </a:lnSpc>
              <a:spcBef>
                <a:spcPct val="20000"/>
              </a:spcBef>
              <a:buFont typeface="Arial" panose="020B0604020202020204" pitchFamily="34" charset="0"/>
              <a:buChar char="•"/>
            </a:pPr>
            <a:r>
              <a:rPr lang="es-ES" altLang="es-ES" sz="2400">
                <a:solidFill>
                  <a:schemeClr val="tx1"/>
                </a:solidFill>
              </a:rPr>
              <a:t>No utilizar actividades o juegos de exclusión</a:t>
            </a:r>
          </a:p>
          <a:p>
            <a:pPr marL="342900" indent="-342900" algn="l">
              <a:lnSpc>
                <a:spcPct val="200000"/>
              </a:lnSpc>
              <a:spcBef>
                <a:spcPct val="20000"/>
              </a:spcBef>
              <a:buFont typeface="Arial" panose="020B0604020202020204" pitchFamily="34" charset="0"/>
              <a:buChar char="•"/>
            </a:pPr>
            <a:r>
              <a:rPr lang="es-ES" altLang="es-ES" sz="2400">
                <a:solidFill>
                  <a:schemeClr val="tx1"/>
                </a:solidFill>
              </a:rPr>
              <a:t>Favorecer los refuerzos positivos</a:t>
            </a:r>
          </a:p>
          <a:p>
            <a:pPr marL="342900" indent="-342900" algn="l">
              <a:lnSpc>
                <a:spcPct val="200000"/>
              </a:lnSpc>
              <a:spcBef>
                <a:spcPct val="20000"/>
              </a:spcBef>
              <a:buFont typeface="Arial" panose="020B0604020202020204" pitchFamily="34" charset="0"/>
              <a:buChar char="•"/>
            </a:pPr>
            <a:r>
              <a:rPr lang="es-ES" altLang="es-ES" sz="2400">
                <a:solidFill>
                  <a:schemeClr val="tx1"/>
                </a:solidFill>
              </a:rPr>
              <a:t>Favorecer las metodologías cooperativas</a:t>
            </a:r>
          </a:p>
        </p:txBody>
      </p:sp>
      <p:sp>
        <p:nvSpPr>
          <p:cNvPr id="741" name="PlaceHolder 3">
            <a:extLst>
              <a:ext uri="{FF2B5EF4-FFF2-40B4-BE49-F238E27FC236}">
                <a16:creationId xmlns:a16="http://schemas.microsoft.com/office/drawing/2014/main" id="{61EB6358-0E39-7B01-1A9D-E32BF9BF5056}"/>
              </a:ext>
            </a:extLst>
          </p:cNvPr>
          <p:cNvSpPr>
            <a:spLocks noGrp="1"/>
          </p:cNvSpPr>
          <p:nvPr>
            <p:ph/>
          </p:nvPr>
        </p:nvSpPr>
        <p:spPr>
          <a:xfrm>
            <a:off x="1200150" y="6308725"/>
            <a:ext cx="2947988" cy="360363"/>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10: Atención a la diversidad</a:t>
            </a:r>
            <a:endParaRPr lang="en-US" sz="1200" spc="-1">
              <a:solidFill>
                <a:srgbClr val="000000"/>
              </a:solidFill>
            </a:endParaRPr>
          </a:p>
        </p:txBody>
      </p:sp>
      <p:pic>
        <p:nvPicPr>
          <p:cNvPr id="198661" name="Picture 2" descr="Gráficos vectoriales gratis de Casa club">
            <a:extLst>
              <a:ext uri="{FF2B5EF4-FFF2-40B4-BE49-F238E27FC236}">
                <a16:creationId xmlns:a16="http://schemas.microsoft.com/office/drawing/2014/main" id="{723EDB21-CFC7-FCCB-98E0-C3DE4A178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7663" y="1971675"/>
            <a:ext cx="3976687"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p:cTn id="6" dur="500" fill="hold"/>
                                        <p:tgtEl>
                                          <p:spTgt spid="740">
                                            <p:txEl>
                                              <p:pRg st="0" end="0"/>
                                            </p:txEl>
                                          </p:spTgt>
                                        </p:tgtEl>
                                        <p:attrNameLst>
                                          <p:attrName>style.textDecorationUnderline</p:attrName>
                                        </p:attrNameLst>
                                      </p:cBhvr>
                                      <p:to>
                                        <p:strVal val="tru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mph" presetSubtype="0" fill="hold" nodeType="clickEffect">
                                  <p:stCondLst>
                                    <p:cond delay="0"/>
                                  </p:stCondLst>
                                  <p:iterate type="lt">
                                    <p:tmPct val="4000"/>
                                  </p:iterate>
                                  <p:childTnLst>
                                    <p:set>
                                      <p:cBhvr>
                                        <p:cTn id="10" dur="500" fill="hold"/>
                                        <p:tgtEl>
                                          <p:spTgt spid="740">
                                            <p:txEl>
                                              <p:pRg st="1" end="1"/>
                                            </p:txEl>
                                          </p:spTgt>
                                        </p:tgtEl>
                                        <p:attrNameLst>
                                          <p:attrName>style.textDecorationUnderline</p:attrName>
                                        </p:attrNameLst>
                                      </p:cBhvr>
                                      <p:to>
                                        <p:strVal val="tru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mph" presetSubtype="0" fill="hold" nodeType="clickEffect">
                                  <p:stCondLst>
                                    <p:cond delay="0"/>
                                  </p:stCondLst>
                                  <p:iterate type="lt">
                                    <p:tmPct val="4000"/>
                                  </p:iterate>
                                  <p:childTnLst>
                                    <p:set>
                                      <p:cBhvr>
                                        <p:cTn id="14" dur="500" fill="hold"/>
                                        <p:tgtEl>
                                          <p:spTgt spid="740">
                                            <p:txEl>
                                              <p:pRg st="2" end="2"/>
                                            </p:txEl>
                                          </p:spTgt>
                                        </p:tgtEl>
                                        <p:attrNameLst>
                                          <p:attrName>style.textDecorationUnderline</p:attrName>
                                        </p:attrNameLst>
                                      </p:cBhvr>
                                      <p:to>
                                        <p:strVal val="tru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mph" presetSubtype="0" fill="hold" nodeType="clickEffect">
                                  <p:stCondLst>
                                    <p:cond delay="0"/>
                                  </p:stCondLst>
                                  <p:iterate type="lt">
                                    <p:tmPct val="4000"/>
                                  </p:iterate>
                                  <p:childTnLst>
                                    <p:set>
                                      <p:cBhvr>
                                        <p:cTn id="18" dur="500" fill="hold"/>
                                        <p:tgtEl>
                                          <p:spTgt spid="740">
                                            <p:txEl>
                                              <p:pRg st="3" end="3"/>
                                            </p:txEl>
                                          </p:spTgt>
                                        </p:tgtEl>
                                        <p:attrNameLst>
                                          <p:attrName>style.textDecorationUnderline</p:attrName>
                                        </p:attrNameLst>
                                      </p:cBhvr>
                                      <p:to>
                                        <p:strVal val="tru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mph" presetSubtype="0" fill="hold" nodeType="clickEffect">
                                  <p:stCondLst>
                                    <p:cond delay="0"/>
                                  </p:stCondLst>
                                  <p:iterate type="lt">
                                    <p:tmPct val="4000"/>
                                  </p:iterate>
                                  <p:childTnLst>
                                    <p:set>
                                      <p:cBhvr>
                                        <p:cTn id="22" dur="500" fill="hold"/>
                                        <p:tgtEl>
                                          <p:spTgt spid="740">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PlaceHolder 1">
            <a:extLst>
              <a:ext uri="{FF2B5EF4-FFF2-40B4-BE49-F238E27FC236}">
                <a16:creationId xmlns:a16="http://schemas.microsoft.com/office/drawing/2014/main" id="{0B1E4518-F7AB-3CAE-628F-6F34A3026FA1}"/>
              </a:ext>
            </a:extLst>
          </p:cNvPr>
          <p:cNvSpPr>
            <a:spLocks noGrp="1"/>
          </p:cNvSpPr>
          <p:nvPr>
            <p:ph type="title"/>
          </p:nvPr>
        </p:nvSpPr>
        <p:spPr>
          <a:xfrm>
            <a:off x="1482725" y="666750"/>
            <a:ext cx="8804275"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DIFERENCIA DE EDAD</a:t>
            </a:r>
            <a:endParaRPr lang="en-US" sz="2800" u="sng" spc="-1">
              <a:solidFill>
                <a:srgbClr val="000000"/>
              </a:solidFill>
            </a:endParaRPr>
          </a:p>
        </p:txBody>
      </p:sp>
      <p:sp>
        <p:nvSpPr>
          <p:cNvPr id="740" name="PlaceHolder 2">
            <a:extLst>
              <a:ext uri="{FF2B5EF4-FFF2-40B4-BE49-F238E27FC236}">
                <a16:creationId xmlns:a16="http://schemas.microsoft.com/office/drawing/2014/main" id="{0A5AFA24-F3C5-BF17-9379-5D12132CC898}"/>
              </a:ext>
            </a:extLst>
          </p:cNvPr>
          <p:cNvSpPr>
            <a:spLocks noGrp="1"/>
          </p:cNvSpPr>
          <p:nvPr>
            <p:ph/>
          </p:nvPr>
        </p:nvSpPr>
        <p:spPr>
          <a:xfrm>
            <a:off x="1555750" y="1927225"/>
            <a:ext cx="5411788" cy="1460500"/>
          </a:xfrm>
        </p:spPr>
        <p:txBody>
          <a:bodyPr anchor="t"/>
          <a:lstStyle/>
          <a:p>
            <a:pPr marL="450850" indent="-342900" algn="l" eaLnBrk="0" fontAlgn="auto" hangingPunct="0">
              <a:spcBef>
                <a:spcPts val="2829"/>
              </a:spcBef>
              <a:buClr>
                <a:srgbClr val="000000"/>
              </a:buClr>
              <a:buSzPct val="45000"/>
              <a:buFont typeface="Arial" panose="020B0604020202020204" pitchFamily="34" charset="0"/>
              <a:buChar char="•"/>
            </a:pPr>
            <a:r>
              <a:rPr lang="en-US" sz="2800" spc="-1">
                <a:ln w="9525" cap="flat" cmpd="sng" algn="ctr">
                  <a:noFill/>
                  <a:prstDash val="solid"/>
                  <a:round/>
                  <a:headEnd type="none" w="med" len="med"/>
                  <a:tailEnd type="none" w="med" len="med"/>
                </a:ln>
                <a:solidFill>
                  <a:srgbClr val="000000"/>
                </a:solidFill>
              </a:rPr>
              <a:t>Actividades con variantes </a:t>
            </a:r>
            <a:endParaRPr lang="es-ES" sz="2800"/>
          </a:p>
          <a:p>
            <a:pPr marL="450850" indent="-342900" algn="l" eaLnBrk="0" fontAlgn="auto" hangingPunct="0">
              <a:spcBef>
                <a:spcPts val="2829"/>
              </a:spcBef>
              <a:buClr>
                <a:srgbClr val="000000"/>
              </a:buClr>
              <a:buSzPct val="45000"/>
              <a:buFont typeface="Arial" panose="020B0604020202020204" pitchFamily="34" charset="0"/>
              <a:buChar char="•"/>
            </a:pPr>
            <a:r>
              <a:rPr lang="en-US" sz="2800" spc="-1">
                <a:ln w="9525" cap="flat" cmpd="sng" algn="ctr">
                  <a:noFill/>
                  <a:prstDash val="solid"/>
                  <a:round/>
                  <a:headEnd type="none" w="med" len="med"/>
                  <a:tailEnd type="none" w="med" len="med"/>
                </a:ln>
                <a:solidFill>
                  <a:srgbClr val="000000"/>
                </a:solidFill>
              </a:rPr>
              <a:t>Progresión metodológica</a:t>
            </a:r>
            <a:endParaRPr lang="en-US" sz="2800" spc="-1">
              <a:solidFill>
                <a:srgbClr val="000000"/>
              </a:solidFill>
              <a:cs typeface="Arial"/>
            </a:endParaRPr>
          </a:p>
        </p:txBody>
      </p:sp>
      <p:sp>
        <p:nvSpPr>
          <p:cNvPr id="741" name="PlaceHolder 3">
            <a:extLst>
              <a:ext uri="{FF2B5EF4-FFF2-40B4-BE49-F238E27FC236}">
                <a16:creationId xmlns:a16="http://schemas.microsoft.com/office/drawing/2014/main" id="{48ECC5B6-0CF0-8349-905F-C1A09AF79E65}"/>
              </a:ext>
            </a:extLst>
          </p:cNvPr>
          <p:cNvSpPr>
            <a:spLocks noGrp="1"/>
          </p:cNvSpPr>
          <p:nvPr>
            <p:ph/>
          </p:nvPr>
        </p:nvSpPr>
        <p:spPr>
          <a:xfrm>
            <a:off x="1200150" y="6308725"/>
            <a:ext cx="2947988" cy="360363"/>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10: Atención a la diversidad</a:t>
            </a:r>
            <a:endParaRPr lang="en-US" sz="1200" spc="-1">
              <a:solidFill>
                <a:srgbClr val="000000"/>
              </a:solidFill>
            </a:endParaRPr>
          </a:p>
        </p:txBody>
      </p:sp>
      <p:pic>
        <p:nvPicPr>
          <p:cNvPr id="199685" name="Picture 2" descr="Gráficos vectoriales gratis de Adulto">
            <a:extLst>
              <a:ext uri="{FF2B5EF4-FFF2-40B4-BE49-F238E27FC236}">
                <a16:creationId xmlns:a16="http://schemas.microsoft.com/office/drawing/2014/main" id="{762F05B5-54AB-837E-DE87-7BEAF6EF7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349" t="13239" r="62369" b="6012"/>
          <a:stretch>
            <a:fillRect/>
          </a:stretch>
        </p:blipFill>
        <p:spPr bwMode="auto">
          <a:xfrm>
            <a:off x="8075613" y="1281113"/>
            <a:ext cx="2555875" cy="462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968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40">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4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 grpId="0" animBg="1"/>
      <p:bldP spid="740" grpId="0" uiExpand="1" build="p"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PlaceHolder 3">
            <a:extLst>
              <a:ext uri="{FF2B5EF4-FFF2-40B4-BE49-F238E27FC236}">
                <a16:creationId xmlns:a16="http://schemas.microsoft.com/office/drawing/2014/main" id="{06A7AF08-684B-D3F1-8AD0-2716D90C2B09}"/>
              </a:ext>
            </a:extLst>
          </p:cNvPr>
          <p:cNvSpPr>
            <a:spLocks noGrp="1"/>
          </p:cNvSpPr>
          <p:nvPr>
            <p:ph/>
          </p:nvPr>
        </p:nvSpPr>
        <p:spPr>
          <a:xfrm>
            <a:off x="1200150" y="6308725"/>
            <a:ext cx="2947988" cy="360363"/>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10: Atención a la diversidad</a:t>
            </a:r>
            <a:endParaRPr lang="en-US" sz="1200" spc="-1">
              <a:solidFill>
                <a:srgbClr val="000000"/>
              </a:solidFill>
            </a:endParaRPr>
          </a:p>
        </p:txBody>
      </p:sp>
      <p:sp>
        <p:nvSpPr>
          <p:cNvPr id="8" name="PlaceHolder 1">
            <a:extLst>
              <a:ext uri="{FF2B5EF4-FFF2-40B4-BE49-F238E27FC236}">
                <a16:creationId xmlns:a16="http://schemas.microsoft.com/office/drawing/2014/main" id="{24AF82E4-5998-F1A8-E5DD-CB858F369866}"/>
              </a:ext>
            </a:extLst>
          </p:cNvPr>
          <p:cNvSpPr txBox="1"/>
          <p:nvPr/>
        </p:nvSpPr>
        <p:spPr>
          <a:xfrm>
            <a:off x="1454150" y="495300"/>
            <a:ext cx="8804275" cy="615950"/>
          </a:xfrm>
          <a:prstGeom prst="rect">
            <a:avLst/>
          </a:prstGeom>
          <a:noFill/>
          <a:ln w="0">
            <a:noFill/>
          </a:ln>
        </p:spPr>
        <p:txBody>
          <a:bodyPr lIns="0" tIns="0" rIns="0" b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r>
              <a:rPr lang="en-US" sz="2800" b="1" u="sng" kern="0" spc="-1">
                <a:ln w="9525" cap="flat" cmpd="sng" algn="ctr">
                  <a:noFill/>
                  <a:prstDash val="solid"/>
                  <a:round/>
                  <a:headEnd type="none" w="med" len="med"/>
                  <a:tailEnd type="none" w="med" len="med"/>
                </a:ln>
                <a:solidFill>
                  <a:srgbClr val="000000"/>
                </a:solidFill>
              </a:rPr>
              <a:t>DIFERENCIA DE GÉNERO</a:t>
            </a:r>
            <a:endParaRPr lang="en-US" sz="2800" u="sng" kern="0" spc="-1">
              <a:solidFill>
                <a:srgbClr val="000000"/>
              </a:solidFill>
            </a:endParaRPr>
          </a:p>
        </p:txBody>
      </p:sp>
      <p:sp>
        <p:nvSpPr>
          <p:cNvPr id="9" name="PlaceHolder 2">
            <a:extLst>
              <a:ext uri="{FF2B5EF4-FFF2-40B4-BE49-F238E27FC236}">
                <a16:creationId xmlns:a16="http://schemas.microsoft.com/office/drawing/2014/main" id="{2514FC0B-A1D4-CF62-2825-499445EE9CBC}"/>
              </a:ext>
            </a:extLst>
          </p:cNvPr>
          <p:cNvSpPr>
            <a:spLocks noGrp="1"/>
          </p:cNvSpPr>
          <p:nvPr>
            <p:ph/>
          </p:nvPr>
        </p:nvSpPr>
        <p:spPr>
          <a:xfrm>
            <a:off x="1482725" y="1670050"/>
            <a:ext cx="4056063" cy="3024188"/>
          </a:xfrm>
        </p:spPr>
        <p:txBody>
          <a:bodyPr anchor="t"/>
          <a:lstStyle/>
          <a:p>
            <a:pPr marL="450850" indent="-342900" algn="l" eaLnBrk="0" fontAlgn="auto" hangingPunct="0">
              <a:spcBef>
                <a:spcPts val="2829"/>
              </a:spcBef>
              <a:buClr>
                <a:srgbClr val="000000"/>
              </a:buClr>
              <a:buSzPct val="45000"/>
              <a:buFont typeface="Arial" panose="020B0604020202020204" pitchFamily="34" charset="0"/>
              <a:buChar char="•"/>
            </a:pPr>
            <a:r>
              <a:rPr lang="en-US" sz="2800" spc="-1">
                <a:ln w="9525" cap="flat" cmpd="sng" algn="ctr">
                  <a:noFill/>
                  <a:prstDash val="solid"/>
                  <a:round/>
                  <a:headEnd type="none" w="med" len="med"/>
                  <a:tailEnd type="none" w="med" len="med"/>
                </a:ln>
                <a:solidFill>
                  <a:srgbClr val="000000"/>
                </a:solidFill>
                <a:cs typeface="Arial"/>
              </a:rPr>
              <a:t>No hay distinción</a:t>
            </a:r>
            <a:endParaRPr lang="es-ES" sz="2800">
              <a:cs typeface="Arial"/>
            </a:endParaRPr>
          </a:p>
          <a:p>
            <a:pPr marL="450850" indent="-342900" algn="l" eaLnBrk="0" fontAlgn="auto" hangingPunct="0">
              <a:spcBef>
                <a:spcPts val="2829"/>
              </a:spcBef>
              <a:buClr>
                <a:srgbClr val="000000"/>
              </a:buClr>
              <a:buSzPct val="45000"/>
              <a:buFont typeface="Arial" panose="020B0604020202020204" pitchFamily="34" charset="0"/>
              <a:buChar char="•"/>
            </a:pPr>
            <a:r>
              <a:rPr lang="en-US" sz="2800" spc="-1">
                <a:ln w="9525" cap="flat" cmpd="sng" algn="ctr">
                  <a:noFill/>
                  <a:prstDash val="solid"/>
                  <a:round/>
                  <a:headEnd type="none" w="med" len="med"/>
                  <a:tailEnd type="none" w="med" len="med"/>
                </a:ln>
                <a:solidFill>
                  <a:srgbClr val="000000"/>
                </a:solidFill>
                <a:cs typeface="Arial"/>
              </a:rPr>
              <a:t>Grupos equilibrados</a:t>
            </a:r>
            <a:endParaRPr lang="en-US" sz="2800" spc="-1">
              <a:solidFill>
                <a:srgbClr val="000000"/>
              </a:solidFill>
              <a:cs typeface="Arial"/>
            </a:endParaRPr>
          </a:p>
        </p:txBody>
      </p:sp>
      <p:pic>
        <p:nvPicPr>
          <p:cNvPr id="200709" name="Picture 4" descr="Gráficos vectoriales gratis de Mujer">
            <a:extLst>
              <a:ext uri="{FF2B5EF4-FFF2-40B4-BE49-F238E27FC236}">
                <a16:creationId xmlns:a16="http://schemas.microsoft.com/office/drawing/2014/main" id="{0F7524AA-913B-AD4A-ABD3-60F7EB6089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6525" y="1538288"/>
            <a:ext cx="3368675"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00709"/>
                                        </p:tgtEl>
                                        <p:attrNameLst>
                                          <p:attrName>style.visibility</p:attrName>
                                        </p:attrNameLst>
                                      </p:cBhvr>
                                      <p:to>
                                        <p:strVal val="visible"/>
                                      </p:to>
                                    </p:set>
                                  </p:childTnLst>
                                </p:cTn>
                              </p:par>
                            </p:childTnLst>
                          </p:cTn>
                        </p:par>
                      </p:childTnLst>
                    </p:cTn>
                  </p:par>
                  <p:par>
                    <p:cTn id="7" fill="hold" nodeType="clickPar">
                      <p:stCondLst>
                        <p:cond delay="indefinite"/>
                        <p:cond evt="onBegin" delay="0">
                          <p:tn val="6"/>
                        </p:cond>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cond evt="onBegin" delay="0">
                          <p:tn val="10"/>
                        </p:cond>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PlaceHolder 3">
            <a:extLst>
              <a:ext uri="{FF2B5EF4-FFF2-40B4-BE49-F238E27FC236}">
                <a16:creationId xmlns:a16="http://schemas.microsoft.com/office/drawing/2014/main" id="{A89ACF8C-DA63-A40F-26F7-F2ED18D146D2}"/>
              </a:ext>
            </a:extLst>
          </p:cNvPr>
          <p:cNvSpPr>
            <a:spLocks noGrp="1"/>
          </p:cNvSpPr>
          <p:nvPr>
            <p:ph/>
          </p:nvPr>
        </p:nvSpPr>
        <p:spPr>
          <a:xfrm>
            <a:off x="1200150" y="6308725"/>
            <a:ext cx="2947988" cy="360363"/>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10: Atención a la diversidad</a:t>
            </a:r>
            <a:endParaRPr lang="en-US" sz="1200" spc="-1">
              <a:solidFill>
                <a:srgbClr val="000000"/>
              </a:solidFill>
            </a:endParaRPr>
          </a:p>
        </p:txBody>
      </p:sp>
      <p:sp>
        <p:nvSpPr>
          <p:cNvPr id="10" name="PlaceHolder 1">
            <a:extLst>
              <a:ext uri="{FF2B5EF4-FFF2-40B4-BE49-F238E27FC236}">
                <a16:creationId xmlns:a16="http://schemas.microsoft.com/office/drawing/2014/main" id="{9EA680D2-2EF9-1069-48E4-4F6B2984F56D}"/>
              </a:ext>
            </a:extLst>
          </p:cNvPr>
          <p:cNvSpPr txBox="1"/>
          <p:nvPr/>
        </p:nvSpPr>
        <p:spPr>
          <a:xfrm>
            <a:off x="1504950" y="455613"/>
            <a:ext cx="8804275" cy="615950"/>
          </a:xfrm>
          <a:prstGeom prst="rect">
            <a:avLst/>
          </a:prstGeom>
          <a:noFill/>
          <a:ln w="0">
            <a:noFill/>
          </a:ln>
        </p:spPr>
        <p:txBody>
          <a:bodyPr lIns="0" tIns="0" rIns="0" b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r>
              <a:rPr lang="en-US" sz="2800" b="1" u="sng" kern="0" spc="-1">
                <a:ln w="9525" cap="flat" cmpd="sng" algn="ctr">
                  <a:noFill/>
                  <a:prstDash val="solid"/>
                  <a:round/>
                  <a:headEnd type="none" w="med" len="med"/>
                  <a:tailEnd type="none" w="med" len="med"/>
                </a:ln>
                <a:solidFill>
                  <a:srgbClr val="000000"/>
                </a:solidFill>
              </a:rPr>
              <a:t>DIFERENCIA DE NIVEL DE HABILIDAD</a:t>
            </a:r>
            <a:endParaRPr lang="en-US" sz="2800" u="sng" kern="0" spc="-1">
              <a:solidFill>
                <a:srgbClr val="000000"/>
              </a:solidFill>
            </a:endParaRPr>
          </a:p>
        </p:txBody>
      </p:sp>
      <p:sp>
        <p:nvSpPr>
          <p:cNvPr id="11" name="PlaceHolder 2">
            <a:extLst>
              <a:ext uri="{FF2B5EF4-FFF2-40B4-BE49-F238E27FC236}">
                <a16:creationId xmlns:a16="http://schemas.microsoft.com/office/drawing/2014/main" id="{53FCF4D8-6318-06D7-655F-8D3D21261D88}"/>
              </a:ext>
            </a:extLst>
          </p:cNvPr>
          <p:cNvSpPr>
            <a:spLocks noGrp="1"/>
          </p:cNvSpPr>
          <p:nvPr>
            <p:ph/>
          </p:nvPr>
        </p:nvSpPr>
        <p:spPr>
          <a:xfrm>
            <a:off x="1584325" y="1581150"/>
            <a:ext cx="6015038" cy="3162300"/>
          </a:xfrm>
        </p:spPr>
        <p:txBody>
          <a:bodyPr anchor="t"/>
          <a:lstStyle/>
          <a:p>
            <a:pPr marL="450850" indent="-342900" algn="l" eaLnBrk="0" fontAlgn="auto" hangingPunct="0">
              <a:spcBef>
                <a:spcPts val="2829"/>
              </a:spcBef>
              <a:buClr>
                <a:srgbClr val="000000"/>
              </a:buClr>
              <a:buSzPct val="45000"/>
              <a:buFont typeface="Arial" panose="020B0604020202020204" pitchFamily="34" charset="0"/>
              <a:buChar char="•"/>
            </a:pPr>
            <a:r>
              <a:rPr lang="en-US" sz="2800" spc="-1">
                <a:ln w="9525" cap="flat" cmpd="sng" algn="ctr">
                  <a:noFill/>
                  <a:prstDash val="solid"/>
                  <a:round/>
                  <a:headEnd type="none" w="med" len="med"/>
                  <a:tailEnd type="none" w="med" len="med"/>
                </a:ln>
                <a:solidFill>
                  <a:srgbClr val="000000"/>
                </a:solidFill>
              </a:rPr>
              <a:t>Conocer nuestro alumnado </a:t>
            </a:r>
            <a:endParaRPr lang="es-ES" sz="2800"/>
          </a:p>
          <a:p>
            <a:pPr marL="450850" indent="-342900" algn="l" eaLnBrk="0" fontAlgn="auto" hangingPunct="0">
              <a:spcBef>
                <a:spcPts val="2829"/>
              </a:spcBef>
              <a:buClr>
                <a:srgbClr val="000000"/>
              </a:buClr>
              <a:buSzPct val="45000"/>
              <a:buFont typeface="Arial" panose="020B0604020202020204" pitchFamily="34" charset="0"/>
              <a:buChar char="•"/>
            </a:pPr>
            <a:r>
              <a:rPr lang="en-US" sz="2800" spc="-1">
                <a:ln w="9525" cap="flat" cmpd="sng" algn="ctr">
                  <a:noFill/>
                  <a:prstDash val="solid"/>
                  <a:round/>
                  <a:headEnd type="none" w="med" len="med"/>
                  <a:tailEnd type="none" w="med" len="med"/>
                </a:ln>
                <a:solidFill>
                  <a:srgbClr val="000000"/>
                </a:solidFill>
              </a:rPr>
              <a:t>Hacer grupos equilibrados</a:t>
            </a:r>
            <a:endParaRPr lang="en-US" sz="2800" spc="-1">
              <a:solidFill>
                <a:srgbClr val="000000"/>
              </a:solidFill>
              <a:cs typeface="Arial"/>
            </a:endParaRPr>
          </a:p>
        </p:txBody>
      </p:sp>
      <p:pic>
        <p:nvPicPr>
          <p:cNvPr id="201733" name="Imagen 12">
            <a:extLst>
              <a:ext uri="{FF2B5EF4-FFF2-40B4-BE49-F238E27FC236}">
                <a16:creationId xmlns:a16="http://schemas.microsoft.com/office/drawing/2014/main" id="{0B3C3A72-4053-99D0-DD8A-26FBC14267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3238" y="1717675"/>
            <a:ext cx="3476625"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uiExpand="1" build="p"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PlaceHolder 1">
            <a:extLst>
              <a:ext uri="{FF2B5EF4-FFF2-40B4-BE49-F238E27FC236}">
                <a16:creationId xmlns:a16="http://schemas.microsoft.com/office/drawing/2014/main" id="{AD2205B0-3C12-36BB-923D-73F29FF88896}"/>
              </a:ext>
            </a:extLst>
          </p:cNvPr>
          <p:cNvSpPr>
            <a:spLocks noGrp="1"/>
          </p:cNvSpPr>
          <p:nvPr>
            <p:ph type="title"/>
          </p:nvPr>
        </p:nvSpPr>
        <p:spPr>
          <a:xfrm>
            <a:off x="1477963" y="596900"/>
            <a:ext cx="4765675"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DISCAPACIDAD VISUAL</a:t>
            </a:r>
            <a:endParaRPr lang="en-US" sz="2800" u="sng" spc="-1">
              <a:solidFill>
                <a:srgbClr val="000000"/>
              </a:solidFill>
            </a:endParaRPr>
          </a:p>
        </p:txBody>
      </p:sp>
      <p:sp>
        <p:nvSpPr>
          <p:cNvPr id="740" name="PlaceHolder 2">
            <a:extLst>
              <a:ext uri="{FF2B5EF4-FFF2-40B4-BE49-F238E27FC236}">
                <a16:creationId xmlns:a16="http://schemas.microsoft.com/office/drawing/2014/main" id="{51952302-3000-A14B-9D15-76657DD1EBC5}"/>
              </a:ext>
            </a:extLst>
          </p:cNvPr>
          <p:cNvSpPr>
            <a:spLocks noGrp="1"/>
          </p:cNvSpPr>
          <p:nvPr>
            <p:ph/>
          </p:nvPr>
        </p:nvSpPr>
        <p:spPr>
          <a:xfrm>
            <a:off x="1393825" y="1774825"/>
            <a:ext cx="6040438" cy="2552700"/>
          </a:xfrm>
        </p:spPr>
        <p:txBody>
          <a:bodyPr anchor="t"/>
          <a:lstStyle/>
          <a:p>
            <a:pPr marL="450850" indent="-342900" algn="l" eaLnBrk="0" fontAlgn="auto" hangingPunct="0">
              <a:spcBef>
                <a:spcPts val="2829"/>
              </a:spcBef>
              <a:buClr>
                <a:srgbClr val="000000"/>
              </a:buClr>
              <a:buSzPct val="45000"/>
              <a:buFont typeface="Arial" panose="020B0604020202020204" pitchFamily="34" charset="0"/>
              <a:buChar char="•"/>
            </a:pPr>
            <a:r>
              <a:rPr lang="en-US" sz="2800" spc="-1">
                <a:ln w="9525" cap="flat" cmpd="sng" algn="ctr">
                  <a:noFill/>
                  <a:prstDash val="solid"/>
                  <a:round/>
                  <a:headEnd type="none" w="med" len="med"/>
                  <a:tailEnd type="none" w="med" len="med"/>
                </a:ln>
                <a:solidFill>
                  <a:srgbClr val="000000"/>
                </a:solidFill>
              </a:rPr>
              <a:t>Potenciar el resto de los sentidos </a:t>
            </a:r>
            <a:endParaRPr lang="es-ES" sz="2800"/>
          </a:p>
          <a:p>
            <a:pPr marL="450850" indent="-342900" algn="l" eaLnBrk="0" fontAlgn="auto" hangingPunct="0">
              <a:spcBef>
                <a:spcPts val="2829"/>
              </a:spcBef>
              <a:buClr>
                <a:srgbClr val="000000"/>
              </a:buClr>
              <a:buSzPct val="45000"/>
              <a:buFont typeface="Arial" panose="020B0604020202020204" pitchFamily="34" charset="0"/>
              <a:buChar char="•"/>
            </a:pPr>
            <a:r>
              <a:rPr lang="en-US" sz="2800" spc="-1">
                <a:ln w="9525" cap="flat" cmpd="sng" algn="ctr">
                  <a:noFill/>
                  <a:prstDash val="solid"/>
                  <a:round/>
                  <a:headEnd type="none" w="med" len="med"/>
                  <a:tailEnd type="none" w="med" len="med"/>
                </a:ln>
                <a:solidFill>
                  <a:srgbClr val="000000"/>
                </a:solidFill>
              </a:rPr>
              <a:t>Materiales con texturas</a:t>
            </a:r>
            <a:endParaRPr lang="en-US" sz="2800" spc="-1">
              <a:solidFill>
                <a:srgbClr val="000000"/>
              </a:solidFill>
              <a:cs typeface="Arial"/>
            </a:endParaRPr>
          </a:p>
          <a:p>
            <a:pPr marL="450850" indent="-342900" algn="l" eaLnBrk="0" fontAlgn="auto" hangingPunct="0">
              <a:spcBef>
                <a:spcPts val="2829"/>
              </a:spcBef>
              <a:buClr>
                <a:srgbClr val="000000"/>
              </a:buClr>
              <a:buSzPct val="45000"/>
              <a:buFont typeface="Arial" panose="020B0604020202020204" pitchFamily="34" charset="0"/>
              <a:buChar char="•"/>
            </a:pPr>
            <a:r>
              <a:rPr lang="en-US" sz="2800" spc="-1">
                <a:ln w="9525" cap="flat" cmpd="sng" algn="ctr">
                  <a:noFill/>
                  <a:prstDash val="solid"/>
                  <a:round/>
                  <a:headEnd type="none" w="med" len="med"/>
                  <a:tailEnd type="none" w="med" len="med"/>
                </a:ln>
                <a:solidFill>
                  <a:srgbClr val="000000"/>
                </a:solidFill>
              </a:rPr>
              <a:t>Guiado por el docente</a:t>
            </a:r>
            <a:endParaRPr lang="en-US" sz="2800" spc="-1">
              <a:solidFill>
                <a:srgbClr val="000000"/>
              </a:solidFill>
              <a:cs typeface="Arial"/>
            </a:endParaRPr>
          </a:p>
          <a:p>
            <a:pPr marL="450850" indent="-342900" algn="l" eaLnBrk="0" fontAlgn="auto" hangingPunct="0">
              <a:spcBef>
                <a:spcPts val="2829"/>
              </a:spcBef>
              <a:buClr>
                <a:srgbClr val="000000"/>
              </a:buClr>
              <a:buSzPct val="45000"/>
              <a:buFont typeface="Arial" panose="020B0604020202020204" pitchFamily="34" charset="0"/>
              <a:buChar char="•"/>
            </a:pPr>
            <a:r>
              <a:rPr lang="en-US" sz="2800" spc="-1">
                <a:ln w="9525" cap="flat" cmpd="sng" algn="ctr">
                  <a:noFill/>
                  <a:prstDash val="solid"/>
                  <a:round/>
                  <a:headEnd type="none" w="med" len="med"/>
                  <a:tailEnd type="none" w="med" len="med"/>
                </a:ln>
                <a:solidFill>
                  <a:srgbClr val="000000"/>
                </a:solidFill>
              </a:rPr>
              <a:t>Nunca contraluz</a:t>
            </a:r>
            <a:endParaRPr lang="en-US" sz="2800" spc="-1">
              <a:solidFill>
                <a:srgbClr val="000000"/>
              </a:solidFill>
              <a:cs typeface="Arial"/>
            </a:endParaRPr>
          </a:p>
        </p:txBody>
      </p:sp>
      <p:sp>
        <p:nvSpPr>
          <p:cNvPr id="741" name="PlaceHolder 3">
            <a:extLst>
              <a:ext uri="{FF2B5EF4-FFF2-40B4-BE49-F238E27FC236}">
                <a16:creationId xmlns:a16="http://schemas.microsoft.com/office/drawing/2014/main" id="{3CD6499E-CAE0-3645-8CC5-BCB950A0C205}"/>
              </a:ext>
            </a:extLst>
          </p:cNvPr>
          <p:cNvSpPr>
            <a:spLocks noGrp="1"/>
          </p:cNvSpPr>
          <p:nvPr>
            <p:ph/>
          </p:nvPr>
        </p:nvSpPr>
        <p:spPr>
          <a:xfrm>
            <a:off x="1200150" y="6299200"/>
            <a:ext cx="2947988" cy="360363"/>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10: Atención a la diversidad</a:t>
            </a:r>
            <a:endParaRPr lang="en-US" sz="1200" spc="-1">
              <a:solidFill>
                <a:srgbClr val="000000"/>
              </a:solidFill>
            </a:endParaRPr>
          </a:p>
        </p:txBody>
      </p:sp>
      <p:pic>
        <p:nvPicPr>
          <p:cNvPr id="202757" name="Picture 2" descr="Gráficos vectoriales gratis de Mono">
            <a:extLst>
              <a:ext uri="{FF2B5EF4-FFF2-40B4-BE49-F238E27FC236}">
                <a16:creationId xmlns:a16="http://schemas.microsoft.com/office/drawing/2014/main" id="{64C3170A-F74F-9CFF-7FA9-570E6F9FFB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7036" b="2881"/>
          <a:stretch>
            <a:fillRect/>
          </a:stretch>
        </p:blipFill>
        <p:spPr bwMode="auto">
          <a:xfrm>
            <a:off x="7561263" y="906463"/>
            <a:ext cx="36703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4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40">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40">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PlaceHolder 3">
            <a:extLst>
              <a:ext uri="{FF2B5EF4-FFF2-40B4-BE49-F238E27FC236}">
                <a16:creationId xmlns:a16="http://schemas.microsoft.com/office/drawing/2014/main" id="{4343CF51-897A-6EF1-21B3-B74B48558B8B}"/>
              </a:ext>
            </a:extLst>
          </p:cNvPr>
          <p:cNvSpPr>
            <a:spLocks noGrp="1"/>
          </p:cNvSpPr>
          <p:nvPr>
            <p:ph/>
          </p:nvPr>
        </p:nvSpPr>
        <p:spPr>
          <a:xfrm>
            <a:off x="1200150" y="6299200"/>
            <a:ext cx="2947988" cy="360363"/>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10: Atención a la diversidad</a:t>
            </a:r>
            <a:endParaRPr lang="en-US" sz="1200" spc="-1">
              <a:solidFill>
                <a:srgbClr val="000000"/>
              </a:solidFill>
            </a:endParaRPr>
          </a:p>
        </p:txBody>
      </p:sp>
      <p:pic>
        <p:nvPicPr>
          <p:cNvPr id="203779" name="Picture 2" descr="Gráficos vectoriales gratis de Mono">
            <a:extLst>
              <a:ext uri="{FF2B5EF4-FFF2-40B4-BE49-F238E27FC236}">
                <a16:creationId xmlns:a16="http://schemas.microsoft.com/office/drawing/2014/main" id="{22E571EB-A8F1-895D-3A99-D600E64B0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891" r="29478" b="-735"/>
          <a:stretch>
            <a:fillRect/>
          </a:stretch>
        </p:blipFill>
        <p:spPr bwMode="auto">
          <a:xfrm>
            <a:off x="7551738" y="1747838"/>
            <a:ext cx="3687762" cy="50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7" name="PlaceHolder 1">
            <a:extLst>
              <a:ext uri="{FF2B5EF4-FFF2-40B4-BE49-F238E27FC236}">
                <a16:creationId xmlns:a16="http://schemas.microsoft.com/office/drawing/2014/main" id="{8A239734-D906-538B-3BBD-3E7071120B0E}"/>
              </a:ext>
            </a:extLst>
          </p:cNvPr>
          <p:cNvSpPr txBox="1"/>
          <p:nvPr/>
        </p:nvSpPr>
        <p:spPr>
          <a:xfrm>
            <a:off x="1657350" y="312738"/>
            <a:ext cx="4727575" cy="615950"/>
          </a:xfrm>
          <a:prstGeom prst="rect">
            <a:avLst/>
          </a:prstGeom>
          <a:noFill/>
          <a:ln w="0">
            <a:noFill/>
          </a:ln>
        </p:spPr>
        <p:txBody>
          <a:bodyPr lIns="0" tIns="0" rIns="0" b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r>
              <a:rPr lang="en-US" sz="2800" b="1" u="sng" kern="0" spc="-1">
                <a:ln w="9525" cap="flat" cmpd="sng" algn="ctr">
                  <a:noFill/>
                  <a:prstDash val="solid"/>
                  <a:round/>
                  <a:headEnd type="none" w="med" len="med"/>
                  <a:tailEnd type="none" w="med" len="med"/>
                </a:ln>
                <a:solidFill>
                  <a:srgbClr val="000000"/>
                </a:solidFill>
              </a:rPr>
              <a:t>DISCAPACIDAD AUDITIVA</a:t>
            </a:r>
            <a:endParaRPr lang="en-US" sz="2800" u="sng" kern="0" spc="-1">
              <a:solidFill>
                <a:srgbClr val="000000"/>
              </a:solidFill>
            </a:endParaRPr>
          </a:p>
        </p:txBody>
      </p:sp>
      <p:sp>
        <p:nvSpPr>
          <p:cNvPr id="8" name="PlaceHolder 2">
            <a:extLst>
              <a:ext uri="{FF2B5EF4-FFF2-40B4-BE49-F238E27FC236}">
                <a16:creationId xmlns:a16="http://schemas.microsoft.com/office/drawing/2014/main" id="{923EF172-9821-9F3B-78BE-63B650C59199}"/>
              </a:ext>
            </a:extLst>
          </p:cNvPr>
          <p:cNvSpPr>
            <a:spLocks noGrp="1"/>
          </p:cNvSpPr>
          <p:nvPr>
            <p:ph/>
          </p:nvPr>
        </p:nvSpPr>
        <p:spPr>
          <a:xfrm>
            <a:off x="1573213" y="1554163"/>
            <a:ext cx="9628187" cy="3887787"/>
          </a:xfrm>
        </p:spPr>
        <p:txBody>
          <a:bodyPr anchor="t"/>
          <a:lstStyle/>
          <a:p>
            <a:pPr marL="450850" indent="-342900" algn="l" eaLnBrk="0" fontAlgn="auto" hangingPunct="0">
              <a:spcBef>
                <a:spcPts val="2829"/>
              </a:spcBef>
              <a:buClr>
                <a:srgbClr val="000000"/>
              </a:buClr>
              <a:buSzPct val="45000"/>
              <a:buFont typeface="Arial" panose="020B0604020202020204" pitchFamily="34" charset="0"/>
              <a:buChar char="•"/>
            </a:pPr>
            <a:r>
              <a:rPr lang="en-US" sz="2800" spc="-1">
                <a:ln w="9525" cap="flat" cmpd="sng" algn="ctr">
                  <a:noFill/>
                  <a:prstDash val="solid"/>
                  <a:round/>
                  <a:headEnd type="none" w="med" len="med"/>
                  <a:tailEnd type="none" w="med" len="med"/>
                </a:ln>
                <a:solidFill>
                  <a:srgbClr val="000000"/>
                </a:solidFill>
              </a:rPr>
              <a:t>Potenciar el resto de los sentidos: canal visual y táctil</a:t>
            </a:r>
            <a:endParaRPr lang="en-US" sz="2800" spc="-1">
              <a:solidFill>
                <a:srgbClr val="000000"/>
              </a:solidFill>
              <a:cs typeface="Arial"/>
            </a:endParaRPr>
          </a:p>
          <a:p>
            <a:pPr marL="450850" indent="-342900" algn="l" eaLnBrk="0" fontAlgn="auto" hangingPunct="0">
              <a:spcBef>
                <a:spcPts val="2829"/>
              </a:spcBef>
              <a:buClr>
                <a:srgbClr val="000000"/>
              </a:buClr>
              <a:buSzPct val="45000"/>
              <a:buFont typeface="Arial" panose="020B0604020202020204" pitchFamily="34" charset="0"/>
              <a:buChar char="•"/>
            </a:pPr>
            <a:r>
              <a:rPr lang="en-US" sz="2800" spc="-1">
                <a:ln w="9525" cap="flat" cmpd="sng" algn="ctr">
                  <a:noFill/>
                  <a:prstDash val="solid"/>
                  <a:round/>
                  <a:headEnd type="none" w="med" len="med"/>
                  <a:tailEnd type="none" w="med" len="med"/>
                </a:ln>
                <a:solidFill>
                  <a:srgbClr val="000000"/>
                </a:solidFill>
              </a:rPr>
              <a:t>Vocabulario sencillo</a:t>
            </a:r>
            <a:endParaRPr lang="en-US" sz="2800" spc="-1">
              <a:solidFill>
                <a:srgbClr val="000000"/>
              </a:solidFill>
              <a:cs typeface="Arial"/>
            </a:endParaRPr>
          </a:p>
          <a:p>
            <a:pPr marL="450850" indent="-342900" algn="l" eaLnBrk="0" fontAlgn="auto" hangingPunct="0">
              <a:spcBef>
                <a:spcPts val="2829"/>
              </a:spcBef>
              <a:buClr>
                <a:srgbClr val="000000"/>
              </a:buClr>
              <a:buSzPct val="45000"/>
              <a:buFont typeface="Arial" panose="020B0604020202020204" pitchFamily="34" charset="0"/>
              <a:buChar char="•"/>
            </a:pPr>
            <a:r>
              <a:rPr lang="en-US" sz="2800" spc="-1">
                <a:ln w="9525" cap="flat" cmpd="sng" algn="ctr">
                  <a:noFill/>
                  <a:prstDash val="solid"/>
                  <a:round/>
                  <a:headEnd type="none" w="med" len="med"/>
                  <a:tailEnd type="none" w="med" len="med"/>
                </a:ln>
                <a:solidFill>
                  <a:srgbClr val="000000"/>
                </a:solidFill>
              </a:rPr>
              <a:t>Pronunciación y gesticulación</a:t>
            </a:r>
            <a:endParaRPr lang="en-US" sz="2800" spc="-1">
              <a:solidFill>
                <a:srgbClr val="000000"/>
              </a:solidFill>
              <a:cs typeface="Arial"/>
            </a:endParaRPr>
          </a:p>
          <a:p>
            <a:pPr marL="450850" indent="-342900" algn="l" eaLnBrk="0" fontAlgn="auto" hangingPunct="0">
              <a:spcBef>
                <a:spcPts val="2829"/>
              </a:spcBef>
              <a:buClr>
                <a:srgbClr val="000000"/>
              </a:buClr>
              <a:buSzPct val="45000"/>
              <a:buFont typeface="Arial" panose="020B0604020202020204" pitchFamily="34" charset="0"/>
              <a:buChar char="•"/>
            </a:pPr>
            <a:r>
              <a:rPr lang="en-US" sz="2800" spc="-1">
                <a:ln w="9525" cap="flat" cmpd="sng" algn="ctr">
                  <a:noFill/>
                  <a:prstDash val="solid"/>
                  <a:round/>
                  <a:headEnd type="none" w="med" len="med"/>
                  <a:tailEnd type="none" w="med" len="med"/>
                </a:ln>
                <a:solidFill>
                  <a:srgbClr val="000000"/>
                </a:solidFill>
              </a:rPr>
              <a:t>Lenguaje corporal</a:t>
            </a:r>
            <a:endParaRPr lang="en-US" sz="2800" spc="-1">
              <a:solidFill>
                <a:srgbClr val="000000"/>
              </a:solidFill>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 name="PlaceHolder 1">
            <a:extLst>
              <a:ext uri="{FF2B5EF4-FFF2-40B4-BE49-F238E27FC236}">
                <a16:creationId xmlns:a16="http://schemas.microsoft.com/office/drawing/2014/main" id="{5A184776-FEC5-966C-9D04-5A4F1D63DD72}"/>
              </a:ext>
            </a:extLst>
          </p:cNvPr>
          <p:cNvSpPr>
            <a:spLocks noGrp="1"/>
          </p:cNvSpPr>
          <p:nvPr>
            <p:ph type="title"/>
          </p:nvPr>
        </p:nvSpPr>
        <p:spPr>
          <a:xfrm>
            <a:off x="1422400" y="469900"/>
            <a:ext cx="6858000" cy="7937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latin typeface="Century Gothic"/>
                <a:ea typeface="Century Gothic"/>
              </a:rPr>
              <a:t>TAXONOMÍA DE BLOOM</a:t>
            </a:r>
            <a:r>
              <a:rPr lang="en-US" sz="2800" b="1" spc="-1">
                <a:ln w="9525" cap="flat" cmpd="sng" algn="ctr">
                  <a:noFill/>
                  <a:prstDash val="solid"/>
                  <a:round/>
                  <a:headEnd type="none" w="med" len="med"/>
                  <a:tailEnd type="none" w="med" len="med"/>
                </a:ln>
                <a:solidFill>
                  <a:srgbClr val="000000"/>
                </a:solidFill>
              </a:rPr>
              <a:t> </a:t>
            </a:r>
            <a:endParaRPr lang="en-US" sz="2800" spc="-1">
              <a:solidFill>
                <a:srgbClr val="000000"/>
              </a:solidFill>
            </a:endParaRPr>
          </a:p>
        </p:txBody>
      </p:sp>
      <p:sp>
        <p:nvSpPr>
          <p:cNvPr id="767" name="PlaceHolder 2">
            <a:extLst>
              <a:ext uri="{FF2B5EF4-FFF2-40B4-BE49-F238E27FC236}">
                <a16:creationId xmlns:a16="http://schemas.microsoft.com/office/drawing/2014/main" id="{8770A29E-BA07-0891-EF27-25EDF7BC027A}"/>
              </a:ext>
            </a:extLst>
          </p:cNvPr>
          <p:cNvSpPr>
            <a:spLocks noGrp="1"/>
          </p:cNvSpPr>
          <p:nvPr>
            <p:ph/>
          </p:nvPr>
        </p:nvSpPr>
        <p:spPr>
          <a:xfrm>
            <a:off x="1079500" y="1800225"/>
            <a:ext cx="11158538" cy="5057775"/>
          </a:xfrm>
        </p:spPr>
        <p:txBody>
          <a:bodyPr anchor="t">
            <a:normAutofit/>
          </a:bodyPr>
          <a:lstStyle/>
          <a:p>
            <a:pPr marL="431800" indent="-32385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Ámbito cognitivo</a:t>
            </a:r>
            <a:endParaRPr lang="en-US" sz="2800"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Permite jerarquizar los procesos cognitivos en diferentes niveles</a:t>
            </a:r>
            <a:endParaRPr lang="en-US" sz="2800"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3 niveles</a:t>
            </a:r>
            <a:endParaRPr lang="en-US" sz="2800"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endParaRPr lang="en-US" sz="2800" spc="-1">
              <a:solidFill>
                <a:srgbClr val="000000"/>
              </a:solidFill>
              <a:cs typeface="Arial"/>
            </a:endParaRPr>
          </a:p>
        </p:txBody>
      </p:sp>
      <p:sp>
        <p:nvSpPr>
          <p:cNvPr id="768" name="PlaceHolder 3">
            <a:extLst>
              <a:ext uri="{FF2B5EF4-FFF2-40B4-BE49-F238E27FC236}">
                <a16:creationId xmlns:a16="http://schemas.microsoft.com/office/drawing/2014/main" id="{C6CC042B-3F5B-C863-B333-A450F6FC71EA}"/>
              </a:ext>
            </a:extLst>
          </p:cNvPr>
          <p:cNvSpPr>
            <a:spLocks noGrp="1"/>
          </p:cNvSpPr>
          <p:nvPr>
            <p:ph/>
          </p:nvPr>
        </p:nvSpPr>
        <p:spPr>
          <a:xfrm>
            <a:off x="1192213" y="6300788"/>
            <a:ext cx="2947987"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1: Introducción a la Educación Física</a:t>
            </a:r>
            <a:endParaRPr lang="en-US" sz="1200" spc="-1">
              <a:solidFill>
                <a:srgbClr val="000000"/>
              </a:solidFill>
            </a:endParaRPr>
          </a:p>
        </p:txBody>
      </p:sp>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PlaceHolder 1">
            <a:extLst>
              <a:ext uri="{FF2B5EF4-FFF2-40B4-BE49-F238E27FC236}">
                <a16:creationId xmlns:a16="http://schemas.microsoft.com/office/drawing/2014/main" id="{07700270-F7F9-0056-DC1A-334E8244E11C}"/>
              </a:ext>
            </a:extLst>
          </p:cNvPr>
          <p:cNvSpPr>
            <a:spLocks noGrp="1"/>
          </p:cNvSpPr>
          <p:nvPr>
            <p:ph type="title"/>
          </p:nvPr>
        </p:nvSpPr>
        <p:spPr>
          <a:xfrm>
            <a:off x="1592263" y="400050"/>
            <a:ext cx="8804275"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DISCAPACIDAD MOTORA</a:t>
            </a:r>
            <a:endParaRPr lang="en-US" sz="2800" u="sng" spc="-1">
              <a:solidFill>
                <a:srgbClr val="000000"/>
              </a:solidFill>
            </a:endParaRPr>
          </a:p>
        </p:txBody>
      </p:sp>
      <p:sp>
        <p:nvSpPr>
          <p:cNvPr id="740" name="PlaceHolder 2">
            <a:extLst>
              <a:ext uri="{FF2B5EF4-FFF2-40B4-BE49-F238E27FC236}">
                <a16:creationId xmlns:a16="http://schemas.microsoft.com/office/drawing/2014/main" id="{0952537A-8D04-988D-61F5-3A1B1DB24AB7}"/>
              </a:ext>
            </a:extLst>
          </p:cNvPr>
          <p:cNvSpPr>
            <a:spLocks noGrp="1"/>
          </p:cNvSpPr>
          <p:nvPr>
            <p:ph/>
          </p:nvPr>
        </p:nvSpPr>
        <p:spPr>
          <a:xfrm>
            <a:off x="1487488" y="1484313"/>
            <a:ext cx="4056062" cy="3095625"/>
          </a:xfrm>
        </p:spPr>
        <p:txBody>
          <a:bodyPr anchor="t"/>
          <a:lstStyle/>
          <a:p>
            <a:pPr marL="450850" indent="-342900" algn="l" eaLnBrk="0" fontAlgn="auto" hangingPunct="0">
              <a:spcBef>
                <a:spcPts val="2829"/>
              </a:spcBef>
              <a:buClr>
                <a:srgbClr val="000000"/>
              </a:buClr>
              <a:buSzPct val="45000"/>
              <a:buFont typeface="Arial" panose="020B0604020202020204" pitchFamily="34" charset="0"/>
              <a:buChar char="•"/>
            </a:pPr>
            <a:r>
              <a:rPr lang="en-US" sz="2800" spc="-1">
                <a:ln w="9525" cap="flat" cmpd="sng" algn="ctr">
                  <a:noFill/>
                  <a:prstDash val="solid"/>
                  <a:round/>
                  <a:headEnd type="none" w="med" len="med"/>
                  <a:tailEnd type="none" w="med" len="med"/>
                </a:ln>
                <a:solidFill>
                  <a:srgbClr val="000000"/>
                </a:solidFill>
              </a:rPr>
              <a:t>Adaptar materiales</a:t>
            </a:r>
            <a:endParaRPr lang="en-US" sz="2800" spc="-1">
              <a:cs typeface="Arial"/>
            </a:endParaRPr>
          </a:p>
          <a:p>
            <a:pPr marL="450850" indent="-342900" algn="l" eaLnBrk="0" fontAlgn="auto" hangingPunct="0">
              <a:spcBef>
                <a:spcPts val="2829"/>
              </a:spcBef>
              <a:buClr>
                <a:srgbClr val="000000"/>
              </a:buClr>
              <a:buSzPct val="45000"/>
              <a:buFont typeface="Arial" panose="020B0604020202020204" pitchFamily="34" charset="0"/>
              <a:buChar char="•"/>
            </a:pPr>
            <a:r>
              <a:rPr lang="en-US" sz="2800" spc="-1">
                <a:ln w="9525" cap="flat" cmpd="sng" algn="ctr">
                  <a:noFill/>
                  <a:prstDash val="solid"/>
                  <a:round/>
                  <a:headEnd type="none" w="med" len="med"/>
                  <a:tailEnd type="none" w="med" len="med"/>
                </a:ln>
                <a:solidFill>
                  <a:srgbClr val="000000"/>
                </a:solidFill>
              </a:rPr>
              <a:t>Espacios sin barreras</a:t>
            </a:r>
            <a:endParaRPr lang="en-US" sz="2800" spc="-1">
              <a:solidFill>
                <a:srgbClr val="000000"/>
              </a:solidFill>
              <a:cs typeface="Arial"/>
            </a:endParaRPr>
          </a:p>
          <a:p>
            <a:pPr marL="450850" indent="-342900" algn="l" eaLnBrk="0" fontAlgn="auto" hangingPunct="0">
              <a:spcBef>
                <a:spcPts val="2829"/>
              </a:spcBef>
              <a:buClr>
                <a:srgbClr val="000000"/>
              </a:buClr>
              <a:buSzPct val="45000"/>
              <a:buFont typeface="Arial" panose="020B0604020202020204" pitchFamily="34" charset="0"/>
              <a:buChar char="•"/>
            </a:pPr>
            <a:r>
              <a:rPr lang="en-US" sz="2800" spc="-1">
                <a:ln w="9525" cap="flat" cmpd="sng" algn="ctr">
                  <a:noFill/>
                  <a:prstDash val="solid"/>
                  <a:round/>
                  <a:headEnd type="none" w="med" len="med"/>
                  <a:tailEnd type="none" w="med" len="med"/>
                </a:ln>
                <a:solidFill>
                  <a:srgbClr val="000000"/>
                </a:solidFill>
              </a:rPr>
              <a:t>Variantes suficientes</a:t>
            </a:r>
            <a:endParaRPr lang="en-US" sz="2800" spc="-1">
              <a:solidFill>
                <a:srgbClr val="000000"/>
              </a:solidFill>
              <a:cs typeface="Arial"/>
            </a:endParaRPr>
          </a:p>
        </p:txBody>
      </p:sp>
      <p:sp>
        <p:nvSpPr>
          <p:cNvPr id="741" name="PlaceHolder 3">
            <a:extLst>
              <a:ext uri="{FF2B5EF4-FFF2-40B4-BE49-F238E27FC236}">
                <a16:creationId xmlns:a16="http://schemas.microsoft.com/office/drawing/2014/main" id="{C8805F0B-434F-2583-036E-EE060CC68069}"/>
              </a:ext>
            </a:extLst>
          </p:cNvPr>
          <p:cNvSpPr>
            <a:spLocks noGrp="1"/>
          </p:cNvSpPr>
          <p:nvPr>
            <p:ph/>
          </p:nvPr>
        </p:nvSpPr>
        <p:spPr>
          <a:xfrm>
            <a:off x="1200150" y="6308725"/>
            <a:ext cx="2947988" cy="360363"/>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10: Atención a la diversidad</a:t>
            </a:r>
            <a:endParaRPr lang="en-US" sz="1200" spc="-1">
              <a:solidFill>
                <a:srgbClr val="000000"/>
              </a:solidFill>
            </a:endParaRPr>
          </a:p>
        </p:txBody>
      </p:sp>
      <p:pic>
        <p:nvPicPr>
          <p:cNvPr id="204805" name="2 Imagen">
            <a:extLst>
              <a:ext uri="{FF2B5EF4-FFF2-40B4-BE49-F238E27FC236}">
                <a16:creationId xmlns:a16="http://schemas.microsoft.com/office/drawing/2014/main" id="{DF39E312-B67B-6FEB-F629-45700446AA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4963" y="852488"/>
            <a:ext cx="4735512"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0">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 grpId="0" animBg="1"/>
      <p:bldP spid="740" grpId="0" uiExpand="1" build="p"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 name="PlaceHolder 1">
            <a:extLst>
              <a:ext uri="{FF2B5EF4-FFF2-40B4-BE49-F238E27FC236}">
                <a16:creationId xmlns:a16="http://schemas.microsoft.com/office/drawing/2014/main" id="{0D8E058A-6F82-BDA5-2418-136BF1A9134D}"/>
              </a:ext>
            </a:extLst>
          </p:cNvPr>
          <p:cNvSpPr>
            <a:spLocks noGrp="1"/>
          </p:cNvSpPr>
          <p:nvPr>
            <p:ph idx="4294967295"/>
          </p:nvPr>
        </p:nvSpPr>
        <p:spPr>
          <a:xfrm>
            <a:off x="1466850" y="561975"/>
            <a:ext cx="7867650" cy="733425"/>
          </a:xfrm>
        </p:spPr>
        <p:txBody>
          <a:bodyPr>
            <a:noAutofit/>
          </a:bodyPr>
          <a:lstStyle/>
          <a:p>
            <a:pPr marL="0" indent="0" algn="ctr" eaLnBrk="0" fontAlgn="auto" hangingPunct="0">
              <a:spcBef>
                <a:spcPts val="601"/>
              </a:spcBef>
              <a:buSzTx/>
              <a:buFontTx/>
              <a:buNone/>
              <a:tabLst>
                <a:tab pos="0" algn="l"/>
              </a:tabLst>
            </a:pPr>
            <a:r>
              <a:rPr lang="es-ES" b="1" spc="-1">
                <a:ln w="9525" cap="flat" cmpd="sng" algn="ctr">
                  <a:noFill/>
                  <a:prstDash val="solid"/>
                  <a:round/>
                  <a:headEnd type="none" w="med" len="med"/>
                  <a:tailEnd type="none" w="med" len="med"/>
                </a:ln>
                <a:solidFill>
                  <a:srgbClr val="FFFFFF"/>
                </a:solidFill>
              </a:rPr>
              <a:t>¡MUCHAS GRACIAS!</a:t>
            </a:r>
            <a:endParaRPr lang="en-US" spc="-1">
              <a:solidFill>
                <a:srgbClr val="000000"/>
              </a:solidFill>
            </a:endParaRPr>
          </a:p>
        </p:txBody>
      </p:sp>
      <p:pic>
        <p:nvPicPr>
          <p:cNvPr id="205827" name="Picture 2" descr="Gráficos vectoriales gratis de Signo de interrogación">
            <a:extLst>
              <a:ext uri="{FF2B5EF4-FFF2-40B4-BE49-F238E27FC236}">
                <a16:creationId xmlns:a16="http://schemas.microsoft.com/office/drawing/2014/main" id="{4593409A-A4A9-B9B0-7416-C95DDA7025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2838" y="1963738"/>
            <a:ext cx="3487737"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2" descr="Foto gratis figura feliz jugando con sus compañeros de trabajo">
            <a:extLst>
              <a:ext uri="{FF2B5EF4-FFF2-40B4-BE49-F238E27FC236}">
                <a16:creationId xmlns:a16="http://schemas.microsoft.com/office/drawing/2014/main" id="{16729177-D73F-D7AA-24C5-5227A3B7D3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4850" y="2565400"/>
            <a:ext cx="640715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724" name="PlaceHolder 1">
            <a:extLst>
              <a:ext uri="{FF2B5EF4-FFF2-40B4-BE49-F238E27FC236}">
                <a16:creationId xmlns:a16="http://schemas.microsoft.com/office/drawing/2014/main" id="{BA9C4F1D-DC37-489D-6277-90CCF557C138}"/>
              </a:ext>
            </a:extLst>
          </p:cNvPr>
          <p:cNvSpPr>
            <a:spLocks noGrp="1"/>
          </p:cNvSpPr>
          <p:nvPr>
            <p:ph type="title"/>
          </p:nvPr>
        </p:nvSpPr>
        <p:spPr>
          <a:xfrm>
            <a:off x="2727325" y="-3175"/>
            <a:ext cx="8315325" cy="1141413"/>
          </a:xfrm>
        </p:spPr>
        <p:txBody>
          <a:bodyPr anchor="b"/>
          <a:lstStyle/>
          <a:p>
            <a:pPr algn="l" eaLnBrk="0" fontAlgn="auto" hangingPunct="0">
              <a:buSzTx/>
              <a:buFontTx/>
              <a:buNone/>
            </a:pPr>
            <a:r>
              <a:rPr lang="en-US" sz="4000" spc="-1">
                <a:ln w="9525" cap="flat" cmpd="sng" algn="ctr">
                  <a:noFill/>
                  <a:prstDash val="solid"/>
                  <a:round/>
                  <a:headEnd type="none" w="med" len="med"/>
                  <a:tailEnd type="none" w="med" len="med"/>
                </a:ln>
                <a:solidFill>
                  <a:srgbClr val="000000"/>
                </a:solidFill>
              </a:rPr>
              <a:t>TEMA 11: EDUCAR EN VALORES</a:t>
            </a:r>
          </a:p>
        </p:txBody>
      </p:sp>
      <p:sp>
        <p:nvSpPr>
          <p:cNvPr id="725" name="PlaceHolder 2">
            <a:extLst>
              <a:ext uri="{FF2B5EF4-FFF2-40B4-BE49-F238E27FC236}">
                <a16:creationId xmlns:a16="http://schemas.microsoft.com/office/drawing/2014/main" id="{2BBBA824-43CB-88F2-B0FB-F1D0E572149B}"/>
              </a:ext>
            </a:extLst>
          </p:cNvPr>
          <p:cNvSpPr>
            <a:spLocks noGrp="1"/>
          </p:cNvSpPr>
          <p:nvPr>
            <p:ph type="subTitle" idx="1"/>
          </p:nvPr>
        </p:nvSpPr>
        <p:spPr>
          <a:xfrm>
            <a:off x="2700338" y="1985963"/>
            <a:ext cx="4919662" cy="323850"/>
          </a:xfrm>
        </p:spPr>
        <p:txBody>
          <a:bodyPr/>
          <a:lstStyle/>
          <a:p>
            <a:pPr marL="0" indent="0" algn="ctr">
              <a:spcBef>
                <a:spcPts val="600"/>
              </a:spcBef>
              <a:buSzTx/>
              <a:buFontTx/>
              <a:buNone/>
              <a:tabLst>
                <a:tab pos="0" algn="l"/>
              </a:tabLst>
            </a:pPr>
            <a:r>
              <a:rPr lang="es-ES" altLang="es-ES" sz="1800">
                <a:solidFill>
                  <a:srgbClr val="000000"/>
                </a:solidFill>
              </a:rPr>
              <a:t>Asignatura: Introducción a la Educación Física</a:t>
            </a:r>
            <a:endParaRPr lang="es-ES" altLang="es-ES" sz="1800"/>
          </a:p>
        </p:txBody>
      </p:sp>
      <p:sp>
        <p:nvSpPr>
          <p:cNvPr id="726" name="PlaceHolder 3">
            <a:extLst>
              <a:ext uri="{FF2B5EF4-FFF2-40B4-BE49-F238E27FC236}">
                <a16:creationId xmlns:a16="http://schemas.microsoft.com/office/drawing/2014/main" id="{DB0CF91D-F8BA-202E-49DE-DDEE2B282957}"/>
              </a:ext>
            </a:extLst>
          </p:cNvPr>
          <p:cNvSpPr>
            <a:spLocks noGrp="1"/>
          </p:cNvSpPr>
          <p:nvPr>
            <p:ph/>
          </p:nvPr>
        </p:nvSpPr>
        <p:spPr>
          <a:xfrm>
            <a:off x="2722563" y="2555875"/>
            <a:ext cx="4657725" cy="323850"/>
          </a:xfrm>
        </p:spPr>
        <p:txBody>
          <a:bodyPr/>
          <a:lstStyle/>
          <a:p>
            <a:pPr indent="-324000" algn="l" eaLnBrk="0" fontAlgn="auto" hangingPunct="0">
              <a:spcBef>
                <a:spcPts val="601"/>
              </a:spcBef>
              <a:buSzTx/>
              <a:buFontTx/>
              <a:buNone/>
              <a:tabLst>
                <a:tab pos="0" algn="l"/>
              </a:tabLst>
            </a:pPr>
            <a:r>
              <a:rPr lang="es-ES" sz="1800" spc="-1">
                <a:ln w="9525" cap="flat" cmpd="sng" algn="ctr">
                  <a:noFill/>
                  <a:prstDash val="solid"/>
                  <a:round/>
                  <a:headEnd type="none" w="med" len="med"/>
                  <a:tailEnd type="none" w="med" len="med"/>
                </a:ln>
                <a:solidFill>
                  <a:srgbClr val="CB0017"/>
                </a:solidFill>
              </a:rPr>
              <a:t>Titulación: Grado en Educación Primaria con Mención en Educación Física.</a:t>
            </a:r>
            <a:endParaRPr lang="en-US" sz="1800" spc="-1">
              <a:solidFill>
                <a:srgbClr val="000000"/>
              </a:solidFill>
            </a:endParaRPr>
          </a:p>
        </p:txBody>
      </p:sp>
      <p:sp>
        <p:nvSpPr>
          <p:cNvPr id="2" name="CuadroTexto 1">
            <a:extLst>
              <a:ext uri="{FF2B5EF4-FFF2-40B4-BE49-F238E27FC236}">
                <a16:creationId xmlns:a16="http://schemas.microsoft.com/office/drawing/2014/main" id="{7987F21E-E07F-A52C-1BEE-F318660CB7B3}"/>
              </a:ext>
            </a:extLst>
          </p:cNvPr>
          <p:cNvSpPr txBox="1"/>
          <p:nvPr/>
        </p:nvSpPr>
        <p:spPr>
          <a:xfrm>
            <a:off x="2725738" y="5360988"/>
            <a:ext cx="3836987" cy="1016000"/>
          </a:xfrm>
          <a:prstGeom prst="rect">
            <a:avLst/>
          </a:prstGeom>
          <a:noFill/>
          <a:ln w="9525" cap="flat" cmpd="sng" algn="ctr">
            <a:noFill/>
            <a:prstDash val="solid"/>
            <a:round/>
            <a:headEnd type="none" w="med" len="med"/>
            <a:tailEnd type="none" w="med" len="med"/>
          </a:ln>
        </p:spPr>
        <p:txBody>
          <a:bodyP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r>
              <a:rPr lang="es-ES" sz="1000">
                <a:ln w="9525" cap="flat" cmpd="sng" algn="ctr">
                  <a:noFill/>
                  <a:prstDash val="solid"/>
                  <a:round/>
                  <a:headEnd type="none" w="med" len="med"/>
                  <a:tailEnd type="none" w="med" len="med"/>
                </a:ln>
                <a:solidFill>
                  <a:srgbClr val="000000"/>
                </a:solidFill>
                <a:latin typeface="Times New Roman"/>
                <a:cs typeface="Segoe UI"/>
              </a:rPr>
              <a:t>©2022 José Manuel Delfa de la Morena, Juan José Mijarra Murillo,  </a:t>
            </a:r>
          </a:p>
          <a:p>
            <a:pPr fontAlgn="auto"/>
            <a:r>
              <a:rPr lang="es-ES" sz="1000">
                <a:ln w="9525" cap="flat" cmpd="sng" algn="ctr">
                  <a:noFill/>
                  <a:prstDash val="solid"/>
                  <a:round/>
                  <a:headEnd type="none" w="med" len="med"/>
                  <a:tailEnd type="none" w="med" len="med"/>
                </a:ln>
                <a:solidFill>
                  <a:srgbClr val="000000"/>
                </a:solidFill>
                <a:latin typeface="Times New Roman"/>
                <a:cs typeface="Segoe UI"/>
              </a:rPr>
              <a:t>Nuria Romero Parra y Elena María Cáceres López De Andújar  </a:t>
            </a:r>
          </a:p>
          <a:p>
            <a:pPr fontAlgn="auto"/>
            <a:r>
              <a:rPr lang="es-ES" sz="1000">
                <a:ln w="9525" cap="flat" cmpd="sng" algn="ctr">
                  <a:noFill/>
                  <a:prstDash val="solid"/>
                  <a:round/>
                  <a:headEnd type="none" w="med" len="med"/>
                  <a:tailEnd type="none" w="med" len="med"/>
                </a:ln>
                <a:solidFill>
                  <a:srgbClr val="000000"/>
                </a:solidFill>
                <a:latin typeface="Times New Roman"/>
                <a:cs typeface="Segoe UI"/>
              </a:rPr>
              <a:t>Algunos derechos reservados  </a:t>
            </a:r>
          </a:p>
          <a:p>
            <a:pPr fontAlgn="auto"/>
            <a:r>
              <a:rPr lang="es-ES" sz="1000">
                <a:ln w="9525" cap="flat" cmpd="sng" algn="ctr">
                  <a:noFill/>
                  <a:prstDash val="solid"/>
                  <a:round/>
                  <a:headEnd type="none" w="med" len="med"/>
                  <a:tailEnd type="none" w="med" len="med"/>
                </a:ln>
                <a:solidFill>
                  <a:srgbClr val="000000"/>
                </a:solidFill>
                <a:latin typeface="Times New Roman"/>
                <a:cs typeface="Segoe UI"/>
              </a:rPr>
              <a:t>Este documento se distribuye bajo la licencia  </a:t>
            </a:r>
          </a:p>
          <a:p>
            <a:pPr fontAlgn="auto"/>
            <a:r>
              <a:rPr lang="es-ES" sz="1000">
                <a:ln w="9525" cap="flat" cmpd="sng" algn="ctr">
                  <a:noFill/>
                  <a:prstDash val="solid"/>
                  <a:round/>
                  <a:headEnd type="none" w="med" len="med"/>
                  <a:tailEnd type="none" w="med" len="med"/>
                </a:ln>
                <a:solidFill>
                  <a:srgbClr val="000000"/>
                </a:solidFill>
                <a:latin typeface="Times New Roman"/>
                <a:cs typeface="Segoe UI"/>
              </a:rPr>
              <a:t>“Atribución-CompartirIgual 4.0 Internacional” de Creative Commons,  </a:t>
            </a:r>
          </a:p>
          <a:p>
            <a:pPr fontAlgn="auto"/>
            <a:r>
              <a:rPr lang="es-ES" sz="1000">
                <a:ln w="9525" cap="flat" cmpd="sng" algn="ctr">
                  <a:noFill/>
                  <a:prstDash val="solid"/>
                  <a:round/>
                  <a:headEnd type="none" w="med" len="med"/>
                  <a:tailEnd type="none" w="med" len="med"/>
                </a:ln>
                <a:solidFill>
                  <a:srgbClr val="000000"/>
                </a:solidFill>
                <a:latin typeface="Times New Roman"/>
                <a:cs typeface="Segoe UI"/>
              </a:rPr>
              <a:t>disponible en </a:t>
            </a:r>
            <a:r>
              <a:rPr lang="es-ES" sz="1000">
                <a:ln w="9525" cap="flat" cmpd="sng" algn="ctr">
                  <a:noFill/>
                  <a:prstDash val="solid"/>
                  <a:round/>
                  <a:headEnd type="none" w="med" len="med"/>
                  <a:tailEnd type="none" w="med" len="med"/>
                </a:ln>
                <a:solidFill>
                  <a:srgbClr val="0000FF"/>
                </a:solidFill>
                <a:latin typeface="Times New Roman"/>
                <a:cs typeface="Segoe UI"/>
                <a:hlinkClick r:id="rId3"/>
              </a:rPr>
              <a:t>https://creativecommons.org/licenses/by-sa/4.0/deed.es</a:t>
            </a:r>
            <a:r>
              <a:rPr lang="es-ES" sz="1000">
                <a:ln w="9525" cap="flat" cmpd="sng" algn="ctr">
                  <a:noFill/>
                  <a:prstDash val="solid"/>
                  <a:round/>
                  <a:headEnd type="none" w="med" len="med"/>
                  <a:tailEnd type="none" w="med" len="med"/>
                </a:ln>
                <a:solidFill>
                  <a:srgbClr val="000000"/>
                </a:solidFill>
                <a:latin typeface="Times New Roman"/>
                <a:cs typeface="Segoe UI"/>
              </a:rPr>
              <a:t> </a:t>
            </a:r>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 name="PlaceHolder 1">
            <a:extLst>
              <a:ext uri="{FF2B5EF4-FFF2-40B4-BE49-F238E27FC236}">
                <a16:creationId xmlns:a16="http://schemas.microsoft.com/office/drawing/2014/main" id="{8E2A42EF-7AF7-A2A7-8D16-1E5600C3EE91}"/>
              </a:ext>
            </a:extLst>
          </p:cNvPr>
          <p:cNvSpPr>
            <a:spLocks noGrp="1"/>
          </p:cNvSpPr>
          <p:nvPr>
            <p:ph type="title"/>
          </p:nvPr>
        </p:nvSpPr>
        <p:spPr>
          <a:xfrm>
            <a:off x="2820988" y="549275"/>
            <a:ext cx="4657725" cy="1141413"/>
          </a:xfrm>
        </p:spPr>
        <p:txBody>
          <a:bodyPr anchor="b"/>
          <a:lstStyle/>
          <a:p>
            <a:pPr algn="l" eaLnBrk="0" fontAlgn="auto" hangingPunct="0">
              <a:buSzTx/>
              <a:buFontTx/>
              <a:buNone/>
            </a:pPr>
            <a:r>
              <a:rPr lang="en-US" sz="4000" spc="-1">
                <a:ln w="9525" cap="flat" cmpd="sng" algn="ctr">
                  <a:noFill/>
                  <a:prstDash val="solid"/>
                  <a:round/>
                  <a:headEnd type="none" w="med" len="med"/>
                  <a:tailEnd type="none" w="med" len="med"/>
                </a:ln>
                <a:solidFill>
                  <a:srgbClr val="000000"/>
                </a:solidFill>
              </a:rPr>
              <a:t>ÍNDICE</a:t>
            </a:r>
          </a:p>
        </p:txBody>
      </p:sp>
      <p:sp>
        <p:nvSpPr>
          <p:cNvPr id="729" name="PlaceHolder 2">
            <a:extLst>
              <a:ext uri="{FF2B5EF4-FFF2-40B4-BE49-F238E27FC236}">
                <a16:creationId xmlns:a16="http://schemas.microsoft.com/office/drawing/2014/main" id="{0C87BD81-8BBF-E0F9-6732-44EEB1C09D78}"/>
              </a:ext>
            </a:extLst>
          </p:cNvPr>
          <p:cNvSpPr>
            <a:spLocks noGrp="1"/>
          </p:cNvSpPr>
          <p:nvPr>
            <p:ph/>
          </p:nvPr>
        </p:nvSpPr>
        <p:spPr>
          <a:xfrm>
            <a:off x="2424113" y="2781300"/>
            <a:ext cx="8874125" cy="1792288"/>
          </a:xfrm>
        </p:spPr>
        <p:txBody>
          <a:bodyPr anchor="b"/>
          <a:lstStyle/>
          <a:p>
            <a:pPr marL="431800" indent="-323850" algn="l" eaLnBrk="0" fontAlgn="auto" hangingPunct="0">
              <a:spcBef>
                <a:spcPts val="2203"/>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Conceptos generales</a:t>
            </a:r>
            <a:endParaRPr lang="en-US" sz="2800" spc="-1">
              <a:solidFill>
                <a:srgbClr val="000000"/>
              </a:solidFill>
              <a:cs typeface="Arial"/>
            </a:endParaRPr>
          </a:p>
          <a:p>
            <a:pPr marL="431800" indent="-323850" algn="l" eaLnBrk="0" fontAlgn="auto" hangingPunct="0">
              <a:spcBef>
                <a:spcPts val="2203"/>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Modelo de responsabilidad Personal y Social</a:t>
            </a:r>
            <a:endParaRPr lang="en-US" sz="2800" spc="-1">
              <a:solidFill>
                <a:srgbClr val="000000"/>
              </a:solidFill>
              <a:cs typeface="Arial"/>
            </a:endParaRPr>
          </a:p>
        </p:txBody>
      </p:sp>
      <p:sp>
        <p:nvSpPr>
          <p:cNvPr id="731" name="PlaceHolder 3">
            <a:extLst>
              <a:ext uri="{FF2B5EF4-FFF2-40B4-BE49-F238E27FC236}">
                <a16:creationId xmlns:a16="http://schemas.microsoft.com/office/drawing/2014/main" id="{197937C9-1A9F-172B-8A6D-55777BDEAD87}"/>
              </a:ext>
            </a:extLst>
          </p:cNvPr>
          <p:cNvSpPr>
            <a:spLocks noGrp="1"/>
          </p:cNvSpPr>
          <p:nvPr>
            <p:ph/>
          </p:nvPr>
        </p:nvSpPr>
        <p:spPr>
          <a:xfrm>
            <a:off x="322263" y="2124075"/>
            <a:ext cx="1687512" cy="360363"/>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11: Educar en valores</a:t>
            </a:r>
            <a:endParaRPr lang="en-US" sz="1200" spc="-1">
              <a:solidFill>
                <a:srgbClr val="000000"/>
              </a:solidFill>
            </a:endParaRPr>
          </a:p>
        </p:txBody>
      </p:sp>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PlaceHolder 1">
            <a:extLst>
              <a:ext uri="{FF2B5EF4-FFF2-40B4-BE49-F238E27FC236}">
                <a16:creationId xmlns:a16="http://schemas.microsoft.com/office/drawing/2014/main" id="{D9AF4D35-0CD2-1294-5542-C688C4F3619F}"/>
              </a:ext>
            </a:extLst>
          </p:cNvPr>
          <p:cNvSpPr>
            <a:spLocks noGrp="1"/>
          </p:cNvSpPr>
          <p:nvPr>
            <p:ph type="title" idx="4294967295"/>
          </p:nvPr>
        </p:nvSpPr>
        <p:spPr>
          <a:xfrm>
            <a:off x="2566988" y="260350"/>
            <a:ext cx="8747125" cy="1141413"/>
          </a:xfrm>
        </p:spPr>
        <p:txBody>
          <a:bodyPr/>
          <a:lstStyle/>
          <a:p>
            <a:pPr algn="l" eaLnBrk="0" fontAlgn="auto" hangingPunct="0">
              <a:buSzTx/>
              <a:buFontTx/>
              <a:buNone/>
            </a:pPr>
            <a:r>
              <a:rPr lang="en-US" sz="4000" spc="-1">
                <a:ln w="9525" cap="flat" cmpd="sng" algn="ctr">
                  <a:noFill/>
                  <a:prstDash val="solid"/>
                  <a:round/>
                  <a:headEnd type="none" w="med" len="med"/>
                  <a:tailEnd type="none" w="med" len="med"/>
                </a:ln>
                <a:solidFill>
                  <a:srgbClr val="FFFFFF"/>
                </a:solidFill>
              </a:rPr>
              <a:t>1. CLARIFICACIÓN DE CONCEPTOS</a:t>
            </a:r>
            <a:endParaRPr lang="en-US" sz="4000" spc="-1">
              <a:solidFill>
                <a:srgbClr val="000000"/>
              </a:solidFill>
            </a:endParaRPr>
          </a:p>
        </p:txBody>
      </p:sp>
      <p:sp>
        <p:nvSpPr>
          <p:cNvPr id="734" name="PlaceHolder 2">
            <a:extLst>
              <a:ext uri="{FF2B5EF4-FFF2-40B4-BE49-F238E27FC236}">
                <a16:creationId xmlns:a16="http://schemas.microsoft.com/office/drawing/2014/main" id="{5079A8AE-48F9-E3EC-4969-8750D37462B2}"/>
              </a:ext>
            </a:extLst>
          </p:cNvPr>
          <p:cNvSpPr>
            <a:spLocks noGrp="1"/>
          </p:cNvSpPr>
          <p:nvPr>
            <p:ph idx="4294967295"/>
          </p:nvPr>
        </p:nvSpPr>
        <p:spPr>
          <a:xfrm>
            <a:off x="341313" y="2109788"/>
            <a:ext cx="1687512" cy="369887"/>
          </a:xfrm>
        </p:spPr>
        <p:txBody>
          <a:bodyPr tIns="0" rIns="0" bIns="0" anchor="b"/>
          <a:lstStyle/>
          <a:p>
            <a:pPr marL="0" indent="-324000"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11: Educar en valores</a:t>
            </a:r>
            <a:endParaRPr lang="en-US" sz="1200" spc="-1">
              <a:solidFill>
                <a:srgbClr val="000000"/>
              </a:solidFill>
            </a:endParaRPr>
          </a:p>
        </p:txBody>
      </p:sp>
      <p:pic>
        <p:nvPicPr>
          <p:cNvPr id="208900" name="Picture 4" descr="Gráficos vectoriales gratis de Brillante">
            <a:extLst>
              <a:ext uri="{FF2B5EF4-FFF2-40B4-BE49-F238E27FC236}">
                <a16:creationId xmlns:a16="http://schemas.microsoft.com/office/drawing/2014/main" id="{978DD6A2-61DC-E3D9-253C-BB52EEA09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8363" y="3243263"/>
            <a:ext cx="4959350" cy="330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a:extLst>
              <a:ext uri="{FF2B5EF4-FFF2-40B4-BE49-F238E27FC236}">
                <a16:creationId xmlns:a16="http://schemas.microsoft.com/office/drawing/2014/main" id="{395E01EF-B87D-08CD-873F-74180404D159}"/>
              </a:ext>
            </a:extLst>
          </p:cNvPr>
          <p:cNvSpPr>
            <a:spLocks noGrp="1"/>
          </p:cNvSpPr>
          <p:nvPr>
            <p:ph type="title"/>
          </p:nvPr>
        </p:nvSpPr>
        <p:spPr>
          <a:xfrm>
            <a:off x="1422400" y="558800"/>
            <a:ext cx="7626350"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DEFINICIÓN </a:t>
            </a:r>
            <a:endParaRPr lang="en-US" sz="2800" u="sng" spc="-1">
              <a:solidFill>
                <a:srgbClr val="000000"/>
              </a:solidFill>
            </a:endParaRPr>
          </a:p>
        </p:txBody>
      </p:sp>
      <p:sp>
        <p:nvSpPr>
          <p:cNvPr id="736" name="PlaceHolder 2">
            <a:extLst>
              <a:ext uri="{FF2B5EF4-FFF2-40B4-BE49-F238E27FC236}">
                <a16:creationId xmlns:a16="http://schemas.microsoft.com/office/drawing/2014/main" id="{2ABF9B7C-7FC4-13DD-A0B6-E482D2D1EE2D}"/>
              </a:ext>
            </a:extLst>
          </p:cNvPr>
          <p:cNvSpPr>
            <a:spLocks noGrp="1"/>
          </p:cNvSpPr>
          <p:nvPr>
            <p:ph/>
          </p:nvPr>
        </p:nvSpPr>
        <p:spPr>
          <a:xfrm>
            <a:off x="1389063" y="1412875"/>
            <a:ext cx="6142037" cy="4799013"/>
          </a:xfrm>
        </p:spPr>
        <p:txBody>
          <a:bodyPr anchor="t">
            <a:normAutofit/>
          </a:bodyPr>
          <a:lstStyle/>
          <a:p>
            <a:pPr marL="565150" indent="-457200" algn="just">
              <a:lnSpc>
                <a:spcPct val="150000"/>
              </a:lnSpc>
              <a:spcBef>
                <a:spcPts val="2825"/>
              </a:spcBef>
              <a:buClr>
                <a:srgbClr val="000000"/>
              </a:buClr>
              <a:buSzPct val="45000"/>
              <a:buFont typeface="Arial" panose="020B0604020202020204" pitchFamily="34" charset="0"/>
              <a:buChar char="•"/>
            </a:pPr>
            <a:r>
              <a:rPr lang="es-ES" altLang="es-ES" sz="3600">
                <a:solidFill>
                  <a:schemeClr val="tx1"/>
                </a:solidFill>
              </a:rPr>
              <a:t>Bolívar (1992)</a:t>
            </a:r>
          </a:p>
        </p:txBody>
      </p:sp>
      <p:sp>
        <p:nvSpPr>
          <p:cNvPr id="738" name="PlaceHolder 3">
            <a:extLst>
              <a:ext uri="{FF2B5EF4-FFF2-40B4-BE49-F238E27FC236}">
                <a16:creationId xmlns:a16="http://schemas.microsoft.com/office/drawing/2014/main" id="{E3A0F77A-6CD6-4E91-5246-F2D8F8128616}"/>
              </a:ext>
            </a:extLst>
          </p:cNvPr>
          <p:cNvSpPr>
            <a:spLocks noGrp="1"/>
          </p:cNvSpPr>
          <p:nvPr>
            <p:ph/>
          </p:nvPr>
        </p:nvSpPr>
        <p:spPr>
          <a:xfrm>
            <a:off x="1192213" y="6300788"/>
            <a:ext cx="2947987"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11: Educar en valores</a:t>
            </a:r>
            <a:endParaRPr lang="en-US" sz="1200" spc="-1">
              <a:solidFill>
                <a:srgbClr val="000000"/>
              </a:solidFill>
            </a:endParaRPr>
          </a:p>
        </p:txBody>
      </p:sp>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ceHolder 1">
            <a:extLst>
              <a:ext uri="{FF2B5EF4-FFF2-40B4-BE49-F238E27FC236}">
                <a16:creationId xmlns:a16="http://schemas.microsoft.com/office/drawing/2014/main" id="{BD99DFBD-2E19-85EB-D589-4FCA84BD1607}"/>
              </a:ext>
            </a:extLst>
          </p:cNvPr>
          <p:cNvSpPr>
            <a:spLocks noGrp="1"/>
          </p:cNvSpPr>
          <p:nvPr>
            <p:ph type="title"/>
          </p:nvPr>
        </p:nvSpPr>
        <p:spPr>
          <a:xfrm>
            <a:off x="1422400" y="339725"/>
            <a:ext cx="7626350"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DIFERENCIACIONES</a:t>
            </a:r>
            <a:endParaRPr lang="en-US" sz="2800" u="sng" spc="-1">
              <a:solidFill>
                <a:srgbClr val="000000"/>
              </a:solidFill>
            </a:endParaRPr>
          </a:p>
        </p:txBody>
      </p:sp>
      <p:sp>
        <p:nvSpPr>
          <p:cNvPr id="6" name="PlaceHolder 2">
            <a:extLst>
              <a:ext uri="{FF2B5EF4-FFF2-40B4-BE49-F238E27FC236}">
                <a16:creationId xmlns:a16="http://schemas.microsoft.com/office/drawing/2014/main" id="{17784861-5F6C-8DD3-4835-135792AF3FD4}"/>
              </a:ext>
            </a:extLst>
          </p:cNvPr>
          <p:cNvSpPr>
            <a:spLocks noGrp="1"/>
          </p:cNvSpPr>
          <p:nvPr/>
        </p:nvSpPr>
        <p:spPr>
          <a:xfrm>
            <a:off x="1354138" y="925513"/>
            <a:ext cx="6299200" cy="5003800"/>
          </a:xfrm>
          <a:prstGeom prst="rect">
            <a:avLst/>
          </a:prstGeom>
          <a:noFill/>
          <a:ln w="0">
            <a:noFill/>
          </a:ln>
        </p:spPr>
        <p:txBody>
          <a:bodyPr lIns="0" tIns="0" rIns="0" bIns="0">
            <a:norm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31800" indent="-323850" fontAlgn="auto">
              <a:lnSpc>
                <a:spcPct val="200000"/>
              </a:lnSpc>
              <a:spcBef>
                <a:spcPts val="1200"/>
              </a:spcBef>
              <a:buClr>
                <a:srgbClr val="000000"/>
              </a:buClr>
              <a:buSzPct val="45000"/>
              <a:buFont typeface="Wingdings" charset="2"/>
              <a:buChar char=""/>
            </a:pPr>
            <a:r>
              <a:rPr lang="es-ES" sz="2800" spc="-1">
                <a:ln w="9525" cap="flat" cmpd="sng" algn="ctr">
                  <a:noFill/>
                  <a:prstDash val="solid"/>
                  <a:round/>
                  <a:headEnd type="none" w="med" len="med"/>
                  <a:tailEnd type="none" w="med" len="med"/>
                </a:ln>
                <a:solidFill>
                  <a:srgbClr val="000000"/>
                </a:solidFill>
              </a:rPr>
              <a:t>Creencia</a:t>
            </a:r>
            <a:endParaRPr lang="es-ES"/>
          </a:p>
          <a:p>
            <a:pPr marL="431800" indent="-323850" fontAlgn="auto">
              <a:lnSpc>
                <a:spcPct val="200000"/>
              </a:lnSpc>
              <a:spcBef>
                <a:spcPts val="1200"/>
              </a:spcBef>
              <a:buClr>
                <a:srgbClr val="000000"/>
              </a:buClr>
              <a:buSzPct val="45000"/>
              <a:buFont typeface="Wingdings" charset="2"/>
              <a:buChar char=""/>
            </a:pPr>
            <a:r>
              <a:rPr lang="es-ES" sz="2800" spc="-1">
                <a:ln w="9525" cap="flat" cmpd="sng" algn="ctr">
                  <a:noFill/>
                  <a:prstDash val="solid"/>
                  <a:round/>
                  <a:headEnd type="none" w="med" len="med"/>
                  <a:tailEnd type="none" w="med" len="med"/>
                </a:ln>
                <a:solidFill>
                  <a:srgbClr val="000000"/>
                </a:solidFill>
              </a:rPr>
              <a:t>Hábito</a:t>
            </a:r>
          </a:p>
          <a:p>
            <a:pPr marL="431800" indent="-323850" fontAlgn="auto">
              <a:lnSpc>
                <a:spcPct val="200000"/>
              </a:lnSpc>
              <a:spcBef>
                <a:spcPts val="1200"/>
              </a:spcBef>
              <a:buClr>
                <a:srgbClr val="000000"/>
              </a:buClr>
              <a:buSzPct val="45000"/>
              <a:buFont typeface="Wingdings" charset="2"/>
              <a:buChar char=""/>
            </a:pPr>
            <a:r>
              <a:rPr lang="es-ES" sz="2800" spc="-1">
                <a:ln w="9525" cap="flat" cmpd="sng" algn="ctr">
                  <a:noFill/>
                  <a:prstDash val="solid"/>
                  <a:round/>
                  <a:headEnd type="none" w="med" len="med"/>
                  <a:tailEnd type="none" w="med" len="med"/>
                </a:ln>
                <a:solidFill>
                  <a:srgbClr val="000000"/>
                </a:solidFill>
              </a:rPr>
              <a:t>Valor</a:t>
            </a:r>
          </a:p>
          <a:p>
            <a:pPr marL="431800" indent="-323850" fontAlgn="auto">
              <a:lnSpc>
                <a:spcPct val="200000"/>
              </a:lnSpc>
              <a:spcBef>
                <a:spcPts val="1200"/>
              </a:spcBef>
              <a:buClr>
                <a:srgbClr val="000000"/>
              </a:buClr>
              <a:buSzPct val="45000"/>
              <a:buFont typeface="Wingdings" charset="2"/>
              <a:buChar char=""/>
            </a:pPr>
            <a:r>
              <a:rPr lang="es-ES" sz="2800" spc="-1">
                <a:ln w="9525" cap="flat" cmpd="sng" algn="ctr">
                  <a:noFill/>
                  <a:prstDash val="solid"/>
                  <a:round/>
                  <a:headEnd type="none" w="med" len="med"/>
                  <a:tailEnd type="none" w="med" len="med"/>
                </a:ln>
                <a:solidFill>
                  <a:srgbClr val="000000"/>
                </a:solidFill>
              </a:rPr>
              <a:t>Actitud</a:t>
            </a:r>
          </a:p>
          <a:p>
            <a:pPr marL="431800" indent="-323850" fontAlgn="auto">
              <a:lnSpc>
                <a:spcPct val="200000"/>
              </a:lnSpc>
              <a:spcBef>
                <a:spcPts val="1200"/>
              </a:spcBef>
              <a:buClr>
                <a:srgbClr val="000000"/>
              </a:buClr>
              <a:buSzPct val="45000"/>
              <a:buFont typeface="Wingdings" charset="2"/>
              <a:buChar char=""/>
            </a:pPr>
            <a:r>
              <a:rPr lang="es-ES" sz="2800" spc="-1">
                <a:ln w="9525" cap="flat" cmpd="sng" algn="ctr">
                  <a:noFill/>
                  <a:prstDash val="solid"/>
                  <a:round/>
                  <a:headEnd type="none" w="med" len="med"/>
                  <a:tailEnd type="none" w="med" len="med"/>
                </a:ln>
                <a:solidFill>
                  <a:srgbClr val="000000"/>
                </a:solidFill>
              </a:rPr>
              <a:t>Conducta</a:t>
            </a:r>
          </a:p>
        </p:txBody>
      </p:sp>
      <p:sp>
        <p:nvSpPr>
          <p:cNvPr id="8" name="PlaceHolder 3">
            <a:extLst>
              <a:ext uri="{FF2B5EF4-FFF2-40B4-BE49-F238E27FC236}">
                <a16:creationId xmlns:a16="http://schemas.microsoft.com/office/drawing/2014/main" id="{762B049D-D667-BBC9-85B2-7547E3448379}"/>
              </a:ext>
            </a:extLst>
          </p:cNvPr>
          <p:cNvSpPr>
            <a:spLocks noGrp="1"/>
          </p:cNvSpPr>
          <p:nvPr>
            <p:ph type="title" idx="4294967295"/>
          </p:nvPr>
        </p:nvSpPr>
        <p:spPr>
          <a:xfrm>
            <a:off x="1192213" y="6300788"/>
            <a:ext cx="2947987" cy="360362"/>
          </a:xfrm>
        </p:spPr>
        <p:txBody>
          <a:bodyPr/>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11: Educar en valores</a:t>
            </a:r>
            <a:endParaRPr lang="en-US" sz="1200" spc="-1">
              <a:solidFill>
                <a:srgbClr val="000000"/>
              </a:solidFill>
            </a:endParaRPr>
          </a:p>
        </p:txBody>
      </p:sp>
      <p:pic>
        <p:nvPicPr>
          <p:cNvPr id="210949" name="Imagen 10">
            <a:extLst>
              <a:ext uri="{FF2B5EF4-FFF2-40B4-BE49-F238E27FC236}">
                <a16:creationId xmlns:a16="http://schemas.microsoft.com/office/drawing/2014/main" id="{DD991FF4-5402-B68D-DBAB-BF995AE3BB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4113" y="1717675"/>
            <a:ext cx="640715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PlaceHolder 1">
            <a:extLst>
              <a:ext uri="{FF2B5EF4-FFF2-40B4-BE49-F238E27FC236}">
                <a16:creationId xmlns:a16="http://schemas.microsoft.com/office/drawing/2014/main" id="{E9B90BA3-6DEB-C76D-6190-26082C8A45DF}"/>
              </a:ext>
            </a:extLst>
          </p:cNvPr>
          <p:cNvSpPr>
            <a:spLocks noGrp="1"/>
          </p:cNvSpPr>
          <p:nvPr>
            <p:ph type="title" idx="4294967295"/>
          </p:nvPr>
        </p:nvSpPr>
        <p:spPr>
          <a:xfrm>
            <a:off x="2782888" y="765175"/>
            <a:ext cx="8496300" cy="1141413"/>
          </a:xfrm>
        </p:spPr>
        <p:txBody>
          <a:bodyPr/>
          <a:lstStyle/>
          <a:p>
            <a:pPr algn="l" eaLnBrk="0" fontAlgn="auto" hangingPunct="0">
              <a:buSzTx/>
              <a:buFontTx/>
              <a:buNone/>
            </a:pPr>
            <a:r>
              <a:rPr lang="en-US" sz="4000" spc="-1">
                <a:ln w="9525" cap="flat" cmpd="sng" algn="ctr">
                  <a:noFill/>
                  <a:prstDash val="solid"/>
                  <a:round/>
                  <a:headEnd type="none" w="med" len="med"/>
                  <a:tailEnd type="none" w="med" len="med"/>
                </a:ln>
                <a:solidFill>
                  <a:srgbClr val="FFFFFF"/>
                </a:solidFill>
              </a:rPr>
              <a:t>2. PROGRAMA DE </a:t>
            </a:r>
            <a:br>
              <a:rPr lang="en-US" sz="4000" spc="-1">
                <a:ln w="9525" cap="flat" cmpd="sng" algn="ctr">
                  <a:noFill/>
                  <a:prstDash val="solid"/>
                  <a:round/>
                  <a:headEnd type="none" w="med" len="med"/>
                  <a:tailEnd type="none" w="med" len="med"/>
                </a:ln>
                <a:solidFill>
                  <a:srgbClr val="FFFFFF"/>
                </a:solidFill>
                <a:cs typeface="Arial"/>
              </a:rPr>
            </a:br>
            <a:r>
              <a:rPr lang="en-US" sz="4000" spc="-1">
                <a:ln w="9525" cap="flat" cmpd="sng" algn="ctr">
                  <a:noFill/>
                  <a:prstDash val="solid"/>
                  <a:round/>
                  <a:headEnd type="none" w="med" len="med"/>
                  <a:tailEnd type="none" w="med" len="med"/>
                </a:ln>
                <a:solidFill>
                  <a:srgbClr val="FFFFFF"/>
                </a:solidFill>
              </a:rPr>
              <a:t>RESPONSABILIDAD PERSONAL Y SOCIAL</a:t>
            </a:r>
            <a:endParaRPr lang="en-US" sz="4000" spc="-1">
              <a:solidFill>
                <a:srgbClr val="000000"/>
              </a:solidFill>
            </a:endParaRPr>
          </a:p>
        </p:txBody>
      </p:sp>
      <p:sp>
        <p:nvSpPr>
          <p:cNvPr id="748" name="PlaceHolder 2">
            <a:extLst>
              <a:ext uri="{FF2B5EF4-FFF2-40B4-BE49-F238E27FC236}">
                <a16:creationId xmlns:a16="http://schemas.microsoft.com/office/drawing/2014/main" id="{46A35D3E-116E-4017-8C52-7FB897005456}"/>
              </a:ext>
            </a:extLst>
          </p:cNvPr>
          <p:cNvSpPr>
            <a:spLocks noGrp="1"/>
          </p:cNvSpPr>
          <p:nvPr>
            <p:ph idx="4294967295"/>
          </p:nvPr>
        </p:nvSpPr>
        <p:spPr>
          <a:xfrm>
            <a:off x="341313" y="2109788"/>
            <a:ext cx="1687512" cy="369887"/>
          </a:xfrm>
        </p:spPr>
        <p:txBody>
          <a:bodyPr tIns="0" rIns="0" bIns="0" anchor="b"/>
          <a:lstStyle/>
          <a:p>
            <a:pPr marL="0" indent="-324000"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11: Educar en valores</a:t>
            </a:r>
            <a:endParaRPr lang="en-US" sz="1200" spc="-1">
              <a:solidFill>
                <a:srgbClr val="000000"/>
              </a:solidFill>
            </a:endParaRPr>
          </a:p>
        </p:txBody>
      </p:sp>
      <p:pic>
        <p:nvPicPr>
          <p:cNvPr id="211972" name="Picture 2" descr="Gráficos vectoriales gratis de Gente de palo">
            <a:extLst>
              <a:ext uri="{FF2B5EF4-FFF2-40B4-BE49-F238E27FC236}">
                <a16:creationId xmlns:a16="http://schemas.microsoft.com/office/drawing/2014/main" id="{A85B593B-50BC-350D-4225-26CF1DF221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9738" y="3141663"/>
            <a:ext cx="3557587" cy="320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PlaceHolder 1">
            <a:extLst>
              <a:ext uri="{FF2B5EF4-FFF2-40B4-BE49-F238E27FC236}">
                <a16:creationId xmlns:a16="http://schemas.microsoft.com/office/drawing/2014/main" id="{22CD074D-CCE0-3804-222B-E49EDD38608C}"/>
              </a:ext>
            </a:extLst>
          </p:cNvPr>
          <p:cNvSpPr>
            <a:spLocks noGrp="1"/>
          </p:cNvSpPr>
          <p:nvPr>
            <p:ph type="title"/>
          </p:nvPr>
        </p:nvSpPr>
        <p:spPr>
          <a:xfrm>
            <a:off x="1416050" y="427038"/>
            <a:ext cx="8804275"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HISTORIA </a:t>
            </a:r>
            <a:endParaRPr lang="en-US" sz="2800" spc="-1">
              <a:solidFill>
                <a:srgbClr val="000000"/>
              </a:solidFill>
            </a:endParaRPr>
          </a:p>
        </p:txBody>
      </p:sp>
      <p:sp>
        <p:nvSpPr>
          <p:cNvPr id="740" name="PlaceHolder 2">
            <a:extLst>
              <a:ext uri="{FF2B5EF4-FFF2-40B4-BE49-F238E27FC236}">
                <a16:creationId xmlns:a16="http://schemas.microsoft.com/office/drawing/2014/main" id="{7B12D875-7670-46E8-F200-C7DDCC4B81A9}"/>
              </a:ext>
            </a:extLst>
          </p:cNvPr>
          <p:cNvSpPr>
            <a:spLocks noGrp="1"/>
          </p:cNvSpPr>
          <p:nvPr>
            <p:ph/>
          </p:nvPr>
        </p:nvSpPr>
        <p:spPr>
          <a:xfrm>
            <a:off x="1419225" y="1549400"/>
            <a:ext cx="10369550" cy="4752975"/>
          </a:xfrm>
        </p:spPr>
        <p:txBody>
          <a:bodyPr anchor="t"/>
          <a:lstStyle/>
          <a:p>
            <a:pPr marL="107950" algn="just" eaLnBrk="0" fontAlgn="auto" hangingPunct="0">
              <a:lnSpc>
                <a:spcPct val="200000"/>
              </a:lnSpc>
              <a:spcBef>
                <a:spcPts val="2829"/>
              </a:spcBef>
              <a:buClr>
                <a:srgbClr val="000000"/>
              </a:buClr>
              <a:buSzPct val="45000"/>
              <a:buFontTx/>
              <a:buNone/>
            </a:pPr>
            <a:r>
              <a:rPr lang="en-US" sz="2400" spc="-1">
                <a:ln w="9525" cap="flat" cmpd="sng" algn="ctr">
                  <a:noFill/>
                  <a:prstDash val="solid"/>
                  <a:round/>
                  <a:headEnd type="none" w="med" len="med"/>
                  <a:tailEnd type="none" w="med" len="med"/>
                </a:ln>
                <a:solidFill>
                  <a:srgbClr val="000000"/>
                </a:solidFill>
              </a:rPr>
              <a:t>Hellison (80’s)</a:t>
            </a:r>
            <a:r>
              <a:rPr lang="en-US" sz="2400" spc="-1">
                <a:ln w="9525" cap="flat" cmpd="sng" algn="ctr">
                  <a:noFill/>
                  <a:prstDash val="solid"/>
                  <a:round/>
                  <a:headEnd type="none" w="med" len="med"/>
                  <a:tailEnd type="none" w="med" len="med"/>
                </a:ln>
                <a:solidFill>
                  <a:srgbClr val="000000"/>
                </a:solidFill>
                <a:cs typeface="Arial"/>
              </a:rPr>
              <a:t> crea un modelo para educar en la responsabilidad a través del deporte, tanto en el aula como fuera de ella.</a:t>
            </a:r>
          </a:p>
          <a:p>
            <a:pPr marL="850900" indent="-742950" algn="just" eaLnBrk="0" fontAlgn="auto" hangingPunct="0">
              <a:lnSpc>
                <a:spcPct val="200000"/>
              </a:lnSpc>
              <a:spcBef>
                <a:spcPts val="2829"/>
              </a:spcBef>
              <a:buClr>
                <a:srgbClr val="000000"/>
              </a:buClr>
              <a:buSzPct val="45000"/>
              <a:buFont typeface="Arial" panose="020B0604020202020204" pitchFamily="34" charset="0"/>
              <a:buChar char="•"/>
            </a:pPr>
            <a:endParaRPr lang="en-US" sz="2400" spc="-1">
              <a:solidFill>
                <a:srgbClr val="000000"/>
              </a:solidFill>
            </a:endParaRPr>
          </a:p>
        </p:txBody>
      </p:sp>
      <p:sp>
        <p:nvSpPr>
          <p:cNvPr id="741" name="PlaceHolder 3">
            <a:extLst>
              <a:ext uri="{FF2B5EF4-FFF2-40B4-BE49-F238E27FC236}">
                <a16:creationId xmlns:a16="http://schemas.microsoft.com/office/drawing/2014/main" id="{E41F31FD-7FD7-E941-4580-EFADDCE2BED5}"/>
              </a:ext>
            </a:extLst>
          </p:cNvPr>
          <p:cNvSpPr>
            <a:spLocks noGrp="1"/>
          </p:cNvSpPr>
          <p:nvPr>
            <p:ph/>
          </p:nvPr>
        </p:nvSpPr>
        <p:spPr>
          <a:xfrm>
            <a:off x="1055688" y="6489700"/>
            <a:ext cx="2947987" cy="360363"/>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11: Educar en valores</a:t>
            </a:r>
            <a:endParaRPr lang="en-US" sz="1200" spc="-1">
              <a:solidFill>
                <a:srgbClr val="000000"/>
              </a:solidFill>
            </a:endParaRPr>
          </a:p>
          <a:p>
            <a:pPr indent="-324000" algn="l" eaLnBrk="0" fontAlgn="auto" hangingPunct="0">
              <a:spcBef>
                <a:spcPts val="601"/>
              </a:spcBef>
              <a:buSzTx/>
              <a:buFontTx/>
              <a:buNone/>
              <a:tabLst>
                <a:tab pos="0" algn="l"/>
              </a:tabLst>
            </a:pPr>
            <a:endParaRPr lang="en-US" sz="1200" spc="-1">
              <a:solidFill>
                <a:srgbClr val="000000"/>
              </a:solidFill>
            </a:endParaRPr>
          </a:p>
        </p:txBody>
      </p:sp>
      <p:pic>
        <p:nvPicPr>
          <p:cNvPr id="212997" name="Imagen 4" descr="Logotipo&#10;&#10;Descripción generada automáticamente">
            <a:extLst>
              <a:ext uri="{FF2B5EF4-FFF2-40B4-BE49-F238E27FC236}">
                <a16:creationId xmlns:a16="http://schemas.microsoft.com/office/drawing/2014/main" id="{5587F9C4-1CD1-52ED-A693-D91D5BB664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7313" y="3776663"/>
            <a:ext cx="2743200"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212998" name="CuadroTexto 4">
            <a:extLst>
              <a:ext uri="{FF2B5EF4-FFF2-40B4-BE49-F238E27FC236}">
                <a16:creationId xmlns:a16="http://schemas.microsoft.com/office/drawing/2014/main" id="{277463FA-CEC0-EC26-0355-49E1FE5AE91B}"/>
              </a:ext>
            </a:extLst>
          </p:cNvPr>
          <p:cNvSpPr>
            <a:spLocks noChangeArrowheads="1"/>
          </p:cNvSpPr>
          <p:nvPr/>
        </p:nvSpPr>
        <p:spPr bwMode="auto">
          <a:xfrm>
            <a:off x="1119188" y="4576763"/>
            <a:ext cx="75533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spAutoFit/>
          </a:bodyPr>
          <a:lstStyle/>
          <a:p>
            <a:pPr algn="ctr">
              <a:lnSpc>
                <a:spcPct val="200000"/>
              </a:lnSpc>
            </a:pPr>
            <a:r>
              <a:rPr lang="en-US" altLang="es-ES" sz="2000" b="1">
                <a:cs typeface="DejaVu Sans" charset="0"/>
              </a:rPr>
              <a:t>PROGRAMA DE RESPONSABILIDAD PERSONAL Y SOCIAL (PRPS)</a:t>
            </a:r>
            <a:endParaRPr lang="es-ES" altLang="es-ES" sz="2000">
              <a:cs typeface="DejaVu Sans" charset="0"/>
            </a:endParaRPr>
          </a:p>
        </p:txBody>
      </p:sp>
      <p:sp>
        <p:nvSpPr>
          <p:cNvPr id="7" name="Flecha: hacia abajo 6">
            <a:extLst>
              <a:ext uri="{FF2B5EF4-FFF2-40B4-BE49-F238E27FC236}">
                <a16:creationId xmlns:a16="http://schemas.microsoft.com/office/drawing/2014/main" id="{03D56716-A613-B222-9ABD-B9A75F956268}"/>
              </a:ext>
            </a:extLst>
          </p:cNvPr>
          <p:cNvSpPr/>
          <p:nvPr/>
        </p:nvSpPr>
        <p:spPr>
          <a:xfrm>
            <a:off x="4659313" y="3349625"/>
            <a:ext cx="488950" cy="977900"/>
          </a:xfrm>
          <a:prstGeom prst="downArrow">
            <a:avLst/>
          </a:prstGeom>
          <a:solidFill>
            <a:srgbClr val="000000"/>
          </a:solidFill>
          <a:ln w="25400" cap="flat" cmpd="sng" algn="ctr">
            <a:solidFill>
              <a:srgbClr val="000000"/>
            </a:solidFill>
            <a:prstDash val="solid"/>
            <a:miter lim="1000000"/>
            <a:headEnd type="none" w="med" len="med"/>
            <a:tailEnd type="none" w="med" len="med"/>
          </a:ln>
        </p:spPr>
        <p:txBody>
          <a:bodyPr anchor="ctr"/>
          <a:lstStyle>
            <a:defPPr>
              <a:defRPr lang="es-E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fontAlgn="auto"/>
            <a:endParaRPr lang="es-ES"/>
          </a:p>
        </p:txBody>
      </p:sp>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PlaceHolder 3">
            <a:extLst>
              <a:ext uri="{FF2B5EF4-FFF2-40B4-BE49-F238E27FC236}">
                <a16:creationId xmlns:a16="http://schemas.microsoft.com/office/drawing/2014/main" id="{6B704CD8-5620-8046-B078-5975097A6FC9}"/>
              </a:ext>
            </a:extLst>
          </p:cNvPr>
          <p:cNvSpPr>
            <a:spLocks noGrp="1"/>
          </p:cNvSpPr>
          <p:nvPr>
            <p:ph/>
          </p:nvPr>
        </p:nvSpPr>
        <p:spPr>
          <a:xfrm>
            <a:off x="1055688" y="6489700"/>
            <a:ext cx="2947987" cy="360363"/>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11: Educar en valores</a:t>
            </a:r>
            <a:endParaRPr lang="en-US" sz="1200" spc="-1">
              <a:solidFill>
                <a:srgbClr val="000000"/>
              </a:solidFill>
            </a:endParaRPr>
          </a:p>
          <a:p>
            <a:pPr indent="-324000" algn="l" eaLnBrk="0" fontAlgn="auto" hangingPunct="0">
              <a:spcBef>
                <a:spcPts val="601"/>
              </a:spcBef>
              <a:buSzTx/>
              <a:buFontTx/>
              <a:buNone/>
              <a:tabLst>
                <a:tab pos="0" algn="l"/>
              </a:tabLst>
            </a:pPr>
            <a:endParaRPr lang="en-US" sz="1200" spc="-1">
              <a:solidFill>
                <a:srgbClr val="000000"/>
              </a:solidFill>
            </a:endParaRPr>
          </a:p>
        </p:txBody>
      </p:sp>
      <p:sp>
        <p:nvSpPr>
          <p:cNvPr id="5" name="PlaceHolder 1">
            <a:extLst>
              <a:ext uri="{FF2B5EF4-FFF2-40B4-BE49-F238E27FC236}">
                <a16:creationId xmlns:a16="http://schemas.microsoft.com/office/drawing/2014/main" id="{8EFF9A57-9786-F433-F94D-0ECCCC353A4B}"/>
              </a:ext>
            </a:extLst>
          </p:cNvPr>
          <p:cNvSpPr txBox="1"/>
          <p:nvPr/>
        </p:nvSpPr>
        <p:spPr>
          <a:xfrm>
            <a:off x="1416050" y="620713"/>
            <a:ext cx="8804275" cy="615950"/>
          </a:xfrm>
          <a:prstGeom prst="rect">
            <a:avLst/>
          </a:prstGeom>
          <a:noFill/>
          <a:ln w="0">
            <a:noFill/>
          </a:ln>
        </p:spPr>
        <p:txBody>
          <a:bodyPr lIns="0" tIns="0" rIns="0" b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r>
              <a:rPr lang="en-US" sz="2800" b="1" u="sng" kern="0" spc="-1">
                <a:ln w="9525" cap="flat" cmpd="sng" algn="ctr">
                  <a:noFill/>
                  <a:prstDash val="solid"/>
                  <a:round/>
                  <a:headEnd type="none" w="med" len="med"/>
                  <a:tailEnd type="none" w="med" len="med"/>
                </a:ln>
                <a:solidFill>
                  <a:srgbClr val="000000"/>
                </a:solidFill>
              </a:rPr>
              <a:t>PILARES CLAVE</a:t>
            </a:r>
            <a:endParaRPr lang="en-US" sz="2800" kern="0" spc="-1">
              <a:solidFill>
                <a:srgbClr val="000000"/>
              </a:solidFill>
            </a:endParaRPr>
          </a:p>
        </p:txBody>
      </p:sp>
      <p:sp>
        <p:nvSpPr>
          <p:cNvPr id="8" name="PlaceHolder 2">
            <a:extLst>
              <a:ext uri="{FF2B5EF4-FFF2-40B4-BE49-F238E27FC236}">
                <a16:creationId xmlns:a16="http://schemas.microsoft.com/office/drawing/2014/main" id="{88A97F7E-0973-0287-FE58-A1E33FE7A29B}"/>
              </a:ext>
            </a:extLst>
          </p:cNvPr>
          <p:cNvSpPr>
            <a:spLocks noGrp="1"/>
          </p:cNvSpPr>
          <p:nvPr/>
        </p:nvSpPr>
        <p:spPr>
          <a:xfrm>
            <a:off x="1484313" y="1577975"/>
            <a:ext cx="11158537" cy="3013075"/>
          </a:xfrm>
          <a:prstGeom prst="rect">
            <a:avLst/>
          </a:prstGeom>
          <a:noFill/>
          <a:ln w="0">
            <a:noFill/>
          </a:ln>
        </p:spPr>
        <p:txBody>
          <a:bodyPr lIns="0" tIns="0" rIns="0" bIns="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fontAlgn="auto">
              <a:lnSpc>
                <a:spcPct val="150000"/>
              </a:lnSpc>
              <a:buClr>
                <a:srgbClr val="000000"/>
              </a:buClr>
              <a:buSzPct val="45000"/>
              <a:buFont typeface="Arial" pitchFamily="34" charset="0"/>
              <a:buChar char="•"/>
            </a:pPr>
            <a:r>
              <a:rPr lang="es-ES" sz="2800" spc="-1">
                <a:ln w="9525" cap="flat" cmpd="sng" algn="ctr">
                  <a:noFill/>
                  <a:prstDash val="solid"/>
                  <a:round/>
                  <a:headEnd type="none" w="med" len="med"/>
                  <a:tailEnd type="none" w="med" len="med"/>
                </a:ln>
                <a:solidFill>
                  <a:srgbClr val="000000"/>
                </a:solidFill>
                <a:sym typeface="Wingdings"/>
              </a:rPr>
              <a:t>Integración</a:t>
            </a:r>
            <a:endParaRPr lang="en-US" sz="2800" spc="-1"/>
          </a:p>
          <a:p>
            <a:pPr marL="342900" indent="-342900" algn="just" fontAlgn="auto">
              <a:lnSpc>
                <a:spcPct val="150000"/>
              </a:lnSpc>
              <a:buClr>
                <a:srgbClr val="000000"/>
              </a:buClr>
              <a:buSzPct val="45000"/>
              <a:buFont typeface="Arial" pitchFamily="34" charset="0"/>
              <a:buChar char="•"/>
            </a:pPr>
            <a:r>
              <a:rPr lang="es-ES" sz="2800" spc="-1">
                <a:ln w="9525" cap="flat" cmpd="sng" algn="ctr">
                  <a:noFill/>
                  <a:prstDash val="solid"/>
                  <a:round/>
                  <a:headEnd type="none" w="med" len="med"/>
                  <a:tailEnd type="none" w="med" len="med"/>
                </a:ln>
                <a:solidFill>
                  <a:srgbClr val="000000"/>
                </a:solidFill>
                <a:sym typeface="Wingdings"/>
              </a:rPr>
              <a:t>Cesión de responsabilidad a los alumnos</a:t>
            </a:r>
            <a:endParaRPr lang="en-US" sz="2800" spc="-1"/>
          </a:p>
          <a:p>
            <a:pPr marL="342900" indent="-342900" algn="just" fontAlgn="auto">
              <a:lnSpc>
                <a:spcPct val="150000"/>
              </a:lnSpc>
              <a:buClr>
                <a:srgbClr val="000000"/>
              </a:buClr>
              <a:buSzPct val="45000"/>
              <a:buFont typeface="Arial" pitchFamily="34" charset="0"/>
              <a:buChar char="•"/>
            </a:pPr>
            <a:r>
              <a:rPr lang="es-ES" sz="2800" spc="-1">
                <a:ln w="9525" cap="flat" cmpd="sng" algn="ctr">
                  <a:noFill/>
                  <a:prstDash val="solid"/>
                  <a:round/>
                  <a:headEnd type="none" w="med" len="med"/>
                  <a:tailEnd type="none" w="med" len="med"/>
                </a:ln>
                <a:solidFill>
                  <a:srgbClr val="000000"/>
                </a:solidFill>
                <a:sym typeface="Wingdings"/>
              </a:rPr>
              <a:t>Relación profesor y alumno</a:t>
            </a:r>
            <a:endParaRPr lang="en-US" sz="2800" spc="-1"/>
          </a:p>
          <a:p>
            <a:pPr marL="342900" indent="-342900" algn="just" fontAlgn="auto">
              <a:lnSpc>
                <a:spcPct val="150000"/>
              </a:lnSpc>
              <a:buClr>
                <a:srgbClr val="000000"/>
              </a:buClr>
              <a:buSzPct val="45000"/>
              <a:buFont typeface="Arial" pitchFamily="34" charset="0"/>
              <a:buChar char="•"/>
            </a:pPr>
            <a:r>
              <a:rPr lang="es-ES" sz="2800" spc="-1">
                <a:ln w="9525" cap="flat" cmpd="sng" algn="ctr">
                  <a:noFill/>
                  <a:prstDash val="solid"/>
                  <a:round/>
                  <a:headEnd type="none" w="med" len="med"/>
                  <a:tailEnd type="none" w="med" len="med"/>
                </a:ln>
                <a:solidFill>
                  <a:srgbClr val="000000"/>
                </a:solidFill>
                <a:sym typeface="Wingdings"/>
              </a:rPr>
              <a:t>Transferencia</a:t>
            </a:r>
            <a:endParaRPr lang="en-US" sz="2000"/>
          </a:p>
          <a:p>
            <a:pPr marL="850900" indent="-742950" fontAlgn="auto">
              <a:lnSpc>
                <a:spcPct val="150000"/>
              </a:lnSpc>
              <a:spcBef>
                <a:spcPts val="2829"/>
              </a:spcBef>
              <a:buClr>
                <a:srgbClr val="000000"/>
              </a:buClr>
              <a:buSzPct val="45000"/>
              <a:buFont typeface="Arial" pitchFamily="34" charset="0"/>
              <a:buChar char="•"/>
            </a:pPr>
            <a:endParaRPr lang="en-US" sz="2800" spc="-1">
              <a:solidFill>
                <a:srgbClr val="000000"/>
              </a:solidFill>
              <a:cs typeface="Arial"/>
            </a:endParaRPr>
          </a:p>
        </p:txBody>
      </p:sp>
      <p:pic>
        <p:nvPicPr>
          <p:cNvPr id="214021" name="Picture 2" descr="Gráficos vectoriales gratis de Trabajo en equipo">
            <a:extLst>
              <a:ext uri="{FF2B5EF4-FFF2-40B4-BE49-F238E27FC236}">
                <a16:creationId xmlns:a16="http://schemas.microsoft.com/office/drawing/2014/main" id="{CA08EC35-F9A2-02A9-681B-D7DE5A27BF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7688" y="3484563"/>
            <a:ext cx="6011862"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 name="PlaceHolder 1">
            <a:extLst>
              <a:ext uri="{FF2B5EF4-FFF2-40B4-BE49-F238E27FC236}">
                <a16:creationId xmlns:a16="http://schemas.microsoft.com/office/drawing/2014/main" id="{1571005B-DD5E-BBA2-0625-8B91336059B1}"/>
              </a:ext>
            </a:extLst>
          </p:cNvPr>
          <p:cNvSpPr>
            <a:spLocks noGrp="1"/>
          </p:cNvSpPr>
          <p:nvPr>
            <p:ph type="title"/>
          </p:nvPr>
        </p:nvSpPr>
        <p:spPr>
          <a:xfrm>
            <a:off x="1422400" y="469900"/>
            <a:ext cx="6858000" cy="7937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latin typeface="Century Gothic"/>
                <a:ea typeface="Century Gothic"/>
              </a:rPr>
              <a:t>TAXONOMÍA DE KRATHWOHL </a:t>
            </a:r>
            <a:r>
              <a:rPr lang="en-US" sz="2800" b="1" spc="-1">
                <a:ln w="9525" cap="flat" cmpd="sng" algn="ctr">
                  <a:noFill/>
                  <a:prstDash val="solid"/>
                  <a:round/>
                  <a:headEnd type="none" w="med" len="med"/>
                  <a:tailEnd type="none" w="med" len="med"/>
                </a:ln>
                <a:solidFill>
                  <a:srgbClr val="000000"/>
                </a:solidFill>
              </a:rPr>
              <a:t> </a:t>
            </a:r>
            <a:endParaRPr lang="en-US" sz="2800" spc="-1">
              <a:solidFill>
                <a:srgbClr val="000000"/>
              </a:solidFill>
            </a:endParaRPr>
          </a:p>
        </p:txBody>
      </p:sp>
      <p:sp>
        <p:nvSpPr>
          <p:cNvPr id="770" name="PlaceHolder 2">
            <a:extLst>
              <a:ext uri="{FF2B5EF4-FFF2-40B4-BE49-F238E27FC236}">
                <a16:creationId xmlns:a16="http://schemas.microsoft.com/office/drawing/2014/main" id="{A677663D-CE0A-4D45-1785-BCB7AA27E519}"/>
              </a:ext>
            </a:extLst>
          </p:cNvPr>
          <p:cNvSpPr>
            <a:spLocks noGrp="1"/>
          </p:cNvSpPr>
          <p:nvPr>
            <p:ph/>
          </p:nvPr>
        </p:nvSpPr>
        <p:spPr>
          <a:xfrm>
            <a:off x="1079500" y="1800225"/>
            <a:ext cx="11158538" cy="5057775"/>
          </a:xfrm>
        </p:spPr>
        <p:txBody>
          <a:bodyPr anchor="t">
            <a:normAutofit/>
          </a:bodyPr>
          <a:lstStyle/>
          <a:p>
            <a:pPr marL="431800" indent="-32385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Ámbito afectivo</a:t>
            </a:r>
            <a:endParaRPr lang="en-US" sz="2800"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Describe categorías y subcategorías de comportamientos esperados en todo ser humano que vive en sociedad</a:t>
            </a:r>
            <a:endParaRPr lang="en-US" sz="2800"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4 niveles</a:t>
            </a:r>
            <a:endParaRPr lang="en-US" sz="2800" spc="-1">
              <a:solidFill>
                <a:srgbClr val="000000"/>
              </a:solidFill>
              <a:cs typeface="Arial"/>
            </a:endParaRPr>
          </a:p>
        </p:txBody>
      </p:sp>
      <p:sp>
        <p:nvSpPr>
          <p:cNvPr id="771" name="PlaceHolder 3">
            <a:extLst>
              <a:ext uri="{FF2B5EF4-FFF2-40B4-BE49-F238E27FC236}">
                <a16:creationId xmlns:a16="http://schemas.microsoft.com/office/drawing/2014/main" id="{DF61B1C8-E0EA-A56F-C46B-024A9557CFD5}"/>
              </a:ext>
            </a:extLst>
          </p:cNvPr>
          <p:cNvSpPr>
            <a:spLocks noGrp="1"/>
          </p:cNvSpPr>
          <p:nvPr>
            <p:ph/>
          </p:nvPr>
        </p:nvSpPr>
        <p:spPr>
          <a:xfrm>
            <a:off x="1192213" y="6300788"/>
            <a:ext cx="2947987"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1: Introducción a la Educación Física</a:t>
            </a:r>
            <a:endParaRPr lang="en-US" sz="1200" spc="-1">
              <a:solidFill>
                <a:srgbClr val="000000"/>
              </a:solidFill>
            </a:endParaRPr>
          </a:p>
        </p:txBody>
      </p:sp>
    </p:spTree>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A23C11F-7DCC-452A-E5EF-C137AE4DF835}"/>
              </a:ext>
            </a:extLst>
          </p:cNvPr>
          <p:cNvSpPr txBox="1"/>
          <p:nvPr/>
        </p:nvSpPr>
        <p:spPr>
          <a:xfrm>
            <a:off x="1417638" y="1489075"/>
            <a:ext cx="10090150" cy="4400550"/>
          </a:xfrm>
          <a:prstGeom prst="rect">
            <a:avLst/>
          </a:prstGeom>
          <a:noFill/>
          <a:ln w="9525" cap="flat" cmpd="sng" algn="ctr">
            <a:noFill/>
            <a:prstDash val="solid"/>
            <a:round/>
            <a:headEnd type="none" w="med" len="med"/>
            <a:tailEnd type="none" w="med" len="med"/>
          </a:ln>
        </p:spPr>
        <p:txBody>
          <a:bodyP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fontAlgn="auto">
              <a:buFont typeface="Arial"/>
              <a:buChar char="•"/>
            </a:pPr>
            <a:r>
              <a:rPr lang="es-ES" sz="2800">
                <a:ln w="9525" cap="flat" cmpd="sng" algn="ctr">
                  <a:noFill/>
                  <a:prstDash val="solid"/>
                  <a:round/>
                  <a:headEnd type="none" w="med" len="med"/>
                  <a:tailEnd type="none" w="med" len="med"/>
                </a:ln>
                <a:solidFill>
                  <a:srgbClr val="000000"/>
                </a:solidFill>
                <a:ea typeface="+mn-lt"/>
                <a:cs typeface="+mn-lt"/>
              </a:rPr>
              <a:t>Nivel 1: respeto por los sentimientos y derechos de uno mismo y de los demás.</a:t>
            </a:r>
            <a:endParaRPr lang="en-US" sz="2800">
              <a:ea typeface="+mn-lt"/>
              <a:cs typeface="+mn-lt"/>
            </a:endParaRPr>
          </a:p>
          <a:p>
            <a:pPr marL="285750" indent="-285750" fontAlgn="auto">
              <a:buFont typeface="Arial"/>
              <a:buChar char="•"/>
            </a:pPr>
            <a:endParaRPr lang="es-ES" sz="2800">
              <a:ea typeface="+mn-lt"/>
              <a:cs typeface="+mn-lt"/>
            </a:endParaRPr>
          </a:p>
          <a:p>
            <a:pPr marL="285750" indent="-285750" fontAlgn="auto">
              <a:buFont typeface="Arial"/>
              <a:buChar char="•"/>
            </a:pPr>
            <a:r>
              <a:rPr lang="es-ES" sz="2800">
                <a:ln w="9525" cap="flat" cmpd="sng" algn="ctr">
                  <a:noFill/>
                  <a:prstDash val="solid"/>
                  <a:round/>
                  <a:headEnd type="none" w="med" len="med"/>
                  <a:tailEnd type="none" w="med" len="med"/>
                </a:ln>
                <a:solidFill>
                  <a:srgbClr val="000000"/>
                </a:solidFill>
                <a:ea typeface="+mn-lt"/>
                <a:cs typeface="+mn-lt"/>
              </a:rPr>
              <a:t>Nivel 2. participación y esfuerzo</a:t>
            </a:r>
            <a:endParaRPr lang="en-US" sz="2800">
              <a:ea typeface="+mn-lt"/>
              <a:cs typeface="+mn-lt"/>
            </a:endParaRPr>
          </a:p>
          <a:p>
            <a:pPr marL="285750" indent="-285750" fontAlgn="auto">
              <a:buFont typeface="Arial"/>
              <a:buChar char="•"/>
            </a:pPr>
            <a:endParaRPr lang="es-ES" sz="2800">
              <a:ea typeface="+mn-lt"/>
              <a:cs typeface="+mn-lt"/>
            </a:endParaRPr>
          </a:p>
          <a:p>
            <a:pPr marL="285750" indent="-285750" fontAlgn="auto">
              <a:buFont typeface="Arial"/>
              <a:buChar char="•"/>
            </a:pPr>
            <a:r>
              <a:rPr lang="es-ES" sz="2800">
                <a:ln w="9525" cap="flat" cmpd="sng" algn="ctr">
                  <a:noFill/>
                  <a:prstDash val="solid"/>
                  <a:round/>
                  <a:headEnd type="none" w="med" len="med"/>
                  <a:tailEnd type="none" w="med" len="med"/>
                </a:ln>
                <a:solidFill>
                  <a:srgbClr val="000000"/>
                </a:solidFill>
                <a:ea typeface="+mn-lt"/>
                <a:cs typeface="+mn-lt"/>
              </a:rPr>
              <a:t>Nivel 3: autonomía personal</a:t>
            </a:r>
            <a:endParaRPr lang="en-US" sz="2800">
              <a:ea typeface="+mn-lt"/>
              <a:cs typeface="+mn-lt"/>
            </a:endParaRPr>
          </a:p>
          <a:p>
            <a:pPr marL="285750" indent="-285750" fontAlgn="auto">
              <a:buFont typeface="Arial"/>
              <a:buChar char="•"/>
            </a:pPr>
            <a:endParaRPr lang="es-ES" sz="2800">
              <a:ea typeface="+mn-lt"/>
              <a:cs typeface="+mn-lt"/>
            </a:endParaRPr>
          </a:p>
          <a:p>
            <a:pPr marL="285750" indent="-285750" fontAlgn="auto">
              <a:buFont typeface="Arial"/>
              <a:buChar char="•"/>
            </a:pPr>
            <a:r>
              <a:rPr lang="es-ES" sz="2800">
                <a:ln w="9525" cap="flat" cmpd="sng" algn="ctr">
                  <a:noFill/>
                  <a:prstDash val="solid"/>
                  <a:round/>
                  <a:headEnd type="none" w="med" len="med"/>
                  <a:tailEnd type="none" w="med" len="med"/>
                </a:ln>
                <a:solidFill>
                  <a:srgbClr val="000000"/>
                </a:solidFill>
                <a:ea typeface="+mn-lt"/>
                <a:cs typeface="+mn-lt"/>
              </a:rPr>
              <a:t>Nivel 4: ayuda a los demás y liderazgo</a:t>
            </a:r>
            <a:endParaRPr lang="en-US" sz="2800">
              <a:ea typeface="+mn-lt"/>
              <a:cs typeface="+mn-lt"/>
            </a:endParaRPr>
          </a:p>
          <a:p>
            <a:pPr marL="285750" indent="-285750" fontAlgn="auto">
              <a:buFont typeface="Arial"/>
              <a:buChar char="•"/>
            </a:pPr>
            <a:endParaRPr lang="es-ES" sz="2800">
              <a:ea typeface="+mn-lt"/>
              <a:cs typeface="+mn-lt"/>
            </a:endParaRPr>
          </a:p>
          <a:p>
            <a:pPr marL="285750" indent="-285750" fontAlgn="auto">
              <a:buFont typeface="Arial"/>
              <a:buChar char="•"/>
            </a:pPr>
            <a:r>
              <a:rPr lang="es-ES" sz="2800">
                <a:ln w="9525" cap="flat" cmpd="sng" algn="ctr">
                  <a:noFill/>
                  <a:prstDash val="solid"/>
                  <a:round/>
                  <a:headEnd type="none" w="med" len="med"/>
                  <a:tailEnd type="none" w="med" len="med"/>
                </a:ln>
                <a:solidFill>
                  <a:srgbClr val="000000"/>
                </a:solidFill>
                <a:ea typeface="+mn-lt"/>
                <a:cs typeface="+mn-lt"/>
              </a:rPr>
              <a:t>Nivel 5: transferencia</a:t>
            </a:r>
            <a:endParaRPr lang="es-ES" sz="2800"/>
          </a:p>
        </p:txBody>
      </p:sp>
      <p:sp>
        <p:nvSpPr>
          <p:cNvPr id="8" name="PlaceHolder 1">
            <a:extLst>
              <a:ext uri="{FF2B5EF4-FFF2-40B4-BE49-F238E27FC236}">
                <a16:creationId xmlns:a16="http://schemas.microsoft.com/office/drawing/2014/main" id="{E267763A-3B8F-1D6E-1AB6-F7B668F9E9CC}"/>
              </a:ext>
            </a:extLst>
          </p:cNvPr>
          <p:cNvSpPr txBox="1"/>
          <p:nvPr/>
        </p:nvSpPr>
        <p:spPr>
          <a:xfrm>
            <a:off x="1416050" y="620713"/>
            <a:ext cx="8804275" cy="615950"/>
          </a:xfrm>
          <a:prstGeom prst="rect">
            <a:avLst/>
          </a:prstGeom>
          <a:noFill/>
          <a:ln w="0">
            <a:noFill/>
          </a:ln>
        </p:spPr>
        <p:txBody>
          <a:bodyPr lIns="0" tIns="0" rIns="0" b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r>
              <a:rPr lang="en-US" sz="2800" b="1" u="sng" kern="0" spc="-1">
                <a:ln w="9525" cap="flat" cmpd="sng" algn="ctr">
                  <a:noFill/>
                  <a:prstDash val="solid"/>
                  <a:round/>
                  <a:headEnd type="none" w="med" len="med"/>
                  <a:tailEnd type="none" w="med" len="med"/>
                </a:ln>
                <a:solidFill>
                  <a:srgbClr val="000000"/>
                </a:solidFill>
              </a:rPr>
              <a:t>NIVELES</a:t>
            </a:r>
            <a:endParaRPr lang="en-US" sz="2800" kern="0" spc="-1">
              <a:solidFill>
                <a:srgbClr val="000000"/>
              </a:solidFill>
            </a:endParaRPr>
          </a:p>
        </p:txBody>
      </p:sp>
    </p:spTree>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 name="PlaceHolder 1">
            <a:extLst>
              <a:ext uri="{FF2B5EF4-FFF2-40B4-BE49-F238E27FC236}">
                <a16:creationId xmlns:a16="http://schemas.microsoft.com/office/drawing/2014/main" id="{353F12CC-B267-2CD8-2A28-CB9F0F7AF231}"/>
              </a:ext>
            </a:extLst>
          </p:cNvPr>
          <p:cNvSpPr>
            <a:spLocks noGrp="1"/>
          </p:cNvSpPr>
          <p:nvPr>
            <p:ph idx="4294967295"/>
          </p:nvPr>
        </p:nvSpPr>
        <p:spPr>
          <a:xfrm>
            <a:off x="1466850" y="561975"/>
            <a:ext cx="7867650" cy="733425"/>
          </a:xfrm>
        </p:spPr>
        <p:txBody>
          <a:bodyPr>
            <a:noAutofit/>
          </a:bodyPr>
          <a:lstStyle/>
          <a:p>
            <a:pPr marL="0" indent="0" algn="ctr" eaLnBrk="0" fontAlgn="auto" hangingPunct="0">
              <a:spcBef>
                <a:spcPts val="601"/>
              </a:spcBef>
              <a:buSzTx/>
              <a:buFontTx/>
              <a:buNone/>
              <a:tabLst>
                <a:tab pos="0" algn="l"/>
              </a:tabLst>
            </a:pPr>
            <a:r>
              <a:rPr lang="es-ES" b="1" spc="-1">
                <a:ln w="9525" cap="flat" cmpd="sng" algn="ctr">
                  <a:noFill/>
                  <a:prstDash val="solid"/>
                  <a:round/>
                  <a:headEnd type="none" w="med" len="med"/>
                  <a:tailEnd type="none" w="med" len="med"/>
                </a:ln>
                <a:solidFill>
                  <a:srgbClr val="FFFFFF"/>
                </a:solidFill>
              </a:rPr>
              <a:t>¡MUCHAS GRACIAS!</a:t>
            </a:r>
            <a:endParaRPr lang="en-US" spc="-1">
              <a:solidFill>
                <a:srgbClr val="000000"/>
              </a:solidFill>
            </a:endParaRPr>
          </a:p>
        </p:txBody>
      </p:sp>
      <p:pic>
        <p:nvPicPr>
          <p:cNvPr id="216067" name="Picture 2" descr="Gráficos vectoriales gratis de Signo de interrogación">
            <a:extLst>
              <a:ext uri="{FF2B5EF4-FFF2-40B4-BE49-F238E27FC236}">
                <a16:creationId xmlns:a16="http://schemas.microsoft.com/office/drawing/2014/main" id="{D700510A-1B73-11E7-13B7-99A7EE4A96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2838" y="1963738"/>
            <a:ext cx="3487737"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 name="PlaceHolder 1">
            <a:extLst>
              <a:ext uri="{FF2B5EF4-FFF2-40B4-BE49-F238E27FC236}">
                <a16:creationId xmlns:a16="http://schemas.microsoft.com/office/drawing/2014/main" id="{248C6B23-30B1-7DA6-1D6A-4F45E73212AA}"/>
              </a:ext>
            </a:extLst>
          </p:cNvPr>
          <p:cNvSpPr>
            <a:spLocks noGrp="1"/>
          </p:cNvSpPr>
          <p:nvPr>
            <p:ph type="title"/>
          </p:nvPr>
        </p:nvSpPr>
        <p:spPr>
          <a:xfrm>
            <a:off x="1422400" y="469900"/>
            <a:ext cx="6858000" cy="7937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TAXONOMÍA DE HARROW</a:t>
            </a:r>
            <a:r>
              <a:rPr lang="en-US" sz="2800" b="1" spc="-1">
                <a:ln w="9525" cap="flat" cmpd="sng" algn="ctr">
                  <a:noFill/>
                  <a:prstDash val="solid"/>
                  <a:round/>
                  <a:headEnd type="none" w="med" len="med"/>
                  <a:tailEnd type="none" w="med" len="med"/>
                </a:ln>
                <a:solidFill>
                  <a:srgbClr val="000000"/>
                </a:solidFill>
              </a:rPr>
              <a:t> </a:t>
            </a:r>
            <a:endParaRPr lang="en-US" sz="2800" spc="-1">
              <a:solidFill>
                <a:srgbClr val="000000"/>
              </a:solidFill>
            </a:endParaRPr>
          </a:p>
        </p:txBody>
      </p:sp>
      <p:sp>
        <p:nvSpPr>
          <p:cNvPr id="773" name="PlaceHolder 2">
            <a:extLst>
              <a:ext uri="{FF2B5EF4-FFF2-40B4-BE49-F238E27FC236}">
                <a16:creationId xmlns:a16="http://schemas.microsoft.com/office/drawing/2014/main" id="{D8760BE4-F3B8-95F4-388C-96B97D6C804B}"/>
              </a:ext>
            </a:extLst>
          </p:cNvPr>
          <p:cNvSpPr>
            <a:spLocks noGrp="1"/>
          </p:cNvSpPr>
          <p:nvPr>
            <p:ph/>
          </p:nvPr>
        </p:nvSpPr>
        <p:spPr>
          <a:xfrm>
            <a:off x="1079500" y="1800225"/>
            <a:ext cx="11158538" cy="5057775"/>
          </a:xfrm>
        </p:spPr>
        <p:txBody>
          <a:bodyPr anchor="t">
            <a:normAutofit/>
          </a:bodyPr>
          <a:lstStyle/>
          <a:p>
            <a:pPr marL="431800" indent="-32385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Ámbito psicomotor</a:t>
            </a:r>
            <a:endParaRPr lang="en-US" sz="2800"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Comprende las tres corrientes: físico-deportiva, psicomotriz y expresiva</a:t>
            </a:r>
            <a:endParaRPr lang="en-US" sz="2800" spc="-1">
              <a:solidFill>
                <a:srgbClr val="000000"/>
              </a:solidFill>
            </a:endParaRPr>
          </a:p>
          <a:p>
            <a:pPr marL="431800" indent="-32385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6 niveles</a:t>
            </a:r>
            <a:endParaRPr lang="en-US" sz="2800" spc="-1">
              <a:solidFill>
                <a:srgbClr val="000000"/>
              </a:solidFill>
              <a:cs typeface="Arial"/>
            </a:endParaRPr>
          </a:p>
        </p:txBody>
      </p:sp>
      <p:sp>
        <p:nvSpPr>
          <p:cNvPr id="774" name="PlaceHolder 3">
            <a:extLst>
              <a:ext uri="{FF2B5EF4-FFF2-40B4-BE49-F238E27FC236}">
                <a16:creationId xmlns:a16="http://schemas.microsoft.com/office/drawing/2014/main" id="{CDD8A441-023F-CC4E-10E1-52EED6100FE1}"/>
              </a:ext>
            </a:extLst>
          </p:cNvPr>
          <p:cNvSpPr>
            <a:spLocks noGrp="1"/>
          </p:cNvSpPr>
          <p:nvPr>
            <p:ph/>
          </p:nvPr>
        </p:nvSpPr>
        <p:spPr>
          <a:xfrm>
            <a:off x="1192213" y="6300788"/>
            <a:ext cx="2947987"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1: Introducción a la Educación Física</a:t>
            </a:r>
            <a:endParaRPr lang="en-US" sz="1200" spc="-1">
              <a:solidFill>
                <a:srgbClr val="000000"/>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 name="PlaceHolder 1">
            <a:extLst>
              <a:ext uri="{FF2B5EF4-FFF2-40B4-BE49-F238E27FC236}">
                <a16:creationId xmlns:a16="http://schemas.microsoft.com/office/drawing/2014/main" id="{C5783CE1-6469-1CF0-4832-E171442FA0B8}"/>
              </a:ext>
            </a:extLst>
          </p:cNvPr>
          <p:cNvSpPr>
            <a:spLocks noGrp="1"/>
          </p:cNvSpPr>
          <p:nvPr>
            <p:ph type="title" idx="4294967295"/>
          </p:nvPr>
        </p:nvSpPr>
        <p:spPr>
          <a:xfrm>
            <a:off x="2519363" y="658813"/>
            <a:ext cx="8820150" cy="1141412"/>
          </a:xfrm>
        </p:spPr>
        <p:txBody>
          <a:bodyPr/>
          <a:lstStyle/>
          <a:p>
            <a:pPr algn="l" eaLnBrk="0" fontAlgn="auto" hangingPunct="0">
              <a:buSzTx/>
              <a:buFontTx/>
              <a:buNone/>
            </a:pPr>
            <a:r>
              <a:rPr lang="en-US" sz="4000" spc="-1">
                <a:ln w="9525" cap="flat" cmpd="sng" algn="ctr">
                  <a:noFill/>
                  <a:prstDash val="solid"/>
                  <a:round/>
                  <a:headEnd type="none" w="med" len="med"/>
                  <a:tailEnd type="none" w="med" len="med"/>
                </a:ln>
                <a:solidFill>
                  <a:srgbClr val="FFFFFF"/>
                </a:solidFill>
              </a:rPr>
              <a:t>4. LA IMPORTANCIA DE LA EDUCACIÓN FÍSICA</a:t>
            </a:r>
            <a:endParaRPr lang="en-US" sz="4000" spc="-1">
              <a:solidFill>
                <a:srgbClr val="000000"/>
              </a:solidFill>
            </a:endParaRPr>
          </a:p>
        </p:txBody>
      </p:sp>
      <p:sp>
        <p:nvSpPr>
          <p:cNvPr id="776" name="PlaceHolder 2">
            <a:extLst>
              <a:ext uri="{FF2B5EF4-FFF2-40B4-BE49-F238E27FC236}">
                <a16:creationId xmlns:a16="http://schemas.microsoft.com/office/drawing/2014/main" id="{8315DE3E-61DE-E56A-526D-B19C313C6685}"/>
              </a:ext>
            </a:extLst>
          </p:cNvPr>
          <p:cNvSpPr>
            <a:spLocks noGrp="1"/>
          </p:cNvSpPr>
          <p:nvPr>
            <p:ph idx="4294967295"/>
          </p:nvPr>
        </p:nvSpPr>
        <p:spPr>
          <a:xfrm>
            <a:off x="341313" y="2109788"/>
            <a:ext cx="1687512" cy="369887"/>
          </a:xfrm>
        </p:spPr>
        <p:txBody>
          <a:bodyPr tIns="0" rIns="0" bIns="0" anchor="b"/>
          <a:lstStyle/>
          <a:p>
            <a:pPr marL="0" indent="-324000"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1: Introducción a la Educación Física</a:t>
            </a:r>
            <a:endParaRPr lang="en-US" sz="1200" spc="-1">
              <a:solidFill>
                <a:srgbClr val="000000"/>
              </a:solidFill>
            </a:endParaRPr>
          </a:p>
        </p:txBody>
      </p:sp>
      <p:pic>
        <p:nvPicPr>
          <p:cNvPr id="97284" name="Picture 10" descr="Gráficos vectoriales gratis de Hombre palo">
            <a:extLst>
              <a:ext uri="{FF2B5EF4-FFF2-40B4-BE49-F238E27FC236}">
                <a16:creationId xmlns:a16="http://schemas.microsoft.com/office/drawing/2014/main" id="{468B6B8E-4F24-9FCD-10B4-C8D5D8AA89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9475" y="3086100"/>
            <a:ext cx="188595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pic>
        <p:nvPicPr>
          <p:cNvPr id="97285" name="Picture 12" descr="Gráficos vectoriales gratis de Gimnasia">
            <a:extLst>
              <a:ext uri="{FF2B5EF4-FFF2-40B4-BE49-F238E27FC236}">
                <a16:creationId xmlns:a16="http://schemas.microsoft.com/office/drawing/2014/main" id="{4AD045B9-9580-67BA-4CF1-6B32C98B90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8475" y="3086100"/>
            <a:ext cx="188595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 name="PlaceHolder 1">
            <a:extLst>
              <a:ext uri="{FF2B5EF4-FFF2-40B4-BE49-F238E27FC236}">
                <a16:creationId xmlns:a16="http://schemas.microsoft.com/office/drawing/2014/main" id="{DFC45561-E869-F199-8A4A-89F323C00149}"/>
              </a:ext>
            </a:extLst>
          </p:cNvPr>
          <p:cNvSpPr>
            <a:spLocks noGrp="1"/>
          </p:cNvSpPr>
          <p:nvPr>
            <p:ph type="title"/>
          </p:nvPr>
        </p:nvSpPr>
        <p:spPr>
          <a:xfrm>
            <a:off x="1336675" y="417513"/>
            <a:ext cx="6858000" cy="7937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CONTEXTO</a:t>
            </a:r>
            <a:r>
              <a:rPr lang="en-US" sz="2800" b="1" spc="-1">
                <a:ln w="9525" cap="flat" cmpd="sng" algn="ctr">
                  <a:noFill/>
                  <a:prstDash val="solid"/>
                  <a:round/>
                  <a:headEnd type="none" w="med" len="med"/>
                  <a:tailEnd type="none" w="med" len="med"/>
                </a:ln>
                <a:solidFill>
                  <a:srgbClr val="000000"/>
                </a:solidFill>
              </a:rPr>
              <a:t> </a:t>
            </a:r>
            <a:endParaRPr lang="en-US" sz="2800" spc="-1">
              <a:solidFill>
                <a:srgbClr val="000000"/>
              </a:solidFill>
            </a:endParaRPr>
          </a:p>
        </p:txBody>
      </p:sp>
      <p:sp>
        <p:nvSpPr>
          <p:cNvPr id="779" name="PlaceHolder 2">
            <a:extLst>
              <a:ext uri="{FF2B5EF4-FFF2-40B4-BE49-F238E27FC236}">
                <a16:creationId xmlns:a16="http://schemas.microsoft.com/office/drawing/2014/main" id="{48D3E886-3CDF-488A-033A-0BBB77D13FBB}"/>
              </a:ext>
            </a:extLst>
          </p:cNvPr>
          <p:cNvSpPr>
            <a:spLocks noGrp="1"/>
          </p:cNvSpPr>
          <p:nvPr>
            <p:ph/>
          </p:nvPr>
        </p:nvSpPr>
        <p:spPr>
          <a:xfrm>
            <a:off x="1192213" y="2035175"/>
            <a:ext cx="7153275" cy="2097088"/>
          </a:xfrm>
        </p:spPr>
        <p:txBody>
          <a:bodyPr anchor="t">
            <a:normAutofit/>
          </a:bodyPr>
          <a:lstStyle/>
          <a:p>
            <a:pPr marL="432000" indent="-324000" algn="just" eaLnBrk="0" fontAlgn="auto" hangingPunct="0">
              <a:spcBef>
                <a:spcPts val="2829"/>
              </a:spcBef>
              <a:buClr>
                <a:srgbClr val="000000"/>
              </a:buClr>
              <a:buSzPct val="45000"/>
              <a:buFont typeface="Wingdings" charset="2"/>
              <a:buChar char=""/>
            </a:pPr>
            <a:r>
              <a:rPr lang="en-US" sz="2400" spc="-1">
                <a:ln w="9525" cap="flat" cmpd="sng" algn="ctr">
                  <a:noFill/>
                  <a:prstDash val="solid"/>
                  <a:round/>
                  <a:headEnd type="none" w="med" len="med"/>
                  <a:tailEnd type="none" w="med" len="med"/>
                </a:ln>
                <a:solidFill>
                  <a:srgbClr val="000000"/>
                </a:solidFill>
              </a:rPr>
              <a:t>Necesaria para el desarrollo integral </a:t>
            </a:r>
          </a:p>
          <a:p>
            <a:pPr marL="432000" indent="-324000" algn="just" eaLnBrk="0" fontAlgn="auto" hangingPunct="0">
              <a:spcBef>
                <a:spcPts val="2829"/>
              </a:spcBef>
              <a:buClr>
                <a:srgbClr val="000000"/>
              </a:buClr>
              <a:buSzPct val="45000"/>
              <a:buFont typeface="Wingdings" charset="2"/>
              <a:buChar char=""/>
            </a:pPr>
            <a:r>
              <a:rPr lang="en-US" sz="2400" spc="-1">
                <a:ln w="9525" cap="flat" cmpd="sng" algn="ctr">
                  <a:noFill/>
                  <a:prstDash val="solid"/>
                  <a:round/>
                  <a:headEnd type="none" w="med" len="med"/>
                  <a:tailEnd type="none" w="med" len="med"/>
                </a:ln>
                <a:solidFill>
                  <a:srgbClr val="000000"/>
                </a:solidFill>
              </a:rPr>
              <a:t>Asignatura obligatoria </a:t>
            </a:r>
          </a:p>
          <a:p>
            <a:pPr marL="432000" indent="-324000" algn="just" eaLnBrk="0" fontAlgn="auto" hangingPunct="0">
              <a:spcBef>
                <a:spcPts val="2829"/>
              </a:spcBef>
              <a:buClr>
                <a:srgbClr val="000000"/>
              </a:buClr>
              <a:buSzPct val="45000"/>
              <a:buFont typeface="Wingdings" charset="2"/>
              <a:buChar char=""/>
            </a:pPr>
            <a:r>
              <a:rPr lang="en-US" sz="2400" spc="-1">
                <a:ln w="9525" cap="flat" cmpd="sng" algn="ctr">
                  <a:noFill/>
                  <a:prstDash val="solid"/>
                  <a:round/>
                  <a:headEnd type="none" w="med" len="med"/>
                  <a:tailEnd type="none" w="med" len="med"/>
                </a:ln>
                <a:solidFill>
                  <a:srgbClr val="000000"/>
                </a:solidFill>
              </a:rPr>
              <a:t>Hábito saludable</a:t>
            </a:r>
            <a:endParaRPr lang="en-US" sz="2400" spc="-1">
              <a:solidFill>
                <a:srgbClr val="000000"/>
              </a:solidFill>
            </a:endParaRPr>
          </a:p>
        </p:txBody>
      </p:sp>
      <p:sp>
        <p:nvSpPr>
          <p:cNvPr id="780" name="PlaceHolder 3">
            <a:extLst>
              <a:ext uri="{FF2B5EF4-FFF2-40B4-BE49-F238E27FC236}">
                <a16:creationId xmlns:a16="http://schemas.microsoft.com/office/drawing/2014/main" id="{C35156C3-5A82-8C82-A336-BDA03EF9B701}"/>
              </a:ext>
            </a:extLst>
          </p:cNvPr>
          <p:cNvSpPr>
            <a:spLocks noGrp="1"/>
          </p:cNvSpPr>
          <p:nvPr>
            <p:ph/>
          </p:nvPr>
        </p:nvSpPr>
        <p:spPr>
          <a:xfrm>
            <a:off x="1192213" y="6300788"/>
            <a:ext cx="2947987"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1: Introducción a la Educación Física</a:t>
            </a:r>
            <a:endParaRPr lang="en-US" sz="1200" spc="-1">
              <a:solidFill>
                <a:srgbClr val="000000"/>
              </a:solidFill>
            </a:endParaRPr>
          </a:p>
        </p:txBody>
      </p:sp>
      <p:pic>
        <p:nvPicPr>
          <p:cNvPr id="98309" name="Imagen 2" descr="Imagen que contiene verde, exterior, camino, calle&#10;&#10;Descripción generada automáticamente">
            <a:extLst>
              <a:ext uri="{FF2B5EF4-FFF2-40B4-BE49-F238E27FC236}">
                <a16:creationId xmlns:a16="http://schemas.microsoft.com/office/drawing/2014/main" id="{A8557261-1FE6-0B49-DE37-9FE2717E1C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1963" y="3182938"/>
            <a:ext cx="5384800" cy="367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PlaceHolder 3">
            <a:extLst>
              <a:ext uri="{FF2B5EF4-FFF2-40B4-BE49-F238E27FC236}">
                <a16:creationId xmlns:a16="http://schemas.microsoft.com/office/drawing/2014/main" id="{FE04D0A3-1B1E-CA4B-CDC5-A2FB33391D46}"/>
              </a:ext>
            </a:extLst>
          </p:cNvPr>
          <p:cNvSpPr>
            <a:spLocks noGrp="1"/>
          </p:cNvSpPr>
          <p:nvPr>
            <p:ph/>
          </p:nvPr>
        </p:nvSpPr>
        <p:spPr>
          <a:xfrm>
            <a:off x="1192213" y="6300788"/>
            <a:ext cx="2947987"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1: Introducción a la Educación Física</a:t>
            </a:r>
            <a:endParaRPr lang="en-US" sz="1200" spc="-1">
              <a:solidFill>
                <a:srgbClr val="000000"/>
              </a:solidFill>
            </a:endParaRPr>
          </a:p>
        </p:txBody>
      </p:sp>
      <p:sp>
        <p:nvSpPr>
          <p:cNvPr id="6" name="PlaceHolder 1">
            <a:extLst>
              <a:ext uri="{FF2B5EF4-FFF2-40B4-BE49-F238E27FC236}">
                <a16:creationId xmlns:a16="http://schemas.microsoft.com/office/drawing/2014/main" id="{846F8C40-518D-A2F2-7296-4292181BFADA}"/>
              </a:ext>
            </a:extLst>
          </p:cNvPr>
          <p:cNvSpPr txBox="1"/>
          <p:nvPr/>
        </p:nvSpPr>
        <p:spPr>
          <a:xfrm>
            <a:off x="1393825" y="387350"/>
            <a:ext cx="6858000" cy="793750"/>
          </a:xfrm>
          <a:prstGeom prst="rect">
            <a:avLst/>
          </a:prstGeom>
          <a:noFill/>
          <a:ln w="0">
            <a:noFill/>
          </a:ln>
        </p:spPr>
        <p:txBody>
          <a:bodyPr lIns="0" tIns="0" rIns="0" bIns="0" anchor="ctr"/>
          <a:lstStyle/>
          <a:p>
            <a:pPr fontAlgn="auto"/>
            <a:r>
              <a:rPr lang="en-US" sz="2800" b="1" u="sng" kern="0" spc="-1">
                <a:ln w="9525" cap="flat" cmpd="sng" algn="ctr">
                  <a:noFill/>
                  <a:prstDash val="solid"/>
                  <a:round/>
                  <a:headEnd type="none" w="med" len="med"/>
                  <a:tailEnd type="none" w="med" len="med"/>
                </a:ln>
                <a:latin typeface="Century Gothic"/>
                <a:ea typeface="Century Gothic"/>
              </a:rPr>
              <a:t>BENEFICIOS</a:t>
            </a:r>
            <a:r>
              <a:rPr lang="en-US" sz="2800" b="1" kern="0" spc="-1">
                <a:ln w="9525" cap="flat" cmpd="sng" algn="ctr">
                  <a:noFill/>
                  <a:prstDash val="solid"/>
                  <a:round/>
                  <a:headEnd type="none" w="med" len="med"/>
                  <a:tailEnd type="none" w="med" len="med"/>
                </a:ln>
                <a:latin typeface="Arial"/>
              </a:rPr>
              <a:t> </a:t>
            </a:r>
            <a:endParaRPr lang="en-US" sz="2800" kern="0" spc="-1">
              <a:latin typeface="Arial"/>
            </a:endParaRPr>
          </a:p>
        </p:txBody>
      </p:sp>
      <p:sp>
        <p:nvSpPr>
          <p:cNvPr id="7" name="PlaceHolder 2">
            <a:extLst>
              <a:ext uri="{FF2B5EF4-FFF2-40B4-BE49-F238E27FC236}">
                <a16:creationId xmlns:a16="http://schemas.microsoft.com/office/drawing/2014/main" id="{63784540-D8B7-C2E8-7303-3202E0461C42}"/>
              </a:ext>
            </a:extLst>
          </p:cNvPr>
          <p:cNvSpPr>
            <a:spLocks noGrp="1"/>
          </p:cNvSpPr>
          <p:nvPr>
            <p:ph/>
          </p:nvPr>
        </p:nvSpPr>
        <p:spPr>
          <a:xfrm>
            <a:off x="1393825" y="1554163"/>
            <a:ext cx="7153275" cy="2833687"/>
          </a:xfrm>
        </p:spPr>
        <p:txBody>
          <a:bodyPr anchor="t">
            <a:normAutofit/>
          </a:bodyPr>
          <a:lstStyle/>
          <a:p>
            <a:pPr marL="432000" indent="-324000" algn="l" eaLnBrk="0" fontAlgn="auto" hangingPunct="0">
              <a:spcBef>
                <a:spcPts val="2829"/>
              </a:spcBef>
              <a:buClr>
                <a:srgbClr val="000000"/>
              </a:buClr>
              <a:buSzPct val="45000"/>
              <a:buFont typeface="Wingdings" charset="2"/>
              <a:buChar char=""/>
            </a:pPr>
            <a:r>
              <a:rPr lang="en-US" sz="2400" spc="-1">
                <a:ln w="9525" cap="flat" cmpd="sng" algn="ctr">
                  <a:noFill/>
                  <a:prstDash val="solid"/>
                  <a:round/>
                  <a:headEnd type="none" w="med" len="med"/>
                  <a:tailEnd type="none" w="med" len="med"/>
                </a:ln>
                <a:solidFill>
                  <a:srgbClr val="000000"/>
                </a:solidFill>
              </a:rPr>
              <a:t>Físicos</a:t>
            </a:r>
            <a:endParaRPr lang="en-US" sz="2400" spc="-1">
              <a:solidFill>
                <a:srgbClr val="000000"/>
              </a:solidFill>
            </a:endParaRPr>
          </a:p>
          <a:p>
            <a:pPr marL="432000" indent="-324000" algn="l" eaLnBrk="0" fontAlgn="auto" hangingPunct="0">
              <a:spcBef>
                <a:spcPts val="2829"/>
              </a:spcBef>
              <a:buClr>
                <a:srgbClr val="000000"/>
              </a:buClr>
              <a:buSzPct val="45000"/>
              <a:buFont typeface="Wingdings" charset="2"/>
              <a:buChar char=""/>
            </a:pPr>
            <a:r>
              <a:rPr lang="en-US" sz="2400" spc="-1">
                <a:ln w="9525" cap="flat" cmpd="sng" algn="ctr">
                  <a:noFill/>
                  <a:prstDash val="solid"/>
                  <a:round/>
                  <a:headEnd type="none" w="med" len="med"/>
                  <a:tailEnd type="none" w="med" len="med"/>
                </a:ln>
                <a:solidFill>
                  <a:srgbClr val="000000"/>
                </a:solidFill>
              </a:rPr>
              <a:t>Psicológicos</a:t>
            </a:r>
            <a:endParaRPr lang="en-US" sz="2400" spc="-1">
              <a:solidFill>
                <a:srgbClr val="000000"/>
              </a:solidFill>
            </a:endParaRPr>
          </a:p>
          <a:p>
            <a:pPr marL="432000" indent="-324000" algn="l" eaLnBrk="0" fontAlgn="auto" hangingPunct="0">
              <a:spcBef>
                <a:spcPts val="2829"/>
              </a:spcBef>
              <a:buClr>
                <a:srgbClr val="000000"/>
              </a:buClr>
              <a:buSzPct val="45000"/>
              <a:buFont typeface="Wingdings" charset="2"/>
              <a:buChar char=""/>
            </a:pPr>
            <a:r>
              <a:rPr lang="en-US" sz="2400" spc="-1">
                <a:ln w="9525" cap="flat" cmpd="sng" algn="ctr">
                  <a:noFill/>
                  <a:prstDash val="solid"/>
                  <a:round/>
                  <a:headEnd type="none" w="med" len="med"/>
                  <a:tailEnd type="none" w="med" len="med"/>
                </a:ln>
                <a:solidFill>
                  <a:srgbClr val="000000"/>
                </a:solidFill>
              </a:rPr>
              <a:t>Sociales</a:t>
            </a:r>
            <a:endParaRPr lang="en-US" sz="2400" spc="-1">
              <a:solidFill>
                <a:srgbClr val="000000"/>
              </a:solidFill>
            </a:endParaRPr>
          </a:p>
          <a:p>
            <a:pPr marL="432000" indent="-324000" algn="l" eaLnBrk="0" fontAlgn="auto" hangingPunct="0">
              <a:spcBef>
                <a:spcPts val="2829"/>
              </a:spcBef>
              <a:buClr>
                <a:srgbClr val="000000"/>
              </a:buClr>
              <a:buSzPct val="45000"/>
              <a:buFont typeface="Wingdings" charset="2"/>
              <a:buChar char=""/>
            </a:pPr>
            <a:r>
              <a:rPr lang="en-US" sz="2400" spc="-1">
                <a:ln w="9525" cap="flat" cmpd="sng" algn="ctr">
                  <a:noFill/>
                  <a:prstDash val="solid"/>
                  <a:round/>
                  <a:headEnd type="none" w="med" len="med"/>
                  <a:tailEnd type="none" w="med" len="med"/>
                </a:ln>
                <a:solidFill>
                  <a:srgbClr val="000000"/>
                </a:solidFill>
              </a:rPr>
              <a:t>Cognitivos</a:t>
            </a:r>
            <a:endParaRPr lang="en-US" sz="2400" spc="-1">
              <a:solidFill>
                <a:srgbClr val="000000"/>
              </a:solidFill>
            </a:endParaRPr>
          </a:p>
          <a:p>
            <a:pPr marL="432000" indent="-324000" algn="l" eaLnBrk="0" fontAlgn="auto" hangingPunct="0">
              <a:spcBef>
                <a:spcPts val="2829"/>
              </a:spcBef>
              <a:buClr>
                <a:srgbClr val="000000"/>
              </a:buClr>
              <a:buSzPct val="45000"/>
              <a:buFont typeface="Wingdings" charset="2"/>
              <a:buChar char=""/>
            </a:pPr>
            <a:endParaRPr lang="en-US" sz="2400" spc="-1">
              <a:solidFill>
                <a:srgbClr val="000000"/>
              </a:solidFill>
            </a:endParaRPr>
          </a:p>
        </p:txBody>
      </p:sp>
      <p:pic>
        <p:nvPicPr>
          <p:cNvPr id="99333" name="Imagen 2">
            <a:extLst>
              <a:ext uri="{FF2B5EF4-FFF2-40B4-BE49-F238E27FC236}">
                <a16:creationId xmlns:a16="http://schemas.microsoft.com/office/drawing/2014/main" id="{9366E5BA-E974-8FDE-862A-BFCF94462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5026" b="60413"/>
          <a:stretch>
            <a:fillRect/>
          </a:stretch>
        </p:blipFill>
        <p:spPr bwMode="auto">
          <a:xfrm>
            <a:off x="6327775" y="1931988"/>
            <a:ext cx="5138738" cy="539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3" name="Rectángulo 2">
            <a:extLst>
              <a:ext uri="{FF2B5EF4-FFF2-40B4-BE49-F238E27FC236}">
                <a16:creationId xmlns:a16="http://schemas.microsoft.com/office/drawing/2014/main" id="{0382C22A-0161-AA43-5B08-6095AD310A5D}"/>
              </a:ext>
            </a:extLst>
          </p:cNvPr>
          <p:cNvSpPr/>
          <p:nvPr/>
        </p:nvSpPr>
        <p:spPr>
          <a:xfrm>
            <a:off x="10888663" y="4151313"/>
            <a:ext cx="823912" cy="823912"/>
          </a:xfrm>
          <a:prstGeom prst="rect">
            <a:avLst/>
          </a:prstGeom>
          <a:solidFill>
            <a:srgbClr val="FFFFFF"/>
          </a:solidFill>
          <a:ln w="25400" cap="flat" cmpd="sng" algn="ctr">
            <a:solidFill>
              <a:srgbClr val="FFFFFF"/>
            </a:solidFill>
            <a:prstDash val="solid"/>
            <a:miter lim="1000000"/>
            <a:headEnd type="none" w="med" len="med"/>
            <a:tailEnd type="none" w="med" len="med"/>
          </a:ln>
        </p:spPr>
        <p:txBody>
          <a:bodyPr anchor="ctr"/>
          <a:lstStyle/>
          <a:p>
            <a:pPr algn="ctr" fontAlgn="auto"/>
            <a:endParaRPr lang="es-E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 name="PlaceHolder 1">
            <a:extLst>
              <a:ext uri="{FF2B5EF4-FFF2-40B4-BE49-F238E27FC236}">
                <a16:creationId xmlns:a16="http://schemas.microsoft.com/office/drawing/2014/main" id="{8D97C5A4-A11B-0E10-006A-EB19AE3BD8B6}"/>
              </a:ext>
            </a:extLst>
          </p:cNvPr>
          <p:cNvSpPr>
            <a:spLocks noGrp="1"/>
          </p:cNvSpPr>
          <p:nvPr>
            <p:ph idx="4294967295"/>
          </p:nvPr>
        </p:nvSpPr>
        <p:spPr>
          <a:xfrm>
            <a:off x="1466850" y="561975"/>
            <a:ext cx="7867650" cy="733425"/>
          </a:xfrm>
        </p:spPr>
        <p:txBody>
          <a:bodyPr>
            <a:noAutofit/>
          </a:bodyPr>
          <a:lstStyle/>
          <a:p>
            <a:pPr marL="0" indent="0" algn="ctr" eaLnBrk="0" fontAlgn="auto" hangingPunct="0">
              <a:spcBef>
                <a:spcPts val="601"/>
              </a:spcBef>
              <a:buSzTx/>
              <a:buFontTx/>
              <a:buNone/>
              <a:tabLst>
                <a:tab pos="0" algn="l"/>
              </a:tabLst>
            </a:pPr>
            <a:r>
              <a:rPr lang="es-ES" b="1" spc="-1">
                <a:ln w="9525" cap="flat" cmpd="sng" algn="ctr">
                  <a:noFill/>
                  <a:prstDash val="solid"/>
                  <a:round/>
                  <a:headEnd type="none" w="med" len="med"/>
                  <a:tailEnd type="none" w="med" len="med"/>
                </a:ln>
                <a:solidFill>
                  <a:srgbClr val="FFFFFF"/>
                </a:solidFill>
              </a:rPr>
              <a:t>¡MUCHAS GRACIAS!</a:t>
            </a:r>
            <a:endParaRPr lang="en-US" spc="-1">
              <a:solidFill>
                <a:srgbClr val="000000"/>
              </a:solidFill>
            </a:endParaRPr>
          </a:p>
        </p:txBody>
      </p:sp>
      <p:pic>
        <p:nvPicPr>
          <p:cNvPr id="100355" name="Picture 2" descr="Gráficos vectoriales gratis de Signo de interrogación">
            <a:extLst>
              <a:ext uri="{FF2B5EF4-FFF2-40B4-BE49-F238E27FC236}">
                <a16:creationId xmlns:a16="http://schemas.microsoft.com/office/drawing/2014/main" id="{E8915E2A-D422-D1AE-FC45-79CBF59634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2838" y="1963738"/>
            <a:ext cx="3487737"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Foto gratis figura feliz jugando con sus compañeros de trabajo">
            <a:extLst>
              <a:ext uri="{FF2B5EF4-FFF2-40B4-BE49-F238E27FC236}">
                <a16:creationId xmlns:a16="http://schemas.microsoft.com/office/drawing/2014/main" id="{A518AA0C-5528-1624-CAF5-28CFC341BC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4850" y="2609850"/>
            <a:ext cx="640715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724" name="PlaceHolder 1">
            <a:extLst>
              <a:ext uri="{FF2B5EF4-FFF2-40B4-BE49-F238E27FC236}">
                <a16:creationId xmlns:a16="http://schemas.microsoft.com/office/drawing/2014/main" id="{01674DD8-69C2-B04A-B450-B499F3BC6055}"/>
              </a:ext>
            </a:extLst>
          </p:cNvPr>
          <p:cNvSpPr>
            <a:spLocks noGrp="1"/>
          </p:cNvSpPr>
          <p:nvPr>
            <p:ph type="title"/>
          </p:nvPr>
        </p:nvSpPr>
        <p:spPr>
          <a:xfrm>
            <a:off x="2727325" y="173038"/>
            <a:ext cx="7078663" cy="1141412"/>
          </a:xfrm>
        </p:spPr>
        <p:txBody>
          <a:bodyPr anchor="b"/>
          <a:lstStyle/>
          <a:p>
            <a:pPr algn="l" eaLnBrk="0" fontAlgn="auto" hangingPunct="0">
              <a:buSzTx/>
              <a:buFontTx/>
              <a:buNone/>
            </a:pPr>
            <a:r>
              <a:rPr lang="en-US" sz="4000" spc="-1">
                <a:ln w="9525" cap="flat" cmpd="sng" algn="ctr">
                  <a:noFill/>
                  <a:prstDash val="solid"/>
                  <a:round/>
                  <a:headEnd type="none" w="med" len="med"/>
                  <a:tailEnd type="none" w="med" len="med"/>
                </a:ln>
                <a:solidFill>
                  <a:srgbClr val="000000"/>
                </a:solidFill>
              </a:rPr>
              <a:t>TEMA 2: OBJETIVOS</a:t>
            </a:r>
          </a:p>
        </p:txBody>
      </p:sp>
      <p:sp>
        <p:nvSpPr>
          <p:cNvPr id="725" name="PlaceHolder 2">
            <a:extLst>
              <a:ext uri="{FF2B5EF4-FFF2-40B4-BE49-F238E27FC236}">
                <a16:creationId xmlns:a16="http://schemas.microsoft.com/office/drawing/2014/main" id="{6267CA13-16DB-9DC8-CA7C-010AAEE84BE5}"/>
              </a:ext>
            </a:extLst>
          </p:cNvPr>
          <p:cNvSpPr>
            <a:spLocks noGrp="1"/>
          </p:cNvSpPr>
          <p:nvPr>
            <p:ph type="subTitle" idx="1"/>
          </p:nvPr>
        </p:nvSpPr>
        <p:spPr>
          <a:xfrm>
            <a:off x="2700338" y="1985963"/>
            <a:ext cx="4919662" cy="323850"/>
          </a:xfrm>
        </p:spPr>
        <p:txBody>
          <a:bodyPr/>
          <a:lstStyle/>
          <a:p>
            <a:pPr marL="0" indent="0" algn="ctr">
              <a:spcBef>
                <a:spcPts val="600"/>
              </a:spcBef>
              <a:buSzTx/>
              <a:buFontTx/>
              <a:buNone/>
              <a:tabLst>
                <a:tab pos="0" algn="l"/>
              </a:tabLst>
            </a:pPr>
            <a:r>
              <a:rPr lang="es-ES" altLang="es-ES" sz="1800">
                <a:solidFill>
                  <a:srgbClr val="000000"/>
                </a:solidFill>
              </a:rPr>
              <a:t>Asignatura: Introducción a la Educación Física</a:t>
            </a:r>
            <a:endParaRPr lang="es-ES" altLang="es-ES" sz="1800"/>
          </a:p>
        </p:txBody>
      </p:sp>
      <p:sp>
        <p:nvSpPr>
          <p:cNvPr id="726" name="PlaceHolder 3">
            <a:extLst>
              <a:ext uri="{FF2B5EF4-FFF2-40B4-BE49-F238E27FC236}">
                <a16:creationId xmlns:a16="http://schemas.microsoft.com/office/drawing/2014/main" id="{F8208D20-F103-730F-DE16-9630827DD78F}"/>
              </a:ext>
            </a:extLst>
          </p:cNvPr>
          <p:cNvSpPr>
            <a:spLocks noGrp="1"/>
          </p:cNvSpPr>
          <p:nvPr>
            <p:ph/>
          </p:nvPr>
        </p:nvSpPr>
        <p:spPr>
          <a:xfrm>
            <a:off x="2722563" y="2555875"/>
            <a:ext cx="4657725" cy="323850"/>
          </a:xfrm>
        </p:spPr>
        <p:txBody>
          <a:bodyPr/>
          <a:lstStyle/>
          <a:p>
            <a:pPr indent="-324000" algn="l" eaLnBrk="0" fontAlgn="auto" hangingPunct="0">
              <a:spcBef>
                <a:spcPts val="601"/>
              </a:spcBef>
              <a:buSzTx/>
              <a:buFontTx/>
              <a:buNone/>
              <a:tabLst>
                <a:tab pos="0" algn="l"/>
              </a:tabLst>
            </a:pPr>
            <a:r>
              <a:rPr lang="es-ES" sz="1800" spc="-1">
                <a:ln w="9525" cap="flat" cmpd="sng" algn="ctr">
                  <a:noFill/>
                  <a:prstDash val="solid"/>
                  <a:round/>
                  <a:headEnd type="none" w="med" len="med"/>
                  <a:tailEnd type="none" w="med" len="med"/>
                </a:ln>
                <a:solidFill>
                  <a:srgbClr val="CB0017"/>
                </a:solidFill>
              </a:rPr>
              <a:t>Titulación: Grado en Educación Primaria con Mención en Educación Física.</a:t>
            </a:r>
            <a:endParaRPr lang="en-US" sz="1800" spc="-1">
              <a:solidFill>
                <a:srgbClr val="000000"/>
              </a:solidFill>
            </a:endParaRPr>
          </a:p>
        </p:txBody>
      </p:sp>
      <p:sp>
        <p:nvSpPr>
          <p:cNvPr id="2" name="CuadroTexto 1">
            <a:extLst>
              <a:ext uri="{FF2B5EF4-FFF2-40B4-BE49-F238E27FC236}">
                <a16:creationId xmlns:a16="http://schemas.microsoft.com/office/drawing/2014/main" id="{7987F21E-E07F-A52C-1BEE-F318660CB7B3}"/>
              </a:ext>
            </a:extLst>
          </p:cNvPr>
          <p:cNvSpPr txBox="1"/>
          <p:nvPr/>
        </p:nvSpPr>
        <p:spPr>
          <a:xfrm>
            <a:off x="2725738" y="5360988"/>
            <a:ext cx="3836987" cy="1016000"/>
          </a:xfrm>
          <a:prstGeom prst="rect">
            <a:avLst/>
          </a:prstGeom>
          <a:noFill/>
          <a:ln w="9525" cap="flat" cmpd="sng" algn="ctr">
            <a:noFill/>
            <a:prstDash val="solid"/>
            <a:round/>
            <a:headEnd type="none" w="med" len="med"/>
            <a:tailEnd type="none" w="med" len="med"/>
          </a:ln>
        </p:spPr>
        <p:txBody>
          <a:bodyP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r>
              <a:rPr lang="es-ES" sz="1000">
                <a:ln w="9525" cap="flat" cmpd="sng" algn="ctr">
                  <a:noFill/>
                  <a:prstDash val="solid"/>
                  <a:round/>
                  <a:headEnd type="none" w="med" len="med"/>
                  <a:tailEnd type="none" w="med" len="med"/>
                </a:ln>
                <a:solidFill>
                  <a:srgbClr val="000000"/>
                </a:solidFill>
                <a:latin typeface="Times New Roman"/>
                <a:cs typeface="Segoe UI"/>
              </a:rPr>
              <a:t>©2022 José Manuel Delfa de la Morena, Juan José Mijarra Murillo,  </a:t>
            </a:r>
          </a:p>
          <a:p>
            <a:pPr algn="just" fontAlgn="auto"/>
            <a:r>
              <a:rPr lang="es-ES" sz="1000">
                <a:ln w="9525" cap="flat" cmpd="sng" algn="ctr">
                  <a:noFill/>
                  <a:prstDash val="solid"/>
                  <a:round/>
                  <a:headEnd type="none" w="med" len="med"/>
                  <a:tailEnd type="none" w="med" len="med"/>
                </a:ln>
                <a:solidFill>
                  <a:srgbClr val="000000"/>
                </a:solidFill>
                <a:latin typeface="Times New Roman"/>
                <a:cs typeface="Segoe UI"/>
              </a:rPr>
              <a:t>Nuria Romero Parra y Elena María Cáceres López De Andújar  </a:t>
            </a:r>
          </a:p>
          <a:p>
            <a:pPr algn="just" fontAlgn="auto"/>
            <a:r>
              <a:rPr lang="es-ES" sz="1000">
                <a:ln w="9525" cap="flat" cmpd="sng" algn="ctr">
                  <a:noFill/>
                  <a:prstDash val="solid"/>
                  <a:round/>
                  <a:headEnd type="none" w="med" len="med"/>
                  <a:tailEnd type="none" w="med" len="med"/>
                </a:ln>
                <a:solidFill>
                  <a:srgbClr val="000000"/>
                </a:solidFill>
                <a:latin typeface="Times New Roman"/>
                <a:cs typeface="Segoe UI"/>
              </a:rPr>
              <a:t>Algunos derechos reservados  </a:t>
            </a:r>
          </a:p>
          <a:p>
            <a:pPr algn="just" fontAlgn="auto"/>
            <a:r>
              <a:rPr lang="es-ES" sz="1000">
                <a:ln w="9525" cap="flat" cmpd="sng" algn="ctr">
                  <a:noFill/>
                  <a:prstDash val="solid"/>
                  <a:round/>
                  <a:headEnd type="none" w="med" len="med"/>
                  <a:tailEnd type="none" w="med" len="med"/>
                </a:ln>
                <a:solidFill>
                  <a:srgbClr val="000000"/>
                </a:solidFill>
                <a:latin typeface="Times New Roman"/>
                <a:cs typeface="Segoe UI"/>
              </a:rPr>
              <a:t>Este documento se distribuye bajo la licencia  </a:t>
            </a:r>
          </a:p>
          <a:p>
            <a:pPr algn="just" fontAlgn="auto"/>
            <a:r>
              <a:rPr lang="es-ES" sz="1000">
                <a:ln w="9525" cap="flat" cmpd="sng" algn="ctr">
                  <a:noFill/>
                  <a:prstDash val="solid"/>
                  <a:round/>
                  <a:headEnd type="none" w="med" len="med"/>
                  <a:tailEnd type="none" w="med" len="med"/>
                </a:ln>
                <a:solidFill>
                  <a:srgbClr val="000000"/>
                </a:solidFill>
                <a:latin typeface="Times New Roman"/>
                <a:cs typeface="Segoe UI"/>
              </a:rPr>
              <a:t>“Atribución-CompartirIgual 4.0 Internacional” de Creative Commons,  </a:t>
            </a:r>
          </a:p>
          <a:p>
            <a:pPr algn="just" fontAlgn="auto"/>
            <a:r>
              <a:rPr lang="es-ES" sz="1000">
                <a:ln w="9525" cap="flat" cmpd="sng" algn="ctr">
                  <a:noFill/>
                  <a:prstDash val="solid"/>
                  <a:round/>
                  <a:headEnd type="none" w="med" len="med"/>
                  <a:tailEnd type="none" w="med" len="med"/>
                </a:ln>
                <a:solidFill>
                  <a:srgbClr val="000000"/>
                </a:solidFill>
                <a:latin typeface="Times New Roman"/>
                <a:cs typeface="Segoe UI"/>
              </a:rPr>
              <a:t>disponible en </a:t>
            </a:r>
            <a:r>
              <a:rPr lang="es-ES" sz="1000">
                <a:ln w="9525" cap="flat" cmpd="sng" algn="ctr">
                  <a:noFill/>
                  <a:prstDash val="solid"/>
                  <a:round/>
                  <a:headEnd type="none" w="med" len="med"/>
                  <a:tailEnd type="none" w="med" len="med"/>
                </a:ln>
                <a:solidFill>
                  <a:srgbClr val="0000FF"/>
                </a:solidFill>
                <a:latin typeface="Times New Roman"/>
                <a:cs typeface="Segoe UI"/>
                <a:hlinkClick r:id="rId3"/>
              </a:rPr>
              <a:t>https://creativecommons.org/licenses/by-sa/4.0/deed.es</a:t>
            </a:r>
            <a:r>
              <a:rPr lang="es-ES" sz="1000">
                <a:ln w="9525" cap="flat" cmpd="sng" algn="ctr">
                  <a:noFill/>
                  <a:prstDash val="solid"/>
                  <a:round/>
                  <a:headEnd type="none" w="med" len="med"/>
                  <a:tailEnd type="none" w="med" len="med"/>
                </a:ln>
                <a:solidFill>
                  <a:srgbClr val="000000"/>
                </a:solidFill>
                <a:latin typeface="Times New Roman"/>
                <a:cs typeface="Segoe UI"/>
              </a:rPr>
              <a:t>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 name="PlaceHolder 1">
            <a:extLst>
              <a:ext uri="{FF2B5EF4-FFF2-40B4-BE49-F238E27FC236}">
                <a16:creationId xmlns:a16="http://schemas.microsoft.com/office/drawing/2014/main" id="{318B59C2-F0EB-7518-813F-F58EC5C41684}"/>
              </a:ext>
            </a:extLst>
          </p:cNvPr>
          <p:cNvSpPr>
            <a:spLocks noGrp="1"/>
          </p:cNvSpPr>
          <p:nvPr>
            <p:ph type="title"/>
          </p:nvPr>
        </p:nvSpPr>
        <p:spPr>
          <a:xfrm>
            <a:off x="2820988" y="549275"/>
            <a:ext cx="4657725" cy="1141413"/>
          </a:xfrm>
        </p:spPr>
        <p:txBody>
          <a:bodyPr anchor="b"/>
          <a:lstStyle/>
          <a:p>
            <a:pPr algn="l" eaLnBrk="0" fontAlgn="auto" hangingPunct="0">
              <a:buSzTx/>
              <a:buFontTx/>
              <a:buNone/>
            </a:pPr>
            <a:r>
              <a:rPr lang="en-US" sz="4000" spc="-1">
                <a:ln w="9525" cap="flat" cmpd="sng" algn="ctr">
                  <a:noFill/>
                  <a:prstDash val="solid"/>
                  <a:round/>
                  <a:headEnd type="none" w="med" len="med"/>
                  <a:tailEnd type="none" w="med" len="med"/>
                </a:ln>
                <a:solidFill>
                  <a:srgbClr val="000000"/>
                </a:solidFill>
              </a:rPr>
              <a:t>ÍNDICE</a:t>
            </a:r>
          </a:p>
        </p:txBody>
      </p:sp>
      <p:sp>
        <p:nvSpPr>
          <p:cNvPr id="729" name="PlaceHolder 2">
            <a:extLst>
              <a:ext uri="{FF2B5EF4-FFF2-40B4-BE49-F238E27FC236}">
                <a16:creationId xmlns:a16="http://schemas.microsoft.com/office/drawing/2014/main" id="{957F3C9B-4B80-F4B0-6666-4145171617AE}"/>
              </a:ext>
            </a:extLst>
          </p:cNvPr>
          <p:cNvSpPr>
            <a:spLocks noGrp="1"/>
          </p:cNvSpPr>
          <p:nvPr>
            <p:ph/>
          </p:nvPr>
        </p:nvSpPr>
        <p:spPr>
          <a:xfrm>
            <a:off x="2466975" y="3060700"/>
            <a:ext cx="8874125" cy="2843213"/>
          </a:xfrm>
        </p:spPr>
        <p:txBody>
          <a:bodyPr anchor="b"/>
          <a:lstStyle/>
          <a:p>
            <a:pPr marL="431800" indent="-323850" algn="l" eaLnBrk="0" fontAlgn="auto" hangingPunct="0">
              <a:spcBef>
                <a:spcPts val="2203"/>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Conceptos generales</a:t>
            </a:r>
            <a:endParaRPr lang="en-US" sz="2800" spc="-1">
              <a:solidFill>
                <a:srgbClr val="000000"/>
              </a:solidFill>
              <a:cs typeface="Arial"/>
            </a:endParaRPr>
          </a:p>
          <a:p>
            <a:pPr marL="431800" indent="-323850" algn="l" eaLnBrk="0" fontAlgn="auto" hangingPunct="0">
              <a:spcBef>
                <a:spcPts val="2203"/>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Cuerpo y movimiento</a:t>
            </a:r>
            <a:endParaRPr lang="en-US" sz="2800" spc="-1">
              <a:solidFill>
                <a:srgbClr val="000000"/>
              </a:solidFill>
              <a:cs typeface="Arial"/>
            </a:endParaRPr>
          </a:p>
          <a:p>
            <a:pPr marL="431800" indent="-323850" algn="l" eaLnBrk="0" fontAlgn="auto" hangingPunct="0">
              <a:spcBef>
                <a:spcPts val="2203"/>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Taxonomías del movimiento</a:t>
            </a:r>
            <a:endParaRPr lang="en-US" sz="2800" spc="-1">
              <a:solidFill>
                <a:srgbClr val="000000"/>
              </a:solidFill>
              <a:cs typeface="Arial"/>
            </a:endParaRPr>
          </a:p>
          <a:p>
            <a:pPr marL="431800" indent="-323850" algn="l" eaLnBrk="0" fontAlgn="auto" hangingPunct="0">
              <a:spcBef>
                <a:spcPts val="2203"/>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La importancia de la Educación Física</a:t>
            </a:r>
            <a:endParaRPr lang="en-US" sz="2800" spc="-1">
              <a:solidFill>
                <a:srgbClr val="000000"/>
              </a:solidFill>
              <a:cs typeface="Arial"/>
            </a:endParaRPr>
          </a:p>
        </p:txBody>
      </p:sp>
      <p:sp>
        <p:nvSpPr>
          <p:cNvPr id="731" name="PlaceHolder 3">
            <a:extLst>
              <a:ext uri="{FF2B5EF4-FFF2-40B4-BE49-F238E27FC236}">
                <a16:creationId xmlns:a16="http://schemas.microsoft.com/office/drawing/2014/main" id="{62E8D756-2FA4-957A-AEDD-B9221128611B}"/>
              </a:ext>
            </a:extLst>
          </p:cNvPr>
          <p:cNvSpPr>
            <a:spLocks noGrp="1"/>
          </p:cNvSpPr>
          <p:nvPr>
            <p:ph/>
          </p:nvPr>
        </p:nvSpPr>
        <p:spPr>
          <a:xfrm>
            <a:off x="292100" y="2062163"/>
            <a:ext cx="1687513"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1: Introducción a la Educación Física</a:t>
            </a:r>
            <a:endParaRPr lang="en-US" sz="1200" spc="-1">
              <a:solidFill>
                <a:srgbClr val="000000"/>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 name="PlaceHolder 1">
            <a:extLst>
              <a:ext uri="{FF2B5EF4-FFF2-40B4-BE49-F238E27FC236}">
                <a16:creationId xmlns:a16="http://schemas.microsoft.com/office/drawing/2014/main" id="{35FBAA4A-E92D-BF3C-EB3D-87F83524621F}"/>
              </a:ext>
            </a:extLst>
          </p:cNvPr>
          <p:cNvSpPr>
            <a:spLocks noGrp="1"/>
          </p:cNvSpPr>
          <p:nvPr>
            <p:ph type="title"/>
          </p:nvPr>
        </p:nvSpPr>
        <p:spPr>
          <a:xfrm>
            <a:off x="2820988" y="549275"/>
            <a:ext cx="4657725" cy="1141413"/>
          </a:xfrm>
        </p:spPr>
        <p:txBody>
          <a:bodyPr anchor="b"/>
          <a:lstStyle/>
          <a:p>
            <a:pPr algn="l" eaLnBrk="0" fontAlgn="auto" hangingPunct="0">
              <a:buSzTx/>
              <a:buFontTx/>
              <a:buNone/>
            </a:pPr>
            <a:r>
              <a:rPr lang="en-US" sz="4000" spc="-1">
                <a:ln w="9525" cap="flat" cmpd="sng" algn="ctr">
                  <a:noFill/>
                  <a:prstDash val="solid"/>
                  <a:round/>
                  <a:headEnd type="none" w="med" len="med"/>
                  <a:tailEnd type="none" w="med" len="med"/>
                </a:ln>
                <a:solidFill>
                  <a:srgbClr val="000000"/>
                </a:solidFill>
              </a:rPr>
              <a:t>ÍNDICE</a:t>
            </a:r>
          </a:p>
        </p:txBody>
      </p:sp>
      <p:sp>
        <p:nvSpPr>
          <p:cNvPr id="729" name="PlaceHolder 2">
            <a:extLst>
              <a:ext uri="{FF2B5EF4-FFF2-40B4-BE49-F238E27FC236}">
                <a16:creationId xmlns:a16="http://schemas.microsoft.com/office/drawing/2014/main" id="{9F623F94-0CBE-601A-2AAD-28B0AE5A140E}"/>
              </a:ext>
            </a:extLst>
          </p:cNvPr>
          <p:cNvSpPr>
            <a:spLocks noGrp="1"/>
          </p:cNvSpPr>
          <p:nvPr>
            <p:ph/>
          </p:nvPr>
        </p:nvSpPr>
        <p:spPr>
          <a:xfrm>
            <a:off x="2420938" y="3609975"/>
            <a:ext cx="8874125" cy="2087563"/>
          </a:xfrm>
        </p:spPr>
        <p:txBody>
          <a:bodyPr anchor="b"/>
          <a:lstStyle/>
          <a:p>
            <a:pPr marL="431800" indent="-323850" algn="l" eaLnBrk="0" fontAlgn="auto" hangingPunct="0">
              <a:spcBef>
                <a:spcPts val="2203"/>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Conceptos generales</a:t>
            </a:r>
            <a:endParaRPr lang="en-US" sz="2800" spc="-1">
              <a:solidFill>
                <a:srgbClr val="000000"/>
              </a:solidFill>
              <a:cs typeface="Arial"/>
            </a:endParaRPr>
          </a:p>
          <a:p>
            <a:pPr marL="431800" indent="-323850" algn="l" eaLnBrk="0" fontAlgn="auto" hangingPunct="0">
              <a:spcBef>
                <a:spcPts val="2203"/>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Tipos de objetivos</a:t>
            </a:r>
            <a:endParaRPr lang="en-US" sz="2800" spc="-1">
              <a:solidFill>
                <a:srgbClr val="000000"/>
              </a:solidFill>
              <a:cs typeface="Arial"/>
            </a:endParaRPr>
          </a:p>
          <a:p>
            <a:pPr marL="431800" indent="-323850" algn="l" eaLnBrk="0" fontAlgn="auto" hangingPunct="0">
              <a:spcBef>
                <a:spcPts val="2203"/>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Formulación de objetivos</a:t>
            </a:r>
            <a:endParaRPr lang="en-US" sz="2800" spc="-1">
              <a:solidFill>
                <a:srgbClr val="000000"/>
              </a:solidFill>
              <a:cs typeface="Arial"/>
            </a:endParaRPr>
          </a:p>
        </p:txBody>
      </p:sp>
      <p:sp>
        <p:nvSpPr>
          <p:cNvPr id="731" name="PlaceHolder 3">
            <a:extLst>
              <a:ext uri="{FF2B5EF4-FFF2-40B4-BE49-F238E27FC236}">
                <a16:creationId xmlns:a16="http://schemas.microsoft.com/office/drawing/2014/main" id="{628B9460-8C64-A683-CB8A-47B5A0D26E67}"/>
              </a:ext>
            </a:extLst>
          </p:cNvPr>
          <p:cNvSpPr>
            <a:spLocks noGrp="1"/>
          </p:cNvSpPr>
          <p:nvPr>
            <p:ph/>
          </p:nvPr>
        </p:nvSpPr>
        <p:spPr>
          <a:xfrm>
            <a:off x="303213" y="2112963"/>
            <a:ext cx="1687512"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2: Objetivos</a:t>
            </a:r>
            <a:endParaRPr lang="en-US" sz="1200" spc="-1">
              <a:solidFill>
                <a:srgbClr val="000000"/>
              </a:solidFill>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PlaceHolder 1">
            <a:extLst>
              <a:ext uri="{FF2B5EF4-FFF2-40B4-BE49-F238E27FC236}">
                <a16:creationId xmlns:a16="http://schemas.microsoft.com/office/drawing/2014/main" id="{071F1FFE-0461-EE6E-1F48-571307BC04AD}"/>
              </a:ext>
            </a:extLst>
          </p:cNvPr>
          <p:cNvSpPr>
            <a:spLocks noGrp="1"/>
          </p:cNvSpPr>
          <p:nvPr>
            <p:ph type="title" idx="4294967295"/>
          </p:nvPr>
        </p:nvSpPr>
        <p:spPr>
          <a:xfrm>
            <a:off x="2820988" y="549275"/>
            <a:ext cx="7259637" cy="1141413"/>
          </a:xfrm>
        </p:spPr>
        <p:txBody>
          <a:bodyPr/>
          <a:lstStyle/>
          <a:p>
            <a:pPr algn="l" eaLnBrk="0" fontAlgn="auto" hangingPunct="0">
              <a:buSzTx/>
              <a:buFontTx/>
              <a:buNone/>
            </a:pPr>
            <a:r>
              <a:rPr lang="en-US" sz="4000" spc="-1">
                <a:ln w="9525" cap="flat" cmpd="sng" algn="ctr">
                  <a:noFill/>
                  <a:prstDash val="solid"/>
                  <a:round/>
                  <a:headEnd type="none" w="med" len="med"/>
                  <a:tailEnd type="none" w="med" len="med"/>
                </a:ln>
                <a:solidFill>
                  <a:srgbClr val="FFFFFF"/>
                </a:solidFill>
              </a:rPr>
              <a:t>1. CONCEPTOS GENERALES</a:t>
            </a:r>
            <a:endParaRPr lang="en-US" sz="4000" spc="-1">
              <a:solidFill>
                <a:srgbClr val="000000"/>
              </a:solidFill>
            </a:endParaRPr>
          </a:p>
        </p:txBody>
      </p:sp>
      <p:sp>
        <p:nvSpPr>
          <p:cNvPr id="734" name="PlaceHolder 2">
            <a:extLst>
              <a:ext uri="{FF2B5EF4-FFF2-40B4-BE49-F238E27FC236}">
                <a16:creationId xmlns:a16="http://schemas.microsoft.com/office/drawing/2014/main" id="{2B08CA26-9F38-6BD3-7A0E-BE2CEEBEE9B7}"/>
              </a:ext>
            </a:extLst>
          </p:cNvPr>
          <p:cNvSpPr>
            <a:spLocks noGrp="1"/>
          </p:cNvSpPr>
          <p:nvPr>
            <p:ph idx="4294967295"/>
          </p:nvPr>
        </p:nvSpPr>
        <p:spPr>
          <a:xfrm>
            <a:off x="341313" y="2109788"/>
            <a:ext cx="1687512" cy="369887"/>
          </a:xfrm>
        </p:spPr>
        <p:txBody>
          <a:bodyPr tIns="0" rIns="0" bIns="0" anchor="b"/>
          <a:lstStyle/>
          <a:p>
            <a:pPr marL="0" indent="-324000"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2: Objetivos</a:t>
            </a:r>
            <a:endParaRPr lang="en-US" sz="1200" spc="-1">
              <a:solidFill>
                <a:srgbClr val="000000"/>
              </a:solidFill>
            </a:endParaRPr>
          </a:p>
        </p:txBody>
      </p:sp>
      <p:pic>
        <p:nvPicPr>
          <p:cNvPr id="103428" name="Picture 4" descr="Gráficos vectoriales gratis de Brillante">
            <a:extLst>
              <a:ext uri="{FF2B5EF4-FFF2-40B4-BE49-F238E27FC236}">
                <a16:creationId xmlns:a16="http://schemas.microsoft.com/office/drawing/2014/main" id="{1466EC00-E6AD-BFBA-6DFD-EAE3AB1E3C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8363" y="3243263"/>
            <a:ext cx="4959350" cy="330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a:extLst>
              <a:ext uri="{FF2B5EF4-FFF2-40B4-BE49-F238E27FC236}">
                <a16:creationId xmlns:a16="http://schemas.microsoft.com/office/drawing/2014/main" id="{428EA274-6B2A-73C7-70C0-6C7864B64050}"/>
              </a:ext>
            </a:extLst>
          </p:cNvPr>
          <p:cNvSpPr>
            <a:spLocks noGrp="1"/>
          </p:cNvSpPr>
          <p:nvPr>
            <p:ph type="title"/>
          </p:nvPr>
        </p:nvSpPr>
        <p:spPr>
          <a:xfrm>
            <a:off x="1422400" y="558800"/>
            <a:ext cx="5521325"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DEFINICIÓN</a:t>
            </a:r>
            <a:r>
              <a:rPr lang="en-US" sz="2800" b="1" spc="-1">
                <a:ln w="9525" cap="flat" cmpd="sng" algn="ctr">
                  <a:noFill/>
                  <a:prstDash val="solid"/>
                  <a:round/>
                  <a:headEnd type="none" w="med" len="med"/>
                  <a:tailEnd type="none" w="med" len="med"/>
                </a:ln>
                <a:solidFill>
                  <a:srgbClr val="000000"/>
                </a:solidFill>
              </a:rPr>
              <a:t> </a:t>
            </a:r>
            <a:endParaRPr lang="en-US" sz="2800" spc="-1">
              <a:solidFill>
                <a:srgbClr val="000000"/>
              </a:solidFill>
            </a:endParaRPr>
          </a:p>
        </p:txBody>
      </p:sp>
      <p:sp>
        <p:nvSpPr>
          <p:cNvPr id="736" name="PlaceHolder 2">
            <a:extLst>
              <a:ext uri="{FF2B5EF4-FFF2-40B4-BE49-F238E27FC236}">
                <a16:creationId xmlns:a16="http://schemas.microsoft.com/office/drawing/2014/main" id="{A21BFD30-EA2F-D32F-D285-F9DDB398FE70}"/>
              </a:ext>
            </a:extLst>
          </p:cNvPr>
          <p:cNvSpPr>
            <a:spLocks noGrp="1"/>
          </p:cNvSpPr>
          <p:nvPr>
            <p:ph/>
          </p:nvPr>
        </p:nvSpPr>
        <p:spPr>
          <a:xfrm>
            <a:off x="1293813" y="1714500"/>
            <a:ext cx="10814050" cy="5057775"/>
          </a:xfrm>
        </p:spPr>
        <p:txBody>
          <a:bodyPr anchor="t">
            <a:normAutofit/>
          </a:bodyPr>
          <a:lstStyle/>
          <a:p>
            <a:pPr marL="107950" algn="l" eaLnBrk="0" fontAlgn="auto" hangingPunct="0">
              <a:spcBef>
                <a:spcPts val="2829"/>
              </a:spcBef>
              <a:buClr>
                <a:srgbClr val="000000"/>
              </a:buClr>
              <a:buSzPct val="45000"/>
              <a:buFontTx/>
              <a:buNone/>
            </a:pPr>
            <a:r>
              <a:rPr lang="en-US" sz="2800" b="1" spc="-1">
                <a:ln w="9525" cap="flat" cmpd="sng" algn="ctr">
                  <a:noFill/>
                  <a:prstDash val="solid"/>
                  <a:round/>
                  <a:headEnd type="none" w="med" len="med"/>
                  <a:tailEnd type="none" w="med" len="med"/>
                </a:ln>
                <a:solidFill>
                  <a:srgbClr val="000000"/>
                </a:solidFill>
                <a:cs typeface="Arial"/>
              </a:rPr>
              <a:t>¿Por qué enseñar?</a:t>
            </a:r>
          </a:p>
          <a:p>
            <a:pPr marL="107950" algn="l" eaLnBrk="0" fontAlgn="auto" hangingPunct="0">
              <a:spcBef>
                <a:spcPts val="2829"/>
              </a:spcBef>
              <a:buClr>
                <a:srgbClr val="000000"/>
              </a:buClr>
              <a:buSzPct val="45000"/>
              <a:buFontTx/>
              <a:buNone/>
            </a:pPr>
            <a:endParaRPr lang="en-US" sz="2800" b="1"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r>
              <a:rPr lang="en-US" sz="2800" b="1" spc="-1">
                <a:ln w="9525" cap="flat" cmpd="sng" algn="ctr">
                  <a:noFill/>
                  <a:prstDash val="solid"/>
                  <a:round/>
                  <a:headEnd type="none" w="med" len="med"/>
                  <a:tailEnd type="none" w="med" len="med"/>
                </a:ln>
                <a:solidFill>
                  <a:srgbClr val="000000"/>
                </a:solidFill>
              </a:rPr>
              <a:t>Viciana (2002)</a:t>
            </a:r>
            <a:r>
              <a:rPr lang="en-US" sz="2800" spc="-1">
                <a:ln w="9525" cap="flat" cmpd="sng" algn="ctr">
                  <a:noFill/>
                  <a:prstDash val="solid"/>
                  <a:round/>
                  <a:headEnd type="none" w="med" len="med"/>
                  <a:tailEnd type="none" w="med" len="med"/>
                </a:ln>
                <a:solidFill>
                  <a:srgbClr val="000000"/>
                </a:solidFill>
              </a:rPr>
              <a:t> </a:t>
            </a:r>
            <a:endParaRPr lang="en-US" sz="2800" spc="-1">
              <a:solidFill>
                <a:srgbClr val="000000"/>
              </a:solidFill>
              <a:cs typeface="Arial"/>
            </a:endParaRPr>
          </a:p>
        </p:txBody>
      </p:sp>
      <p:sp>
        <p:nvSpPr>
          <p:cNvPr id="738" name="PlaceHolder 3">
            <a:extLst>
              <a:ext uri="{FF2B5EF4-FFF2-40B4-BE49-F238E27FC236}">
                <a16:creationId xmlns:a16="http://schemas.microsoft.com/office/drawing/2014/main" id="{39124CA8-FB45-92D7-0F64-ADFE384E93E9}"/>
              </a:ext>
            </a:extLst>
          </p:cNvPr>
          <p:cNvSpPr>
            <a:spLocks noGrp="1"/>
          </p:cNvSpPr>
          <p:nvPr>
            <p:ph/>
          </p:nvPr>
        </p:nvSpPr>
        <p:spPr>
          <a:xfrm>
            <a:off x="1192213" y="6300788"/>
            <a:ext cx="2947987"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2: Objetivos</a:t>
            </a:r>
            <a:endParaRPr lang="en-US" sz="1200" spc="-1">
              <a:solidFill>
                <a:srgbClr val="000000"/>
              </a:solidFill>
            </a:endParaRPr>
          </a:p>
        </p:txBody>
      </p:sp>
      <p:sp>
        <p:nvSpPr>
          <p:cNvPr id="10" name="CuadroTexto 9">
            <a:extLst>
              <a:ext uri="{FF2B5EF4-FFF2-40B4-BE49-F238E27FC236}">
                <a16:creationId xmlns:a16="http://schemas.microsoft.com/office/drawing/2014/main" id="{E29B345E-A623-7D8C-B85A-03FE8B445539}"/>
              </a:ext>
            </a:extLst>
          </p:cNvPr>
          <p:cNvSpPr txBox="1"/>
          <p:nvPr/>
        </p:nvSpPr>
        <p:spPr>
          <a:xfrm>
            <a:off x="4286250" y="3033713"/>
            <a:ext cx="7491413" cy="1570037"/>
          </a:xfrm>
          <a:prstGeom prst="rect">
            <a:avLst/>
          </a:prstGeom>
          <a:noFill/>
          <a:ln w="9525" cap="flat" cmpd="sng" algn="ctr">
            <a:noFill/>
            <a:prstDash val="solid"/>
            <a:round/>
            <a:headEnd type="none" w="med" len="med"/>
            <a:tailEnd type="none" w="med" len="med"/>
          </a:ln>
        </p:spPr>
        <p:txBody>
          <a:bodyPr>
            <a:spAutoFit/>
          </a:bodyPr>
          <a:lstStyle/>
          <a:p>
            <a:pPr algn="just"/>
            <a:r>
              <a:rPr lang="es-ES" altLang="es-ES" sz="2400">
                <a:ea typeface="SimSun" panose="02010600030101010101" pitchFamily="2" charset="-122"/>
              </a:rPr>
              <a:t>Los objetivos son, por un lado, los aprendizajes que se han de conseguir en el futuro y, por otro lado, el tipo de persona que el sistema quiere que el alumno sea al final del proceso educativo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p:cTn id="6" dur="500" fill="hold"/>
                                        <p:tgtEl>
                                          <p:spTgt spid="736">
                                            <p:txEl>
                                              <p:pRg st="0" end="0"/>
                                            </p:txEl>
                                          </p:spTgt>
                                        </p:tgtEl>
                                        <p:attrNameLst>
                                          <p:attrName>style.textDecorationUnderline</p:attrName>
                                        </p:attrNameLst>
                                      </p:cBhvr>
                                      <p:to>
                                        <p:strVal val="tru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mph" presetSubtype="0" fill="hold" nodeType="clickEffect">
                                  <p:stCondLst>
                                    <p:cond delay="0"/>
                                  </p:stCondLst>
                                  <p:iterate type="lt">
                                    <p:tmPct val="4000"/>
                                  </p:iterate>
                                  <p:childTnLst>
                                    <p:set>
                                      <p:cBhvr>
                                        <p:cTn id="10" dur="500" fill="hold"/>
                                        <p:tgtEl>
                                          <p:spTgt spid="736">
                                            <p:txEl>
                                              <p:pRg st="2" end="2"/>
                                            </p:txEl>
                                          </p:spTgt>
                                        </p:tgtEl>
                                        <p:attrNameLst>
                                          <p:attrName>style.textDecorationUnderline</p:attrName>
                                        </p:attrNameLst>
                                      </p:cBhvr>
                                      <p:to>
                                        <p:strVal val="tru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PlaceHolder 1">
            <a:extLst>
              <a:ext uri="{FF2B5EF4-FFF2-40B4-BE49-F238E27FC236}">
                <a16:creationId xmlns:a16="http://schemas.microsoft.com/office/drawing/2014/main" id="{62033D1E-861F-E041-E958-57328071EF2A}"/>
              </a:ext>
            </a:extLst>
          </p:cNvPr>
          <p:cNvSpPr>
            <a:spLocks noGrp="1"/>
          </p:cNvSpPr>
          <p:nvPr>
            <p:ph type="title"/>
          </p:nvPr>
        </p:nvSpPr>
        <p:spPr>
          <a:xfrm>
            <a:off x="1422400" y="558800"/>
            <a:ext cx="5521325"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UTILIDAD</a:t>
            </a:r>
            <a:endParaRPr lang="en-US" sz="2800" spc="-1">
              <a:solidFill>
                <a:srgbClr val="000000"/>
              </a:solidFill>
            </a:endParaRPr>
          </a:p>
        </p:txBody>
      </p:sp>
      <p:sp>
        <p:nvSpPr>
          <p:cNvPr id="740" name="PlaceHolder 2">
            <a:extLst>
              <a:ext uri="{FF2B5EF4-FFF2-40B4-BE49-F238E27FC236}">
                <a16:creationId xmlns:a16="http://schemas.microsoft.com/office/drawing/2014/main" id="{D827A655-BEF6-8C47-5013-22D84280E142}"/>
              </a:ext>
            </a:extLst>
          </p:cNvPr>
          <p:cNvSpPr>
            <a:spLocks noGrp="1"/>
          </p:cNvSpPr>
          <p:nvPr>
            <p:ph/>
          </p:nvPr>
        </p:nvSpPr>
        <p:spPr>
          <a:xfrm>
            <a:off x="1079500" y="1800225"/>
            <a:ext cx="11158538" cy="5057775"/>
          </a:xfrm>
        </p:spPr>
        <p:txBody>
          <a:bodyPr anchor="t">
            <a:normAutofit/>
          </a:bodyPr>
          <a:lstStyle/>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Competencias</a:t>
            </a:r>
            <a:endParaRPr lang="en-US" sz="2800" spc="-1">
              <a:solidFill>
                <a:srgbClr val="000000"/>
              </a:solidFill>
            </a:endParaRPr>
          </a:p>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Contenidos</a:t>
            </a:r>
            <a:endParaRPr lang="en-US" sz="2800" spc="-1">
              <a:solidFill>
                <a:srgbClr val="000000"/>
              </a:solidFill>
            </a:endParaRPr>
          </a:p>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Metodología</a:t>
            </a:r>
            <a:endParaRPr lang="en-US" sz="2800" spc="-1">
              <a:solidFill>
                <a:srgbClr val="000000"/>
              </a:solidFill>
            </a:endParaRPr>
          </a:p>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Evaluación</a:t>
            </a:r>
            <a:endParaRPr lang="en-US" sz="2800" spc="-1">
              <a:solidFill>
                <a:srgbClr val="000000"/>
              </a:solidFill>
            </a:endParaRPr>
          </a:p>
          <a:p>
            <a:pPr marL="432000" indent="-324000" algn="l" eaLnBrk="0" fontAlgn="auto" hangingPunct="0">
              <a:spcBef>
                <a:spcPts val="2829"/>
              </a:spcBef>
              <a:buClr>
                <a:srgbClr val="000000"/>
              </a:buClr>
              <a:buSzPct val="45000"/>
              <a:buFont typeface="Wingdings" charset="2"/>
              <a:buChar char=""/>
            </a:pPr>
            <a:endParaRPr lang="en-US" sz="2800" spc="-1">
              <a:solidFill>
                <a:srgbClr val="000000"/>
              </a:solidFill>
            </a:endParaRPr>
          </a:p>
        </p:txBody>
      </p:sp>
      <p:sp>
        <p:nvSpPr>
          <p:cNvPr id="741" name="PlaceHolder 3">
            <a:extLst>
              <a:ext uri="{FF2B5EF4-FFF2-40B4-BE49-F238E27FC236}">
                <a16:creationId xmlns:a16="http://schemas.microsoft.com/office/drawing/2014/main" id="{1AF19812-B10E-3333-3176-02165C8F8C33}"/>
              </a:ext>
            </a:extLst>
          </p:cNvPr>
          <p:cNvSpPr>
            <a:spLocks noGrp="1"/>
          </p:cNvSpPr>
          <p:nvPr>
            <p:ph/>
          </p:nvPr>
        </p:nvSpPr>
        <p:spPr>
          <a:xfrm>
            <a:off x="1192213" y="6300788"/>
            <a:ext cx="2947987"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2: Objetivos</a:t>
            </a:r>
            <a:endParaRPr lang="en-US" sz="1200" spc="-1">
              <a:solidFill>
                <a:srgbClr val="000000"/>
              </a:solidFill>
            </a:endParaRPr>
          </a:p>
        </p:txBody>
      </p:sp>
      <p:pic>
        <p:nvPicPr>
          <p:cNvPr id="105477" name="Picture 2" descr="Gráficos vectoriales gratis de Pixelchen">
            <a:extLst>
              <a:ext uri="{FF2B5EF4-FFF2-40B4-BE49-F238E27FC236}">
                <a16:creationId xmlns:a16="http://schemas.microsoft.com/office/drawing/2014/main" id="{FFA0FD2F-6518-D2CC-BF83-9173016AAB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138" y="2698750"/>
            <a:ext cx="7388225"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4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4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PlaceHolder 1">
            <a:extLst>
              <a:ext uri="{FF2B5EF4-FFF2-40B4-BE49-F238E27FC236}">
                <a16:creationId xmlns:a16="http://schemas.microsoft.com/office/drawing/2014/main" id="{6E2F4F8A-4986-BB71-FFE9-81D276207A6D}"/>
              </a:ext>
            </a:extLst>
          </p:cNvPr>
          <p:cNvSpPr>
            <a:spLocks noGrp="1"/>
          </p:cNvSpPr>
          <p:nvPr>
            <p:ph type="title" idx="4294967295"/>
          </p:nvPr>
        </p:nvSpPr>
        <p:spPr>
          <a:xfrm>
            <a:off x="2820988" y="549275"/>
            <a:ext cx="7259637" cy="1141413"/>
          </a:xfrm>
        </p:spPr>
        <p:txBody>
          <a:bodyPr/>
          <a:lstStyle/>
          <a:p>
            <a:pPr algn="l" eaLnBrk="0" fontAlgn="auto" hangingPunct="0">
              <a:buSzTx/>
              <a:buFontTx/>
              <a:buNone/>
            </a:pPr>
            <a:r>
              <a:rPr lang="en-US" sz="4000" spc="-1">
                <a:ln w="9525" cap="flat" cmpd="sng" algn="ctr">
                  <a:noFill/>
                  <a:prstDash val="solid"/>
                  <a:round/>
                  <a:headEnd type="none" w="med" len="med"/>
                  <a:tailEnd type="none" w="med" len="med"/>
                </a:ln>
                <a:solidFill>
                  <a:srgbClr val="FFFFFF"/>
                </a:solidFill>
              </a:rPr>
              <a:t>2. TIPOS DE OBJETIVOS</a:t>
            </a:r>
            <a:endParaRPr lang="en-US" sz="4000" spc="-1">
              <a:solidFill>
                <a:srgbClr val="000000"/>
              </a:solidFill>
            </a:endParaRPr>
          </a:p>
        </p:txBody>
      </p:sp>
      <p:sp>
        <p:nvSpPr>
          <p:cNvPr id="748" name="PlaceHolder 2">
            <a:extLst>
              <a:ext uri="{FF2B5EF4-FFF2-40B4-BE49-F238E27FC236}">
                <a16:creationId xmlns:a16="http://schemas.microsoft.com/office/drawing/2014/main" id="{1325FAF4-5C28-EFFE-C7FE-42EAD866E430}"/>
              </a:ext>
            </a:extLst>
          </p:cNvPr>
          <p:cNvSpPr>
            <a:spLocks noGrp="1"/>
          </p:cNvSpPr>
          <p:nvPr>
            <p:ph idx="4294967295"/>
          </p:nvPr>
        </p:nvSpPr>
        <p:spPr>
          <a:xfrm>
            <a:off x="341313" y="2109788"/>
            <a:ext cx="1687512" cy="369887"/>
          </a:xfrm>
        </p:spPr>
        <p:txBody>
          <a:bodyPr tIns="0" rIns="0" bIns="0" anchor="b"/>
          <a:lstStyle/>
          <a:p>
            <a:pPr marL="0" indent="-324000"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2: Objetivos</a:t>
            </a:r>
            <a:endParaRPr lang="en-US" sz="1200" spc="-1">
              <a:solidFill>
                <a:srgbClr val="000000"/>
              </a:solidFill>
            </a:endParaRPr>
          </a:p>
        </p:txBody>
      </p:sp>
      <p:pic>
        <p:nvPicPr>
          <p:cNvPr id="106500" name="Picture 2" descr="Gráficos vectoriales gratis de Dardo">
            <a:extLst>
              <a:ext uri="{FF2B5EF4-FFF2-40B4-BE49-F238E27FC236}">
                <a16:creationId xmlns:a16="http://schemas.microsoft.com/office/drawing/2014/main" id="{1B1EDD7A-9F12-BC85-2ADB-9346CF9E2B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0100" y="2951163"/>
            <a:ext cx="3525838"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 name="PlaceHolder 1">
            <a:extLst>
              <a:ext uri="{FF2B5EF4-FFF2-40B4-BE49-F238E27FC236}">
                <a16:creationId xmlns:a16="http://schemas.microsoft.com/office/drawing/2014/main" id="{FEA2B92E-5E22-7AE2-6DD8-4707340AD1A5}"/>
              </a:ext>
            </a:extLst>
          </p:cNvPr>
          <p:cNvSpPr>
            <a:spLocks noGrp="1"/>
          </p:cNvSpPr>
          <p:nvPr>
            <p:ph type="title"/>
          </p:nvPr>
        </p:nvSpPr>
        <p:spPr>
          <a:xfrm>
            <a:off x="1223963" y="55563"/>
            <a:ext cx="6473825"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POR SU NIVEL DE ABSTRACCIÓN</a:t>
            </a:r>
            <a:endParaRPr lang="en-US" sz="2800" spc="-1">
              <a:solidFill>
                <a:srgbClr val="000000"/>
              </a:solidFill>
            </a:endParaRPr>
          </a:p>
        </p:txBody>
      </p:sp>
      <p:sp>
        <p:nvSpPr>
          <p:cNvPr id="751" name="PlaceHolder 2">
            <a:extLst>
              <a:ext uri="{FF2B5EF4-FFF2-40B4-BE49-F238E27FC236}">
                <a16:creationId xmlns:a16="http://schemas.microsoft.com/office/drawing/2014/main" id="{D75ED8B5-7D62-219E-7428-A054C920B752}"/>
              </a:ext>
            </a:extLst>
          </p:cNvPr>
          <p:cNvSpPr>
            <a:spLocks noGrp="1"/>
          </p:cNvSpPr>
          <p:nvPr>
            <p:ph/>
          </p:nvPr>
        </p:nvSpPr>
        <p:spPr>
          <a:xfrm>
            <a:off x="1223963" y="760413"/>
            <a:ext cx="7751762" cy="5540375"/>
          </a:xfrm>
        </p:spPr>
        <p:txBody>
          <a:bodyPr anchor="t">
            <a:normAutofit fontScale="85000" lnSpcReduction="20000"/>
          </a:bodyPr>
          <a:lstStyle/>
          <a:p>
            <a:pPr marL="431800" indent="-323850" algn="l" eaLnBrk="0" fontAlgn="auto" hangingPunct="0">
              <a:spcBef>
                <a:spcPts val="2829"/>
              </a:spcBef>
              <a:buClr>
                <a:srgbClr val="000000"/>
              </a:buClr>
              <a:buSzPct val="45000"/>
              <a:buFont typeface="Wingdings" charset="2"/>
              <a:buChar char=""/>
            </a:pPr>
            <a:r>
              <a:rPr lang="en-US" sz="2800" b="1" spc="-1">
                <a:ln w="9525" cap="flat" cmpd="sng" algn="ctr">
                  <a:noFill/>
                  <a:prstDash val="solid"/>
                  <a:round/>
                  <a:headEnd type="none" w="med" len="med"/>
                  <a:tailEnd type="none" w="med" len="med"/>
                </a:ln>
                <a:solidFill>
                  <a:srgbClr val="000000"/>
                </a:solidFill>
              </a:rPr>
              <a:t>Generales</a:t>
            </a:r>
            <a:endParaRPr lang="es-ES" sz="2800"/>
          </a:p>
          <a:p>
            <a:pPr marL="565150" lvl="5" indent="-457200" algn="l" eaLnBrk="0" fontAlgn="auto" hangingPunct="0">
              <a:spcBef>
                <a:spcPts val="2829"/>
              </a:spcBef>
              <a:buClr>
                <a:srgbClr val="000000"/>
              </a:buClr>
              <a:buSzPct val="45000"/>
              <a:buFont typeface="Arial" panose="020B0604020202020204" pitchFamily="34" charset="0"/>
              <a:buChar char="•"/>
            </a:pPr>
            <a:r>
              <a:rPr lang="en-US" sz="2600" kern="1200" spc="-1">
                <a:ln w="9525" cap="flat" cmpd="sng" algn="ctr">
                  <a:noFill/>
                  <a:prstDash val="solid"/>
                  <a:round/>
                  <a:headEnd type="none" w="med" len="med"/>
                  <a:tailEnd type="none" w="med" len="med"/>
                </a:ln>
                <a:solidFill>
                  <a:srgbClr val="000000"/>
                </a:solidFill>
                <a:latin typeface="Arial"/>
              </a:rPr>
              <a:t>Generales de etapa</a:t>
            </a:r>
            <a:endParaRPr lang="en-US" sz="2600" kern="1200" spc="-1">
              <a:solidFill>
                <a:srgbClr val="000000"/>
              </a:solidFill>
              <a:latin typeface="Arial"/>
              <a:cs typeface="Arial"/>
            </a:endParaRPr>
          </a:p>
          <a:p>
            <a:pPr marL="565150" lvl="5" indent="-457200" algn="l" eaLnBrk="0" fontAlgn="auto" hangingPunct="0">
              <a:spcBef>
                <a:spcPts val="2829"/>
              </a:spcBef>
              <a:buClr>
                <a:srgbClr val="000000"/>
              </a:buClr>
              <a:buSzPct val="45000"/>
              <a:buFont typeface="Arial" panose="020B0604020202020204" pitchFamily="34" charset="0"/>
              <a:buChar char="•"/>
            </a:pPr>
            <a:r>
              <a:rPr lang="en-US" sz="2600" kern="1200" spc="-1">
                <a:ln w="9525" cap="flat" cmpd="sng" algn="ctr">
                  <a:noFill/>
                  <a:prstDash val="solid"/>
                  <a:round/>
                  <a:headEnd type="none" w="med" len="med"/>
                  <a:tailEnd type="none" w="med" len="med"/>
                </a:ln>
                <a:solidFill>
                  <a:srgbClr val="000000"/>
                </a:solidFill>
                <a:latin typeface="Arial"/>
              </a:rPr>
              <a:t>Generales de área</a:t>
            </a:r>
            <a:endParaRPr lang="en-US" sz="2600" kern="1200" spc="-1">
              <a:solidFill>
                <a:srgbClr val="000000"/>
              </a:solidFill>
              <a:latin typeface="Arial"/>
              <a:cs typeface="Arial"/>
            </a:endParaRPr>
          </a:p>
          <a:p>
            <a:pPr marL="565150" lvl="5" indent="-457200" algn="l" eaLnBrk="0" fontAlgn="auto" hangingPunct="0">
              <a:spcBef>
                <a:spcPts val="2829"/>
              </a:spcBef>
              <a:buClr>
                <a:srgbClr val="000000"/>
              </a:buClr>
              <a:buSzPct val="45000"/>
              <a:buFont typeface="Arial" panose="020B0604020202020204" pitchFamily="34" charset="0"/>
              <a:buChar char="•"/>
            </a:pPr>
            <a:r>
              <a:rPr lang="en-US" sz="2600" kern="1200" spc="-1">
                <a:ln w="9525" cap="flat" cmpd="sng" algn="ctr">
                  <a:noFill/>
                  <a:prstDash val="solid"/>
                  <a:round/>
                  <a:headEnd type="none" w="med" len="med"/>
                  <a:tailEnd type="none" w="med" len="med"/>
                </a:ln>
                <a:solidFill>
                  <a:srgbClr val="000000"/>
                </a:solidFill>
                <a:latin typeface="Arial"/>
              </a:rPr>
              <a:t>Generales de ciclo</a:t>
            </a:r>
            <a:endParaRPr lang="en-US" sz="2600" kern="1200" spc="-1">
              <a:solidFill>
                <a:srgbClr val="000000"/>
              </a:solidFill>
              <a:latin typeface="Arial"/>
              <a:cs typeface="Arial"/>
            </a:endParaRPr>
          </a:p>
          <a:p>
            <a:pPr marL="431800" lvl="3" indent="-323850" algn="l" eaLnBrk="0" fontAlgn="auto" hangingPunct="0">
              <a:spcBef>
                <a:spcPts val="2829"/>
              </a:spcBef>
              <a:buClr>
                <a:srgbClr val="000000"/>
              </a:buClr>
              <a:buSzPct val="45000"/>
              <a:buFont typeface="Wingdings" charset="2"/>
              <a:buChar char=""/>
            </a:pPr>
            <a:r>
              <a:rPr lang="en-US" sz="2800" b="1" kern="1200" spc="-1">
                <a:ln w="9525" cap="flat" cmpd="sng" algn="ctr">
                  <a:noFill/>
                  <a:prstDash val="solid"/>
                  <a:round/>
                  <a:headEnd type="none" w="med" len="med"/>
                  <a:tailEnd type="none" w="med" len="med"/>
                </a:ln>
                <a:solidFill>
                  <a:srgbClr val="000000"/>
                </a:solidFill>
                <a:latin typeface="Arial"/>
                <a:cs typeface="Arial"/>
              </a:rPr>
              <a:t>Específicos (didácticos)</a:t>
            </a:r>
          </a:p>
          <a:p>
            <a:pPr marL="565150" lvl="3" indent="-457200" algn="l" eaLnBrk="0" fontAlgn="auto" hangingPunct="0">
              <a:spcBef>
                <a:spcPts val="2829"/>
              </a:spcBef>
              <a:buClr>
                <a:srgbClr val="000000"/>
              </a:buClr>
              <a:buSzPct val="45000"/>
              <a:buFont typeface="Arial" panose="020B0604020202020204" pitchFamily="34" charset="0"/>
              <a:buChar char="•"/>
            </a:pPr>
            <a:r>
              <a:rPr lang="en-US" sz="2600" kern="1200" spc="-1">
                <a:ln w="9525" cap="flat" cmpd="sng" algn="ctr">
                  <a:noFill/>
                  <a:prstDash val="solid"/>
                  <a:round/>
                  <a:headEnd type="none" w="med" len="med"/>
                  <a:tailEnd type="none" w="med" len="med"/>
                </a:ln>
                <a:solidFill>
                  <a:srgbClr val="000000"/>
                </a:solidFill>
                <a:latin typeface="Arial"/>
              </a:rPr>
              <a:t>Específicos de unidad didáctica</a:t>
            </a:r>
            <a:endParaRPr lang="en-US" sz="2600" kern="1200" spc="-1">
              <a:solidFill>
                <a:srgbClr val="000000"/>
              </a:solidFill>
              <a:latin typeface="Arial"/>
              <a:cs typeface="Arial"/>
            </a:endParaRPr>
          </a:p>
          <a:p>
            <a:pPr marL="565150" lvl="3" indent="-457200" algn="l" eaLnBrk="0" fontAlgn="auto" hangingPunct="0">
              <a:spcBef>
                <a:spcPts val="2829"/>
              </a:spcBef>
              <a:buClr>
                <a:srgbClr val="000000"/>
              </a:buClr>
              <a:buSzPct val="45000"/>
              <a:buFont typeface="Arial" panose="020B0604020202020204" pitchFamily="34" charset="0"/>
              <a:buChar char="•"/>
            </a:pPr>
            <a:r>
              <a:rPr lang="en-US" sz="2600" kern="1200" spc="-1">
                <a:ln w="9525" cap="flat" cmpd="sng" algn="ctr">
                  <a:noFill/>
                  <a:prstDash val="solid"/>
                  <a:round/>
                  <a:headEnd type="none" w="med" len="med"/>
                  <a:tailEnd type="none" w="med" len="med"/>
                </a:ln>
                <a:solidFill>
                  <a:srgbClr val="000000"/>
                </a:solidFill>
                <a:latin typeface="Arial"/>
              </a:rPr>
              <a:t>Específicos de sesión</a:t>
            </a:r>
            <a:endParaRPr lang="en-US" sz="2600" kern="1200" spc="-1">
              <a:solidFill>
                <a:srgbClr val="000000"/>
              </a:solidFill>
              <a:latin typeface="Arial"/>
              <a:cs typeface="Arial"/>
            </a:endParaRPr>
          </a:p>
          <a:p>
            <a:pPr marL="565150" lvl="3" indent="-457200" algn="l" eaLnBrk="0" fontAlgn="auto" hangingPunct="0">
              <a:spcBef>
                <a:spcPts val="2829"/>
              </a:spcBef>
              <a:buClr>
                <a:srgbClr val="000000"/>
              </a:buClr>
              <a:buSzPct val="45000"/>
              <a:buFont typeface="Arial" panose="020B0604020202020204" pitchFamily="34" charset="0"/>
              <a:buChar char="•"/>
            </a:pPr>
            <a:r>
              <a:rPr lang="en-US" sz="2600" kern="1200" spc="-1">
                <a:ln w="9525" cap="flat" cmpd="sng" algn="ctr">
                  <a:noFill/>
                  <a:prstDash val="solid"/>
                  <a:round/>
                  <a:headEnd type="none" w="med" len="med"/>
                  <a:tailEnd type="none" w="med" len="med"/>
                </a:ln>
                <a:solidFill>
                  <a:srgbClr val="000000"/>
                </a:solidFill>
                <a:latin typeface="Arial"/>
              </a:rPr>
              <a:t>Específicos de actividad</a:t>
            </a:r>
            <a:endParaRPr lang="en-US" sz="2600" kern="1200" spc="-1">
              <a:solidFill>
                <a:srgbClr val="000000"/>
              </a:solidFill>
              <a:latin typeface="Arial"/>
              <a:cs typeface="Arial"/>
            </a:endParaRPr>
          </a:p>
          <a:p>
            <a:pPr marL="431800" indent="-323850" algn="l" eaLnBrk="0" fontAlgn="auto" hangingPunct="0">
              <a:spcBef>
                <a:spcPts val="2829"/>
              </a:spcBef>
              <a:buClr>
                <a:srgbClr val="000000"/>
              </a:buClr>
              <a:buSzPct val="45000"/>
              <a:buFont typeface="Wingdings" charset="2"/>
              <a:buChar char=""/>
            </a:pPr>
            <a:r>
              <a:rPr lang="en-US" sz="2800" b="1" spc="-1">
                <a:ln w="9525" cap="flat" cmpd="sng" algn="ctr">
                  <a:noFill/>
                  <a:prstDash val="solid"/>
                  <a:round/>
                  <a:headEnd type="none" w="med" len="med"/>
                  <a:tailEnd type="none" w="med" len="med"/>
                </a:ln>
                <a:solidFill>
                  <a:srgbClr val="000000"/>
                </a:solidFill>
              </a:rPr>
              <a:t>Operativos</a:t>
            </a:r>
            <a:endParaRPr lang="en-US" sz="2800" b="1" spc="-1">
              <a:solidFill>
                <a:srgbClr val="000000"/>
              </a:solidFill>
              <a:cs typeface="Arial"/>
            </a:endParaRPr>
          </a:p>
        </p:txBody>
      </p:sp>
      <p:sp>
        <p:nvSpPr>
          <p:cNvPr id="752" name="PlaceHolder 3">
            <a:extLst>
              <a:ext uri="{FF2B5EF4-FFF2-40B4-BE49-F238E27FC236}">
                <a16:creationId xmlns:a16="http://schemas.microsoft.com/office/drawing/2014/main" id="{69941CBB-B940-4482-E7F9-6DA58DD27AF4}"/>
              </a:ext>
            </a:extLst>
          </p:cNvPr>
          <p:cNvSpPr>
            <a:spLocks noGrp="1"/>
          </p:cNvSpPr>
          <p:nvPr>
            <p:ph/>
          </p:nvPr>
        </p:nvSpPr>
        <p:spPr>
          <a:xfrm>
            <a:off x="1192213" y="6300788"/>
            <a:ext cx="2947987"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2: Objetivos</a:t>
            </a:r>
            <a:endParaRPr lang="en-US" sz="1200" spc="-1">
              <a:solidFill>
                <a:srgbClr val="000000"/>
              </a:solidFill>
            </a:endParaRPr>
          </a:p>
        </p:txBody>
      </p:sp>
      <p:pic>
        <p:nvPicPr>
          <p:cNvPr id="107525" name="Picture 2" descr="Juego de muñecas rusas apilables">
            <a:extLst>
              <a:ext uri="{FF2B5EF4-FFF2-40B4-BE49-F238E27FC236}">
                <a16:creationId xmlns:a16="http://schemas.microsoft.com/office/drawing/2014/main" id="{6172BC95-3E7D-6B76-221C-E1B3F50B6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4400" y="4283075"/>
            <a:ext cx="596265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5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5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5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 name="PlaceHolder 1">
            <a:extLst>
              <a:ext uri="{FF2B5EF4-FFF2-40B4-BE49-F238E27FC236}">
                <a16:creationId xmlns:a16="http://schemas.microsoft.com/office/drawing/2014/main" id="{8B8EC0CC-560C-9101-E338-7A9645C925C7}"/>
              </a:ext>
            </a:extLst>
          </p:cNvPr>
          <p:cNvSpPr>
            <a:spLocks noGrp="1"/>
          </p:cNvSpPr>
          <p:nvPr>
            <p:ph type="title"/>
          </p:nvPr>
        </p:nvSpPr>
        <p:spPr>
          <a:xfrm>
            <a:off x="1422400" y="469900"/>
            <a:ext cx="6858000" cy="7937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POR SU NIVEL DE EXIGENCIA</a:t>
            </a:r>
            <a:endParaRPr lang="en-US" sz="2800" spc="-1">
              <a:solidFill>
                <a:srgbClr val="000000"/>
              </a:solidFill>
            </a:endParaRPr>
          </a:p>
        </p:txBody>
      </p:sp>
      <p:sp>
        <p:nvSpPr>
          <p:cNvPr id="757" name="PlaceHolder 2">
            <a:extLst>
              <a:ext uri="{FF2B5EF4-FFF2-40B4-BE49-F238E27FC236}">
                <a16:creationId xmlns:a16="http://schemas.microsoft.com/office/drawing/2014/main" id="{CAFF7C30-26D6-6533-C662-C63717B5A318}"/>
              </a:ext>
            </a:extLst>
          </p:cNvPr>
          <p:cNvSpPr>
            <a:spLocks noGrp="1"/>
          </p:cNvSpPr>
          <p:nvPr>
            <p:ph/>
          </p:nvPr>
        </p:nvSpPr>
        <p:spPr>
          <a:xfrm>
            <a:off x="1079500" y="1800225"/>
            <a:ext cx="11158538" cy="5057775"/>
          </a:xfrm>
        </p:spPr>
        <p:txBody>
          <a:bodyPr anchor="t">
            <a:normAutofit/>
          </a:bodyPr>
          <a:lstStyle/>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Mínimos</a:t>
            </a:r>
            <a:endParaRPr lang="en-US" sz="2800" spc="-1">
              <a:solidFill>
                <a:srgbClr val="000000"/>
              </a:solidFill>
            </a:endParaRPr>
          </a:p>
          <a:p>
            <a:pPr marL="432000" indent="-324000" algn="l" eaLnBrk="0" fontAlgn="auto" hangingPunct="0">
              <a:spcBef>
                <a:spcPts val="2829"/>
              </a:spcBef>
              <a:buClr>
                <a:srgbClr val="000000"/>
              </a:buClr>
              <a:buSzPct val="45000"/>
              <a:buFont typeface="Wingdings" charset="2"/>
              <a:buChar char=""/>
            </a:pPr>
            <a:endParaRPr lang="en-US" sz="2800" spc="-1">
              <a:solidFill>
                <a:srgbClr val="000000"/>
              </a:solidFill>
            </a:endParaRPr>
          </a:p>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Optativos</a:t>
            </a:r>
            <a:endParaRPr lang="en-US" sz="2800" spc="-1">
              <a:solidFill>
                <a:srgbClr val="000000"/>
              </a:solidFill>
            </a:endParaRPr>
          </a:p>
          <a:p>
            <a:pPr marL="432000" indent="-324000" algn="l" eaLnBrk="0" fontAlgn="auto" hangingPunct="0">
              <a:spcBef>
                <a:spcPts val="2829"/>
              </a:spcBef>
              <a:buClr>
                <a:srgbClr val="000000"/>
              </a:buClr>
              <a:buSzPct val="45000"/>
              <a:buFont typeface="Wingdings" charset="2"/>
              <a:buChar char=""/>
            </a:pPr>
            <a:endParaRPr lang="en-US" sz="2800" spc="-1">
              <a:solidFill>
                <a:srgbClr val="000000"/>
              </a:solidFill>
            </a:endParaRPr>
          </a:p>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De ampliación</a:t>
            </a:r>
            <a:endParaRPr lang="en-US" sz="2800" spc="-1">
              <a:solidFill>
                <a:srgbClr val="000000"/>
              </a:solidFill>
            </a:endParaRPr>
          </a:p>
        </p:txBody>
      </p:sp>
      <p:sp>
        <p:nvSpPr>
          <p:cNvPr id="758" name="PlaceHolder 3">
            <a:extLst>
              <a:ext uri="{FF2B5EF4-FFF2-40B4-BE49-F238E27FC236}">
                <a16:creationId xmlns:a16="http://schemas.microsoft.com/office/drawing/2014/main" id="{1B3454E4-5AF0-772B-F00D-B9243BB6EA1B}"/>
              </a:ext>
            </a:extLst>
          </p:cNvPr>
          <p:cNvSpPr>
            <a:spLocks noGrp="1"/>
          </p:cNvSpPr>
          <p:nvPr>
            <p:ph/>
          </p:nvPr>
        </p:nvSpPr>
        <p:spPr>
          <a:xfrm>
            <a:off x="1192213" y="6300788"/>
            <a:ext cx="2947987"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2: Objetivos</a:t>
            </a:r>
            <a:endParaRPr lang="en-US" sz="1200" spc="-1">
              <a:solidFill>
                <a:srgbClr val="000000"/>
              </a:solidFill>
            </a:endParaRPr>
          </a:p>
        </p:txBody>
      </p:sp>
      <p:pic>
        <p:nvPicPr>
          <p:cNvPr id="108549" name="Picture 4" descr="Gráficos vectoriales gratis de Smiley">
            <a:extLst>
              <a:ext uri="{FF2B5EF4-FFF2-40B4-BE49-F238E27FC236}">
                <a16:creationId xmlns:a16="http://schemas.microsoft.com/office/drawing/2014/main" id="{072E0C4C-61A5-BD41-3FD3-844B4588E3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4573588" y="1689100"/>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pic>
        <p:nvPicPr>
          <p:cNvPr id="108550" name="Picture 8" descr="Gráficos vectoriales gratis de Smiley">
            <a:extLst>
              <a:ext uri="{FF2B5EF4-FFF2-40B4-BE49-F238E27FC236}">
                <a16:creationId xmlns:a16="http://schemas.microsoft.com/office/drawing/2014/main" id="{5E74AF0D-F2B3-0326-0322-C5BD379C2A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588" y="3182938"/>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pic>
        <p:nvPicPr>
          <p:cNvPr id="108551" name="Picture 4" descr="Gráficos vectoriales gratis de Smiley">
            <a:extLst>
              <a:ext uri="{FF2B5EF4-FFF2-40B4-BE49-F238E27FC236}">
                <a16:creationId xmlns:a16="http://schemas.microsoft.com/office/drawing/2014/main" id="{6245CE36-4A10-E32D-64B2-171C5F7E89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4567238" y="4645025"/>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54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5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855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5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85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 name="PlaceHolder 1">
            <a:extLst>
              <a:ext uri="{FF2B5EF4-FFF2-40B4-BE49-F238E27FC236}">
                <a16:creationId xmlns:a16="http://schemas.microsoft.com/office/drawing/2014/main" id="{2F805752-C296-3E0E-83D7-279760E0E2D9}"/>
              </a:ext>
            </a:extLst>
          </p:cNvPr>
          <p:cNvSpPr>
            <a:spLocks noGrp="1"/>
          </p:cNvSpPr>
          <p:nvPr>
            <p:ph type="title"/>
          </p:nvPr>
        </p:nvSpPr>
        <p:spPr>
          <a:xfrm>
            <a:off x="1343025" y="436563"/>
            <a:ext cx="6858000" cy="7937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POR SU NIVEL DE TEMPORALIZACIÓN</a:t>
            </a:r>
            <a:endParaRPr lang="en-US" sz="2800" spc="-1">
              <a:solidFill>
                <a:srgbClr val="000000"/>
              </a:solidFill>
            </a:endParaRPr>
          </a:p>
        </p:txBody>
      </p:sp>
      <p:sp>
        <p:nvSpPr>
          <p:cNvPr id="757" name="PlaceHolder 2">
            <a:extLst>
              <a:ext uri="{FF2B5EF4-FFF2-40B4-BE49-F238E27FC236}">
                <a16:creationId xmlns:a16="http://schemas.microsoft.com/office/drawing/2014/main" id="{94481C24-282E-A238-DC01-0EC4C87B2491}"/>
              </a:ext>
            </a:extLst>
          </p:cNvPr>
          <p:cNvSpPr>
            <a:spLocks noGrp="1"/>
          </p:cNvSpPr>
          <p:nvPr>
            <p:ph/>
          </p:nvPr>
        </p:nvSpPr>
        <p:spPr>
          <a:xfrm>
            <a:off x="1079500" y="1800225"/>
            <a:ext cx="11158538" cy="5057775"/>
          </a:xfrm>
        </p:spPr>
        <p:txBody>
          <a:bodyPr anchor="t">
            <a:normAutofit/>
          </a:bodyPr>
          <a:lstStyle/>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A largo plazo</a:t>
            </a:r>
            <a:endParaRPr lang="en-US" sz="2800" spc="-1">
              <a:solidFill>
                <a:srgbClr val="000000"/>
              </a:solidFill>
            </a:endParaRPr>
          </a:p>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A medio plazo</a:t>
            </a:r>
            <a:endParaRPr lang="en-US" sz="2800" spc="-1">
              <a:solidFill>
                <a:srgbClr val="000000"/>
              </a:solidFill>
            </a:endParaRPr>
          </a:p>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A corto plazo</a:t>
            </a:r>
            <a:endParaRPr lang="en-US" sz="2800" spc="-1">
              <a:solidFill>
                <a:srgbClr val="000000"/>
              </a:solidFill>
            </a:endParaRPr>
          </a:p>
        </p:txBody>
      </p:sp>
      <p:sp>
        <p:nvSpPr>
          <p:cNvPr id="758" name="PlaceHolder 3">
            <a:extLst>
              <a:ext uri="{FF2B5EF4-FFF2-40B4-BE49-F238E27FC236}">
                <a16:creationId xmlns:a16="http://schemas.microsoft.com/office/drawing/2014/main" id="{0F7791D5-9170-9163-2573-578A52BD5B41}"/>
              </a:ext>
            </a:extLst>
          </p:cNvPr>
          <p:cNvSpPr>
            <a:spLocks noGrp="1"/>
          </p:cNvSpPr>
          <p:nvPr>
            <p:ph/>
          </p:nvPr>
        </p:nvSpPr>
        <p:spPr>
          <a:xfrm>
            <a:off x="1192213" y="6300788"/>
            <a:ext cx="2947987"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2: Objetivos</a:t>
            </a:r>
            <a:endParaRPr lang="en-US" sz="1200" spc="-1">
              <a:solidFill>
                <a:srgbClr val="000000"/>
              </a:solidFill>
            </a:endParaRPr>
          </a:p>
        </p:txBody>
      </p:sp>
      <p:pic>
        <p:nvPicPr>
          <p:cNvPr id="109573" name="Picture 4" descr="Gráficos vectoriales gratis de Activos del juego recopilados">
            <a:extLst>
              <a:ext uri="{FF2B5EF4-FFF2-40B4-BE49-F238E27FC236}">
                <a16:creationId xmlns:a16="http://schemas.microsoft.com/office/drawing/2014/main" id="{3DC4F621-0F09-F344-06B7-474DF44771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9875" y="3716338"/>
            <a:ext cx="1839913"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 name="PlaceHolder 1">
            <a:extLst>
              <a:ext uri="{FF2B5EF4-FFF2-40B4-BE49-F238E27FC236}">
                <a16:creationId xmlns:a16="http://schemas.microsoft.com/office/drawing/2014/main" id="{9C90C1CF-6FCF-DC95-9517-3EEC576930EF}"/>
              </a:ext>
            </a:extLst>
          </p:cNvPr>
          <p:cNvSpPr>
            <a:spLocks noGrp="1"/>
          </p:cNvSpPr>
          <p:nvPr>
            <p:ph type="title" idx="4294967295"/>
          </p:nvPr>
        </p:nvSpPr>
        <p:spPr>
          <a:xfrm>
            <a:off x="2519363" y="254000"/>
            <a:ext cx="8820150" cy="1141413"/>
          </a:xfrm>
        </p:spPr>
        <p:txBody>
          <a:bodyPr/>
          <a:lstStyle/>
          <a:p>
            <a:pPr algn="l" eaLnBrk="0" fontAlgn="auto" hangingPunct="0">
              <a:buSzTx/>
              <a:buFontTx/>
              <a:buNone/>
            </a:pPr>
            <a:r>
              <a:rPr lang="en-US" sz="4000" spc="-1">
                <a:ln w="9525" cap="flat" cmpd="sng" algn="ctr">
                  <a:noFill/>
                  <a:prstDash val="solid"/>
                  <a:round/>
                  <a:headEnd type="none" w="med" len="med"/>
                  <a:tailEnd type="none" w="med" len="med"/>
                </a:ln>
                <a:solidFill>
                  <a:srgbClr val="FFFFFF"/>
                </a:solidFill>
              </a:rPr>
              <a:t>3. FORMULACIÓN DE OBJETIVOS</a:t>
            </a:r>
            <a:endParaRPr lang="en-US" sz="4000" spc="-1">
              <a:solidFill>
                <a:srgbClr val="000000"/>
              </a:solidFill>
            </a:endParaRPr>
          </a:p>
        </p:txBody>
      </p:sp>
      <p:sp>
        <p:nvSpPr>
          <p:cNvPr id="761" name="PlaceHolder 2">
            <a:extLst>
              <a:ext uri="{FF2B5EF4-FFF2-40B4-BE49-F238E27FC236}">
                <a16:creationId xmlns:a16="http://schemas.microsoft.com/office/drawing/2014/main" id="{06B5CEBD-0C28-45D5-DBD7-3FA4B8B1FEF0}"/>
              </a:ext>
            </a:extLst>
          </p:cNvPr>
          <p:cNvSpPr>
            <a:spLocks noGrp="1"/>
          </p:cNvSpPr>
          <p:nvPr>
            <p:ph idx="4294967295"/>
          </p:nvPr>
        </p:nvSpPr>
        <p:spPr>
          <a:xfrm>
            <a:off x="341313" y="2109788"/>
            <a:ext cx="1687512" cy="369887"/>
          </a:xfrm>
        </p:spPr>
        <p:txBody>
          <a:bodyPr tIns="0" rIns="0" bIns="0" anchor="b"/>
          <a:lstStyle/>
          <a:p>
            <a:pPr marL="0" indent="-324000"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2: Objetivos</a:t>
            </a:r>
            <a:endParaRPr lang="en-US" sz="1200" spc="-1">
              <a:solidFill>
                <a:srgbClr val="000000"/>
              </a:solidFill>
            </a:endParaRPr>
          </a:p>
        </p:txBody>
      </p:sp>
      <p:pic>
        <p:nvPicPr>
          <p:cNvPr id="110596" name="Picture 2" descr="Gráficos vectoriales gratis de Nota">
            <a:extLst>
              <a:ext uri="{FF2B5EF4-FFF2-40B4-BE49-F238E27FC236}">
                <a16:creationId xmlns:a16="http://schemas.microsoft.com/office/drawing/2014/main" id="{2891E534-8B2F-0F77-7B5C-4BBFBC7A40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4338" y="2565400"/>
            <a:ext cx="4705350" cy="390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pic>
        <p:nvPicPr>
          <p:cNvPr id="110597" name="Picture 4" descr="Gráficos vectoriales gratis de Pluma de bola">
            <a:extLst>
              <a:ext uri="{FF2B5EF4-FFF2-40B4-BE49-F238E27FC236}">
                <a16:creationId xmlns:a16="http://schemas.microsoft.com/office/drawing/2014/main" id="{6B3AE03F-CEED-0099-D665-70B418B8D6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0" y="3419475"/>
            <a:ext cx="14986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 name="PlaceHolder 1">
            <a:extLst>
              <a:ext uri="{FF2B5EF4-FFF2-40B4-BE49-F238E27FC236}">
                <a16:creationId xmlns:a16="http://schemas.microsoft.com/office/drawing/2014/main" id="{A33B40F4-BD2A-230E-CB78-CD49CB786582}"/>
              </a:ext>
            </a:extLst>
          </p:cNvPr>
          <p:cNvSpPr>
            <a:spLocks noGrp="1"/>
          </p:cNvSpPr>
          <p:nvPr>
            <p:ph type="title"/>
          </p:nvPr>
        </p:nvSpPr>
        <p:spPr>
          <a:xfrm>
            <a:off x="1408113" y="585788"/>
            <a:ext cx="9569450" cy="793750"/>
          </a:xfrm>
        </p:spPr>
        <p:txBody>
          <a:bodyPr/>
          <a:lstStyle/>
          <a:p>
            <a:pPr algn="l" eaLnBrk="0" fontAlgn="auto" hangingPunct="0">
              <a:buSzTx/>
              <a:buFontTx/>
              <a:buNone/>
            </a:pPr>
            <a:r>
              <a:rPr lang="es-ES" sz="2800" b="1" u="sng" spc="-1">
                <a:ln w="9525" cap="flat" cmpd="sng" algn="ctr">
                  <a:noFill/>
                  <a:prstDash val="solid"/>
                  <a:round/>
                  <a:headEnd type="none" w="med" len="med"/>
                  <a:tailEnd type="none" w="med" len="med"/>
                </a:ln>
                <a:solidFill>
                  <a:srgbClr val="000000"/>
                </a:solidFill>
              </a:rPr>
              <a:t>CONSIDERACIONES DE FORMULACIÓN DE OBJETIVOS DIDÁCTICOS</a:t>
            </a:r>
            <a:endParaRPr lang="en-US" sz="2800" b="1" u="sng" spc="-1">
              <a:solidFill>
                <a:srgbClr val="000000"/>
              </a:solidFill>
            </a:endParaRPr>
          </a:p>
        </p:txBody>
      </p:sp>
      <p:sp>
        <p:nvSpPr>
          <p:cNvPr id="764" name="PlaceHolder 2">
            <a:extLst>
              <a:ext uri="{FF2B5EF4-FFF2-40B4-BE49-F238E27FC236}">
                <a16:creationId xmlns:a16="http://schemas.microsoft.com/office/drawing/2014/main" id="{6F181E6B-C8A2-802B-2280-0D55150D2B4F}"/>
              </a:ext>
            </a:extLst>
          </p:cNvPr>
          <p:cNvSpPr>
            <a:spLocks noGrp="1"/>
          </p:cNvSpPr>
          <p:nvPr>
            <p:ph/>
          </p:nvPr>
        </p:nvSpPr>
        <p:spPr>
          <a:xfrm>
            <a:off x="1289050" y="2249488"/>
            <a:ext cx="11158538" cy="5057775"/>
          </a:xfrm>
        </p:spPr>
        <p:txBody>
          <a:bodyPr anchor="t">
            <a:normAutofit/>
          </a:bodyPr>
          <a:lstStyle/>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Coherencia con el nivel de concreción</a:t>
            </a:r>
            <a:endParaRPr lang="en-US" sz="2800" spc="-1">
              <a:solidFill>
                <a:srgbClr val="000000"/>
              </a:solidFill>
            </a:endParaRPr>
          </a:p>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Explícitos</a:t>
            </a:r>
            <a:endParaRPr lang="en-US" sz="2800" spc="-1">
              <a:solidFill>
                <a:srgbClr val="000000"/>
              </a:solidFill>
            </a:endParaRPr>
          </a:p>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En infinitivo</a:t>
            </a:r>
            <a:endParaRPr lang="en-US" sz="2800" spc="-1">
              <a:solidFill>
                <a:srgbClr val="000000"/>
              </a:solidFill>
            </a:endParaRPr>
          </a:p>
        </p:txBody>
      </p:sp>
      <p:sp>
        <p:nvSpPr>
          <p:cNvPr id="765" name="PlaceHolder 3">
            <a:extLst>
              <a:ext uri="{FF2B5EF4-FFF2-40B4-BE49-F238E27FC236}">
                <a16:creationId xmlns:a16="http://schemas.microsoft.com/office/drawing/2014/main" id="{2EFC2E3D-4F30-A1EF-55A2-9D65F18E06AE}"/>
              </a:ext>
            </a:extLst>
          </p:cNvPr>
          <p:cNvSpPr>
            <a:spLocks noGrp="1"/>
          </p:cNvSpPr>
          <p:nvPr>
            <p:ph/>
          </p:nvPr>
        </p:nvSpPr>
        <p:spPr>
          <a:xfrm>
            <a:off x="1192213" y="6300788"/>
            <a:ext cx="2947987"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2: Objetivos</a:t>
            </a:r>
            <a:endParaRPr lang="en-US" sz="1200" spc="-1">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6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PlaceHolder 1">
            <a:extLst>
              <a:ext uri="{FF2B5EF4-FFF2-40B4-BE49-F238E27FC236}">
                <a16:creationId xmlns:a16="http://schemas.microsoft.com/office/drawing/2014/main" id="{00D452DF-6381-C052-42CA-76CC8A9D4953}"/>
              </a:ext>
            </a:extLst>
          </p:cNvPr>
          <p:cNvSpPr>
            <a:spLocks noGrp="1"/>
          </p:cNvSpPr>
          <p:nvPr>
            <p:ph type="title" idx="4294967295"/>
          </p:nvPr>
        </p:nvSpPr>
        <p:spPr>
          <a:xfrm>
            <a:off x="2820988" y="549275"/>
            <a:ext cx="7259637" cy="1141413"/>
          </a:xfrm>
        </p:spPr>
        <p:txBody>
          <a:bodyPr/>
          <a:lstStyle/>
          <a:p>
            <a:pPr algn="l" eaLnBrk="0" fontAlgn="auto" hangingPunct="0">
              <a:buSzTx/>
              <a:buFontTx/>
              <a:buNone/>
            </a:pPr>
            <a:r>
              <a:rPr lang="en-US" sz="4000" spc="-1">
                <a:ln w="9525" cap="flat" cmpd="sng" algn="ctr">
                  <a:noFill/>
                  <a:prstDash val="solid"/>
                  <a:round/>
                  <a:headEnd type="none" w="med" len="med"/>
                  <a:tailEnd type="none" w="med" len="med"/>
                </a:ln>
                <a:solidFill>
                  <a:srgbClr val="FFFFFF"/>
                </a:solidFill>
              </a:rPr>
              <a:t>1. CONCEPTOS GENERALES</a:t>
            </a:r>
            <a:endParaRPr lang="en-US" sz="4000" spc="-1">
              <a:solidFill>
                <a:srgbClr val="000000"/>
              </a:solidFill>
            </a:endParaRPr>
          </a:p>
        </p:txBody>
      </p:sp>
      <p:sp>
        <p:nvSpPr>
          <p:cNvPr id="734" name="PlaceHolder 2">
            <a:extLst>
              <a:ext uri="{FF2B5EF4-FFF2-40B4-BE49-F238E27FC236}">
                <a16:creationId xmlns:a16="http://schemas.microsoft.com/office/drawing/2014/main" id="{A509A9A1-2EDE-CAB9-3336-A287435EE937}"/>
              </a:ext>
            </a:extLst>
          </p:cNvPr>
          <p:cNvSpPr>
            <a:spLocks noGrp="1"/>
          </p:cNvSpPr>
          <p:nvPr>
            <p:ph idx="4294967295"/>
          </p:nvPr>
        </p:nvSpPr>
        <p:spPr>
          <a:xfrm>
            <a:off x="341313" y="2109788"/>
            <a:ext cx="1687512" cy="369887"/>
          </a:xfrm>
        </p:spPr>
        <p:txBody>
          <a:bodyPr tIns="0" rIns="0" bIns="0" anchor="b"/>
          <a:lstStyle/>
          <a:p>
            <a:pPr marL="0" indent="-324000"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1: Introducción a la Educación Física</a:t>
            </a:r>
            <a:endParaRPr lang="en-US" sz="1200" spc="-1">
              <a:solidFill>
                <a:srgbClr val="000000"/>
              </a:solidFill>
            </a:endParaRPr>
          </a:p>
        </p:txBody>
      </p:sp>
      <p:pic>
        <p:nvPicPr>
          <p:cNvPr id="84996" name="Picture 4" descr="Gráficos vectoriales gratis de Brillante">
            <a:extLst>
              <a:ext uri="{FF2B5EF4-FFF2-40B4-BE49-F238E27FC236}">
                <a16:creationId xmlns:a16="http://schemas.microsoft.com/office/drawing/2014/main" id="{439DB013-A60D-8BE2-11F5-BC38370454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8363" y="3243263"/>
            <a:ext cx="4959350" cy="330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 name="PlaceHolder 1">
            <a:extLst>
              <a:ext uri="{FF2B5EF4-FFF2-40B4-BE49-F238E27FC236}">
                <a16:creationId xmlns:a16="http://schemas.microsoft.com/office/drawing/2014/main" id="{6EB88C2D-FF1B-C9B0-F621-538014B3A539}"/>
              </a:ext>
            </a:extLst>
          </p:cNvPr>
          <p:cNvSpPr>
            <a:spLocks noGrp="1"/>
          </p:cNvSpPr>
          <p:nvPr>
            <p:ph idx="4294967295"/>
          </p:nvPr>
        </p:nvSpPr>
        <p:spPr>
          <a:xfrm>
            <a:off x="1466850" y="561975"/>
            <a:ext cx="7867650" cy="733425"/>
          </a:xfrm>
        </p:spPr>
        <p:txBody>
          <a:bodyPr>
            <a:noAutofit/>
          </a:bodyPr>
          <a:lstStyle/>
          <a:p>
            <a:pPr marL="0" indent="0" algn="ctr" eaLnBrk="0" fontAlgn="auto" hangingPunct="0">
              <a:spcBef>
                <a:spcPts val="601"/>
              </a:spcBef>
              <a:buSzTx/>
              <a:buFontTx/>
              <a:buNone/>
              <a:tabLst>
                <a:tab pos="0" algn="l"/>
              </a:tabLst>
            </a:pPr>
            <a:r>
              <a:rPr lang="es-ES" b="1" spc="-1">
                <a:ln w="9525" cap="flat" cmpd="sng" algn="ctr">
                  <a:noFill/>
                  <a:prstDash val="solid"/>
                  <a:round/>
                  <a:headEnd type="none" w="med" len="med"/>
                  <a:tailEnd type="none" w="med" len="med"/>
                </a:ln>
                <a:solidFill>
                  <a:srgbClr val="FFFFFF"/>
                </a:solidFill>
              </a:rPr>
              <a:t>¡MUCHAS GRACIAS!</a:t>
            </a:r>
            <a:endParaRPr lang="en-US" spc="-1">
              <a:solidFill>
                <a:srgbClr val="000000"/>
              </a:solidFill>
            </a:endParaRPr>
          </a:p>
        </p:txBody>
      </p:sp>
      <p:pic>
        <p:nvPicPr>
          <p:cNvPr id="112643" name="Picture 2" descr="Gráficos vectoriales gratis de Signo de interrogación">
            <a:extLst>
              <a:ext uri="{FF2B5EF4-FFF2-40B4-BE49-F238E27FC236}">
                <a16:creationId xmlns:a16="http://schemas.microsoft.com/office/drawing/2014/main" id="{383D7FBF-633E-9AB9-858A-E79D171A1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2838" y="1963738"/>
            <a:ext cx="3487737"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Foto gratis figura feliz jugando con sus compañeros de trabajo">
            <a:extLst>
              <a:ext uri="{FF2B5EF4-FFF2-40B4-BE49-F238E27FC236}">
                <a16:creationId xmlns:a16="http://schemas.microsoft.com/office/drawing/2014/main" id="{98DCA5AB-25C8-451E-EFA2-5801C44312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4850" y="2609850"/>
            <a:ext cx="640715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724" name="PlaceHolder 1">
            <a:extLst>
              <a:ext uri="{FF2B5EF4-FFF2-40B4-BE49-F238E27FC236}">
                <a16:creationId xmlns:a16="http://schemas.microsoft.com/office/drawing/2014/main" id="{DFD3C2D9-5D54-A480-C182-8389E68C28DC}"/>
              </a:ext>
            </a:extLst>
          </p:cNvPr>
          <p:cNvSpPr>
            <a:spLocks noGrp="1"/>
          </p:cNvSpPr>
          <p:nvPr>
            <p:ph type="title"/>
          </p:nvPr>
        </p:nvSpPr>
        <p:spPr>
          <a:xfrm>
            <a:off x="2727325" y="69850"/>
            <a:ext cx="7078663" cy="1141413"/>
          </a:xfrm>
        </p:spPr>
        <p:txBody>
          <a:bodyPr anchor="b"/>
          <a:lstStyle/>
          <a:p>
            <a:pPr algn="l" eaLnBrk="0" fontAlgn="auto" hangingPunct="0">
              <a:buSzTx/>
              <a:buFontTx/>
              <a:buNone/>
            </a:pPr>
            <a:r>
              <a:rPr lang="en-US" sz="4000" spc="-1">
                <a:ln w="9525" cap="flat" cmpd="sng" algn="ctr">
                  <a:noFill/>
                  <a:prstDash val="solid"/>
                  <a:round/>
                  <a:headEnd type="none" w="med" len="med"/>
                  <a:tailEnd type="none" w="med" len="med"/>
                </a:ln>
                <a:solidFill>
                  <a:srgbClr val="000000"/>
                </a:solidFill>
              </a:rPr>
              <a:t>TEMA 3: CONTENIDOS</a:t>
            </a:r>
          </a:p>
        </p:txBody>
      </p:sp>
      <p:sp>
        <p:nvSpPr>
          <p:cNvPr id="725" name="PlaceHolder 2">
            <a:extLst>
              <a:ext uri="{FF2B5EF4-FFF2-40B4-BE49-F238E27FC236}">
                <a16:creationId xmlns:a16="http://schemas.microsoft.com/office/drawing/2014/main" id="{B42EB37F-5378-E7D5-C351-7D8B21EF46E3}"/>
              </a:ext>
            </a:extLst>
          </p:cNvPr>
          <p:cNvSpPr>
            <a:spLocks noGrp="1"/>
          </p:cNvSpPr>
          <p:nvPr>
            <p:ph type="subTitle" idx="1"/>
          </p:nvPr>
        </p:nvSpPr>
        <p:spPr>
          <a:xfrm>
            <a:off x="2700338" y="1985963"/>
            <a:ext cx="4919662" cy="323850"/>
          </a:xfrm>
        </p:spPr>
        <p:txBody>
          <a:bodyPr/>
          <a:lstStyle/>
          <a:p>
            <a:pPr marL="0" indent="0" algn="ctr">
              <a:spcBef>
                <a:spcPts val="600"/>
              </a:spcBef>
              <a:buSzTx/>
              <a:buFontTx/>
              <a:buNone/>
              <a:tabLst>
                <a:tab pos="0" algn="l"/>
              </a:tabLst>
            </a:pPr>
            <a:r>
              <a:rPr lang="es-ES" altLang="es-ES" sz="1800">
                <a:solidFill>
                  <a:srgbClr val="000000"/>
                </a:solidFill>
              </a:rPr>
              <a:t>Asignatura: Introducción a la Educación Física</a:t>
            </a:r>
            <a:endParaRPr lang="es-ES" altLang="es-ES" sz="1800"/>
          </a:p>
        </p:txBody>
      </p:sp>
      <p:sp>
        <p:nvSpPr>
          <p:cNvPr id="726" name="PlaceHolder 3">
            <a:extLst>
              <a:ext uri="{FF2B5EF4-FFF2-40B4-BE49-F238E27FC236}">
                <a16:creationId xmlns:a16="http://schemas.microsoft.com/office/drawing/2014/main" id="{2A097C3A-17BA-18C9-B0DA-F70317742D36}"/>
              </a:ext>
            </a:extLst>
          </p:cNvPr>
          <p:cNvSpPr>
            <a:spLocks noGrp="1"/>
          </p:cNvSpPr>
          <p:nvPr>
            <p:ph/>
          </p:nvPr>
        </p:nvSpPr>
        <p:spPr>
          <a:xfrm>
            <a:off x="2722563" y="2555875"/>
            <a:ext cx="4657725" cy="323850"/>
          </a:xfrm>
        </p:spPr>
        <p:txBody>
          <a:bodyPr/>
          <a:lstStyle/>
          <a:p>
            <a:pPr indent="-324000" algn="l" eaLnBrk="0" fontAlgn="auto" hangingPunct="0">
              <a:spcBef>
                <a:spcPts val="601"/>
              </a:spcBef>
              <a:buSzTx/>
              <a:buFontTx/>
              <a:buNone/>
              <a:tabLst>
                <a:tab pos="0" algn="l"/>
              </a:tabLst>
            </a:pPr>
            <a:r>
              <a:rPr lang="es-ES" sz="1800" spc="-1">
                <a:ln w="9525" cap="flat" cmpd="sng" algn="ctr">
                  <a:noFill/>
                  <a:prstDash val="solid"/>
                  <a:round/>
                  <a:headEnd type="none" w="med" len="med"/>
                  <a:tailEnd type="none" w="med" len="med"/>
                </a:ln>
                <a:solidFill>
                  <a:srgbClr val="CB0017"/>
                </a:solidFill>
              </a:rPr>
              <a:t>Titulación: Grado en Educación Primaria con Mención en Educación Física.</a:t>
            </a:r>
            <a:endParaRPr lang="en-US" sz="1800" spc="-1">
              <a:solidFill>
                <a:srgbClr val="000000"/>
              </a:solidFill>
            </a:endParaRPr>
          </a:p>
        </p:txBody>
      </p:sp>
      <p:sp>
        <p:nvSpPr>
          <p:cNvPr id="2" name="CuadroTexto 1">
            <a:extLst>
              <a:ext uri="{FF2B5EF4-FFF2-40B4-BE49-F238E27FC236}">
                <a16:creationId xmlns:a16="http://schemas.microsoft.com/office/drawing/2014/main" id="{7987F21E-E07F-A52C-1BEE-F318660CB7B3}"/>
              </a:ext>
            </a:extLst>
          </p:cNvPr>
          <p:cNvSpPr txBox="1"/>
          <p:nvPr/>
        </p:nvSpPr>
        <p:spPr>
          <a:xfrm>
            <a:off x="2725738" y="5360988"/>
            <a:ext cx="3836987" cy="1016000"/>
          </a:xfrm>
          <a:prstGeom prst="rect">
            <a:avLst/>
          </a:prstGeom>
          <a:noFill/>
          <a:ln w="9525" cap="flat" cmpd="sng" algn="ctr">
            <a:noFill/>
            <a:prstDash val="solid"/>
            <a:round/>
            <a:headEnd type="none" w="med" len="med"/>
            <a:tailEnd type="none" w="med" len="med"/>
          </a:ln>
        </p:spPr>
        <p:txBody>
          <a:bodyP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r>
              <a:rPr lang="es-ES" sz="1000">
                <a:ln w="9525" cap="flat" cmpd="sng" algn="ctr">
                  <a:noFill/>
                  <a:prstDash val="solid"/>
                  <a:round/>
                  <a:headEnd type="none" w="med" len="med"/>
                  <a:tailEnd type="none" w="med" len="med"/>
                </a:ln>
                <a:solidFill>
                  <a:srgbClr val="000000"/>
                </a:solidFill>
                <a:latin typeface="Times New Roman"/>
                <a:cs typeface="Segoe UI"/>
              </a:rPr>
              <a:t>©2022 José Manuel Delfa de la Morena, Juan José Mijarra Murillo,  </a:t>
            </a:r>
          </a:p>
          <a:p>
            <a:pPr fontAlgn="auto"/>
            <a:r>
              <a:rPr lang="es-ES" sz="1000">
                <a:ln w="9525" cap="flat" cmpd="sng" algn="ctr">
                  <a:noFill/>
                  <a:prstDash val="solid"/>
                  <a:round/>
                  <a:headEnd type="none" w="med" len="med"/>
                  <a:tailEnd type="none" w="med" len="med"/>
                </a:ln>
                <a:solidFill>
                  <a:srgbClr val="000000"/>
                </a:solidFill>
                <a:latin typeface="Times New Roman"/>
                <a:cs typeface="Segoe UI"/>
              </a:rPr>
              <a:t>Nuria Romero Parra y Elena María Cáceres López De Andújar  </a:t>
            </a:r>
          </a:p>
          <a:p>
            <a:pPr fontAlgn="auto"/>
            <a:r>
              <a:rPr lang="es-ES" sz="1000">
                <a:ln w="9525" cap="flat" cmpd="sng" algn="ctr">
                  <a:noFill/>
                  <a:prstDash val="solid"/>
                  <a:round/>
                  <a:headEnd type="none" w="med" len="med"/>
                  <a:tailEnd type="none" w="med" len="med"/>
                </a:ln>
                <a:solidFill>
                  <a:srgbClr val="000000"/>
                </a:solidFill>
                <a:latin typeface="Times New Roman"/>
                <a:cs typeface="Segoe UI"/>
              </a:rPr>
              <a:t>Algunos derechos reservados  </a:t>
            </a:r>
          </a:p>
          <a:p>
            <a:pPr fontAlgn="auto"/>
            <a:r>
              <a:rPr lang="es-ES" sz="1000">
                <a:ln w="9525" cap="flat" cmpd="sng" algn="ctr">
                  <a:noFill/>
                  <a:prstDash val="solid"/>
                  <a:round/>
                  <a:headEnd type="none" w="med" len="med"/>
                  <a:tailEnd type="none" w="med" len="med"/>
                </a:ln>
                <a:solidFill>
                  <a:srgbClr val="000000"/>
                </a:solidFill>
                <a:latin typeface="Times New Roman"/>
                <a:cs typeface="Segoe UI"/>
              </a:rPr>
              <a:t>Este documento se distribuye bajo la licencia  </a:t>
            </a:r>
          </a:p>
          <a:p>
            <a:pPr fontAlgn="auto"/>
            <a:r>
              <a:rPr lang="es-ES" sz="1000">
                <a:ln w="9525" cap="flat" cmpd="sng" algn="ctr">
                  <a:noFill/>
                  <a:prstDash val="solid"/>
                  <a:round/>
                  <a:headEnd type="none" w="med" len="med"/>
                  <a:tailEnd type="none" w="med" len="med"/>
                </a:ln>
                <a:solidFill>
                  <a:srgbClr val="000000"/>
                </a:solidFill>
                <a:latin typeface="Times New Roman"/>
                <a:cs typeface="Segoe UI"/>
              </a:rPr>
              <a:t>“Atribución-CompartirIgual 4.0 Internacional” de Creative Commons,  </a:t>
            </a:r>
          </a:p>
          <a:p>
            <a:pPr fontAlgn="auto"/>
            <a:r>
              <a:rPr lang="es-ES" sz="1000">
                <a:ln w="9525" cap="flat" cmpd="sng" algn="ctr">
                  <a:noFill/>
                  <a:prstDash val="solid"/>
                  <a:round/>
                  <a:headEnd type="none" w="med" len="med"/>
                  <a:tailEnd type="none" w="med" len="med"/>
                </a:ln>
                <a:solidFill>
                  <a:srgbClr val="000000"/>
                </a:solidFill>
                <a:latin typeface="Times New Roman"/>
                <a:cs typeface="Segoe UI"/>
              </a:rPr>
              <a:t>disponible en </a:t>
            </a:r>
            <a:r>
              <a:rPr lang="es-ES" sz="1000">
                <a:ln w="9525" cap="flat" cmpd="sng" algn="ctr">
                  <a:noFill/>
                  <a:prstDash val="solid"/>
                  <a:round/>
                  <a:headEnd type="none" w="med" len="med"/>
                  <a:tailEnd type="none" w="med" len="med"/>
                </a:ln>
                <a:solidFill>
                  <a:srgbClr val="0000FF"/>
                </a:solidFill>
                <a:latin typeface="Times New Roman"/>
                <a:cs typeface="Segoe UI"/>
                <a:hlinkClick r:id="rId3"/>
              </a:rPr>
              <a:t>https://creativecommons.org/licenses/by-sa/4.0/deed.es</a:t>
            </a:r>
            <a:r>
              <a:rPr lang="es-ES" sz="1000">
                <a:ln w="9525" cap="flat" cmpd="sng" algn="ctr">
                  <a:noFill/>
                  <a:prstDash val="solid"/>
                  <a:round/>
                  <a:headEnd type="none" w="med" len="med"/>
                  <a:tailEnd type="none" w="med" len="med"/>
                </a:ln>
                <a:solidFill>
                  <a:srgbClr val="000000"/>
                </a:solidFill>
                <a:latin typeface="Times New Roman"/>
                <a:cs typeface="Segoe UI"/>
              </a:rPr>
              <a:t> </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 name="PlaceHolder 1">
            <a:extLst>
              <a:ext uri="{FF2B5EF4-FFF2-40B4-BE49-F238E27FC236}">
                <a16:creationId xmlns:a16="http://schemas.microsoft.com/office/drawing/2014/main" id="{25CBAA87-9A41-3AA5-F2B9-230EA4F8F869}"/>
              </a:ext>
            </a:extLst>
          </p:cNvPr>
          <p:cNvSpPr>
            <a:spLocks noGrp="1"/>
          </p:cNvSpPr>
          <p:nvPr>
            <p:ph type="title"/>
          </p:nvPr>
        </p:nvSpPr>
        <p:spPr>
          <a:xfrm>
            <a:off x="2820988" y="549275"/>
            <a:ext cx="4657725" cy="1141413"/>
          </a:xfrm>
        </p:spPr>
        <p:txBody>
          <a:bodyPr anchor="b"/>
          <a:lstStyle/>
          <a:p>
            <a:pPr algn="l" eaLnBrk="0" fontAlgn="auto" hangingPunct="0">
              <a:buSzTx/>
              <a:buFontTx/>
              <a:buNone/>
            </a:pPr>
            <a:r>
              <a:rPr lang="en-US" sz="4000" spc="-1">
                <a:ln w="9525" cap="flat" cmpd="sng" algn="ctr">
                  <a:noFill/>
                  <a:prstDash val="solid"/>
                  <a:round/>
                  <a:headEnd type="none" w="med" len="med"/>
                  <a:tailEnd type="none" w="med" len="med"/>
                </a:ln>
                <a:solidFill>
                  <a:srgbClr val="000000"/>
                </a:solidFill>
              </a:rPr>
              <a:t>ÍNDICE</a:t>
            </a:r>
          </a:p>
        </p:txBody>
      </p:sp>
      <p:sp>
        <p:nvSpPr>
          <p:cNvPr id="729" name="PlaceHolder 2">
            <a:extLst>
              <a:ext uri="{FF2B5EF4-FFF2-40B4-BE49-F238E27FC236}">
                <a16:creationId xmlns:a16="http://schemas.microsoft.com/office/drawing/2014/main" id="{B0B77FED-9450-415F-CAD2-1BAFE1A1425C}"/>
              </a:ext>
            </a:extLst>
          </p:cNvPr>
          <p:cNvSpPr>
            <a:spLocks noGrp="1"/>
          </p:cNvSpPr>
          <p:nvPr>
            <p:ph/>
          </p:nvPr>
        </p:nvSpPr>
        <p:spPr>
          <a:xfrm>
            <a:off x="2449513" y="3076575"/>
            <a:ext cx="8874125" cy="1835150"/>
          </a:xfrm>
        </p:spPr>
        <p:txBody>
          <a:bodyPr anchor="b"/>
          <a:lstStyle/>
          <a:p>
            <a:pPr marL="432000" indent="-324000" algn="l" eaLnBrk="0" fontAlgn="auto" hangingPunct="0">
              <a:spcBef>
                <a:spcPts val="2203"/>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Conceptos generales</a:t>
            </a:r>
            <a:endParaRPr lang="en-US" sz="2800" spc="-1">
              <a:solidFill>
                <a:srgbClr val="000000"/>
              </a:solidFill>
            </a:endParaRPr>
          </a:p>
          <a:p>
            <a:pPr marL="432000" indent="-324000" algn="l" eaLnBrk="0" fontAlgn="auto" hangingPunct="0">
              <a:spcBef>
                <a:spcPts val="2203"/>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Bloque de contenidos </a:t>
            </a:r>
          </a:p>
        </p:txBody>
      </p:sp>
      <p:sp>
        <p:nvSpPr>
          <p:cNvPr id="731" name="PlaceHolder 3">
            <a:extLst>
              <a:ext uri="{FF2B5EF4-FFF2-40B4-BE49-F238E27FC236}">
                <a16:creationId xmlns:a16="http://schemas.microsoft.com/office/drawing/2014/main" id="{FAED7C91-92C2-377F-B43F-822A76FCD2FF}"/>
              </a:ext>
            </a:extLst>
          </p:cNvPr>
          <p:cNvSpPr>
            <a:spLocks noGrp="1"/>
          </p:cNvSpPr>
          <p:nvPr>
            <p:ph/>
          </p:nvPr>
        </p:nvSpPr>
        <p:spPr>
          <a:xfrm>
            <a:off x="322263" y="2112963"/>
            <a:ext cx="1687512"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3: Contenidos</a:t>
            </a:r>
            <a:endParaRPr lang="en-US" sz="1200" spc="-1">
              <a:solidFill>
                <a:srgbClr val="000000"/>
              </a:solidFill>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PlaceHolder 1">
            <a:extLst>
              <a:ext uri="{FF2B5EF4-FFF2-40B4-BE49-F238E27FC236}">
                <a16:creationId xmlns:a16="http://schemas.microsoft.com/office/drawing/2014/main" id="{C3711809-20DA-6B03-5865-12F71F043825}"/>
              </a:ext>
            </a:extLst>
          </p:cNvPr>
          <p:cNvSpPr>
            <a:spLocks noGrp="1"/>
          </p:cNvSpPr>
          <p:nvPr>
            <p:ph type="title" idx="4294967295"/>
          </p:nvPr>
        </p:nvSpPr>
        <p:spPr>
          <a:xfrm>
            <a:off x="2820988" y="549275"/>
            <a:ext cx="7259637" cy="1141413"/>
          </a:xfrm>
        </p:spPr>
        <p:txBody>
          <a:bodyPr/>
          <a:lstStyle/>
          <a:p>
            <a:pPr algn="l" eaLnBrk="0" fontAlgn="auto" hangingPunct="0">
              <a:buSzTx/>
              <a:buFontTx/>
              <a:buNone/>
            </a:pPr>
            <a:r>
              <a:rPr lang="en-US" sz="4000" spc="-1">
                <a:ln w="9525" cap="flat" cmpd="sng" algn="ctr">
                  <a:noFill/>
                  <a:prstDash val="solid"/>
                  <a:round/>
                  <a:headEnd type="none" w="med" len="med"/>
                  <a:tailEnd type="none" w="med" len="med"/>
                </a:ln>
                <a:solidFill>
                  <a:srgbClr val="FFFFFF"/>
                </a:solidFill>
              </a:rPr>
              <a:t>1. CONCEPTOS GENERALES</a:t>
            </a:r>
            <a:endParaRPr lang="en-US" sz="4000" spc="-1">
              <a:solidFill>
                <a:srgbClr val="000000"/>
              </a:solidFill>
            </a:endParaRPr>
          </a:p>
        </p:txBody>
      </p:sp>
      <p:sp>
        <p:nvSpPr>
          <p:cNvPr id="734" name="PlaceHolder 2">
            <a:extLst>
              <a:ext uri="{FF2B5EF4-FFF2-40B4-BE49-F238E27FC236}">
                <a16:creationId xmlns:a16="http://schemas.microsoft.com/office/drawing/2014/main" id="{730254CB-2BAB-09BA-9E3D-FBC03D3431F0}"/>
              </a:ext>
            </a:extLst>
          </p:cNvPr>
          <p:cNvSpPr>
            <a:spLocks noGrp="1"/>
          </p:cNvSpPr>
          <p:nvPr>
            <p:ph idx="4294967295"/>
          </p:nvPr>
        </p:nvSpPr>
        <p:spPr>
          <a:xfrm>
            <a:off x="341313" y="2109788"/>
            <a:ext cx="1687512" cy="369887"/>
          </a:xfrm>
        </p:spPr>
        <p:txBody>
          <a:bodyPr tIns="0" rIns="0" bIns="0" anchor="b"/>
          <a:lstStyle/>
          <a:p>
            <a:pPr marL="0" indent="-324000"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3: Contenidos</a:t>
            </a:r>
            <a:endParaRPr lang="en-US" sz="1200" spc="-1">
              <a:solidFill>
                <a:srgbClr val="000000"/>
              </a:solidFill>
            </a:endParaRPr>
          </a:p>
        </p:txBody>
      </p:sp>
      <p:pic>
        <p:nvPicPr>
          <p:cNvPr id="115716" name="Picture 4" descr="Gráficos vectoriales gratis de Brillante">
            <a:extLst>
              <a:ext uri="{FF2B5EF4-FFF2-40B4-BE49-F238E27FC236}">
                <a16:creationId xmlns:a16="http://schemas.microsoft.com/office/drawing/2014/main" id="{D74BEAA3-850A-5FB0-49B7-BED17DFF8F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8363" y="3243263"/>
            <a:ext cx="4959350" cy="330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a:extLst>
              <a:ext uri="{FF2B5EF4-FFF2-40B4-BE49-F238E27FC236}">
                <a16:creationId xmlns:a16="http://schemas.microsoft.com/office/drawing/2014/main" id="{A9335044-AFE6-111A-0E34-24B2C3627908}"/>
              </a:ext>
            </a:extLst>
          </p:cNvPr>
          <p:cNvSpPr>
            <a:spLocks noGrp="1"/>
          </p:cNvSpPr>
          <p:nvPr>
            <p:ph type="title"/>
          </p:nvPr>
        </p:nvSpPr>
        <p:spPr>
          <a:xfrm>
            <a:off x="1422400" y="558800"/>
            <a:ext cx="5521325"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DEFINICIÓN</a:t>
            </a:r>
            <a:r>
              <a:rPr lang="en-US" sz="2800" b="1" spc="-1">
                <a:ln w="9525" cap="flat" cmpd="sng" algn="ctr">
                  <a:noFill/>
                  <a:prstDash val="solid"/>
                  <a:round/>
                  <a:headEnd type="none" w="med" len="med"/>
                  <a:tailEnd type="none" w="med" len="med"/>
                </a:ln>
                <a:solidFill>
                  <a:srgbClr val="000000"/>
                </a:solidFill>
              </a:rPr>
              <a:t> </a:t>
            </a:r>
            <a:endParaRPr lang="en-US" sz="2800" spc="-1">
              <a:solidFill>
                <a:srgbClr val="000000"/>
              </a:solidFill>
            </a:endParaRPr>
          </a:p>
        </p:txBody>
      </p:sp>
      <p:sp>
        <p:nvSpPr>
          <p:cNvPr id="736" name="PlaceHolder 2">
            <a:extLst>
              <a:ext uri="{FF2B5EF4-FFF2-40B4-BE49-F238E27FC236}">
                <a16:creationId xmlns:a16="http://schemas.microsoft.com/office/drawing/2014/main" id="{1B2CB2E5-5CAB-12DF-B1EE-D376B2EE0009}"/>
              </a:ext>
            </a:extLst>
          </p:cNvPr>
          <p:cNvSpPr>
            <a:spLocks noGrp="1"/>
          </p:cNvSpPr>
          <p:nvPr>
            <p:ph/>
          </p:nvPr>
        </p:nvSpPr>
        <p:spPr>
          <a:xfrm>
            <a:off x="1065213" y="1382713"/>
            <a:ext cx="10828337" cy="5057775"/>
          </a:xfrm>
        </p:spPr>
        <p:txBody>
          <a:bodyPr anchor="t">
            <a:normAutofit/>
          </a:bodyPr>
          <a:lstStyle/>
          <a:p>
            <a:pPr marL="107950" algn="l" eaLnBrk="0" fontAlgn="auto" hangingPunct="0">
              <a:spcBef>
                <a:spcPts val="2829"/>
              </a:spcBef>
              <a:buClr>
                <a:srgbClr val="000000"/>
              </a:buClr>
              <a:buSzPct val="45000"/>
              <a:buFontTx/>
              <a:buNone/>
            </a:pPr>
            <a:endParaRPr lang="en-US" sz="2800" b="1"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Vázquez (2001)</a:t>
            </a:r>
            <a:endParaRPr lang="en-US" sz="2800"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endParaRPr lang="en-US" sz="2800"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endParaRPr lang="en-US" sz="2400"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r>
              <a:rPr lang="en-US" sz="2400" spc="-1">
                <a:ln w="9525" cap="flat" cmpd="sng" algn="ctr">
                  <a:noFill/>
                  <a:prstDash val="solid"/>
                  <a:round/>
                  <a:headEnd type="none" w="med" len="med"/>
                  <a:tailEnd type="none" w="med" len="med"/>
                </a:ln>
                <a:solidFill>
                  <a:srgbClr val="000000"/>
                </a:solidFill>
                <a:cs typeface="Arial"/>
              </a:rPr>
              <a:t>Otras definiciones de contenidos: César Coll, Decreto 61/2022</a:t>
            </a:r>
          </a:p>
        </p:txBody>
      </p:sp>
      <p:sp>
        <p:nvSpPr>
          <p:cNvPr id="738" name="PlaceHolder 3">
            <a:extLst>
              <a:ext uri="{FF2B5EF4-FFF2-40B4-BE49-F238E27FC236}">
                <a16:creationId xmlns:a16="http://schemas.microsoft.com/office/drawing/2014/main" id="{1B269DF3-05F3-D82B-FC40-075422EECA2F}"/>
              </a:ext>
            </a:extLst>
          </p:cNvPr>
          <p:cNvSpPr>
            <a:spLocks noGrp="1"/>
          </p:cNvSpPr>
          <p:nvPr>
            <p:ph/>
          </p:nvPr>
        </p:nvSpPr>
        <p:spPr>
          <a:xfrm>
            <a:off x="1192213" y="6300788"/>
            <a:ext cx="2947987"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3: Contenidos</a:t>
            </a:r>
            <a:endParaRPr lang="en-US" sz="1200" spc="-1">
              <a:solidFill>
                <a:srgbClr val="000000"/>
              </a:solidFill>
            </a:endParaRPr>
          </a:p>
        </p:txBody>
      </p:sp>
      <p:sp>
        <p:nvSpPr>
          <p:cNvPr id="11" name="CuadroTexto 10">
            <a:extLst>
              <a:ext uri="{FF2B5EF4-FFF2-40B4-BE49-F238E27FC236}">
                <a16:creationId xmlns:a16="http://schemas.microsoft.com/office/drawing/2014/main" id="{01220DDB-C8CD-79D1-6FA7-8803A47C829E}"/>
              </a:ext>
            </a:extLst>
          </p:cNvPr>
          <p:cNvSpPr txBox="1"/>
          <p:nvPr/>
        </p:nvSpPr>
        <p:spPr>
          <a:xfrm>
            <a:off x="4232275" y="1912938"/>
            <a:ext cx="7777163" cy="1938337"/>
          </a:xfrm>
          <a:prstGeom prst="rect">
            <a:avLst/>
          </a:prstGeom>
          <a:noFill/>
          <a:ln w="9525" cap="flat" cmpd="sng" algn="ctr">
            <a:noFill/>
            <a:prstDash val="solid"/>
            <a:round/>
            <a:headEnd type="none" w="med" len="med"/>
            <a:tailEnd type="none" w="med" len="med"/>
          </a:ln>
        </p:spPr>
        <p:txBody>
          <a:bodyP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r>
              <a:rPr lang="es-ES" sz="2400" spc="-1">
                <a:ln w="9525" cap="flat" cmpd="sng" algn="ctr">
                  <a:noFill/>
                  <a:prstDash val="solid"/>
                  <a:round/>
                  <a:headEnd type="none" w="med" len="med"/>
                  <a:tailEnd type="none" w="med" len="med"/>
                </a:ln>
                <a:solidFill>
                  <a:srgbClr val="000000"/>
                </a:solidFill>
              </a:rPr>
              <a:t>“Conjunto de conocimientos, saberes o formas culturales que se consideran esenciales para el desarrollo y socialización del alumnado, y cuya asimilación y apropiación de forma plena y correcta necesita de ayuda específica”</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PlaceHolder 1">
            <a:extLst>
              <a:ext uri="{FF2B5EF4-FFF2-40B4-BE49-F238E27FC236}">
                <a16:creationId xmlns:a16="http://schemas.microsoft.com/office/drawing/2014/main" id="{53AFA1FF-B703-112B-01F6-0D7C9F3299D3}"/>
              </a:ext>
            </a:extLst>
          </p:cNvPr>
          <p:cNvSpPr>
            <a:spLocks noGrp="1"/>
          </p:cNvSpPr>
          <p:nvPr>
            <p:ph type="title"/>
          </p:nvPr>
        </p:nvSpPr>
        <p:spPr>
          <a:xfrm>
            <a:off x="1422400" y="558800"/>
            <a:ext cx="5521325"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TIPOS</a:t>
            </a:r>
            <a:endParaRPr lang="en-US" sz="2800" spc="-1">
              <a:solidFill>
                <a:srgbClr val="000000"/>
              </a:solidFill>
            </a:endParaRPr>
          </a:p>
        </p:txBody>
      </p:sp>
      <p:sp>
        <p:nvSpPr>
          <p:cNvPr id="740" name="PlaceHolder 2">
            <a:extLst>
              <a:ext uri="{FF2B5EF4-FFF2-40B4-BE49-F238E27FC236}">
                <a16:creationId xmlns:a16="http://schemas.microsoft.com/office/drawing/2014/main" id="{9C2BC148-F80D-FB2F-A8DD-9AA9E264BB03}"/>
              </a:ext>
            </a:extLst>
          </p:cNvPr>
          <p:cNvSpPr>
            <a:spLocks noGrp="1"/>
          </p:cNvSpPr>
          <p:nvPr>
            <p:ph/>
          </p:nvPr>
        </p:nvSpPr>
        <p:spPr>
          <a:xfrm>
            <a:off x="1036638" y="1339850"/>
            <a:ext cx="11158537" cy="5057775"/>
          </a:xfrm>
        </p:spPr>
        <p:txBody>
          <a:bodyPr anchor="t">
            <a:normAutofit/>
          </a:bodyPr>
          <a:lstStyle/>
          <a:p>
            <a:pPr marL="107950" algn="l" eaLnBrk="0" fontAlgn="auto" hangingPunct="0">
              <a:spcBef>
                <a:spcPts val="2829"/>
              </a:spcBef>
              <a:buClr>
                <a:srgbClr val="000000"/>
              </a:buClr>
              <a:buSzPct val="45000"/>
              <a:buFontTx/>
              <a:buNone/>
            </a:pPr>
            <a:r>
              <a:rPr lang="en-US" sz="2800" b="1" spc="-1">
                <a:ln w="9525" cap="flat" cmpd="sng" algn="ctr">
                  <a:noFill/>
                  <a:prstDash val="solid"/>
                  <a:round/>
                  <a:headEnd type="none" w="med" len="med"/>
                  <a:tailEnd type="none" w="med" len="med"/>
                </a:ln>
                <a:solidFill>
                  <a:srgbClr val="000000"/>
                </a:solidFill>
                <a:cs typeface="Arial"/>
              </a:rPr>
              <a:t>Según su nivel de abstracción:</a:t>
            </a:r>
          </a:p>
          <a:p>
            <a:pPr marL="431800" indent="-323850" algn="l" eaLnBrk="0" fontAlgn="auto" hangingPunct="0">
              <a:spcBef>
                <a:spcPts val="2829"/>
              </a:spcBef>
              <a:buClr>
                <a:srgbClr val="000000"/>
              </a:buClr>
              <a:buSzPct val="45000"/>
              <a:buFont typeface="Wingdings" charset="2"/>
              <a:buChar char=""/>
            </a:pPr>
            <a:r>
              <a:rPr lang="en-US" sz="2400" spc="-1">
                <a:ln w="9525" cap="flat" cmpd="sng" algn="ctr">
                  <a:noFill/>
                  <a:prstDash val="solid"/>
                  <a:round/>
                  <a:headEnd type="none" w="med" len="med"/>
                  <a:tailEnd type="none" w="med" len="med"/>
                </a:ln>
                <a:solidFill>
                  <a:srgbClr val="000000"/>
                </a:solidFill>
              </a:rPr>
              <a:t>Contenidos generales </a:t>
            </a:r>
            <a:endParaRPr lang="en-US" sz="2400"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r>
              <a:rPr lang="en-US" sz="2400" spc="-1">
                <a:ln w="9525" cap="flat" cmpd="sng" algn="ctr">
                  <a:noFill/>
                  <a:prstDash val="solid"/>
                  <a:round/>
                  <a:headEnd type="none" w="med" len="med"/>
                  <a:tailEnd type="none" w="med" len="med"/>
                </a:ln>
                <a:solidFill>
                  <a:srgbClr val="000000"/>
                </a:solidFill>
              </a:rPr>
              <a:t>Contenidos específicos</a:t>
            </a:r>
            <a:endParaRPr lang="en-US" sz="2400" spc="-1">
              <a:solidFill>
                <a:srgbClr val="000000"/>
              </a:solidFill>
              <a:cs typeface="Arial"/>
            </a:endParaRPr>
          </a:p>
          <a:p>
            <a:pPr marL="107950" algn="l" eaLnBrk="0" fontAlgn="auto" hangingPunct="0">
              <a:spcBef>
                <a:spcPts val="2829"/>
              </a:spcBef>
              <a:buClr>
                <a:srgbClr val="000000"/>
              </a:buClr>
              <a:buSzPct val="45000"/>
              <a:buFontTx/>
              <a:buNone/>
            </a:pPr>
            <a:r>
              <a:rPr lang="en-US" sz="2800" b="1" spc="-1">
                <a:ln w="9525" cap="flat" cmpd="sng" algn="ctr">
                  <a:noFill/>
                  <a:prstDash val="solid"/>
                  <a:round/>
                  <a:headEnd type="none" w="med" len="med"/>
                  <a:tailEnd type="none" w="med" len="med"/>
                </a:ln>
                <a:solidFill>
                  <a:srgbClr val="000000"/>
                </a:solidFill>
              </a:rPr>
              <a:t>Según su naturaleza:</a:t>
            </a:r>
            <a:endParaRPr lang="en-US" sz="2800" b="1"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r>
              <a:rPr lang="en-US" sz="2400" spc="-1">
                <a:ln w="9525" cap="flat" cmpd="sng" algn="ctr">
                  <a:noFill/>
                  <a:prstDash val="solid"/>
                  <a:round/>
                  <a:headEnd type="none" w="med" len="med"/>
                  <a:tailEnd type="none" w="med" len="med"/>
                </a:ln>
                <a:solidFill>
                  <a:srgbClr val="000000"/>
                </a:solidFill>
              </a:rPr>
              <a:t>Conocimientos</a:t>
            </a:r>
            <a:endParaRPr lang="en-US" sz="2400"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r>
              <a:rPr lang="en-US" sz="2400" spc="-1">
                <a:ln w="9525" cap="flat" cmpd="sng" algn="ctr">
                  <a:noFill/>
                  <a:prstDash val="solid"/>
                  <a:round/>
                  <a:headEnd type="none" w="med" len="med"/>
                  <a:tailEnd type="none" w="med" len="med"/>
                </a:ln>
                <a:solidFill>
                  <a:srgbClr val="000000"/>
                </a:solidFill>
              </a:rPr>
              <a:t>Destrezas</a:t>
            </a:r>
            <a:endParaRPr lang="en-US" sz="2400"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r>
              <a:rPr lang="en-US" sz="2400" spc="-1">
                <a:ln w="9525" cap="flat" cmpd="sng" algn="ctr">
                  <a:noFill/>
                  <a:prstDash val="solid"/>
                  <a:round/>
                  <a:headEnd type="none" w="med" len="med"/>
                  <a:tailEnd type="none" w="med" len="med"/>
                </a:ln>
                <a:solidFill>
                  <a:srgbClr val="000000"/>
                </a:solidFill>
              </a:rPr>
              <a:t>Actitudes</a:t>
            </a:r>
            <a:endParaRPr lang="en-US" sz="2400"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endParaRPr lang="en-US" sz="2800" spc="-1">
              <a:solidFill>
                <a:srgbClr val="000000"/>
              </a:solidFill>
              <a:cs typeface="Arial"/>
            </a:endParaRPr>
          </a:p>
        </p:txBody>
      </p:sp>
      <p:sp>
        <p:nvSpPr>
          <p:cNvPr id="741" name="PlaceHolder 3">
            <a:extLst>
              <a:ext uri="{FF2B5EF4-FFF2-40B4-BE49-F238E27FC236}">
                <a16:creationId xmlns:a16="http://schemas.microsoft.com/office/drawing/2014/main" id="{79C9084F-6E97-8E66-0E3B-3F5983DC9610}"/>
              </a:ext>
            </a:extLst>
          </p:cNvPr>
          <p:cNvSpPr>
            <a:spLocks noGrp="1"/>
          </p:cNvSpPr>
          <p:nvPr>
            <p:ph/>
          </p:nvPr>
        </p:nvSpPr>
        <p:spPr>
          <a:xfrm>
            <a:off x="1192213" y="6300788"/>
            <a:ext cx="2947987"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3: Contenidos</a:t>
            </a:r>
            <a:endParaRPr lang="en-US" sz="1200" spc="-1">
              <a:solidFill>
                <a:srgbClr val="000000"/>
              </a:solidFill>
            </a:endParaRPr>
          </a:p>
        </p:txBody>
      </p:sp>
      <p:pic>
        <p:nvPicPr>
          <p:cNvPr id="117765" name="Imagen 2" descr="Icono&#10;&#10;Descripción generada automáticamente">
            <a:extLst>
              <a:ext uri="{FF2B5EF4-FFF2-40B4-BE49-F238E27FC236}">
                <a16:creationId xmlns:a16="http://schemas.microsoft.com/office/drawing/2014/main" id="{3288A319-668B-7236-6714-94044E16A0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687" r="380" b="574"/>
          <a:stretch>
            <a:fillRect/>
          </a:stretch>
        </p:blipFill>
        <p:spPr bwMode="auto">
          <a:xfrm flipH="1">
            <a:off x="6470650" y="719138"/>
            <a:ext cx="4989513"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PlaceHolder 1">
            <a:extLst>
              <a:ext uri="{FF2B5EF4-FFF2-40B4-BE49-F238E27FC236}">
                <a16:creationId xmlns:a16="http://schemas.microsoft.com/office/drawing/2014/main" id="{4F299D57-728B-9EA9-50D2-C1175C775CCE}"/>
              </a:ext>
            </a:extLst>
          </p:cNvPr>
          <p:cNvSpPr>
            <a:spLocks noGrp="1"/>
          </p:cNvSpPr>
          <p:nvPr>
            <p:ph type="title" idx="4294967295"/>
          </p:nvPr>
        </p:nvSpPr>
        <p:spPr>
          <a:xfrm>
            <a:off x="2820988" y="549275"/>
            <a:ext cx="7954962" cy="1141413"/>
          </a:xfrm>
        </p:spPr>
        <p:txBody>
          <a:bodyPr/>
          <a:lstStyle/>
          <a:p>
            <a:pPr algn="l" eaLnBrk="0" fontAlgn="auto" hangingPunct="0">
              <a:buSzTx/>
              <a:buFontTx/>
              <a:buNone/>
            </a:pPr>
            <a:r>
              <a:rPr lang="en-US" sz="4000" spc="-1">
                <a:ln w="9525" cap="flat" cmpd="sng" algn="ctr">
                  <a:noFill/>
                  <a:prstDash val="solid"/>
                  <a:round/>
                  <a:headEnd type="none" w="med" len="med"/>
                  <a:tailEnd type="none" w="med" len="med"/>
                </a:ln>
                <a:solidFill>
                  <a:srgbClr val="FFFFFF"/>
                </a:solidFill>
              </a:rPr>
              <a:t>2. BLOQUES DE CONTENIDOS</a:t>
            </a:r>
            <a:endParaRPr lang="en-US" sz="4000" spc="-1">
              <a:solidFill>
                <a:srgbClr val="000000"/>
              </a:solidFill>
            </a:endParaRPr>
          </a:p>
        </p:txBody>
      </p:sp>
      <p:sp>
        <p:nvSpPr>
          <p:cNvPr id="748" name="PlaceHolder 2">
            <a:extLst>
              <a:ext uri="{FF2B5EF4-FFF2-40B4-BE49-F238E27FC236}">
                <a16:creationId xmlns:a16="http://schemas.microsoft.com/office/drawing/2014/main" id="{A199C86F-D0DB-B0CB-556E-8EF38C67748D}"/>
              </a:ext>
            </a:extLst>
          </p:cNvPr>
          <p:cNvSpPr>
            <a:spLocks noGrp="1"/>
          </p:cNvSpPr>
          <p:nvPr>
            <p:ph idx="4294967295"/>
          </p:nvPr>
        </p:nvSpPr>
        <p:spPr>
          <a:xfrm>
            <a:off x="341313" y="2109788"/>
            <a:ext cx="1687512" cy="369887"/>
          </a:xfrm>
        </p:spPr>
        <p:txBody>
          <a:bodyPr tIns="0" rIns="0" bIns="0" anchor="b"/>
          <a:lstStyle/>
          <a:p>
            <a:pPr marL="0" indent="-324000"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3: Contenidos</a:t>
            </a:r>
            <a:endParaRPr lang="en-US" sz="1200" spc="-1">
              <a:solidFill>
                <a:srgbClr val="000000"/>
              </a:solidFill>
            </a:endParaRPr>
          </a:p>
        </p:txBody>
      </p:sp>
      <p:pic>
        <p:nvPicPr>
          <p:cNvPr id="118788" name="Picture 2" descr="Gráficos vectoriales gratis de Laberinto">
            <a:extLst>
              <a:ext uri="{FF2B5EF4-FFF2-40B4-BE49-F238E27FC236}">
                <a16:creationId xmlns:a16="http://schemas.microsoft.com/office/drawing/2014/main" id="{2649308B-45E0-6477-5A0F-58C14B95D7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0238" y="3068638"/>
            <a:ext cx="6048375"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ceHolder 1">
            <a:extLst>
              <a:ext uri="{FF2B5EF4-FFF2-40B4-BE49-F238E27FC236}">
                <a16:creationId xmlns:a16="http://schemas.microsoft.com/office/drawing/2014/main" id="{528EE40E-8ED3-8C97-AAB8-3726A8F58A80}"/>
              </a:ext>
            </a:extLst>
          </p:cNvPr>
          <p:cNvSpPr txBox="1"/>
          <p:nvPr/>
        </p:nvSpPr>
        <p:spPr>
          <a:xfrm>
            <a:off x="1422400" y="558800"/>
            <a:ext cx="7121525" cy="615950"/>
          </a:xfrm>
          <a:prstGeom prst="rect">
            <a:avLst/>
          </a:prstGeom>
          <a:noFill/>
          <a:ln w="0">
            <a:noFill/>
          </a:ln>
        </p:spPr>
        <p:txBody>
          <a:bodyPr lIns="0" tIns="0" rIns="0" b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r>
              <a:rPr lang="en-US" sz="2800" b="1" u="sng" kern="0" spc="-1">
                <a:ln w="9525" cap="flat" cmpd="sng" algn="ctr">
                  <a:noFill/>
                  <a:prstDash val="solid"/>
                  <a:round/>
                  <a:headEnd type="none" w="med" len="med"/>
                  <a:tailEnd type="none" w="med" len="med"/>
                </a:ln>
                <a:solidFill>
                  <a:srgbClr val="000000"/>
                </a:solidFill>
              </a:rPr>
              <a:t>TAXONOMÍA DE HARROW</a:t>
            </a:r>
            <a:endParaRPr lang="es-ES"/>
          </a:p>
        </p:txBody>
      </p:sp>
      <p:sp>
        <p:nvSpPr>
          <p:cNvPr id="3" name="PlaceHolder 2">
            <a:extLst>
              <a:ext uri="{FF2B5EF4-FFF2-40B4-BE49-F238E27FC236}">
                <a16:creationId xmlns:a16="http://schemas.microsoft.com/office/drawing/2014/main" id="{E719A82B-5AEB-EAE6-852A-EDA5539C4DD1}"/>
              </a:ext>
            </a:extLst>
          </p:cNvPr>
          <p:cNvSpPr>
            <a:spLocks noGrp="1"/>
          </p:cNvSpPr>
          <p:nvPr>
            <p:ph type="title"/>
          </p:nvPr>
        </p:nvSpPr>
        <p:spPr>
          <a:xfrm>
            <a:off x="1079500" y="1800225"/>
            <a:ext cx="11158538" cy="5057775"/>
          </a:xfrm>
        </p:spPr>
        <p:txBody>
          <a:bodyPr anchor="t">
            <a:normAutofit/>
          </a:bodyPr>
          <a:lstStyle/>
          <a:p>
            <a:pPr marL="431800" indent="-323850">
              <a:spcBef>
                <a:spcPts val="2825"/>
              </a:spcBef>
              <a:buClr>
                <a:srgbClr val="000000"/>
              </a:buClr>
              <a:buSzPct val="45000"/>
              <a:buFont typeface="Wingdings" panose="05000000000000000000" pitchFamily="2" charset="2"/>
              <a:buChar char=""/>
            </a:pPr>
            <a:r>
              <a:rPr lang="en-US" altLang="es-ES" sz="2800">
                <a:solidFill>
                  <a:srgbClr val="000000"/>
                </a:solidFill>
              </a:rPr>
              <a:t>Nivel 1: movimientos reflejos</a:t>
            </a:r>
            <a:br>
              <a:rPr lang="en-US" altLang="es-ES" sz="2800">
                <a:solidFill>
                  <a:srgbClr val="000000"/>
                </a:solidFill>
              </a:rPr>
            </a:br>
            <a:br>
              <a:rPr lang="en-US" altLang="es-ES" sz="2800">
                <a:solidFill>
                  <a:srgbClr val="000000"/>
                </a:solidFill>
                <a:cs typeface="Arial" panose="020B0604020202020204" pitchFamily="34" charset="0"/>
              </a:rPr>
            </a:br>
            <a:r>
              <a:rPr lang="en-US" altLang="es-ES" sz="2800">
                <a:solidFill>
                  <a:srgbClr val="000000"/>
                </a:solidFill>
                <a:cs typeface="Arial" panose="020B0604020202020204" pitchFamily="34" charset="0"/>
              </a:rPr>
              <a:t>Nivel 2: movimientos fundamentales</a:t>
            </a:r>
            <a:br>
              <a:rPr lang="en-US" altLang="es-ES" sz="2800">
                <a:solidFill>
                  <a:srgbClr val="000000"/>
                </a:solidFill>
                <a:cs typeface="Arial" panose="020B0604020202020204" pitchFamily="34" charset="0"/>
              </a:rPr>
            </a:br>
            <a:br>
              <a:rPr lang="en-US" altLang="es-ES" sz="2800">
                <a:cs typeface="Arial" panose="020B0604020202020204" pitchFamily="34" charset="0"/>
              </a:rPr>
            </a:br>
            <a:br>
              <a:rPr lang="en-US" altLang="es-ES" sz="2800">
                <a:cs typeface="Arial" panose="020B0604020202020204" pitchFamily="34" charset="0"/>
              </a:rPr>
            </a:br>
            <a:r>
              <a:rPr lang="en-US" altLang="es-ES" sz="2200">
                <a:solidFill>
                  <a:srgbClr val="000000"/>
                </a:solidFill>
                <a:cs typeface="Arial" panose="020B0604020202020204" pitchFamily="34" charset="0"/>
              </a:rPr>
              <a:t>(ESTOS NIVELES SE ADQUIEREN DE FORMA INNATA)</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 name="PlaceHolder 2">
            <a:extLst>
              <a:ext uri="{FF2B5EF4-FFF2-40B4-BE49-F238E27FC236}">
                <a16:creationId xmlns:a16="http://schemas.microsoft.com/office/drawing/2014/main" id="{BC283A89-F076-1664-38D4-2DBB1DC1A056}"/>
              </a:ext>
            </a:extLst>
          </p:cNvPr>
          <p:cNvSpPr>
            <a:spLocks noGrp="1"/>
          </p:cNvSpPr>
          <p:nvPr>
            <p:ph/>
          </p:nvPr>
        </p:nvSpPr>
        <p:spPr>
          <a:xfrm>
            <a:off x="1138238" y="1598613"/>
            <a:ext cx="11158537" cy="5057775"/>
          </a:xfrm>
        </p:spPr>
        <p:txBody>
          <a:bodyPr anchor="t">
            <a:normAutofit/>
          </a:bodyPr>
          <a:lstStyle/>
          <a:p>
            <a:pPr marL="431800" indent="-32385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cs typeface="Arial"/>
              </a:rPr>
              <a:t>Nivel 3: actitudes perceptivas</a:t>
            </a:r>
            <a:endParaRPr lang="en-US" sz="2800"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Nivel 4: aptitudes físicas</a:t>
            </a:r>
            <a:endParaRPr lang="en-US" sz="2800"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cs typeface="Arial"/>
              </a:rPr>
              <a:t>Nivel 5: destreza de movimientos</a:t>
            </a:r>
            <a:endParaRPr lang="en-US" sz="2800"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cs typeface="Arial"/>
              </a:rPr>
              <a:t>Nivel 6: comunicación no discursiva</a:t>
            </a:r>
            <a:endParaRPr lang="en-US" sz="2800"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endParaRPr lang="en-US" sz="2800" spc="-1">
              <a:cs typeface="Arial"/>
            </a:endParaRPr>
          </a:p>
          <a:p>
            <a:pPr marL="107950" algn="l" eaLnBrk="0" fontAlgn="auto" hangingPunct="0">
              <a:spcBef>
                <a:spcPts val="2829"/>
              </a:spcBef>
              <a:buSzTx/>
              <a:buFontTx/>
              <a:buNone/>
            </a:pPr>
            <a:r>
              <a:rPr lang="en-US" sz="2200" spc="-1">
                <a:ln w="9525" cap="flat" cmpd="sng" algn="ctr">
                  <a:noFill/>
                  <a:prstDash val="solid"/>
                  <a:round/>
                  <a:headEnd type="none" w="med" len="med"/>
                  <a:tailEnd type="none" w="med" len="med"/>
                </a:ln>
                <a:solidFill>
                  <a:srgbClr val="000000"/>
                </a:solidFill>
                <a:cs typeface="Arial"/>
              </a:rPr>
              <a:t>(CONTENIDOS EN LOS QUE SE INCIDE EDUCATIVAMENTE EN EF)</a:t>
            </a:r>
            <a:endParaRPr lang="en-US" sz="2200"/>
          </a:p>
        </p:txBody>
      </p:sp>
      <p:sp>
        <p:nvSpPr>
          <p:cNvPr id="758" name="PlaceHolder 3">
            <a:extLst>
              <a:ext uri="{FF2B5EF4-FFF2-40B4-BE49-F238E27FC236}">
                <a16:creationId xmlns:a16="http://schemas.microsoft.com/office/drawing/2014/main" id="{242D0930-D643-15D3-90F4-3DBAF17DFCC5}"/>
              </a:ext>
            </a:extLst>
          </p:cNvPr>
          <p:cNvSpPr>
            <a:spLocks noGrp="1"/>
          </p:cNvSpPr>
          <p:nvPr>
            <p:ph/>
          </p:nvPr>
        </p:nvSpPr>
        <p:spPr>
          <a:xfrm>
            <a:off x="1192213" y="6300788"/>
            <a:ext cx="2947987"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3: Contenidos</a:t>
            </a:r>
            <a:endParaRPr lang="en-US" sz="1200" spc="-1">
              <a:solidFill>
                <a:srgbClr val="000000"/>
              </a:solidFill>
            </a:endParaRPr>
          </a:p>
        </p:txBody>
      </p:sp>
      <p:sp>
        <p:nvSpPr>
          <p:cNvPr id="7" name="PlaceHolder 1">
            <a:extLst>
              <a:ext uri="{FF2B5EF4-FFF2-40B4-BE49-F238E27FC236}">
                <a16:creationId xmlns:a16="http://schemas.microsoft.com/office/drawing/2014/main" id="{E5CDE790-91AE-D074-00C3-97EA8079A2E9}"/>
              </a:ext>
            </a:extLst>
          </p:cNvPr>
          <p:cNvSpPr txBox="1"/>
          <p:nvPr/>
        </p:nvSpPr>
        <p:spPr>
          <a:xfrm>
            <a:off x="1422400" y="558800"/>
            <a:ext cx="7121525" cy="615950"/>
          </a:xfrm>
          <a:prstGeom prst="rect">
            <a:avLst/>
          </a:prstGeom>
          <a:noFill/>
          <a:ln w="0">
            <a:noFill/>
          </a:ln>
        </p:spPr>
        <p:txBody>
          <a:bodyPr lIns="0" tIns="0" rIns="0" b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r>
              <a:rPr lang="en-US" sz="2800" b="1" u="sng" kern="0" spc="-1">
                <a:ln w="9525" cap="flat" cmpd="sng" algn="ctr">
                  <a:noFill/>
                  <a:prstDash val="solid"/>
                  <a:round/>
                  <a:headEnd type="none" w="med" len="med"/>
                  <a:tailEnd type="none" w="med" len="med"/>
                </a:ln>
                <a:solidFill>
                  <a:srgbClr val="000000"/>
                </a:solidFill>
              </a:rPr>
              <a:t>TAXONOMÍA DE HARROW</a:t>
            </a:r>
            <a:endParaRPr lang="es-ES"/>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 name="PlaceHolder 1">
            <a:extLst>
              <a:ext uri="{FF2B5EF4-FFF2-40B4-BE49-F238E27FC236}">
                <a16:creationId xmlns:a16="http://schemas.microsoft.com/office/drawing/2014/main" id="{BF2C1347-40B4-A081-27EB-851D157FA38F}"/>
              </a:ext>
            </a:extLst>
          </p:cNvPr>
          <p:cNvSpPr>
            <a:spLocks noGrp="1"/>
          </p:cNvSpPr>
          <p:nvPr>
            <p:ph idx="4294967295"/>
          </p:nvPr>
        </p:nvSpPr>
        <p:spPr>
          <a:xfrm>
            <a:off x="1466850" y="561975"/>
            <a:ext cx="7867650" cy="733425"/>
          </a:xfrm>
        </p:spPr>
        <p:txBody>
          <a:bodyPr>
            <a:noAutofit/>
          </a:bodyPr>
          <a:lstStyle/>
          <a:p>
            <a:pPr marL="0" indent="0" algn="ctr" eaLnBrk="0" fontAlgn="auto" hangingPunct="0">
              <a:spcBef>
                <a:spcPts val="601"/>
              </a:spcBef>
              <a:buSzTx/>
              <a:buFontTx/>
              <a:buNone/>
              <a:tabLst>
                <a:tab pos="0" algn="l"/>
              </a:tabLst>
            </a:pPr>
            <a:r>
              <a:rPr lang="es-ES" b="1" spc="-1">
                <a:ln w="9525" cap="flat" cmpd="sng" algn="ctr">
                  <a:noFill/>
                  <a:prstDash val="solid"/>
                  <a:round/>
                  <a:headEnd type="none" w="med" len="med"/>
                  <a:tailEnd type="none" w="med" len="med"/>
                </a:ln>
                <a:solidFill>
                  <a:srgbClr val="FFFFFF"/>
                </a:solidFill>
              </a:rPr>
              <a:t>¡MUCHAS GRACIAS!</a:t>
            </a:r>
            <a:endParaRPr lang="en-US" spc="-1">
              <a:solidFill>
                <a:srgbClr val="000000"/>
              </a:solidFill>
            </a:endParaRPr>
          </a:p>
        </p:txBody>
      </p:sp>
      <p:pic>
        <p:nvPicPr>
          <p:cNvPr id="121859" name="Picture 2" descr="Gráficos vectoriales gratis de Signo de interrogación">
            <a:extLst>
              <a:ext uri="{FF2B5EF4-FFF2-40B4-BE49-F238E27FC236}">
                <a16:creationId xmlns:a16="http://schemas.microsoft.com/office/drawing/2014/main" id="{DDAC2043-941B-4311-3502-7CE35DA542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2838" y="1963738"/>
            <a:ext cx="3487737"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a:extLst>
              <a:ext uri="{FF2B5EF4-FFF2-40B4-BE49-F238E27FC236}">
                <a16:creationId xmlns:a16="http://schemas.microsoft.com/office/drawing/2014/main" id="{9B792265-45F1-BC7E-BB12-2AC80B6BC7C5}"/>
              </a:ext>
            </a:extLst>
          </p:cNvPr>
          <p:cNvSpPr>
            <a:spLocks noGrp="1"/>
          </p:cNvSpPr>
          <p:nvPr>
            <p:ph type="title"/>
          </p:nvPr>
        </p:nvSpPr>
        <p:spPr>
          <a:xfrm>
            <a:off x="1422400" y="558800"/>
            <a:ext cx="5521325"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DEFINICIONES</a:t>
            </a:r>
            <a:endParaRPr lang="en-US" sz="2800" b="1" u="sng" spc="-1">
              <a:solidFill>
                <a:srgbClr val="000000"/>
              </a:solidFill>
              <a:cs typeface="Arial"/>
            </a:endParaRPr>
          </a:p>
        </p:txBody>
      </p:sp>
      <p:sp>
        <p:nvSpPr>
          <p:cNvPr id="736" name="PlaceHolder 2">
            <a:extLst>
              <a:ext uri="{FF2B5EF4-FFF2-40B4-BE49-F238E27FC236}">
                <a16:creationId xmlns:a16="http://schemas.microsoft.com/office/drawing/2014/main" id="{A9E6569F-6B9C-A823-A1D8-A47A2EF0A1D1}"/>
              </a:ext>
            </a:extLst>
          </p:cNvPr>
          <p:cNvSpPr>
            <a:spLocks noGrp="1"/>
          </p:cNvSpPr>
          <p:nvPr>
            <p:ph/>
          </p:nvPr>
        </p:nvSpPr>
        <p:spPr>
          <a:xfrm>
            <a:off x="1422400" y="1090613"/>
            <a:ext cx="11158538" cy="5057775"/>
          </a:xfrm>
        </p:spPr>
        <p:txBody>
          <a:bodyPr anchor="t">
            <a:normAutofit/>
          </a:bodyPr>
          <a:lstStyle/>
          <a:p>
            <a:pPr marL="565150" indent="-457200" algn="l" eaLnBrk="0" fontAlgn="auto" hangingPunct="0">
              <a:spcBef>
                <a:spcPts val="2829"/>
              </a:spcBef>
              <a:buClr>
                <a:srgbClr val="000000"/>
              </a:buClr>
              <a:buSzPct val="45000"/>
              <a:buFont typeface="Arial"/>
              <a:buChar char="•"/>
            </a:pPr>
            <a:endParaRPr lang="en-US" sz="2800" spc="-1">
              <a:solidFill>
                <a:srgbClr val="000000"/>
              </a:solidFill>
              <a:cs typeface="Arial"/>
            </a:endParaRPr>
          </a:p>
          <a:p>
            <a:pPr marL="565150" indent="-457200" algn="l" eaLnBrk="0" fontAlgn="auto" hangingPunct="0">
              <a:spcBef>
                <a:spcPts val="2829"/>
              </a:spcBef>
              <a:buClr>
                <a:srgbClr val="000000"/>
              </a:buClr>
              <a:buSzPct val="45000"/>
              <a:buFont typeface="Arial"/>
              <a:buChar char="•"/>
            </a:pPr>
            <a:r>
              <a:rPr lang="en-US" sz="2800" spc="-1">
                <a:ln w="9525" cap="flat" cmpd="sng" algn="ctr">
                  <a:noFill/>
                  <a:prstDash val="solid"/>
                  <a:round/>
                  <a:headEnd type="none" w="med" len="med"/>
                  <a:tailEnd type="none" w="med" len="med"/>
                </a:ln>
                <a:solidFill>
                  <a:srgbClr val="000000"/>
                </a:solidFill>
              </a:rPr>
              <a:t>Solas</a:t>
            </a:r>
            <a:endParaRPr lang="en-US" sz="2800" spc="-1">
              <a:solidFill>
                <a:srgbClr val="000000"/>
              </a:solidFill>
              <a:cs typeface="Arial"/>
            </a:endParaRPr>
          </a:p>
          <a:p>
            <a:pPr marL="565150" indent="-457200" algn="l" eaLnBrk="0" fontAlgn="auto" hangingPunct="0">
              <a:spcBef>
                <a:spcPts val="2829"/>
              </a:spcBef>
              <a:buClr>
                <a:srgbClr val="000000"/>
              </a:buClr>
              <a:buSzPct val="45000"/>
              <a:buFont typeface="Arial"/>
              <a:buChar char="•"/>
            </a:pPr>
            <a:endParaRPr lang="en-US" sz="1800" spc="-1">
              <a:solidFill>
                <a:srgbClr val="000000"/>
              </a:solidFill>
              <a:cs typeface="Arial"/>
            </a:endParaRPr>
          </a:p>
          <a:p>
            <a:pPr marL="565150" indent="-457200" algn="l" eaLnBrk="0" fontAlgn="auto" hangingPunct="0">
              <a:spcBef>
                <a:spcPts val="2829"/>
              </a:spcBef>
              <a:buClr>
                <a:srgbClr val="000000"/>
              </a:buClr>
              <a:buSzPct val="45000"/>
              <a:buFont typeface="Arial"/>
              <a:buChar char="•"/>
            </a:pPr>
            <a:endParaRPr lang="en-US" sz="1800" spc="-1">
              <a:solidFill>
                <a:srgbClr val="000000"/>
              </a:solidFill>
              <a:cs typeface="Arial"/>
            </a:endParaRPr>
          </a:p>
          <a:p>
            <a:pPr marL="565150" indent="-457200" algn="l" eaLnBrk="0" fontAlgn="auto" hangingPunct="0">
              <a:spcBef>
                <a:spcPts val="2829"/>
              </a:spcBef>
              <a:buClr>
                <a:srgbClr val="000000"/>
              </a:buClr>
              <a:buSzPct val="45000"/>
              <a:buFont typeface="Arial"/>
              <a:buChar char="•"/>
            </a:pPr>
            <a:endParaRPr lang="en-US" sz="1800" spc="-1">
              <a:solidFill>
                <a:srgbClr val="000000"/>
              </a:solidFill>
              <a:cs typeface="Arial"/>
            </a:endParaRPr>
          </a:p>
          <a:p>
            <a:pPr marL="565150" indent="-457200" algn="l" eaLnBrk="0" fontAlgn="auto" hangingPunct="0">
              <a:spcBef>
                <a:spcPts val="2829"/>
              </a:spcBef>
              <a:buClr>
                <a:srgbClr val="000000"/>
              </a:buClr>
              <a:buSzPct val="45000"/>
              <a:buFont typeface="Arial"/>
              <a:buChar char="•"/>
            </a:pPr>
            <a:endParaRPr lang="en-US" sz="1800" spc="-1">
              <a:solidFill>
                <a:srgbClr val="000000"/>
              </a:solidFill>
              <a:cs typeface="Arial"/>
            </a:endParaRPr>
          </a:p>
          <a:p>
            <a:pPr marL="565150" indent="-457200" algn="l" eaLnBrk="0" fontAlgn="auto" hangingPunct="0">
              <a:spcBef>
                <a:spcPts val="2829"/>
              </a:spcBef>
              <a:buClr>
                <a:srgbClr val="000000"/>
              </a:buClr>
              <a:buSzPct val="45000"/>
              <a:buFont typeface="Arial"/>
              <a:buChar char="•"/>
            </a:pPr>
            <a:r>
              <a:rPr lang="en-US" sz="2400" spc="-1">
                <a:ln w="9525" cap="flat" cmpd="sng" algn="ctr">
                  <a:noFill/>
                  <a:prstDash val="solid"/>
                  <a:round/>
                  <a:headEnd type="none" w="med" len="med"/>
                  <a:tailEnd type="none" w="med" len="med"/>
                </a:ln>
                <a:solidFill>
                  <a:srgbClr val="000000"/>
                </a:solidFill>
                <a:cs typeface="Arial"/>
              </a:rPr>
              <a:t>Otras definiciones de Educación Física: Calzada y Pienau</a:t>
            </a:r>
            <a:endParaRPr lang="en-US" sz="2400" spc="-1">
              <a:solidFill>
                <a:srgbClr val="000000"/>
              </a:solidFill>
              <a:cs typeface="Arial"/>
            </a:endParaRPr>
          </a:p>
        </p:txBody>
      </p:sp>
      <p:sp>
        <p:nvSpPr>
          <p:cNvPr id="738" name="PlaceHolder 3">
            <a:extLst>
              <a:ext uri="{FF2B5EF4-FFF2-40B4-BE49-F238E27FC236}">
                <a16:creationId xmlns:a16="http://schemas.microsoft.com/office/drawing/2014/main" id="{8D3258A1-9290-95F4-DC4B-FA16B13F9547}"/>
              </a:ext>
            </a:extLst>
          </p:cNvPr>
          <p:cNvSpPr>
            <a:spLocks noGrp="1"/>
          </p:cNvSpPr>
          <p:nvPr>
            <p:ph/>
          </p:nvPr>
        </p:nvSpPr>
        <p:spPr>
          <a:xfrm>
            <a:off x="1192213" y="6300788"/>
            <a:ext cx="2947987"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1: Introducción a la Educación Física</a:t>
            </a:r>
            <a:endParaRPr lang="en-US" sz="1200" spc="-1">
              <a:solidFill>
                <a:srgbClr val="000000"/>
              </a:solidFill>
            </a:endParaRPr>
          </a:p>
        </p:txBody>
      </p:sp>
      <p:sp>
        <p:nvSpPr>
          <p:cNvPr id="14" name="CuadroTexto 13">
            <a:extLst>
              <a:ext uri="{FF2B5EF4-FFF2-40B4-BE49-F238E27FC236}">
                <a16:creationId xmlns:a16="http://schemas.microsoft.com/office/drawing/2014/main" id="{FA214473-B84F-3516-1AF5-D665DEB7435C}"/>
              </a:ext>
            </a:extLst>
          </p:cNvPr>
          <p:cNvSpPr txBox="1"/>
          <p:nvPr/>
        </p:nvSpPr>
        <p:spPr>
          <a:xfrm>
            <a:off x="3425825" y="1454150"/>
            <a:ext cx="8164513" cy="3046413"/>
          </a:xfrm>
          <a:prstGeom prst="rect">
            <a:avLst/>
          </a:prstGeom>
          <a:noFill/>
          <a:ln w="9525" cap="flat" cmpd="sng" algn="ctr">
            <a:noFill/>
            <a:prstDash val="solid"/>
            <a:round/>
            <a:headEnd type="none" w="med" len="med"/>
            <a:tailEnd type="none" w="med" len="med"/>
          </a:ln>
        </p:spPr>
        <p:txBody>
          <a:bodyPr>
            <a:spAutoFit/>
          </a:bodyPr>
          <a:lstStyle/>
          <a:p>
            <a:pPr algn="just" fontAlgn="auto"/>
            <a:r>
              <a:rPr lang="es-ES" sz="2400">
                <a:ln w="9525" cap="flat" cmpd="sng" algn="ctr">
                  <a:noFill/>
                  <a:prstDash val="solid"/>
                  <a:round/>
                  <a:headEnd type="none" w="med" len="med"/>
                  <a:tailEnd type="none" w="med" len="med"/>
                </a:ln>
                <a:latin typeface="+mj-lt"/>
                <a:ea typeface="SimSun"/>
              </a:rPr>
              <a:t>“La educación de la </a:t>
            </a:r>
            <a:r>
              <a:rPr lang="es-ES" sz="2400" b="1">
                <a:ln w="9525" cap="flat" cmpd="sng" algn="ctr">
                  <a:noFill/>
                  <a:prstDash val="solid"/>
                  <a:round/>
                  <a:headEnd type="none" w="med" len="med"/>
                  <a:tailEnd type="none" w="med" len="med"/>
                </a:ln>
                <a:latin typeface="+mj-lt"/>
                <a:ea typeface="SimSun"/>
              </a:rPr>
              <a:t>salud, del cuerpo-mente</a:t>
            </a:r>
            <a:r>
              <a:rPr lang="es-ES" sz="2400">
                <a:ln w="9525" cap="flat" cmpd="sng" algn="ctr">
                  <a:noFill/>
                  <a:prstDash val="solid"/>
                  <a:round/>
                  <a:headEnd type="none" w="med" len="med"/>
                  <a:tailEnd type="none" w="med" len="med"/>
                </a:ln>
                <a:latin typeface="+mj-lt"/>
                <a:ea typeface="SimSun"/>
              </a:rPr>
              <a:t>. Se debe enseñar los </a:t>
            </a:r>
            <a:r>
              <a:rPr lang="es-ES" sz="2400" b="1">
                <a:ln w="9525" cap="flat" cmpd="sng" algn="ctr">
                  <a:noFill/>
                  <a:prstDash val="solid"/>
                  <a:round/>
                  <a:headEnd type="none" w="med" len="med"/>
                  <a:tailEnd type="none" w="med" len="med"/>
                </a:ln>
                <a:latin typeface="+mj-lt"/>
                <a:ea typeface="SimSun"/>
              </a:rPr>
              <a:t>valores</a:t>
            </a:r>
            <a:r>
              <a:rPr lang="es-ES" sz="2400">
                <a:ln w="9525" cap="flat" cmpd="sng" algn="ctr">
                  <a:noFill/>
                  <a:prstDash val="solid"/>
                  <a:round/>
                  <a:headEnd type="none" w="med" len="med"/>
                  <a:tailEnd type="none" w="med" len="med"/>
                </a:ln>
                <a:latin typeface="+mj-lt"/>
                <a:ea typeface="SimSun"/>
              </a:rPr>
              <a:t> para que el alumno, futura persona social, tenga los conocimientos mínimos que le permitan </a:t>
            </a:r>
            <a:r>
              <a:rPr lang="es-ES" sz="2400" b="1">
                <a:ln w="9525" cap="flat" cmpd="sng" algn="ctr">
                  <a:noFill/>
                  <a:prstDash val="solid"/>
                  <a:round/>
                  <a:headEnd type="none" w="med" len="med"/>
                  <a:tailEnd type="none" w="med" len="med"/>
                </a:ln>
                <a:latin typeface="+mj-lt"/>
                <a:ea typeface="SimSun"/>
              </a:rPr>
              <a:t>cuidar su cuerpo y mantener su salud… </a:t>
            </a:r>
            <a:r>
              <a:rPr lang="es-ES" sz="2400">
                <a:ln w="9525" cap="flat" cmpd="sng" algn="ctr">
                  <a:noFill/>
                  <a:prstDash val="solid"/>
                  <a:round/>
                  <a:headEnd type="none" w="med" len="med"/>
                  <a:tailEnd type="none" w="med" len="med"/>
                </a:ln>
                <a:latin typeface="+mj-lt"/>
                <a:ea typeface="SimSun"/>
              </a:rPr>
              <a:t>y</a:t>
            </a:r>
            <a:r>
              <a:rPr lang="es-ES" sz="2400" b="1">
                <a:ln w="9525" cap="flat" cmpd="sng" algn="ctr">
                  <a:noFill/>
                  <a:prstDash val="solid"/>
                  <a:round/>
                  <a:headEnd type="none" w="med" len="med"/>
                  <a:tailEnd type="none" w="med" len="med"/>
                </a:ln>
                <a:latin typeface="+mj-lt"/>
                <a:ea typeface="SimSun"/>
              </a:rPr>
              <a:t> </a:t>
            </a:r>
            <a:r>
              <a:rPr lang="es-ES" sz="2400">
                <a:ln w="9525" cap="flat" cmpd="sng" algn="ctr">
                  <a:noFill/>
                  <a:prstDash val="solid"/>
                  <a:round/>
                  <a:headEnd type="none" w="med" len="med"/>
                  <a:tailEnd type="none" w="med" len="med"/>
                </a:ln>
                <a:latin typeface="+mj-lt"/>
                <a:ea typeface="SimSun"/>
              </a:rPr>
              <a:t>las </a:t>
            </a:r>
            <a:r>
              <a:rPr lang="es-ES" sz="2400" b="1">
                <a:ln w="9525" cap="flat" cmpd="sng" algn="ctr">
                  <a:noFill/>
                  <a:prstDash val="solid"/>
                  <a:round/>
                  <a:headEnd type="none" w="med" len="med"/>
                  <a:tailEnd type="none" w="med" len="med"/>
                </a:ln>
                <a:latin typeface="+mj-lt"/>
                <a:ea typeface="SimSun"/>
              </a:rPr>
              <a:t>bases motoras </a:t>
            </a:r>
            <a:r>
              <a:rPr lang="es-ES" sz="2400">
                <a:ln w="9525" cap="flat" cmpd="sng" algn="ctr">
                  <a:noFill/>
                  <a:prstDash val="solid"/>
                  <a:round/>
                  <a:headEnd type="none" w="med" len="med"/>
                  <a:tailEnd type="none" w="med" len="med"/>
                </a:ln>
                <a:latin typeface="+mj-lt"/>
                <a:ea typeface="SimSun"/>
              </a:rPr>
              <a:t>comunes a todos los deportes a fin de que los alumnos si deciden sus deportistas de competición lleguen con unos conocimientos motores básicos a todos los deportes”.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p:cTn id="6" dur="500" fill="hold"/>
                                        <p:tgtEl>
                                          <p:spTgt spid="736">
                                            <p:txEl>
                                              <p:pRg st="1" end="1"/>
                                            </p:txEl>
                                          </p:spTgt>
                                        </p:tgtEl>
                                        <p:attrNameLst>
                                          <p:attrName>style.textDecorationUnderline</p:attrName>
                                        </p:attrNameLst>
                                      </p:cBhvr>
                                      <p:to>
                                        <p:strVal val="tru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mph" presetSubtype="0" fill="hold" nodeType="clickEffect">
                                  <p:stCondLst>
                                    <p:cond delay="0"/>
                                  </p:stCondLst>
                                  <p:iterate type="lt">
                                    <p:tmPct val="4000"/>
                                  </p:iterate>
                                  <p:childTnLst>
                                    <p:set>
                                      <p:cBhvr>
                                        <p:cTn id="10" dur="500" fill="hold"/>
                                        <p:tgtEl>
                                          <p:spTgt spid="736">
                                            <p:txEl>
                                              <p:pRg st="6" end="6"/>
                                            </p:txEl>
                                          </p:spTgt>
                                        </p:tgtEl>
                                        <p:attrNameLst>
                                          <p:attrName>style.textDecorationUnderline</p:attrName>
                                        </p:attrNameLst>
                                      </p:cBhvr>
                                      <p:to>
                                        <p:strVal val="tru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Foto gratis figura feliz jugando con sus compañeros de trabajo">
            <a:extLst>
              <a:ext uri="{FF2B5EF4-FFF2-40B4-BE49-F238E27FC236}">
                <a16:creationId xmlns:a16="http://schemas.microsoft.com/office/drawing/2014/main" id="{B38DFB11-35EA-BB2F-06C8-152CFF6008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4850" y="2597150"/>
            <a:ext cx="640715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724" name="PlaceHolder 1">
            <a:extLst>
              <a:ext uri="{FF2B5EF4-FFF2-40B4-BE49-F238E27FC236}">
                <a16:creationId xmlns:a16="http://schemas.microsoft.com/office/drawing/2014/main" id="{9120594E-51C6-8200-F946-BE9518ACC1E7}"/>
              </a:ext>
            </a:extLst>
          </p:cNvPr>
          <p:cNvSpPr>
            <a:spLocks noGrp="1"/>
          </p:cNvSpPr>
          <p:nvPr>
            <p:ph type="title"/>
          </p:nvPr>
        </p:nvSpPr>
        <p:spPr>
          <a:xfrm>
            <a:off x="2727325" y="47625"/>
            <a:ext cx="7078663" cy="1141413"/>
          </a:xfrm>
        </p:spPr>
        <p:txBody>
          <a:bodyPr anchor="b"/>
          <a:lstStyle/>
          <a:p>
            <a:pPr algn="l" eaLnBrk="0" fontAlgn="auto" hangingPunct="0">
              <a:buSzTx/>
              <a:buFontTx/>
              <a:buNone/>
            </a:pPr>
            <a:r>
              <a:rPr lang="en-US" sz="4000" spc="-1">
                <a:ln w="9525" cap="flat" cmpd="sng" algn="ctr">
                  <a:noFill/>
                  <a:prstDash val="solid"/>
                  <a:round/>
                  <a:headEnd type="none" w="med" len="med"/>
                  <a:tailEnd type="none" w="med" len="med"/>
                </a:ln>
                <a:solidFill>
                  <a:srgbClr val="000000"/>
                </a:solidFill>
              </a:rPr>
              <a:t>TEMA 4: METODOLOGÍA</a:t>
            </a:r>
          </a:p>
        </p:txBody>
      </p:sp>
      <p:sp>
        <p:nvSpPr>
          <p:cNvPr id="725" name="PlaceHolder 2">
            <a:extLst>
              <a:ext uri="{FF2B5EF4-FFF2-40B4-BE49-F238E27FC236}">
                <a16:creationId xmlns:a16="http://schemas.microsoft.com/office/drawing/2014/main" id="{F375ED97-1611-B4EF-0BDE-D1B69FE49614}"/>
              </a:ext>
            </a:extLst>
          </p:cNvPr>
          <p:cNvSpPr>
            <a:spLocks noGrp="1"/>
          </p:cNvSpPr>
          <p:nvPr>
            <p:ph type="subTitle" idx="1"/>
          </p:nvPr>
        </p:nvSpPr>
        <p:spPr>
          <a:xfrm>
            <a:off x="2700338" y="1985963"/>
            <a:ext cx="4919662" cy="323850"/>
          </a:xfrm>
        </p:spPr>
        <p:txBody>
          <a:bodyPr/>
          <a:lstStyle/>
          <a:p>
            <a:pPr marL="0" indent="0" algn="ctr">
              <a:spcBef>
                <a:spcPts val="600"/>
              </a:spcBef>
              <a:buSzTx/>
              <a:buFontTx/>
              <a:buNone/>
              <a:tabLst>
                <a:tab pos="0" algn="l"/>
              </a:tabLst>
            </a:pPr>
            <a:r>
              <a:rPr lang="es-ES" altLang="es-ES" sz="1800">
                <a:solidFill>
                  <a:srgbClr val="000000"/>
                </a:solidFill>
              </a:rPr>
              <a:t>Asignatura: Introducción a la Educación Física</a:t>
            </a:r>
            <a:endParaRPr lang="es-ES" altLang="es-ES" sz="1800"/>
          </a:p>
        </p:txBody>
      </p:sp>
      <p:sp>
        <p:nvSpPr>
          <p:cNvPr id="726" name="PlaceHolder 3">
            <a:extLst>
              <a:ext uri="{FF2B5EF4-FFF2-40B4-BE49-F238E27FC236}">
                <a16:creationId xmlns:a16="http://schemas.microsoft.com/office/drawing/2014/main" id="{80A012FF-DF1C-3957-8A29-4A9FAF94503A}"/>
              </a:ext>
            </a:extLst>
          </p:cNvPr>
          <p:cNvSpPr>
            <a:spLocks noGrp="1"/>
          </p:cNvSpPr>
          <p:nvPr>
            <p:ph/>
          </p:nvPr>
        </p:nvSpPr>
        <p:spPr>
          <a:xfrm>
            <a:off x="2722563" y="2555875"/>
            <a:ext cx="4657725" cy="323850"/>
          </a:xfrm>
        </p:spPr>
        <p:txBody>
          <a:bodyPr/>
          <a:lstStyle/>
          <a:p>
            <a:pPr indent="-324000" algn="l" eaLnBrk="0" fontAlgn="auto" hangingPunct="0">
              <a:spcBef>
                <a:spcPts val="601"/>
              </a:spcBef>
              <a:buSzTx/>
              <a:buFontTx/>
              <a:buNone/>
              <a:tabLst>
                <a:tab pos="0" algn="l"/>
              </a:tabLst>
            </a:pPr>
            <a:r>
              <a:rPr lang="es-ES" sz="1800" spc="-1">
                <a:ln w="9525" cap="flat" cmpd="sng" algn="ctr">
                  <a:noFill/>
                  <a:prstDash val="solid"/>
                  <a:round/>
                  <a:headEnd type="none" w="med" len="med"/>
                  <a:tailEnd type="none" w="med" len="med"/>
                </a:ln>
                <a:solidFill>
                  <a:srgbClr val="CB0017"/>
                </a:solidFill>
              </a:rPr>
              <a:t>Titulación: Grado en Educación Primaria con Mención en Educación Física.</a:t>
            </a:r>
            <a:endParaRPr lang="en-US" sz="1800" spc="-1">
              <a:solidFill>
                <a:srgbClr val="000000"/>
              </a:solidFill>
            </a:endParaRPr>
          </a:p>
        </p:txBody>
      </p:sp>
      <p:sp>
        <p:nvSpPr>
          <p:cNvPr id="2" name="CuadroTexto 1">
            <a:extLst>
              <a:ext uri="{FF2B5EF4-FFF2-40B4-BE49-F238E27FC236}">
                <a16:creationId xmlns:a16="http://schemas.microsoft.com/office/drawing/2014/main" id="{7987F21E-E07F-A52C-1BEE-F318660CB7B3}"/>
              </a:ext>
            </a:extLst>
          </p:cNvPr>
          <p:cNvSpPr txBox="1"/>
          <p:nvPr/>
        </p:nvSpPr>
        <p:spPr>
          <a:xfrm>
            <a:off x="2725738" y="5360988"/>
            <a:ext cx="3836987" cy="1016000"/>
          </a:xfrm>
          <a:prstGeom prst="rect">
            <a:avLst/>
          </a:prstGeom>
          <a:noFill/>
          <a:ln w="9525" cap="flat" cmpd="sng" algn="ctr">
            <a:noFill/>
            <a:prstDash val="solid"/>
            <a:round/>
            <a:headEnd type="none" w="med" len="med"/>
            <a:tailEnd type="none" w="med" len="med"/>
          </a:ln>
        </p:spPr>
        <p:txBody>
          <a:bodyP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r>
              <a:rPr lang="es-ES" sz="1000">
                <a:ln w="9525" cap="flat" cmpd="sng" algn="ctr">
                  <a:noFill/>
                  <a:prstDash val="solid"/>
                  <a:round/>
                  <a:headEnd type="none" w="med" len="med"/>
                  <a:tailEnd type="none" w="med" len="med"/>
                </a:ln>
                <a:solidFill>
                  <a:srgbClr val="000000"/>
                </a:solidFill>
                <a:latin typeface="Times New Roman"/>
                <a:cs typeface="Segoe UI"/>
              </a:rPr>
              <a:t>©2022 José Manuel Delfa de la Morena, Juan José Mijarra Murillo,  </a:t>
            </a:r>
          </a:p>
          <a:p>
            <a:pPr fontAlgn="auto"/>
            <a:r>
              <a:rPr lang="es-ES" sz="1000">
                <a:ln w="9525" cap="flat" cmpd="sng" algn="ctr">
                  <a:noFill/>
                  <a:prstDash val="solid"/>
                  <a:round/>
                  <a:headEnd type="none" w="med" len="med"/>
                  <a:tailEnd type="none" w="med" len="med"/>
                </a:ln>
                <a:solidFill>
                  <a:srgbClr val="000000"/>
                </a:solidFill>
                <a:latin typeface="Times New Roman"/>
                <a:cs typeface="Segoe UI"/>
              </a:rPr>
              <a:t>Nuria Romero Parra y Elena María Cáceres López De Andújar  </a:t>
            </a:r>
          </a:p>
          <a:p>
            <a:pPr fontAlgn="auto"/>
            <a:r>
              <a:rPr lang="es-ES" sz="1000">
                <a:ln w="9525" cap="flat" cmpd="sng" algn="ctr">
                  <a:noFill/>
                  <a:prstDash val="solid"/>
                  <a:round/>
                  <a:headEnd type="none" w="med" len="med"/>
                  <a:tailEnd type="none" w="med" len="med"/>
                </a:ln>
                <a:solidFill>
                  <a:srgbClr val="000000"/>
                </a:solidFill>
                <a:latin typeface="Times New Roman"/>
                <a:cs typeface="Segoe UI"/>
              </a:rPr>
              <a:t>Algunos derechos reservados  </a:t>
            </a:r>
          </a:p>
          <a:p>
            <a:pPr fontAlgn="auto"/>
            <a:r>
              <a:rPr lang="es-ES" sz="1000">
                <a:ln w="9525" cap="flat" cmpd="sng" algn="ctr">
                  <a:noFill/>
                  <a:prstDash val="solid"/>
                  <a:round/>
                  <a:headEnd type="none" w="med" len="med"/>
                  <a:tailEnd type="none" w="med" len="med"/>
                </a:ln>
                <a:solidFill>
                  <a:srgbClr val="000000"/>
                </a:solidFill>
                <a:latin typeface="Times New Roman"/>
                <a:cs typeface="Segoe UI"/>
              </a:rPr>
              <a:t>Este documento se distribuye bajo la licencia  </a:t>
            </a:r>
          </a:p>
          <a:p>
            <a:pPr fontAlgn="auto"/>
            <a:r>
              <a:rPr lang="es-ES" sz="1000">
                <a:ln w="9525" cap="flat" cmpd="sng" algn="ctr">
                  <a:noFill/>
                  <a:prstDash val="solid"/>
                  <a:round/>
                  <a:headEnd type="none" w="med" len="med"/>
                  <a:tailEnd type="none" w="med" len="med"/>
                </a:ln>
                <a:solidFill>
                  <a:srgbClr val="000000"/>
                </a:solidFill>
                <a:latin typeface="Times New Roman"/>
                <a:cs typeface="Segoe UI"/>
              </a:rPr>
              <a:t>“Atribución-CompartirIgual 4.0 Internacional” de Creative Commons,  </a:t>
            </a:r>
          </a:p>
          <a:p>
            <a:pPr fontAlgn="auto"/>
            <a:r>
              <a:rPr lang="es-ES" sz="1000">
                <a:ln w="9525" cap="flat" cmpd="sng" algn="ctr">
                  <a:noFill/>
                  <a:prstDash val="solid"/>
                  <a:round/>
                  <a:headEnd type="none" w="med" len="med"/>
                  <a:tailEnd type="none" w="med" len="med"/>
                </a:ln>
                <a:solidFill>
                  <a:srgbClr val="000000"/>
                </a:solidFill>
                <a:latin typeface="Times New Roman"/>
                <a:cs typeface="Segoe UI"/>
              </a:rPr>
              <a:t>disponible en </a:t>
            </a:r>
            <a:r>
              <a:rPr lang="es-ES" sz="1000">
                <a:ln w="9525" cap="flat" cmpd="sng" algn="ctr">
                  <a:noFill/>
                  <a:prstDash val="solid"/>
                  <a:round/>
                  <a:headEnd type="none" w="med" len="med"/>
                  <a:tailEnd type="none" w="med" len="med"/>
                </a:ln>
                <a:solidFill>
                  <a:srgbClr val="0000FF"/>
                </a:solidFill>
                <a:latin typeface="Times New Roman"/>
                <a:cs typeface="Segoe UI"/>
                <a:hlinkClick r:id="rId3"/>
              </a:rPr>
              <a:t>https://creativecommons.org/licenses/by-sa/4.0/deed.es</a:t>
            </a:r>
            <a:r>
              <a:rPr lang="es-ES" sz="1000">
                <a:ln w="9525" cap="flat" cmpd="sng" algn="ctr">
                  <a:noFill/>
                  <a:prstDash val="solid"/>
                  <a:round/>
                  <a:headEnd type="none" w="med" len="med"/>
                  <a:tailEnd type="none" w="med" len="med"/>
                </a:ln>
                <a:solidFill>
                  <a:srgbClr val="000000"/>
                </a:solidFill>
                <a:latin typeface="Times New Roman"/>
                <a:cs typeface="Segoe UI"/>
              </a:rPr>
              <a:t> </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 name="PlaceHolder 1">
            <a:extLst>
              <a:ext uri="{FF2B5EF4-FFF2-40B4-BE49-F238E27FC236}">
                <a16:creationId xmlns:a16="http://schemas.microsoft.com/office/drawing/2014/main" id="{5A558D00-701D-9DE8-94F2-12FA55081964}"/>
              </a:ext>
            </a:extLst>
          </p:cNvPr>
          <p:cNvSpPr>
            <a:spLocks noGrp="1"/>
          </p:cNvSpPr>
          <p:nvPr>
            <p:ph type="title"/>
          </p:nvPr>
        </p:nvSpPr>
        <p:spPr>
          <a:xfrm>
            <a:off x="2820988" y="549275"/>
            <a:ext cx="4657725" cy="1141413"/>
          </a:xfrm>
        </p:spPr>
        <p:txBody>
          <a:bodyPr anchor="b"/>
          <a:lstStyle/>
          <a:p>
            <a:pPr algn="l" eaLnBrk="0" fontAlgn="auto" hangingPunct="0">
              <a:buSzTx/>
              <a:buFontTx/>
              <a:buNone/>
            </a:pPr>
            <a:r>
              <a:rPr lang="en-US" sz="4000" spc="-1">
                <a:ln w="9525" cap="flat" cmpd="sng" algn="ctr">
                  <a:noFill/>
                  <a:prstDash val="solid"/>
                  <a:round/>
                  <a:headEnd type="none" w="med" len="med"/>
                  <a:tailEnd type="none" w="med" len="med"/>
                </a:ln>
                <a:solidFill>
                  <a:srgbClr val="000000"/>
                </a:solidFill>
              </a:rPr>
              <a:t>ÍNDICE</a:t>
            </a:r>
          </a:p>
        </p:txBody>
      </p:sp>
      <p:sp>
        <p:nvSpPr>
          <p:cNvPr id="729" name="PlaceHolder 2">
            <a:extLst>
              <a:ext uri="{FF2B5EF4-FFF2-40B4-BE49-F238E27FC236}">
                <a16:creationId xmlns:a16="http://schemas.microsoft.com/office/drawing/2014/main" id="{7054CE67-1C6B-AA87-C391-5FC902BAD8C4}"/>
              </a:ext>
            </a:extLst>
          </p:cNvPr>
          <p:cNvSpPr>
            <a:spLocks noGrp="1"/>
          </p:cNvSpPr>
          <p:nvPr>
            <p:ph/>
          </p:nvPr>
        </p:nvSpPr>
        <p:spPr>
          <a:xfrm>
            <a:off x="2482850" y="3522663"/>
            <a:ext cx="8874125" cy="1835150"/>
          </a:xfrm>
        </p:spPr>
        <p:txBody>
          <a:bodyPr anchor="b"/>
          <a:lstStyle/>
          <a:p>
            <a:pPr marL="431800" indent="-323850" algn="l" eaLnBrk="0" fontAlgn="auto" hangingPunct="0">
              <a:spcBef>
                <a:spcPts val="2203"/>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Conceptos generales</a:t>
            </a:r>
            <a:endParaRPr lang="en-US" sz="2800" spc="-1">
              <a:solidFill>
                <a:srgbClr val="000000"/>
              </a:solidFill>
              <a:cs typeface="Arial"/>
            </a:endParaRPr>
          </a:p>
          <a:p>
            <a:pPr marL="431800" indent="-323850" algn="l" eaLnBrk="0" fontAlgn="auto" hangingPunct="0">
              <a:spcBef>
                <a:spcPts val="2203"/>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Estilos de enseñanza</a:t>
            </a:r>
            <a:endParaRPr lang="en-US" sz="2800" spc="-1">
              <a:solidFill>
                <a:srgbClr val="000000"/>
              </a:solidFill>
              <a:cs typeface="Arial"/>
            </a:endParaRPr>
          </a:p>
          <a:p>
            <a:pPr marL="431800" indent="-323850" algn="l" eaLnBrk="0" fontAlgn="auto" hangingPunct="0">
              <a:spcBef>
                <a:spcPts val="2203"/>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Interacciones didácticas </a:t>
            </a:r>
            <a:endParaRPr lang="en-US" sz="2800" spc="-1">
              <a:solidFill>
                <a:srgbClr val="000000"/>
              </a:solidFill>
              <a:cs typeface="Arial"/>
            </a:endParaRPr>
          </a:p>
        </p:txBody>
      </p:sp>
      <p:sp>
        <p:nvSpPr>
          <p:cNvPr id="731" name="PlaceHolder 3">
            <a:extLst>
              <a:ext uri="{FF2B5EF4-FFF2-40B4-BE49-F238E27FC236}">
                <a16:creationId xmlns:a16="http://schemas.microsoft.com/office/drawing/2014/main" id="{6A2A06D0-1AFC-D7BD-1041-BEED9CD8DB72}"/>
              </a:ext>
            </a:extLst>
          </p:cNvPr>
          <p:cNvSpPr>
            <a:spLocks noGrp="1"/>
          </p:cNvSpPr>
          <p:nvPr>
            <p:ph/>
          </p:nvPr>
        </p:nvSpPr>
        <p:spPr>
          <a:xfrm>
            <a:off x="322263" y="2124075"/>
            <a:ext cx="1687512" cy="360363"/>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4: Metodología</a:t>
            </a:r>
            <a:endParaRPr lang="en-US" sz="1200" spc="-1">
              <a:solidFill>
                <a:srgbClr val="000000"/>
              </a:solidFill>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PlaceHolder 1">
            <a:extLst>
              <a:ext uri="{FF2B5EF4-FFF2-40B4-BE49-F238E27FC236}">
                <a16:creationId xmlns:a16="http://schemas.microsoft.com/office/drawing/2014/main" id="{2938CF9C-9890-642F-D1C8-FB206B1D2351}"/>
              </a:ext>
            </a:extLst>
          </p:cNvPr>
          <p:cNvSpPr>
            <a:spLocks noGrp="1"/>
          </p:cNvSpPr>
          <p:nvPr>
            <p:ph type="title" idx="4294967295"/>
          </p:nvPr>
        </p:nvSpPr>
        <p:spPr>
          <a:xfrm>
            <a:off x="2566988" y="260350"/>
            <a:ext cx="8747125" cy="1141413"/>
          </a:xfrm>
        </p:spPr>
        <p:txBody>
          <a:bodyPr/>
          <a:lstStyle/>
          <a:p>
            <a:pPr algn="l" eaLnBrk="0" fontAlgn="auto" hangingPunct="0">
              <a:buSzTx/>
              <a:buFontTx/>
              <a:buNone/>
            </a:pPr>
            <a:r>
              <a:rPr lang="en-US" sz="4000" spc="-1">
                <a:ln w="9525" cap="flat" cmpd="sng" algn="ctr">
                  <a:noFill/>
                  <a:prstDash val="solid"/>
                  <a:round/>
                  <a:headEnd type="none" w="med" len="med"/>
                  <a:tailEnd type="none" w="med" len="med"/>
                </a:ln>
                <a:solidFill>
                  <a:srgbClr val="FFFFFF"/>
                </a:solidFill>
              </a:rPr>
              <a:t>1. CONCEPTOS GENERALES</a:t>
            </a:r>
            <a:endParaRPr lang="en-US" sz="4000" spc="-1">
              <a:solidFill>
                <a:srgbClr val="000000"/>
              </a:solidFill>
            </a:endParaRPr>
          </a:p>
        </p:txBody>
      </p:sp>
      <p:sp>
        <p:nvSpPr>
          <p:cNvPr id="734" name="PlaceHolder 2">
            <a:extLst>
              <a:ext uri="{FF2B5EF4-FFF2-40B4-BE49-F238E27FC236}">
                <a16:creationId xmlns:a16="http://schemas.microsoft.com/office/drawing/2014/main" id="{1738BE77-F805-C3B8-BAE2-F068322787DA}"/>
              </a:ext>
            </a:extLst>
          </p:cNvPr>
          <p:cNvSpPr>
            <a:spLocks noGrp="1"/>
          </p:cNvSpPr>
          <p:nvPr>
            <p:ph idx="4294967295"/>
          </p:nvPr>
        </p:nvSpPr>
        <p:spPr>
          <a:xfrm>
            <a:off x="341313" y="2109788"/>
            <a:ext cx="1687512" cy="369887"/>
          </a:xfrm>
        </p:spPr>
        <p:txBody>
          <a:bodyPr tIns="0" rIns="0" bIns="0" anchor="b"/>
          <a:lstStyle/>
          <a:p>
            <a:pPr marL="0" indent="-324000"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4: Metodología</a:t>
            </a:r>
            <a:endParaRPr lang="en-US" sz="1200" spc="-1">
              <a:solidFill>
                <a:srgbClr val="000000"/>
              </a:solidFill>
            </a:endParaRPr>
          </a:p>
        </p:txBody>
      </p:sp>
      <p:pic>
        <p:nvPicPr>
          <p:cNvPr id="124932" name="Picture 4" descr="Gráficos vectoriales gratis de Brillante">
            <a:extLst>
              <a:ext uri="{FF2B5EF4-FFF2-40B4-BE49-F238E27FC236}">
                <a16:creationId xmlns:a16="http://schemas.microsoft.com/office/drawing/2014/main" id="{1ED24D25-C61C-D198-224E-B6DEBC2F79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8363" y="3243263"/>
            <a:ext cx="4959350" cy="330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a:extLst>
              <a:ext uri="{FF2B5EF4-FFF2-40B4-BE49-F238E27FC236}">
                <a16:creationId xmlns:a16="http://schemas.microsoft.com/office/drawing/2014/main" id="{A6B4E3EF-36A9-4027-E726-99999361063C}"/>
              </a:ext>
            </a:extLst>
          </p:cNvPr>
          <p:cNvSpPr>
            <a:spLocks noGrp="1"/>
          </p:cNvSpPr>
          <p:nvPr>
            <p:ph type="title"/>
          </p:nvPr>
        </p:nvSpPr>
        <p:spPr>
          <a:xfrm>
            <a:off x="1192213" y="298450"/>
            <a:ext cx="5521325"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DEFINICIÓN</a:t>
            </a:r>
            <a:r>
              <a:rPr lang="en-US" sz="2800" b="1" spc="-1">
                <a:ln w="9525" cap="flat" cmpd="sng" algn="ctr">
                  <a:noFill/>
                  <a:prstDash val="solid"/>
                  <a:round/>
                  <a:headEnd type="none" w="med" len="med"/>
                  <a:tailEnd type="none" w="med" len="med"/>
                </a:ln>
                <a:solidFill>
                  <a:srgbClr val="000000"/>
                </a:solidFill>
              </a:rPr>
              <a:t> </a:t>
            </a:r>
            <a:endParaRPr lang="en-US" sz="2800" spc="-1">
              <a:solidFill>
                <a:srgbClr val="000000"/>
              </a:solidFill>
            </a:endParaRPr>
          </a:p>
        </p:txBody>
      </p:sp>
      <p:sp>
        <p:nvSpPr>
          <p:cNvPr id="736" name="PlaceHolder 2">
            <a:extLst>
              <a:ext uri="{FF2B5EF4-FFF2-40B4-BE49-F238E27FC236}">
                <a16:creationId xmlns:a16="http://schemas.microsoft.com/office/drawing/2014/main" id="{978CFCBA-B943-E771-A57F-4DDEE27AD64A}"/>
              </a:ext>
            </a:extLst>
          </p:cNvPr>
          <p:cNvSpPr>
            <a:spLocks noGrp="1"/>
          </p:cNvSpPr>
          <p:nvPr>
            <p:ph/>
          </p:nvPr>
        </p:nvSpPr>
        <p:spPr>
          <a:xfrm>
            <a:off x="1055688" y="1408113"/>
            <a:ext cx="5164137" cy="5057775"/>
          </a:xfrm>
        </p:spPr>
        <p:txBody>
          <a:bodyPr anchor="t">
            <a:normAutofit/>
          </a:bodyPr>
          <a:lstStyle/>
          <a:p>
            <a:pPr marL="107950" algn="l" eaLnBrk="0" fontAlgn="auto" hangingPunct="0">
              <a:spcBef>
                <a:spcPts val="2829"/>
              </a:spcBef>
              <a:buClr>
                <a:srgbClr val="000000"/>
              </a:buClr>
              <a:buSzPct val="45000"/>
              <a:buFontTx/>
              <a:buNone/>
            </a:pPr>
            <a:endParaRPr lang="en-US" sz="2800" b="1" spc="-1">
              <a:cs typeface="Arial"/>
            </a:endParaRPr>
          </a:p>
          <a:p>
            <a:pPr marL="431800" indent="-323850" algn="just" eaLnBrk="0" fontAlgn="auto" hangingPunct="0">
              <a:spcBef>
                <a:spcPts val="2829"/>
              </a:spcBef>
              <a:buClr>
                <a:srgbClr val="000000"/>
              </a:buClr>
              <a:buSzPct val="45000"/>
              <a:buFont typeface="Wingdings" charset="2"/>
              <a:buChar char=""/>
            </a:pPr>
            <a:r>
              <a:rPr lang="en-US" sz="2800" b="1" spc="-1">
                <a:ln w="9525" cap="flat" cmpd="sng" algn="ctr">
                  <a:noFill/>
                  <a:prstDash val="solid"/>
                  <a:round/>
                  <a:headEnd type="none" w="med" len="med"/>
                  <a:tailEnd type="none" w="med" len="med"/>
                </a:ln>
                <a:solidFill>
                  <a:srgbClr val="000000"/>
                </a:solidFill>
                <a:ea typeface="Arial"/>
                <a:cs typeface="Arial"/>
                <a:sym typeface="Wingdings"/>
              </a:rPr>
              <a:t>Delgado-Noguera (1991)</a:t>
            </a:r>
            <a:endParaRPr lang="es-ES" sz="2800" b="1" spc="-1">
              <a:solidFill>
                <a:srgbClr val="000000"/>
              </a:solidFill>
            </a:endParaRPr>
          </a:p>
        </p:txBody>
      </p:sp>
      <p:sp>
        <p:nvSpPr>
          <p:cNvPr id="738" name="PlaceHolder 3">
            <a:extLst>
              <a:ext uri="{FF2B5EF4-FFF2-40B4-BE49-F238E27FC236}">
                <a16:creationId xmlns:a16="http://schemas.microsoft.com/office/drawing/2014/main" id="{60AE671A-7F7E-BF9D-D724-049F285BA804}"/>
              </a:ext>
            </a:extLst>
          </p:cNvPr>
          <p:cNvSpPr>
            <a:spLocks noGrp="1"/>
          </p:cNvSpPr>
          <p:nvPr>
            <p:ph/>
          </p:nvPr>
        </p:nvSpPr>
        <p:spPr>
          <a:xfrm>
            <a:off x="1192213" y="6300788"/>
            <a:ext cx="2947987"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4: Metodología</a:t>
            </a:r>
            <a:endParaRPr lang="en-US" sz="1200" spc="-1">
              <a:solidFill>
                <a:srgbClr val="000000"/>
              </a:solidFill>
            </a:endParaRPr>
          </a:p>
        </p:txBody>
      </p:sp>
      <p:sp>
        <p:nvSpPr>
          <p:cNvPr id="7" name="CuadroTexto 6">
            <a:extLst>
              <a:ext uri="{FF2B5EF4-FFF2-40B4-BE49-F238E27FC236}">
                <a16:creationId xmlns:a16="http://schemas.microsoft.com/office/drawing/2014/main" id="{AFF311D6-8C13-3EA1-335F-AA74C203074D}"/>
              </a:ext>
            </a:extLst>
          </p:cNvPr>
          <p:cNvSpPr txBox="1"/>
          <p:nvPr/>
        </p:nvSpPr>
        <p:spPr>
          <a:xfrm>
            <a:off x="5475288" y="2084388"/>
            <a:ext cx="6330950" cy="830262"/>
          </a:xfrm>
          <a:prstGeom prst="rect">
            <a:avLst/>
          </a:prstGeom>
          <a:noFill/>
          <a:ln w="9525" cap="flat" cmpd="sng" algn="ctr">
            <a:noFill/>
            <a:prstDash val="solid"/>
            <a:round/>
            <a:headEnd type="none" w="med" len="med"/>
            <a:tailEnd type="none" w="med" len="med"/>
          </a:ln>
        </p:spPr>
        <p:txBody>
          <a:bodyP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r>
              <a:rPr lang="es-ES" sz="2400">
                <a:ln w="9525" cap="flat" cmpd="sng" algn="ctr">
                  <a:noFill/>
                  <a:prstDash val="solid"/>
                  <a:round/>
                  <a:headEnd type="none" w="med" len="med"/>
                  <a:tailEnd type="none" w="med" len="med"/>
                </a:ln>
                <a:solidFill>
                  <a:srgbClr val="000000"/>
                </a:solidFill>
                <a:latin typeface="+mj-lt"/>
                <a:ea typeface="SimSun"/>
              </a:rPr>
              <a:t>Camino que conduce al aprendizaje. Nexo de unión entre docente, alumno y contenido.</a:t>
            </a:r>
          </a:p>
        </p:txBody>
      </p:sp>
      <p:pic>
        <p:nvPicPr>
          <p:cNvPr id="125958" name="Picture 2" descr="Gráficos vectoriales gratis de Ocurrencia">
            <a:extLst>
              <a:ext uri="{FF2B5EF4-FFF2-40B4-BE49-F238E27FC236}">
                <a16:creationId xmlns:a16="http://schemas.microsoft.com/office/drawing/2014/main" id="{0528F466-9AFA-1A52-7FE8-95665499B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0713" y="3455988"/>
            <a:ext cx="4354512"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 name="PlaceHolder 2">
            <a:extLst>
              <a:ext uri="{FF2B5EF4-FFF2-40B4-BE49-F238E27FC236}">
                <a16:creationId xmlns:a16="http://schemas.microsoft.com/office/drawing/2014/main" id="{6DF02ECF-4A59-30BD-39FC-E85BA87570A2}"/>
              </a:ext>
            </a:extLst>
          </p:cNvPr>
          <p:cNvSpPr>
            <a:spLocks noGrp="1"/>
          </p:cNvSpPr>
          <p:nvPr>
            <p:ph/>
          </p:nvPr>
        </p:nvSpPr>
        <p:spPr>
          <a:xfrm>
            <a:off x="1033463" y="249238"/>
            <a:ext cx="11158537" cy="4752975"/>
          </a:xfrm>
        </p:spPr>
        <p:txBody>
          <a:bodyPr anchor="t"/>
          <a:lstStyle/>
          <a:p>
            <a:pPr marL="431800" indent="-323850" algn="l" eaLnBrk="0" fontAlgn="auto" hangingPunct="0">
              <a:spcBef>
                <a:spcPts val="2829"/>
              </a:spcBef>
              <a:buClr>
                <a:srgbClr val="000000"/>
              </a:buClr>
              <a:buSzPct val="45000"/>
              <a:buFont typeface="Wingdings" charset="2"/>
              <a:buChar char=""/>
            </a:pPr>
            <a:r>
              <a:rPr lang="en-US" sz="2200" spc="-1">
                <a:ln w="9525" cap="flat" cmpd="sng" algn="ctr">
                  <a:noFill/>
                  <a:prstDash val="solid"/>
                  <a:round/>
                  <a:headEnd type="none" w="med" len="med"/>
                  <a:tailEnd type="none" w="med" len="med"/>
                </a:ln>
                <a:solidFill>
                  <a:srgbClr val="000000"/>
                </a:solidFill>
              </a:rPr>
              <a:t>Intervención didáctica</a:t>
            </a:r>
            <a:endParaRPr lang="en-US" sz="2200"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r>
              <a:rPr lang="en-US" sz="2200" spc="-1">
                <a:ln w="9525" cap="flat" cmpd="sng" algn="ctr">
                  <a:noFill/>
                  <a:prstDash val="solid"/>
                  <a:round/>
                  <a:headEnd type="none" w="med" len="med"/>
                  <a:tailEnd type="none" w="med" len="med"/>
                </a:ln>
                <a:solidFill>
                  <a:srgbClr val="000000"/>
                </a:solidFill>
              </a:rPr>
              <a:t>Estrategia pedagógica</a:t>
            </a:r>
            <a:endParaRPr lang="en-US" sz="2200"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r>
              <a:rPr lang="en-US" sz="2200" spc="-1">
                <a:ln w="9525" cap="flat" cmpd="sng" algn="ctr">
                  <a:noFill/>
                  <a:prstDash val="solid"/>
                  <a:round/>
                  <a:headEnd type="none" w="med" len="med"/>
                  <a:tailEnd type="none" w="med" len="med"/>
                </a:ln>
                <a:solidFill>
                  <a:srgbClr val="000000"/>
                </a:solidFill>
              </a:rPr>
              <a:t>Método</a:t>
            </a:r>
            <a:endParaRPr lang="en-US" sz="2200"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r>
              <a:rPr lang="en-US" sz="2200" spc="-1">
                <a:ln w="9525" cap="flat" cmpd="sng" algn="ctr">
                  <a:noFill/>
                  <a:prstDash val="solid"/>
                  <a:round/>
                  <a:headEnd type="none" w="med" len="med"/>
                  <a:tailEnd type="none" w="med" len="med"/>
                </a:ln>
                <a:solidFill>
                  <a:srgbClr val="000000"/>
                </a:solidFill>
              </a:rPr>
              <a:t>Procedimientos </a:t>
            </a:r>
            <a:endParaRPr lang="en-US" sz="2200"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r>
              <a:rPr lang="en-US" sz="2200" spc="-1">
                <a:ln w="9525" cap="flat" cmpd="sng" algn="ctr">
                  <a:noFill/>
                  <a:prstDash val="solid"/>
                  <a:round/>
                  <a:headEnd type="none" w="med" len="med"/>
                  <a:tailEnd type="none" w="med" len="med"/>
                </a:ln>
                <a:solidFill>
                  <a:srgbClr val="000000"/>
                </a:solidFill>
              </a:rPr>
              <a:t>Recurso de enseñanza </a:t>
            </a:r>
            <a:endParaRPr lang="en-US" sz="2200"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r>
              <a:rPr lang="en-US" sz="2200" spc="-1">
                <a:ln w="9525" cap="flat" cmpd="sng" algn="ctr">
                  <a:noFill/>
                  <a:prstDash val="solid"/>
                  <a:round/>
                  <a:headEnd type="none" w="med" len="med"/>
                  <a:tailEnd type="none" w="med" len="med"/>
                </a:ln>
                <a:solidFill>
                  <a:srgbClr val="000000"/>
                </a:solidFill>
              </a:rPr>
              <a:t>Técnica de enseñanza</a:t>
            </a:r>
            <a:endParaRPr lang="en-US" sz="2200"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r>
              <a:rPr lang="en-US" sz="2200" spc="-1">
                <a:ln w="9525" cap="flat" cmpd="sng" algn="ctr">
                  <a:noFill/>
                  <a:prstDash val="solid"/>
                  <a:round/>
                  <a:headEnd type="none" w="med" len="med"/>
                  <a:tailEnd type="none" w="med" len="med"/>
                </a:ln>
                <a:solidFill>
                  <a:srgbClr val="000000"/>
                </a:solidFill>
              </a:rPr>
              <a:t>Tipo de enseñanza </a:t>
            </a:r>
            <a:endParaRPr lang="en-US" sz="2200"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r>
              <a:rPr lang="en-US" sz="2200" spc="-1">
                <a:ln w="9525" cap="flat" cmpd="sng" algn="ctr">
                  <a:noFill/>
                  <a:prstDash val="solid"/>
                  <a:round/>
                  <a:headEnd type="none" w="med" len="med"/>
                  <a:tailEnd type="none" w="med" len="med"/>
                </a:ln>
                <a:solidFill>
                  <a:srgbClr val="000000"/>
                </a:solidFill>
              </a:rPr>
              <a:t>Estrategia de la práctica</a:t>
            </a:r>
            <a:endParaRPr lang="en-US" sz="2200"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r>
              <a:rPr lang="en-US" sz="2200" spc="-1">
                <a:ln w="9525" cap="flat" cmpd="sng" algn="ctr">
                  <a:noFill/>
                  <a:prstDash val="solid"/>
                  <a:round/>
                  <a:headEnd type="none" w="med" len="med"/>
                  <a:tailEnd type="none" w="med" len="med"/>
                </a:ln>
                <a:solidFill>
                  <a:srgbClr val="000000"/>
                </a:solidFill>
              </a:rPr>
              <a:t>Estilo de enseñanza</a:t>
            </a:r>
            <a:endParaRPr lang="en-US" sz="2200" spc="-1">
              <a:solidFill>
                <a:srgbClr val="000000"/>
              </a:solidFill>
              <a:cs typeface="Arial"/>
            </a:endParaRPr>
          </a:p>
        </p:txBody>
      </p:sp>
      <p:sp>
        <p:nvSpPr>
          <p:cNvPr id="741" name="PlaceHolder 3">
            <a:extLst>
              <a:ext uri="{FF2B5EF4-FFF2-40B4-BE49-F238E27FC236}">
                <a16:creationId xmlns:a16="http://schemas.microsoft.com/office/drawing/2014/main" id="{9A1F6B4E-25DB-9C38-F76E-61CFDED443B8}"/>
              </a:ext>
            </a:extLst>
          </p:cNvPr>
          <p:cNvSpPr>
            <a:spLocks noGrp="1"/>
          </p:cNvSpPr>
          <p:nvPr>
            <p:ph/>
          </p:nvPr>
        </p:nvSpPr>
        <p:spPr>
          <a:xfrm>
            <a:off x="1271588" y="6557963"/>
            <a:ext cx="2947987"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4: Metodología</a:t>
            </a:r>
            <a:endParaRPr lang="en-US" sz="1200" spc="-1">
              <a:solidFill>
                <a:srgbClr val="000000"/>
              </a:solidFill>
            </a:endParaRPr>
          </a:p>
          <a:p>
            <a:pPr indent="-324000" algn="l" eaLnBrk="0" fontAlgn="auto" hangingPunct="0">
              <a:spcBef>
                <a:spcPts val="601"/>
              </a:spcBef>
              <a:buSzTx/>
              <a:buFontTx/>
              <a:buNone/>
              <a:tabLst>
                <a:tab pos="0" algn="l"/>
              </a:tabLst>
            </a:pPr>
            <a:endParaRPr lang="en-US" sz="1200" spc="-1">
              <a:solidFill>
                <a:srgbClr val="000000"/>
              </a:solidFill>
            </a:endParaRPr>
          </a:p>
        </p:txBody>
      </p:sp>
      <p:pic>
        <p:nvPicPr>
          <p:cNvPr id="126980" name="Imagen 2" descr="Icono&#10;&#10;Descripción generada automáticamente">
            <a:extLst>
              <a:ext uri="{FF2B5EF4-FFF2-40B4-BE49-F238E27FC236}">
                <a16:creationId xmlns:a16="http://schemas.microsoft.com/office/drawing/2014/main" id="{FDE00630-9087-B3AF-379F-C8166D6061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0313" y="822325"/>
            <a:ext cx="4716462"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p:cTn id="6" dur="500" fill="hold"/>
                                        <p:tgtEl>
                                          <p:spTgt spid="740">
                                            <p:txEl>
                                              <p:pRg st="0" end="0"/>
                                            </p:txEl>
                                          </p:spTgt>
                                        </p:tgtEl>
                                        <p:attrNameLst>
                                          <p:attrName>style.textDecorationUnderline</p:attrName>
                                        </p:attrNameLst>
                                      </p:cBhvr>
                                      <p:to>
                                        <p:strVal val="tru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mph" presetSubtype="0" fill="hold" nodeType="clickEffect">
                                  <p:stCondLst>
                                    <p:cond delay="0"/>
                                  </p:stCondLst>
                                  <p:iterate type="lt">
                                    <p:tmPct val="4000"/>
                                  </p:iterate>
                                  <p:childTnLst>
                                    <p:set>
                                      <p:cBhvr>
                                        <p:cTn id="10" dur="500" fill="hold"/>
                                        <p:tgtEl>
                                          <p:spTgt spid="740">
                                            <p:txEl>
                                              <p:pRg st="1" end="1"/>
                                            </p:txEl>
                                          </p:spTgt>
                                        </p:tgtEl>
                                        <p:attrNameLst>
                                          <p:attrName>style.textDecorationUnderline</p:attrName>
                                        </p:attrNameLst>
                                      </p:cBhvr>
                                      <p:to>
                                        <p:strVal val="tru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mph" presetSubtype="0" fill="hold" nodeType="clickEffect">
                                  <p:stCondLst>
                                    <p:cond delay="0"/>
                                  </p:stCondLst>
                                  <p:iterate type="lt">
                                    <p:tmPct val="4000"/>
                                  </p:iterate>
                                  <p:childTnLst>
                                    <p:set>
                                      <p:cBhvr>
                                        <p:cTn id="14" dur="500" fill="hold"/>
                                        <p:tgtEl>
                                          <p:spTgt spid="740">
                                            <p:txEl>
                                              <p:pRg st="2" end="2"/>
                                            </p:txEl>
                                          </p:spTgt>
                                        </p:tgtEl>
                                        <p:attrNameLst>
                                          <p:attrName>style.textDecorationUnderline</p:attrName>
                                        </p:attrNameLst>
                                      </p:cBhvr>
                                      <p:to>
                                        <p:strVal val="tru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mph" presetSubtype="0" fill="hold" nodeType="clickEffect">
                                  <p:stCondLst>
                                    <p:cond delay="0"/>
                                  </p:stCondLst>
                                  <p:iterate type="lt">
                                    <p:tmPct val="4000"/>
                                  </p:iterate>
                                  <p:childTnLst>
                                    <p:set>
                                      <p:cBhvr>
                                        <p:cTn id="18" dur="500" fill="hold"/>
                                        <p:tgtEl>
                                          <p:spTgt spid="740">
                                            <p:txEl>
                                              <p:pRg st="3" end="3"/>
                                            </p:txEl>
                                          </p:spTgt>
                                        </p:tgtEl>
                                        <p:attrNameLst>
                                          <p:attrName>style.textDecorationUnderline</p:attrName>
                                        </p:attrNameLst>
                                      </p:cBhvr>
                                      <p:to>
                                        <p:strVal val="tru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mph" presetSubtype="0" fill="hold" nodeType="clickEffect">
                                  <p:stCondLst>
                                    <p:cond delay="0"/>
                                  </p:stCondLst>
                                  <p:iterate type="lt">
                                    <p:tmPct val="4000"/>
                                  </p:iterate>
                                  <p:childTnLst>
                                    <p:set>
                                      <p:cBhvr>
                                        <p:cTn id="22" dur="500" fill="hold"/>
                                        <p:tgtEl>
                                          <p:spTgt spid="740">
                                            <p:txEl>
                                              <p:pRg st="4" end="4"/>
                                            </p:txEl>
                                          </p:spTgt>
                                        </p:tgtEl>
                                        <p:attrNameLst>
                                          <p:attrName>style.textDecorationUnderline</p:attrName>
                                        </p:attrNameLst>
                                      </p:cBhvr>
                                      <p:to>
                                        <p:strVal val="tru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mph" presetSubtype="0" fill="hold" nodeType="clickEffect">
                                  <p:stCondLst>
                                    <p:cond delay="0"/>
                                  </p:stCondLst>
                                  <p:iterate type="lt">
                                    <p:tmPct val="4000"/>
                                  </p:iterate>
                                  <p:childTnLst>
                                    <p:set>
                                      <p:cBhvr>
                                        <p:cTn id="26" dur="500" fill="hold"/>
                                        <p:tgtEl>
                                          <p:spTgt spid="740">
                                            <p:txEl>
                                              <p:pRg st="5" end="5"/>
                                            </p:txEl>
                                          </p:spTgt>
                                        </p:tgtEl>
                                        <p:attrNameLst>
                                          <p:attrName>style.textDecorationUnderline</p:attrName>
                                        </p:attrNameLst>
                                      </p:cBhvr>
                                      <p:to>
                                        <p:strVal val="tru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mph" presetSubtype="0" fill="hold" nodeType="clickEffect">
                                  <p:stCondLst>
                                    <p:cond delay="0"/>
                                  </p:stCondLst>
                                  <p:iterate type="lt">
                                    <p:tmPct val="4000"/>
                                  </p:iterate>
                                  <p:childTnLst>
                                    <p:set>
                                      <p:cBhvr>
                                        <p:cTn id="30" dur="500" fill="hold"/>
                                        <p:tgtEl>
                                          <p:spTgt spid="740">
                                            <p:txEl>
                                              <p:pRg st="6" end="6"/>
                                            </p:txEl>
                                          </p:spTgt>
                                        </p:tgtEl>
                                        <p:attrNameLst>
                                          <p:attrName>style.textDecorationUnderline</p:attrName>
                                        </p:attrNameLst>
                                      </p:cBhvr>
                                      <p:to>
                                        <p:strVal val="tru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mph" presetSubtype="0" fill="hold" nodeType="clickEffect">
                                  <p:stCondLst>
                                    <p:cond delay="0"/>
                                  </p:stCondLst>
                                  <p:iterate type="lt">
                                    <p:tmPct val="4000"/>
                                  </p:iterate>
                                  <p:childTnLst>
                                    <p:set>
                                      <p:cBhvr>
                                        <p:cTn id="34" dur="500" fill="hold"/>
                                        <p:tgtEl>
                                          <p:spTgt spid="740">
                                            <p:txEl>
                                              <p:pRg st="7" end="7"/>
                                            </p:txEl>
                                          </p:spTgt>
                                        </p:tgtEl>
                                        <p:attrNameLst>
                                          <p:attrName>style.textDecorationUnderline</p:attrName>
                                        </p:attrNameLst>
                                      </p:cBhvr>
                                      <p:to>
                                        <p:strVal val="tru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mph" presetSubtype="0" fill="hold" nodeType="clickEffect">
                                  <p:stCondLst>
                                    <p:cond delay="0"/>
                                  </p:stCondLst>
                                  <p:iterate type="lt">
                                    <p:tmPct val="4000"/>
                                  </p:iterate>
                                  <p:childTnLst>
                                    <p:set>
                                      <p:cBhvr>
                                        <p:cTn id="38" dur="500" fill="hold"/>
                                        <p:tgtEl>
                                          <p:spTgt spid="740">
                                            <p:txEl>
                                              <p:pRg st="8" end="8"/>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PlaceHolder 1">
            <a:extLst>
              <a:ext uri="{FF2B5EF4-FFF2-40B4-BE49-F238E27FC236}">
                <a16:creationId xmlns:a16="http://schemas.microsoft.com/office/drawing/2014/main" id="{9CC33564-2499-03DF-D0F5-35939B8C6ACD}"/>
              </a:ext>
            </a:extLst>
          </p:cNvPr>
          <p:cNvSpPr>
            <a:spLocks noGrp="1"/>
          </p:cNvSpPr>
          <p:nvPr>
            <p:ph type="title" idx="4294967295"/>
          </p:nvPr>
        </p:nvSpPr>
        <p:spPr>
          <a:xfrm>
            <a:off x="2820988" y="549275"/>
            <a:ext cx="7954962" cy="1141413"/>
          </a:xfrm>
        </p:spPr>
        <p:txBody>
          <a:bodyPr/>
          <a:lstStyle/>
          <a:p>
            <a:pPr algn="l" eaLnBrk="0" fontAlgn="auto" hangingPunct="0">
              <a:buSzTx/>
              <a:buFontTx/>
              <a:buNone/>
            </a:pPr>
            <a:r>
              <a:rPr lang="en-US" sz="4000" spc="-1">
                <a:ln w="9525" cap="flat" cmpd="sng" algn="ctr">
                  <a:noFill/>
                  <a:prstDash val="solid"/>
                  <a:round/>
                  <a:headEnd type="none" w="med" len="med"/>
                  <a:tailEnd type="none" w="med" len="med"/>
                </a:ln>
                <a:solidFill>
                  <a:srgbClr val="FFFFFF"/>
                </a:solidFill>
              </a:rPr>
              <a:t>2. ESTILOS DE ENSEÑANZA</a:t>
            </a:r>
            <a:endParaRPr lang="en-US" sz="4000" spc="-1">
              <a:solidFill>
                <a:srgbClr val="000000"/>
              </a:solidFill>
            </a:endParaRPr>
          </a:p>
        </p:txBody>
      </p:sp>
      <p:sp>
        <p:nvSpPr>
          <p:cNvPr id="748" name="PlaceHolder 2">
            <a:extLst>
              <a:ext uri="{FF2B5EF4-FFF2-40B4-BE49-F238E27FC236}">
                <a16:creationId xmlns:a16="http://schemas.microsoft.com/office/drawing/2014/main" id="{CEB788C3-2E2E-B8EE-A4CB-307B092E9EB8}"/>
              </a:ext>
            </a:extLst>
          </p:cNvPr>
          <p:cNvSpPr>
            <a:spLocks noGrp="1"/>
          </p:cNvSpPr>
          <p:nvPr>
            <p:ph idx="4294967295"/>
          </p:nvPr>
        </p:nvSpPr>
        <p:spPr>
          <a:xfrm>
            <a:off x="341313" y="2109788"/>
            <a:ext cx="1687512" cy="369887"/>
          </a:xfrm>
        </p:spPr>
        <p:txBody>
          <a:bodyPr tIns="0" rIns="0" bIns="0" anchor="b"/>
          <a:lstStyle/>
          <a:p>
            <a:pPr marL="0" indent="-324000"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4: Metodología</a:t>
            </a:r>
            <a:endParaRPr lang="en-US" sz="1200" spc="-1">
              <a:solidFill>
                <a:srgbClr val="000000"/>
              </a:solidFill>
            </a:endParaRPr>
          </a:p>
        </p:txBody>
      </p:sp>
      <p:pic>
        <p:nvPicPr>
          <p:cNvPr id="128004" name="Picture 2" descr="Gráficos vectoriales gratis de Profesor">
            <a:extLst>
              <a:ext uri="{FF2B5EF4-FFF2-40B4-BE49-F238E27FC236}">
                <a16:creationId xmlns:a16="http://schemas.microsoft.com/office/drawing/2014/main" id="{E81559CE-649E-F254-4B55-00009D8369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1900" y="3649663"/>
            <a:ext cx="2717800" cy="3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PlaceHolder 1">
            <a:extLst>
              <a:ext uri="{FF2B5EF4-FFF2-40B4-BE49-F238E27FC236}">
                <a16:creationId xmlns:a16="http://schemas.microsoft.com/office/drawing/2014/main" id="{3C1F26DC-B8B2-30D0-ACCA-2BDB4C7C03EE}"/>
              </a:ext>
            </a:extLst>
          </p:cNvPr>
          <p:cNvSpPr>
            <a:spLocks noGrp="1"/>
          </p:cNvSpPr>
          <p:nvPr>
            <p:ph type="title"/>
          </p:nvPr>
        </p:nvSpPr>
        <p:spPr>
          <a:xfrm>
            <a:off x="1271588" y="115888"/>
            <a:ext cx="8804275"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CLASIFICACIÓN SEGÚN MUSKA MOSSTON</a:t>
            </a:r>
            <a:endParaRPr lang="en-US" sz="2800" spc="-1">
              <a:solidFill>
                <a:srgbClr val="000000"/>
              </a:solidFill>
            </a:endParaRPr>
          </a:p>
        </p:txBody>
      </p:sp>
      <p:sp>
        <p:nvSpPr>
          <p:cNvPr id="740" name="PlaceHolder 2">
            <a:extLst>
              <a:ext uri="{FF2B5EF4-FFF2-40B4-BE49-F238E27FC236}">
                <a16:creationId xmlns:a16="http://schemas.microsoft.com/office/drawing/2014/main" id="{165C87E0-2DCD-61C6-1D7A-6D7A5DFEB397}"/>
              </a:ext>
            </a:extLst>
          </p:cNvPr>
          <p:cNvSpPr>
            <a:spLocks noGrp="1"/>
          </p:cNvSpPr>
          <p:nvPr>
            <p:ph/>
          </p:nvPr>
        </p:nvSpPr>
        <p:spPr>
          <a:xfrm>
            <a:off x="1033463" y="879475"/>
            <a:ext cx="11158537" cy="4752975"/>
          </a:xfrm>
        </p:spPr>
        <p:txBody>
          <a:bodyPr anchor="t"/>
          <a:lstStyle/>
          <a:p>
            <a:pPr marL="432000" indent="-324000" algn="l" eaLnBrk="0" fontAlgn="auto" hangingPunct="0">
              <a:spcBef>
                <a:spcPts val="2829"/>
              </a:spcBef>
              <a:buClr>
                <a:srgbClr val="000000"/>
              </a:buClr>
              <a:buSzPct val="45000"/>
              <a:buFont typeface="Wingdings" charset="2"/>
              <a:buChar char=""/>
            </a:pPr>
            <a:r>
              <a:rPr lang="en-US" sz="2200" spc="-1">
                <a:ln w="9525" cap="flat" cmpd="sng" algn="ctr">
                  <a:noFill/>
                  <a:prstDash val="solid"/>
                  <a:round/>
                  <a:headEnd type="none" w="med" len="med"/>
                  <a:tailEnd type="none" w="med" len="med"/>
                </a:ln>
                <a:solidFill>
                  <a:srgbClr val="000000"/>
                </a:solidFill>
              </a:rPr>
              <a:t>Mando directo</a:t>
            </a:r>
            <a:endParaRPr lang="en-US" sz="2200" spc="-1">
              <a:solidFill>
                <a:srgbClr val="000000"/>
              </a:solidFill>
            </a:endParaRPr>
          </a:p>
          <a:p>
            <a:pPr marL="432000" indent="-324000" algn="l" eaLnBrk="0" fontAlgn="auto" hangingPunct="0">
              <a:spcBef>
                <a:spcPts val="2829"/>
              </a:spcBef>
              <a:buClr>
                <a:srgbClr val="000000"/>
              </a:buClr>
              <a:buSzPct val="45000"/>
              <a:buFont typeface="Wingdings" charset="2"/>
              <a:buChar char=""/>
            </a:pPr>
            <a:r>
              <a:rPr lang="en-US" sz="2200" spc="-1">
                <a:ln w="9525" cap="flat" cmpd="sng" algn="ctr">
                  <a:noFill/>
                  <a:prstDash val="solid"/>
                  <a:round/>
                  <a:headEnd type="none" w="med" len="med"/>
                  <a:tailEnd type="none" w="med" len="med"/>
                </a:ln>
                <a:solidFill>
                  <a:srgbClr val="000000"/>
                </a:solidFill>
              </a:rPr>
              <a:t>Asignación de tareas </a:t>
            </a:r>
          </a:p>
          <a:p>
            <a:pPr marL="432000" indent="-324000" algn="l" eaLnBrk="0" fontAlgn="auto" hangingPunct="0">
              <a:spcBef>
                <a:spcPts val="2829"/>
              </a:spcBef>
              <a:buClr>
                <a:srgbClr val="000000"/>
              </a:buClr>
              <a:buSzPct val="45000"/>
              <a:buFont typeface="Wingdings" charset="2"/>
              <a:buChar char=""/>
            </a:pPr>
            <a:r>
              <a:rPr lang="en-US" sz="2200" spc="-1">
                <a:ln w="9525" cap="flat" cmpd="sng" algn="ctr">
                  <a:noFill/>
                  <a:prstDash val="solid"/>
                  <a:round/>
                  <a:headEnd type="none" w="med" len="med"/>
                  <a:tailEnd type="none" w="med" len="med"/>
                </a:ln>
                <a:solidFill>
                  <a:srgbClr val="000000"/>
                </a:solidFill>
              </a:rPr>
              <a:t>Enseñanza recírpoca </a:t>
            </a:r>
          </a:p>
          <a:p>
            <a:pPr marL="432000" indent="-324000" algn="l" eaLnBrk="0" fontAlgn="auto" hangingPunct="0">
              <a:spcBef>
                <a:spcPts val="2829"/>
              </a:spcBef>
              <a:buClr>
                <a:srgbClr val="000000"/>
              </a:buClr>
              <a:buSzPct val="45000"/>
              <a:buFont typeface="Wingdings" charset="2"/>
              <a:buChar char=""/>
            </a:pPr>
            <a:r>
              <a:rPr lang="en-US" sz="2200" spc="-1">
                <a:ln w="9525" cap="flat" cmpd="sng" algn="ctr">
                  <a:noFill/>
                  <a:prstDash val="solid"/>
                  <a:round/>
                  <a:headEnd type="none" w="med" len="med"/>
                  <a:tailEnd type="none" w="med" len="med"/>
                </a:ln>
                <a:solidFill>
                  <a:srgbClr val="000000"/>
                </a:solidFill>
              </a:rPr>
              <a:t>Grupos reducidos </a:t>
            </a:r>
          </a:p>
          <a:p>
            <a:pPr marL="432000" indent="-324000" algn="l" eaLnBrk="0" fontAlgn="auto" hangingPunct="0">
              <a:spcBef>
                <a:spcPts val="2829"/>
              </a:spcBef>
              <a:buClr>
                <a:srgbClr val="000000"/>
              </a:buClr>
              <a:buSzPct val="45000"/>
              <a:buFont typeface="Wingdings" charset="2"/>
              <a:buChar char=""/>
            </a:pPr>
            <a:r>
              <a:rPr lang="en-US" sz="2200" spc="-1">
                <a:ln w="9525" cap="flat" cmpd="sng" algn="ctr">
                  <a:noFill/>
                  <a:prstDash val="solid"/>
                  <a:round/>
                  <a:headEnd type="none" w="med" len="med"/>
                  <a:tailEnd type="none" w="med" len="med"/>
                </a:ln>
                <a:solidFill>
                  <a:srgbClr val="000000"/>
                </a:solidFill>
              </a:rPr>
              <a:t>Programas individuales </a:t>
            </a:r>
          </a:p>
          <a:p>
            <a:pPr marL="432000" indent="-324000" algn="l" eaLnBrk="0" fontAlgn="auto" hangingPunct="0">
              <a:spcBef>
                <a:spcPts val="2829"/>
              </a:spcBef>
              <a:buClr>
                <a:srgbClr val="000000"/>
              </a:buClr>
              <a:buSzPct val="45000"/>
              <a:buFont typeface="Wingdings" charset="2"/>
              <a:buChar char=""/>
            </a:pPr>
            <a:r>
              <a:rPr lang="en-US" sz="2200" spc="-1">
                <a:ln w="9525" cap="flat" cmpd="sng" algn="ctr">
                  <a:noFill/>
                  <a:prstDash val="solid"/>
                  <a:round/>
                  <a:headEnd type="none" w="med" len="med"/>
                  <a:tailEnd type="none" w="med" len="med"/>
                </a:ln>
                <a:solidFill>
                  <a:srgbClr val="000000"/>
                </a:solidFill>
              </a:rPr>
              <a:t>Descubrimiento guiado </a:t>
            </a:r>
          </a:p>
          <a:p>
            <a:pPr marL="432000" indent="-324000" algn="l" eaLnBrk="0" fontAlgn="auto" hangingPunct="0">
              <a:spcBef>
                <a:spcPts val="2829"/>
              </a:spcBef>
              <a:buClr>
                <a:srgbClr val="000000"/>
              </a:buClr>
              <a:buSzPct val="45000"/>
              <a:buFont typeface="Wingdings" charset="2"/>
              <a:buChar char=""/>
            </a:pPr>
            <a:r>
              <a:rPr lang="en-US" sz="2200" spc="-1">
                <a:ln w="9525" cap="flat" cmpd="sng" algn="ctr">
                  <a:noFill/>
                  <a:prstDash val="solid"/>
                  <a:round/>
                  <a:headEnd type="none" w="med" len="med"/>
                  <a:tailEnd type="none" w="med" len="med"/>
                </a:ln>
                <a:solidFill>
                  <a:srgbClr val="000000"/>
                </a:solidFill>
              </a:rPr>
              <a:t>Resolución de problemas </a:t>
            </a:r>
          </a:p>
          <a:p>
            <a:pPr marL="432000" indent="-324000" algn="l" eaLnBrk="0" fontAlgn="auto" hangingPunct="0">
              <a:spcBef>
                <a:spcPts val="2829"/>
              </a:spcBef>
              <a:buClr>
                <a:srgbClr val="000000"/>
              </a:buClr>
              <a:buSzPct val="45000"/>
              <a:buFont typeface="Wingdings" charset="2"/>
              <a:buChar char=""/>
            </a:pPr>
            <a:r>
              <a:rPr lang="en-US" sz="2200" spc="-1">
                <a:ln w="9525" cap="flat" cmpd="sng" algn="ctr">
                  <a:noFill/>
                  <a:prstDash val="solid"/>
                  <a:round/>
                  <a:headEnd type="none" w="med" len="med"/>
                  <a:tailEnd type="none" w="med" len="med"/>
                </a:ln>
                <a:solidFill>
                  <a:srgbClr val="000000"/>
                </a:solidFill>
              </a:rPr>
              <a:t>Creatividad</a:t>
            </a:r>
            <a:endParaRPr lang="en-US" sz="2200" spc="-1">
              <a:solidFill>
                <a:srgbClr val="000000"/>
              </a:solidFill>
            </a:endParaRPr>
          </a:p>
        </p:txBody>
      </p:sp>
      <p:sp>
        <p:nvSpPr>
          <p:cNvPr id="741" name="PlaceHolder 3">
            <a:extLst>
              <a:ext uri="{FF2B5EF4-FFF2-40B4-BE49-F238E27FC236}">
                <a16:creationId xmlns:a16="http://schemas.microsoft.com/office/drawing/2014/main" id="{11EED31C-2145-FB29-3BB7-501440A4E307}"/>
              </a:ext>
            </a:extLst>
          </p:cNvPr>
          <p:cNvSpPr>
            <a:spLocks noGrp="1"/>
          </p:cNvSpPr>
          <p:nvPr>
            <p:ph/>
          </p:nvPr>
        </p:nvSpPr>
        <p:spPr>
          <a:xfrm>
            <a:off x="1055688" y="6489700"/>
            <a:ext cx="2947987" cy="360363"/>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4: Metodología</a:t>
            </a:r>
            <a:endParaRPr lang="en-US" sz="1200" spc="-1">
              <a:solidFill>
                <a:srgbClr val="000000"/>
              </a:solidFill>
            </a:endParaRPr>
          </a:p>
          <a:p>
            <a:pPr indent="-324000" algn="l" eaLnBrk="0" fontAlgn="auto" hangingPunct="0">
              <a:spcBef>
                <a:spcPts val="601"/>
              </a:spcBef>
              <a:buSzTx/>
              <a:buFontTx/>
              <a:buNone/>
              <a:tabLst>
                <a:tab pos="0" algn="l"/>
              </a:tabLst>
            </a:pPr>
            <a:endParaRPr lang="en-US" sz="1200" spc="-1">
              <a:solidFill>
                <a:srgbClr val="000000"/>
              </a:solidFill>
            </a:endParaRPr>
          </a:p>
        </p:txBody>
      </p:sp>
      <p:pic>
        <p:nvPicPr>
          <p:cNvPr id="129029" name="Picture 2" descr="Gráficos vectoriales gratis de Pixelchen">
            <a:extLst>
              <a:ext uri="{FF2B5EF4-FFF2-40B4-BE49-F238E27FC236}">
                <a16:creationId xmlns:a16="http://schemas.microsoft.com/office/drawing/2014/main" id="{9341B34C-2E8B-7B78-E439-57965898ED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3675" y="1362075"/>
            <a:ext cx="8120063" cy="548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4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4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4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4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40">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40">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4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PlaceHolder 1">
            <a:extLst>
              <a:ext uri="{FF2B5EF4-FFF2-40B4-BE49-F238E27FC236}">
                <a16:creationId xmlns:a16="http://schemas.microsoft.com/office/drawing/2014/main" id="{A8A44F78-34ED-061D-12FC-3D0115B7E4C2}"/>
              </a:ext>
            </a:extLst>
          </p:cNvPr>
          <p:cNvSpPr>
            <a:spLocks noGrp="1"/>
          </p:cNvSpPr>
          <p:nvPr>
            <p:ph type="title" idx="4294967295"/>
          </p:nvPr>
        </p:nvSpPr>
        <p:spPr>
          <a:xfrm>
            <a:off x="2820988" y="549275"/>
            <a:ext cx="8170862" cy="1141413"/>
          </a:xfrm>
        </p:spPr>
        <p:txBody>
          <a:bodyPr/>
          <a:lstStyle/>
          <a:p>
            <a:pPr algn="l" eaLnBrk="0" fontAlgn="auto" hangingPunct="0">
              <a:buSzTx/>
              <a:buFontTx/>
              <a:buNone/>
            </a:pPr>
            <a:r>
              <a:rPr lang="en-US" sz="4000" spc="-1">
                <a:ln w="9525" cap="flat" cmpd="sng" algn="ctr">
                  <a:noFill/>
                  <a:prstDash val="solid"/>
                  <a:round/>
                  <a:headEnd type="none" w="med" len="med"/>
                  <a:tailEnd type="none" w="med" len="med"/>
                </a:ln>
                <a:solidFill>
                  <a:srgbClr val="FFFFFF"/>
                </a:solidFill>
              </a:rPr>
              <a:t>3. INTERACCIONES DIDÁCTICAS</a:t>
            </a:r>
            <a:endParaRPr lang="en-US" sz="4000" spc="-1">
              <a:solidFill>
                <a:srgbClr val="000000"/>
              </a:solidFill>
            </a:endParaRPr>
          </a:p>
        </p:txBody>
      </p:sp>
      <p:sp>
        <p:nvSpPr>
          <p:cNvPr id="748" name="PlaceHolder 2">
            <a:extLst>
              <a:ext uri="{FF2B5EF4-FFF2-40B4-BE49-F238E27FC236}">
                <a16:creationId xmlns:a16="http://schemas.microsoft.com/office/drawing/2014/main" id="{E6E8D0A1-9C4B-E0B4-7B56-D841D18F0278}"/>
              </a:ext>
            </a:extLst>
          </p:cNvPr>
          <p:cNvSpPr>
            <a:spLocks noGrp="1"/>
          </p:cNvSpPr>
          <p:nvPr>
            <p:ph idx="4294967295"/>
          </p:nvPr>
        </p:nvSpPr>
        <p:spPr>
          <a:xfrm>
            <a:off x="341313" y="2109788"/>
            <a:ext cx="1687512" cy="369887"/>
          </a:xfrm>
        </p:spPr>
        <p:txBody>
          <a:bodyPr tIns="0" rIns="0" bIns="0" anchor="b"/>
          <a:lstStyle/>
          <a:p>
            <a:pPr marL="0" indent="-324000"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4: Metodología</a:t>
            </a:r>
            <a:endParaRPr lang="en-US" sz="1200" spc="-1">
              <a:solidFill>
                <a:srgbClr val="000000"/>
              </a:solidFill>
            </a:endParaRPr>
          </a:p>
        </p:txBody>
      </p:sp>
      <p:pic>
        <p:nvPicPr>
          <p:cNvPr id="130052" name="Imagen 4">
            <a:extLst>
              <a:ext uri="{FF2B5EF4-FFF2-40B4-BE49-F238E27FC236}">
                <a16:creationId xmlns:a16="http://schemas.microsoft.com/office/drawing/2014/main" id="{42CE3051-736D-7DE5-890E-7B0E3E58AE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9463" y="2765425"/>
            <a:ext cx="506095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 name="PlaceHolder 1">
            <a:extLst>
              <a:ext uri="{FF2B5EF4-FFF2-40B4-BE49-F238E27FC236}">
                <a16:creationId xmlns:a16="http://schemas.microsoft.com/office/drawing/2014/main" id="{733BDDF4-E92D-1A81-AFB4-B9E049762F3F}"/>
              </a:ext>
            </a:extLst>
          </p:cNvPr>
          <p:cNvSpPr>
            <a:spLocks noGrp="1"/>
          </p:cNvSpPr>
          <p:nvPr>
            <p:ph type="title"/>
          </p:nvPr>
        </p:nvSpPr>
        <p:spPr>
          <a:xfrm>
            <a:off x="1422400" y="558800"/>
            <a:ext cx="7121525"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DE TIPO COMUNICATIVO</a:t>
            </a:r>
            <a:endParaRPr lang="en-US" sz="2800" spc="-1">
              <a:solidFill>
                <a:srgbClr val="000000"/>
              </a:solidFill>
            </a:endParaRPr>
          </a:p>
        </p:txBody>
      </p:sp>
      <p:sp>
        <p:nvSpPr>
          <p:cNvPr id="751" name="PlaceHolder 2">
            <a:extLst>
              <a:ext uri="{FF2B5EF4-FFF2-40B4-BE49-F238E27FC236}">
                <a16:creationId xmlns:a16="http://schemas.microsoft.com/office/drawing/2014/main" id="{B1155349-9764-4025-53DA-B3303512A792}"/>
              </a:ext>
            </a:extLst>
          </p:cNvPr>
          <p:cNvSpPr>
            <a:spLocks noGrp="1"/>
          </p:cNvSpPr>
          <p:nvPr>
            <p:ph/>
          </p:nvPr>
        </p:nvSpPr>
        <p:spPr>
          <a:xfrm>
            <a:off x="1065213" y="1828800"/>
            <a:ext cx="6888162" cy="4176713"/>
          </a:xfrm>
        </p:spPr>
        <p:txBody>
          <a:bodyPr anchor="t">
            <a:normAutofit/>
          </a:bodyPr>
          <a:lstStyle/>
          <a:p>
            <a:pPr marL="431800" indent="-32385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Emisor-mensaje-receptor.</a:t>
            </a:r>
            <a:endParaRPr lang="en-US" sz="2800"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Canales</a:t>
            </a:r>
            <a:endParaRPr lang="en-US" sz="2800"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endParaRPr lang="en-US" sz="2800"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endParaRPr lang="en-US" sz="2800" spc="-1">
              <a:solidFill>
                <a:srgbClr val="000000"/>
              </a:solidFill>
              <a:cs typeface="Arial"/>
            </a:endParaRPr>
          </a:p>
        </p:txBody>
      </p:sp>
      <p:sp>
        <p:nvSpPr>
          <p:cNvPr id="752" name="PlaceHolder 3">
            <a:extLst>
              <a:ext uri="{FF2B5EF4-FFF2-40B4-BE49-F238E27FC236}">
                <a16:creationId xmlns:a16="http://schemas.microsoft.com/office/drawing/2014/main" id="{FA08C40C-5731-5E28-8EC6-23E27688CF6C}"/>
              </a:ext>
            </a:extLst>
          </p:cNvPr>
          <p:cNvSpPr>
            <a:spLocks noGrp="1"/>
          </p:cNvSpPr>
          <p:nvPr>
            <p:ph/>
          </p:nvPr>
        </p:nvSpPr>
        <p:spPr>
          <a:xfrm>
            <a:off x="1192213" y="6300788"/>
            <a:ext cx="2947987"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4: Metodología</a:t>
            </a:r>
            <a:endParaRPr lang="en-US" sz="1200" spc="-1">
              <a:solidFill>
                <a:srgbClr val="000000"/>
              </a:solidFill>
            </a:endParaRPr>
          </a:p>
        </p:txBody>
      </p:sp>
      <p:pic>
        <p:nvPicPr>
          <p:cNvPr id="131077" name="Imagen 3" descr="Imagen que contiene Diagrama&#10;&#10;Descripción generada automáticamente">
            <a:extLst>
              <a:ext uri="{FF2B5EF4-FFF2-40B4-BE49-F238E27FC236}">
                <a16:creationId xmlns:a16="http://schemas.microsoft.com/office/drawing/2014/main" id="{707D26EF-F0DD-1607-277A-2F6EE5E765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6688" y="2730500"/>
            <a:ext cx="6386512"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 name="PlaceHolder 1">
            <a:extLst>
              <a:ext uri="{FF2B5EF4-FFF2-40B4-BE49-F238E27FC236}">
                <a16:creationId xmlns:a16="http://schemas.microsoft.com/office/drawing/2014/main" id="{7CBAD216-9A53-155C-90AC-B731048CE505}"/>
              </a:ext>
            </a:extLst>
          </p:cNvPr>
          <p:cNvSpPr>
            <a:spLocks noGrp="1"/>
          </p:cNvSpPr>
          <p:nvPr>
            <p:ph type="title"/>
          </p:nvPr>
        </p:nvSpPr>
        <p:spPr>
          <a:xfrm>
            <a:off x="1422400" y="469900"/>
            <a:ext cx="6858000" cy="7937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DE TIPO SOCIOAFECTIVO</a:t>
            </a:r>
            <a:endParaRPr lang="en-US" sz="2800" spc="-1">
              <a:solidFill>
                <a:srgbClr val="000000"/>
              </a:solidFill>
            </a:endParaRPr>
          </a:p>
        </p:txBody>
      </p:sp>
      <p:sp>
        <p:nvSpPr>
          <p:cNvPr id="757" name="PlaceHolder 2">
            <a:extLst>
              <a:ext uri="{FF2B5EF4-FFF2-40B4-BE49-F238E27FC236}">
                <a16:creationId xmlns:a16="http://schemas.microsoft.com/office/drawing/2014/main" id="{3F9F0436-CC72-0F45-25F5-79F9E259F9AA}"/>
              </a:ext>
            </a:extLst>
          </p:cNvPr>
          <p:cNvSpPr>
            <a:spLocks noGrp="1"/>
          </p:cNvSpPr>
          <p:nvPr>
            <p:ph/>
          </p:nvPr>
        </p:nvSpPr>
        <p:spPr>
          <a:xfrm>
            <a:off x="1079500" y="1800225"/>
            <a:ext cx="11158538" cy="5057775"/>
          </a:xfrm>
        </p:spPr>
        <p:txBody>
          <a:bodyPr anchor="t">
            <a:normAutofit/>
          </a:bodyPr>
          <a:lstStyle/>
          <a:p>
            <a:pPr marL="431800" indent="-32385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Clima de la clase </a:t>
            </a:r>
            <a:endParaRPr lang="es-ES" sz="1800"/>
          </a:p>
          <a:p>
            <a:pPr marL="431800" indent="-32385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Uso del refuerzo</a:t>
            </a:r>
            <a:endParaRPr lang="en-US" sz="2800"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endParaRPr lang="en-US" sz="2800" spc="-1">
              <a:solidFill>
                <a:srgbClr val="000000"/>
              </a:solidFill>
              <a:cs typeface="Arial"/>
            </a:endParaRPr>
          </a:p>
        </p:txBody>
      </p:sp>
      <p:sp>
        <p:nvSpPr>
          <p:cNvPr id="758" name="PlaceHolder 3">
            <a:extLst>
              <a:ext uri="{FF2B5EF4-FFF2-40B4-BE49-F238E27FC236}">
                <a16:creationId xmlns:a16="http://schemas.microsoft.com/office/drawing/2014/main" id="{1067ECFA-C7B1-F4C8-D77D-97E1739DB6D2}"/>
              </a:ext>
            </a:extLst>
          </p:cNvPr>
          <p:cNvSpPr>
            <a:spLocks noGrp="1"/>
          </p:cNvSpPr>
          <p:nvPr>
            <p:ph/>
          </p:nvPr>
        </p:nvSpPr>
        <p:spPr>
          <a:xfrm>
            <a:off x="1192213" y="6300788"/>
            <a:ext cx="2947987"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4: Metodología</a:t>
            </a:r>
            <a:endParaRPr lang="en-US" sz="1200" spc="-1">
              <a:solidFill>
                <a:srgbClr val="000000"/>
              </a:solidFill>
            </a:endParaRPr>
          </a:p>
        </p:txBody>
      </p:sp>
      <p:pic>
        <p:nvPicPr>
          <p:cNvPr id="132101" name="Picture 2" descr="Gráficos vectoriales gratis de Pixelchen">
            <a:extLst>
              <a:ext uri="{FF2B5EF4-FFF2-40B4-BE49-F238E27FC236}">
                <a16:creationId xmlns:a16="http://schemas.microsoft.com/office/drawing/2014/main" id="{841D3988-E426-110B-4B32-305E1902E1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0100" y="2420938"/>
            <a:ext cx="5148263" cy="35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5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PlaceHolder 1">
            <a:extLst>
              <a:ext uri="{FF2B5EF4-FFF2-40B4-BE49-F238E27FC236}">
                <a16:creationId xmlns:a16="http://schemas.microsoft.com/office/drawing/2014/main" id="{36723862-DB15-B39F-FDC1-DF1DF5E10798}"/>
              </a:ext>
            </a:extLst>
          </p:cNvPr>
          <p:cNvSpPr>
            <a:spLocks noGrp="1"/>
          </p:cNvSpPr>
          <p:nvPr>
            <p:ph type="title"/>
          </p:nvPr>
        </p:nvSpPr>
        <p:spPr>
          <a:xfrm>
            <a:off x="1422400" y="558800"/>
            <a:ext cx="5521325"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TIPOS</a:t>
            </a:r>
            <a:r>
              <a:rPr lang="en-US" sz="2800" b="1" spc="-1">
                <a:ln w="9525" cap="flat" cmpd="sng" algn="ctr">
                  <a:noFill/>
                  <a:prstDash val="solid"/>
                  <a:round/>
                  <a:headEnd type="none" w="med" len="med"/>
                  <a:tailEnd type="none" w="med" len="med"/>
                </a:ln>
                <a:solidFill>
                  <a:srgbClr val="000000"/>
                </a:solidFill>
              </a:rPr>
              <a:t> </a:t>
            </a:r>
            <a:endParaRPr lang="en-US" sz="2800" spc="-1">
              <a:solidFill>
                <a:srgbClr val="000000"/>
              </a:solidFill>
            </a:endParaRPr>
          </a:p>
        </p:txBody>
      </p:sp>
      <p:sp>
        <p:nvSpPr>
          <p:cNvPr id="740" name="PlaceHolder 2">
            <a:extLst>
              <a:ext uri="{FF2B5EF4-FFF2-40B4-BE49-F238E27FC236}">
                <a16:creationId xmlns:a16="http://schemas.microsoft.com/office/drawing/2014/main" id="{1B5F8518-E4D3-5D60-0242-3A98D6B8AE0B}"/>
              </a:ext>
            </a:extLst>
          </p:cNvPr>
          <p:cNvSpPr>
            <a:spLocks noGrp="1"/>
          </p:cNvSpPr>
          <p:nvPr>
            <p:ph/>
          </p:nvPr>
        </p:nvSpPr>
        <p:spPr>
          <a:xfrm>
            <a:off x="1079500" y="1800225"/>
            <a:ext cx="11158538" cy="5057775"/>
          </a:xfrm>
        </p:spPr>
        <p:txBody>
          <a:bodyPr anchor="t">
            <a:normAutofit/>
          </a:bodyPr>
          <a:lstStyle/>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Educación Física </a:t>
            </a:r>
            <a:r>
              <a:rPr lang="en-US" sz="2800" b="1" spc="-1">
                <a:ln w="9525" cap="flat" cmpd="sng" algn="ctr">
                  <a:noFill/>
                  <a:prstDash val="solid"/>
                  <a:round/>
                  <a:headEnd type="none" w="med" len="med"/>
                  <a:tailEnd type="none" w="med" len="med"/>
                </a:ln>
                <a:solidFill>
                  <a:srgbClr val="000000"/>
                </a:solidFill>
              </a:rPr>
              <a:t>formal</a:t>
            </a:r>
            <a:endParaRPr lang="en-US" sz="2800" spc="-1">
              <a:solidFill>
                <a:srgbClr val="000000"/>
              </a:solidFill>
            </a:endParaRPr>
          </a:p>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Educación Física </a:t>
            </a:r>
            <a:r>
              <a:rPr lang="en-US" sz="2800" b="1" spc="-1">
                <a:ln w="9525" cap="flat" cmpd="sng" algn="ctr">
                  <a:noFill/>
                  <a:prstDash val="solid"/>
                  <a:round/>
                  <a:headEnd type="none" w="med" len="med"/>
                  <a:tailEnd type="none" w="med" len="med"/>
                </a:ln>
                <a:solidFill>
                  <a:srgbClr val="000000"/>
                </a:solidFill>
              </a:rPr>
              <a:t>no formal</a:t>
            </a:r>
            <a:endParaRPr lang="en-US" sz="2800" spc="-1">
              <a:solidFill>
                <a:srgbClr val="000000"/>
              </a:solidFill>
            </a:endParaRPr>
          </a:p>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Educación Física </a:t>
            </a:r>
            <a:r>
              <a:rPr lang="en-US" sz="2800" b="1" spc="-1">
                <a:ln w="9525" cap="flat" cmpd="sng" algn="ctr">
                  <a:noFill/>
                  <a:prstDash val="solid"/>
                  <a:round/>
                  <a:headEnd type="none" w="med" len="med"/>
                  <a:tailEnd type="none" w="med" len="med"/>
                </a:ln>
                <a:solidFill>
                  <a:srgbClr val="000000"/>
                </a:solidFill>
              </a:rPr>
              <a:t>informal</a:t>
            </a:r>
            <a:endParaRPr lang="en-US" sz="2800" spc="-1">
              <a:solidFill>
                <a:srgbClr val="000000"/>
              </a:solidFill>
            </a:endParaRPr>
          </a:p>
          <a:p>
            <a:pPr marL="432000" indent="-324000" algn="l" eaLnBrk="0" fontAlgn="auto" hangingPunct="0">
              <a:spcBef>
                <a:spcPts val="2829"/>
              </a:spcBef>
              <a:buClr>
                <a:srgbClr val="000000"/>
              </a:buClr>
              <a:buSzPct val="45000"/>
              <a:buFont typeface="Wingdings" charset="2"/>
              <a:buChar char=""/>
            </a:pPr>
            <a:endParaRPr lang="en-US" sz="2800" spc="-1">
              <a:solidFill>
                <a:srgbClr val="000000"/>
              </a:solidFill>
            </a:endParaRPr>
          </a:p>
        </p:txBody>
      </p:sp>
      <p:sp>
        <p:nvSpPr>
          <p:cNvPr id="741" name="PlaceHolder 3">
            <a:extLst>
              <a:ext uri="{FF2B5EF4-FFF2-40B4-BE49-F238E27FC236}">
                <a16:creationId xmlns:a16="http://schemas.microsoft.com/office/drawing/2014/main" id="{4D18C0E7-3240-D593-F708-9F9AF9DE6E97}"/>
              </a:ext>
            </a:extLst>
          </p:cNvPr>
          <p:cNvSpPr>
            <a:spLocks noGrp="1"/>
          </p:cNvSpPr>
          <p:nvPr>
            <p:ph/>
          </p:nvPr>
        </p:nvSpPr>
        <p:spPr>
          <a:xfrm>
            <a:off x="1192213" y="6300788"/>
            <a:ext cx="2947987"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1: Introducción a la Educación Física</a:t>
            </a:r>
            <a:endParaRPr lang="en-US" sz="1200" spc="-1">
              <a:solidFill>
                <a:srgbClr val="000000"/>
              </a:solidFill>
            </a:endParaRPr>
          </a:p>
        </p:txBody>
      </p:sp>
      <p:pic>
        <p:nvPicPr>
          <p:cNvPr id="87045" name="Picture 4" descr="Ilustraciones gratis de Hombre blanco">
            <a:extLst>
              <a:ext uri="{FF2B5EF4-FFF2-40B4-BE49-F238E27FC236}">
                <a16:creationId xmlns:a16="http://schemas.microsoft.com/office/drawing/2014/main" id="{03C52758-9031-A901-0254-BAE6BC632F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2075" y="1274763"/>
            <a:ext cx="5451475" cy="545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4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 name="PlaceHolder 1">
            <a:extLst>
              <a:ext uri="{FF2B5EF4-FFF2-40B4-BE49-F238E27FC236}">
                <a16:creationId xmlns:a16="http://schemas.microsoft.com/office/drawing/2014/main" id="{7A73B7D1-6776-DEA7-8C7F-83EE1764AD87}"/>
              </a:ext>
            </a:extLst>
          </p:cNvPr>
          <p:cNvSpPr>
            <a:spLocks noGrp="1"/>
          </p:cNvSpPr>
          <p:nvPr>
            <p:ph type="title"/>
          </p:nvPr>
        </p:nvSpPr>
        <p:spPr>
          <a:xfrm>
            <a:off x="1422400" y="469900"/>
            <a:ext cx="10496550" cy="7937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DE TIPO ORGANIZACIÓN Y CONTROL</a:t>
            </a:r>
            <a:endParaRPr lang="en-US" sz="2800" spc="-1">
              <a:solidFill>
                <a:srgbClr val="000000"/>
              </a:solidFill>
            </a:endParaRPr>
          </a:p>
        </p:txBody>
      </p:sp>
      <p:sp>
        <p:nvSpPr>
          <p:cNvPr id="757" name="PlaceHolder 2">
            <a:extLst>
              <a:ext uri="{FF2B5EF4-FFF2-40B4-BE49-F238E27FC236}">
                <a16:creationId xmlns:a16="http://schemas.microsoft.com/office/drawing/2014/main" id="{700C4D5E-5B77-CEC8-1354-66CEFC46E604}"/>
              </a:ext>
            </a:extLst>
          </p:cNvPr>
          <p:cNvSpPr>
            <a:spLocks noGrp="1"/>
          </p:cNvSpPr>
          <p:nvPr>
            <p:ph/>
          </p:nvPr>
        </p:nvSpPr>
        <p:spPr>
          <a:xfrm>
            <a:off x="1079500" y="1800225"/>
            <a:ext cx="11158538" cy="5057775"/>
          </a:xfrm>
        </p:spPr>
        <p:txBody>
          <a:bodyPr anchor="t">
            <a:normAutofit/>
          </a:bodyPr>
          <a:lstStyle/>
          <a:p>
            <a:pPr marL="431800" indent="-32385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cs typeface="Arial"/>
              </a:rPr>
              <a:t>Organización formal y no formal</a:t>
            </a:r>
            <a:endParaRPr lang="en-US" sz="2800"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Uso de normas y reglas</a:t>
            </a:r>
            <a:endParaRPr lang="en-US" sz="2800" spc="-1">
              <a:solidFill>
                <a:srgbClr val="000000"/>
              </a:solidFill>
              <a:cs typeface="Arial"/>
            </a:endParaRPr>
          </a:p>
          <a:p>
            <a:pPr marL="107950" algn="l" eaLnBrk="0" fontAlgn="auto" hangingPunct="0">
              <a:spcBef>
                <a:spcPts val="2829"/>
              </a:spcBef>
              <a:buClr>
                <a:srgbClr val="000000"/>
              </a:buClr>
              <a:buSzPct val="45000"/>
              <a:buFontTx/>
              <a:buNone/>
            </a:pPr>
            <a:endParaRPr lang="en-US" sz="2800" spc="-1">
              <a:solidFill>
                <a:srgbClr val="000000"/>
              </a:solidFill>
              <a:cs typeface="Arial"/>
            </a:endParaRPr>
          </a:p>
        </p:txBody>
      </p:sp>
      <p:sp>
        <p:nvSpPr>
          <p:cNvPr id="758" name="PlaceHolder 3">
            <a:extLst>
              <a:ext uri="{FF2B5EF4-FFF2-40B4-BE49-F238E27FC236}">
                <a16:creationId xmlns:a16="http://schemas.microsoft.com/office/drawing/2014/main" id="{F24DAFAE-A3B4-826F-B98F-9018F87AE153}"/>
              </a:ext>
            </a:extLst>
          </p:cNvPr>
          <p:cNvSpPr>
            <a:spLocks noGrp="1"/>
          </p:cNvSpPr>
          <p:nvPr>
            <p:ph/>
          </p:nvPr>
        </p:nvSpPr>
        <p:spPr>
          <a:xfrm>
            <a:off x="1192213" y="6300788"/>
            <a:ext cx="2947987"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4: Metodología</a:t>
            </a:r>
            <a:endParaRPr lang="en-US" sz="1200" spc="-1">
              <a:solidFill>
                <a:srgbClr val="000000"/>
              </a:solidFill>
            </a:endParaRPr>
          </a:p>
        </p:txBody>
      </p:sp>
      <p:pic>
        <p:nvPicPr>
          <p:cNvPr id="133125" name="Picture 2" descr="Gráficos vectoriales gratis de Pixelchen">
            <a:extLst>
              <a:ext uri="{FF2B5EF4-FFF2-40B4-BE49-F238E27FC236}">
                <a16:creationId xmlns:a16="http://schemas.microsoft.com/office/drawing/2014/main" id="{3FCCE1C4-0654-4F45-5108-232390D9A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0825" y="2336800"/>
            <a:ext cx="5202238"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5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 name="PlaceHolder 1">
            <a:extLst>
              <a:ext uri="{FF2B5EF4-FFF2-40B4-BE49-F238E27FC236}">
                <a16:creationId xmlns:a16="http://schemas.microsoft.com/office/drawing/2014/main" id="{665B9216-4D20-3ADE-F622-899E0721825D}"/>
              </a:ext>
            </a:extLst>
          </p:cNvPr>
          <p:cNvSpPr>
            <a:spLocks noGrp="1"/>
          </p:cNvSpPr>
          <p:nvPr>
            <p:ph idx="4294967295"/>
          </p:nvPr>
        </p:nvSpPr>
        <p:spPr>
          <a:xfrm>
            <a:off x="1466850" y="561975"/>
            <a:ext cx="7867650" cy="733425"/>
          </a:xfrm>
        </p:spPr>
        <p:txBody>
          <a:bodyPr>
            <a:noAutofit/>
          </a:bodyPr>
          <a:lstStyle/>
          <a:p>
            <a:pPr marL="0" indent="0" algn="ctr" eaLnBrk="0" fontAlgn="auto" hangingPunct="0">
              <a:spcBef>
                <a:spcPts val="601"/>
              </a:spcBef>
              <a:buSzTx/>
              <a:buFontTx/>
              <a:buNone/>
              <a:tabLst>
                <a:tab pos="0" algn="l"/>
              </a:tabLst>
            </a:pPr>
            <a:r>
              <a:rPr lang="es-ES" b="1" spc="-1">
                <a:ln w="9525" cap="flat" cmpd="sng" algn="ctr">
                  <a:noFill/>
                  <a:prstDash val="solid"/>
                  <a:round/>
                  <a:headEnd type="none" w="med" len="med"/>
                  <a:tailEnd type="none" w="med" len="med"/>
                </a:ln>
                <a:solidFill>
                  <a:srgbClr val="FFFFFF"/>
                </a:solidFill>
              </a:rPr>
              <a:t>¡MUCHAS GRACIAS!</a:t>
            </a:r>
            <a:endParaRPr lang="en-US" spc="-1">
              <a:solidFill>
                <a:srgbClr val="000000"/>
              </a:solidFill>
            </a:endParaRPr>
          </a:p>
        </p:txBody>
      </p:sp>
      <p:pic>
        <p:nvPicPr>
          <p:cNvPr id="134147" name="Picture 2" descr="Gráficos vectoriales gratis de Signo de interrogación">
            <a:extLst>
              <a:ext uri="{FF2B5EF4-FFF2-40B4-BE49-F238E27FC236}">
                <a16:creationId xmlns:a16="http://schemas.microsoft.com/office/drawing/2014/main" id="{ECAA2891-036E-BEEE-A414-C6798A5A9D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2838" y="1963738"/>
            <a:ext cx="3487737"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Foto gratis figura feliz jugando con sus compañeros de trabajo">
            <a:extLst>
              <a:ext uri="{FF2B5EF4-FFF2-40B4-BE49-F238E27FC236}">
                <a16:creationId xmlns:a16="http://schemas.microsoft.com/office/drawing/2014/main" id="{6183E234-4A9F-DAA8-516C-27BF55F0DE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4850" y="2651125"/>
            <a:ext cx="640715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724" name="PlaceHolder 1">
            <a:extLst>
              <a:ext uri="{FF2B5EF4-FFF2-40B4-BE49-F238E27FC236}">
                <a16:creationId xmlns:a16="http://schemas.microsoft.com/office/drawing/2014/main" id="{D7137097-D5AC-17F1-ABB4-B4CBC06A3E77}"/>
              </a:ext>
            </a:extLst>
          </p:cNvPr>
          <p:cNvSpPr>
            <a:spLocks noGrp="1"/>
          </p:cNvSpPr>
          <p:nvPr>
            <p:ph type="title"/>
          </p:nvPr>
        </p:nvSpPr>
        <p:spPr>
          <a:xfrm>
            <a:off x="2727325" y="-3175"/>
            <a:ext cx="7078663" cy="1141413"/>
          </a:xfrm>
        </p:spPr>
        <p:txBody>
          <a:bodyPr anchor="b"/>
          <a:lstStyle/>
          <a:p>
            <a:pPr algn="l" eaLnBrk="0" fontAlgn="auto" hangingPunct="0">
              <a:buSzTx/>
              <a:buFontTx/>
              <a:buNone/>
            </a:pPr>
            <a:r>
              <a:rPr lang="en-US" sz="4000" spc="-1">
                <a:ln w="9525" cap="flat" cmpd="sng" algn="ctr">
                  <a:noFill/>
                  <a:prstDash val="solid"/>
                  <a:round/>
                  <a:headEnd type="none" w="med" len="med"/>
                  <a:tailEnd type="none" w="med" len="med"/>
                </a:ln>
                <a:solidFill>
                  <a:srgbClr val="000000"/>
                </a:solidFill>
              </a:rPr>
              <a:t>TEMA 5: EVALUACIÓN</a:t>
            </a:r>
          </a:p>
        </p:txBody>
      </p:sp>
      <p:sp>
        <p:nvSpPr>
          <p:cNvPr id="725" name="PlaceHolder 2">
            <a:extLst>
              <a:ext uri="{FF2B5EF4-FFF2-40B4-BE49-F238E27FC236}">
                <a16:creationId xmlns:a16="http://schemas.microsoft.com/office/drawing/2014/main" id="{AF8B9660-B1B7-6F7D-E740-3F0351788324}"/>
              </a:ext>
            </a:extLst>
          </p:cNvPr>
          <p:cNvSpPr>
            <a:spLocks noGrp="1"/>
          </p:cNvSpPr>
          <p:nvPr>
            <p:ph type="subTitle" idx="1"/>
          </p:nvPr>
        </p:nvSpPr>
        <p:spPr>
          <a:xfrm>
            <a:off x="2700338" y="1985963"/>
            <a:ext cx="4919662" cy="323850"/>
          </a:xfrm>
        </p:spPr>
        <p:txBody>
          <a:bodyPr/>
          <a:lstStyle/>
          <a:p>
            <a:pPr marL="0" indent="0" algn="ctr">
              <a:spcBef>
                <a:spcPts val="600"/>
              </a:spcBef>
              <a:buSzTx/>
              <a:buFontTx/>
              <a:buNone/>
              <a:tabLst>
                <a:tab pos="0" algn="l"/>
              </a:tabLst>
            </a:pPr>
            <a:r>
              <a:rPr lang="es-ES" altLang="es-ES" sz="1800">
                <a:solidFill>
                  <a:srgbClr val="000000"/>
                </a:solidFill>
              </a:rPr>
              <a:t>Asignatura: Introducción a la Educación Física</a:t>
            </a:r>
            <a:endParaRPr lang="es-ES" altLang="es-ES" sz="1800"/>
          </a:p>
        </p:txBody>
      </p:sp>
      <p:sp>
        <p:nvSpPr>
          <p:cNvPr id="726" name="PlaceHolder 3">
            <a:extLst>
              <a:ext uri="{FF2B5EF4-FFF2-40B4-BE49-F238E27FC236}">
                <a16:creationId xmlns:a16="http://schemas.microsoft.com/office/drawing/2014/main" id="{351BFC54-6B58-44FC-7A2F-5DCCF9CFF95E}"/>
              </a:ext>
            </a:extLst>
          </p:cNvPr>
          <p:cNvSpPr>
            <a:spLocks noGrp="1"/>
          </p:cNvSpPr>
          <p:nvPr>
            <p:ph/>
          </p:nvPr>
        </p:nvSpPr>
        <p:spPr>
          <a:xfrm>
            <a:off x="2722563" y="2555875"/>
            <a:ext cx="4657725" cy="323850"/>
          </a:xfrm>
        </p:spPr>
        <p:txBody>
          <a:bodyPr/>
          <a:lstStyle/>
          <a:p>
            <a:pPr indent="-324000" algn="l" eaLnBrk="0" fontAlgn="auto" hangingPunct="0">
              <a:spcBef>
                <a:spcPts val="601"/>
              </a:spcBef>
              <a:buSzTx/>
              <a:buFontTx/>
              <a:buNone/>
              <a:tabLst>
                <a:tab pos="0" algn="l"/>
              </a:tabLst>
            </a:pPr>
            <a:r>
              <a:rPr lang="es-ES" sz="1800" spc="-1">
                <a:ln w="9525" cap="flat" cmpd="sng" algn="ctr">
                  <a:noFill/>
                  <a:prstDash val="solid"/>
                  <a:round/>
                  <a:headEnd type="none" w="med" len="med"/>
                  <a:tailEnd type="none" w="med" len="med"/>
                </a:ln>
                <a:solidFill>
                  <a:srgbClr val="CB0017"/>
                </a:solidFill>
              </a:rPr>
              <a:t>Titulación: Grado en Educación Primaria con Mención en Educación Física.</a:t>
            </a:r>
            <a:endParaRPr lang="en-US" sz="1800" spc="-1">
              <a:solidFill>
                <a:srgbClr val="000000"/>
              </a:solidFill>
            </a:endParaRPr>
          </a:p>
        </p:txBody>
      </p:sp>
      <p:sp>
        <p:nvSpPr>
          <p:cNvPr id="2" name="CuadroTexto 1">
            <a:extLst>
              <a:ext uri="{FF2B5EF4-FFF2-40B4-BE49-F238E27FC236}">
                <a16:creationId xmlns:a16="http://schemas.microsoft.com/office/drawing/2014/main" id="{7987F21E-E07F-A52C-1BEE-F318660CB7B3}"/>
              </a:ext>
            </a:extLst>
          </p:cNvPr>
          <p:cNvSpPr txBox="1"/>
          <p:nvPr/>
        </p:nvSpPr>
        <p:spPr>
          <a:xfrm>
            <a:off x="2725738" y="5360988"/>
            <a:ext cx="3836987" cy="1016000"/>
          </a:xfrm>
          <a:prstGeom prst="rect">
            <a:avLst/>
          </a:prstGeom>
          <a:noFill/>
          <a:ln w="9525" cap="flat" cmpd="sng" algn="ctr">
            <a:noFill/>
            <a:prstDash val="solid"/>
            <a:round/>
            <a:headEnd type="none" w="med" len="med"/>
            <a:tailEnd type="none" w="med" len="med"/>
          </a:ln>
        </p:spPr>
        <p:txBody>
          <a:bodyP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r>
              <a:rPr lang="es-ES" sz="1000">
                <a:ln w="9525" cap="flat" cmpd="sng" algn="ctr">
                  <a:noFill/>
                  <a:prstDash val="solid"/>
                  <a:round/>
                  <a:headEnd type="none" w="med" len="med"/>
                  <a:tailEnd type="none" w="med" len="med"/>
                </a:ln>
                <a:solidFill>
                  <a:srgbClr val="000000"/>
                </a:solidFill>
                <a:latin typeface="Times New Roman"/>
                <a:cs typeface="Segoe UI"/>
              </a:rPr>
              <a:t>©2022 José Manuel Delfa de la Morena, Juan José Mijarra Murillo,  </a:t>
            </a:r>
          </a:p>
          <a:p>
            <a:pPr fontAlgn="auto"/>
            <a:r>
              <a:rPr lang="es-ES" sz="1000">
                <a:ln w="9525" cap="flat" cmpd="sng" algn="ctr">
                  <a:noFill/>
                  <a:prstDash val="solid"/>
                  <a:round/>
                  <a:headEnd type="none" w="med" len="med"/>
                  <a:tailEnd type="none" w="med" len="med"/>
                </a:ln>
                <a:solidFill>
                  <a:srgbClr val="000000"/>
                </a:solidFill>
                <a:latin typeface="Times New Roman"/>
                <a:cs typeface="Segoe UI"/>
              </a:rPr>
              <a:t>Nuria Romero Parra y Elena María Cáceres López De Andújar  </a:t>
            </a:r>
          </a:p>
          <a:p>
            <a:pPr fontAlgn="auto"/>
            <a:r>
              <a:rPr lang="es-ES" sz="1000">
                <a:ln w="9525" cap="flat" cmpd="sng" algn="ctr">
                  <a:noFill/>
                  <a:prstDash val="solid"/>
                  <a:round/>
                  <a:headEnd type="none" w="med" len="med"/>
                  <a:tailEnd type="none" w="med" len="med"/>
                </a:ln>
                <a:solidFill>
                  <a:srgbClr val="000000"/>
                </a:solidFill>
                <a:latin typeface="Times New Roman"/>
                <a:cs typeface="Segoe UI"/>
              </a:rPr>
              <a:t>Algunos derechos reservados  </a:t>
            </a:r>
          </a:p>
          <a:p>
            <a:pPr fontAlgn="auto"/>
            <a:r>
              <a:rPr lang="es-ES" sz="1000">
                <a:ln w="9525" cap="flat" cmpd="sng" algn="ctr">
                  <a:noFill/>
                  <a:prstDash val="solid"/>
                  <a:round/>
                  <a:headEnd type="none" w="med" len="med"/>
                  <a:tailEnd type="none" w="med" len="med"/>
                </a:ln>
                <a:solidFill>
                  <a:srgbClr val="000000"/>
                </a:solidFill>
                <a:latin typeface="Times New Roman"/>
                <a:cs typeface="Segoe UI"/>
              </a:rPr>
              <a:t>Este documento se distribuye bajo la licencia  </a:t>
            </a:r>
          </a:p>
          <a:p>
            <a:pPr fontAlgn="auto"/>
            <a:r>
              <a:rPr lang="es-ES" sz="1000">
                <a:ln w="9525" cap="flat" cmpd="sng" algn="ctr">
                  <a:noFill/>
                  <a:prstDash val="solid"/>
                  <a:round/>
                  <a:headEnd type="none" w="med" len="med"/>
                  <a:tailEnd type="none" w="med" len="med"/>
                </a:ln>
                <a:solidFill>
                  <a:srgbClr val="000000"/>
                </a:solidFill>
                <a:latin typeface="Times New Roman"/>
                <a:cs typeface="Segoe UI"/>
              </a:rPr>
              <a:t>“Atribución-CompartirIgual 4.0 Internacional” de Creative Commons,  </a:t>
            </a:r>
          </a:p>
          <a:p>
            <a:pPr fontAlgn="auto"/>
            <a:r>
              <a:rPr lang="es-ES" sz="1000">
                <a:ln w="9525" cap="flat" cmpd="sng" algn="ctr">
                  <a:noFill/>
                  <a:prstDash val="solid"/>
                  <a:round/>
                  <a:headEnd type="none" w="med" len="med"/>
                  <a:tailEnd type="none" w="med" len="med"/>
                </a:ln>
                <a:solidFill>
                  <a:srgbClr val="000000"/>
                </a:solidFill>
                <a:latin typeface="Times New Roman"/>
                <a:cs typeface="Segoe UI"/>
              </a:rPr>
              <a:t>disponible en </a:t>
            </a:r>
            <a:r>
              <a:rPr lang="es-ES" sz="1000">
                <a:ln w="9525" cap="flat" cmpd="sng" algn="ctr">
                  <a:noFill/>
                  <a:prstDash val="solid"/>
                  <a:round/>
                  <a:headEnd type="none" w="med" len="med"/>
                  <a:tailEnd type="none" w="med" len="med"/>
                </a:ln>
                <a:solidFill>
                  <a:srgbClr val="0000FF"/>
                </a:solidFill>
                <a:latin typeface="Times New Roman"/>
                <a:cs typeface="Segoe UI"/>
                <a:hlinkClick r:id="rId3"/>
              </a:rPr>
              <a:t>https://creativecommons.org/licenses/by-sa/4.0/deed.es</a:t>
            </a:r>
            <a:r>
              <a:rPr lang="es-ES" sz="1000">
                <a:ln w="9525" cap="flat" cmpd="sng" algn="ctr">
                  <a:noFill/>
                  <a:prstDash val="solid"/>
                  <a:round/>
                  <a:headEnd type="none" w="med" len="med"/>
                  <a:tailEnd type="none" w="med" len="med"/>
                </a:ln>
                <a:solidFill>
                  <a:srgbClr val="000000"/>
                </a:solidFill>
                <a:latin typeface="Times New Roman"/>
                <a:cs typeface="Segoe UI"/>
              </a:rPr>
              <a:t> </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 name="PlaceHolder 1">
            <a:extLst>
              <a:ext uri="{FF2B5EF4-FFF2-40B4-BE49-F238E27FC236}">
                <a16:creationId xmlns:a16="http://schemas.microsoft.com/office/drawing/2014/main" id="{7DA30BCB-4494-1D3D-FC11-4723B8C06A88}"/>
              </a:ext>
            </a:extLst>
          </p:cNvPr>
          <p:cNvSpPr>
            <a:spLocks noGrp="1"/>
          </p:cNvSpPr>
          <p:nvPr>
            <p:ph type="title"/>
          </p:nvPr>
        </p:nvSpPr>
        <p:spPr>
          <a:xfrm>
            <a:off x="2820988" y="549275"/>
            <a:ext cx="4657725" cy="1141413"/>
          </a:xfrm>
        </p:spPr>
        <p:txBody>
          <a:bodyPr anchor="b"/>
          <a:lstStyle/>
          <a:p>
            <a:pPr algn="l" eaLnBrk="0" fontAlgn="auto" hangingPunct="0">
              <a:buSzTx/>
              <a:buFontTx/>
              <a:buNone/>
            </a:pPr>
            <a:r>
              <a:rPr lang="en-US" sz="4000" spc="-1">
                <a:ln w="9525" cap="flat" cmpd="sng" algn="ctr">
                  <a:noFill/>
                  <a:prstDash val="solid"/>
                  <a:round/>
                  <a:headEnd type="none" w="med" len="med"/>
                  <a:tailEnd type="none" w="med" len="med"/>
                </a:ln>
                <a:solidFill>
                  <a:srgbClr val="000000"/>
                </a:solidFill>
              </a:rPr>
              <a:t>ÍNDICE</a:t>
            </a:r>
          </a:p>
        </p:txBody>
      </p:sp>
      <p:sp>
        <p:nvSpPr>
          <p:cNvPr id="729" name="PlaceHolder 2">
            <a:extLst>
              <a:ext uri="{FF2B5EF4-FFF2-40B4-BE49-F238E27FC236}">
                <a16:creationId xmlns:a16="http://schemas.microsoft.com/office/drawing/2014/main" id="{EA4E5F16-57B8-9324-CED3-A7440FACEF6F}"/>
              </a:ext>
            </a:extLst>
          </p:cNvPr>
          <p:cNvSpPr>
            <a:spLocks noGrp="1"/>
          </p:cNvSpPr>
          <p:nvPr>
            <p:ph/>
          </p:nvPr>
        </p:nvSpPr>
        <p:spPr>
          <a:xfrm>
            <a:off x="2449513" y="3076575"/>
            <a:ext cx="8874125" cy="1835150"/>
          </a:xfrm>
        </p:spPr>
        <p:txBody>
          <a:bodyPr anchor="b"/>
          <a:lstStyle/>
          <a:p>
            <a:pPr marL="431800" indent="-323850" algn="l" eaLnBrk="0" fontAlgn="auto" hangingPunct="0">
              <a:spcBef>
                <a:spcPts val="2203"/>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Conceptos generales</a:t>
            </a:r>
            <a:endParaRPr lang="en-US" sz="2800" spc="-1">
              <a:solidFill>
                <a:srgbClr val="000000"/>
              </a:solidFill>
              <a:cs typeface="Arial"/>
            </a:endParaRPr>
          </a:p>
          <a:p>
            <a:pPr marL="431800" indent="-323850" algn="l" eaLnBrk="0" fontAlgn="auto" hangingPunct="0">
              <a:spcBef>
                <a:spcPts val="2203"/>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Tipos de evaluación</a:t>
            </a:r>
            <a:endParaRPr lang="en-US" sz="2800" spc="-1">
              <a:solidFill>
                <a:srgbClr val="000000"/>
              </a:solidFill>
              <a:cs typeface="Arial"/>
            </a:endParaRPr>
          </a:p>
        </p:txBody>
      </p:sp>
      <p:sp>
        <p:nvSpPr>
          <p:cNvPr id="731" name="PlaceHolder 3">
            <a:extLst>
              <a:ext uri="{FF2B5EF4-FFF2-40B4-BE49-F238E27FC236}">
                <a16:creationId xmlns:a16="http://schemas.microsoft.com/office/drawing/2014/main" id="{29D4B3A0-40A2-5768-A7E5-DA00B1DB02EC}"/>
              </a:ext>
            </a:extLst>
          </p:cNvPr>
          <p:cNvSpPr>
            <a:spLocks noGrp="1"/>
          </p:cNvSpPr>
          <p:nvPr>
            <p:ph/>
          </p:nvPr>
        </p:nvSpPr>
        <p:spPr>
          <a:xfrm>
            <a:off x="342900" y="2101850"/>
            <a:ext cx="1687513" cy="360363"/>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5: Evaluación</a:t>
            </a:r>
            <a:endParaRPr lang="en-US" sz="1200" spc="-1">
              <a:solidFill>
                <a:srgbClr val="000000"/>
              </a:solidFill>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PlaceHolder 1">
            <a:extLst>
              <a:ext uri="{FF2B5EF4-FFF2-40B4-BE49-F238E27FC236}">
                <a16:creationId xmlns:a16="http://schemas.microsoft.com/office/drawing/2014/main" id="{D0761778-33FE-92E3-B7D6-B7E28B92596A}"/>
              </a:ext>
            </a:extLst>
          </p:cNvPr>
          <p:cNvSpPr>
            <a:spLocks noGrp="1"/>
          </p:cNvSpPr>
          <p:nvPr>
            <p:ph type="title" idx="4294967295"/>
          </p:nvPr>
        </p:nvSpPr>
        <p:spPr>
          <a:xfrm>
            <a:off x="2566988" y="260350"/>
            <a:ext cx="8747125" cy="1141413"/>
          </a:xfrm>
        </p:spPr>
        <p:txBody>
          <a:bodyPr/>
          <a:lstStyle/>
          <a:p>
            <a:pPr algn="l" eaLnBrk="0" fontAlgn="auto" hangingPunct="0">
              <a:buSzTx/>
              <a:buFontTx/>
              <a:buNone/>
            </a:pPr>
            <a:r>
              <a:rPr lang="en-US" sz="4000" spc="-1">
                <a:ln w="9525" cap="flat" cmpd="sng" algn="ctr">
                  <a:noFill/>
                  <a:prstDash val="solid"/>
                  <a:round/>
                  <a:headEnd type="none" w="med" len="med"/>
                  <a:tailEnd type="none" w="med" len="med"/>
                </a:ln>
                <a:solidFill>
                  <a:srgbClr val="FFFFFF"/>
                </a:solidFill>
              </a:rPr>
              <a:t>1. CONCEPTOS GENERALES</a:t>
            </a:r>
            <a:endParaRPr lang="en-US" sz="4000" spc="-1">
              <a:solidFill>
                <a:srgbClr val="000000"/>
              </a:solidFill>
            </a:endParaRPr>
          </a:p>
        </p:txBody>
      </p:sp>
      <p:sp>
        <p:nvSpPr>
          <p:cNvPr id="734" name="PlaceHolder 2">
            <a:extLst>
              <a:ext uri="{FF2B5EF4-FFF2-40B4-BE49-F238E27FC236}">
                <a16:creationId xmlns:a16="http://schemas.microsoft.com/office/drawing/2014/main" id="{6915D247-9EBA-8313-2069-2A1D7D84EA65}"/>
              </a:ext>
            </a:extLst>
          </p:cNvPr>
          <p:cNvSpPr>
            <a:spLocks noGrp="1"/>
          </p:cNvSpPr>
          <p:nvPr>
            <p:ph idx="4294967295"/>
          </p:nvPr>
        </p:nvSpPr>
        <p:spPr>
          <a:xfrm>
            <a:off x="341313" y="2109788"/>
            <a:ext cx="1687512" cy="369887"/>
          </a:xfrm>
        </p:spPr>
        <p:txBody>
          <a:bodyPr tIns="0" rIns="0" bIns="0" anchor="b"/>
          <a:lstStyle/>
          <a:p>
            <a:pPr marL="0" indent="-324000"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5: Evaluación</a:t>
            </a:r>
            <a:endParaRPr lang="en-US" sz="1200" spc="-1">
              <a:solidFill>
                <a:srgbClr val="000000"/>
              </a:solidFill>
            </a:endParaRPr>
          </a:p>
        </p:txBody>
      </p:sp>
      <p:pic>
        <p:nvPicPr>
          <p:cNvPr id="137220" name="Picture 4" descr="Gráficos vectoriales gratis de Brillante">
            <a:extLst>
              <a:ext uri="{FF2B5EF4-FFF2-40B4-BE49-F238E27FC236}">
                <a16:creationId xmlns:a16="http://schemas.microsoft.com/office/drawing/2014/main" id="{2DDAF8AC-1BE7-F8C9-E490-10630F0B46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8363" y="3243263"/>
            <a:ext cx="4959350" cy="330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a:extLst>
              <a:ext uri="{FF2B5EF4-FFF2-40B4-BE49-F238E27FC236}">
                <a16:creationId xmlns:a16="http://schemas.microsoft.com/office/drawing/2014/main" id="{C5C5DD7A-574C-D2D4-35A0-ACB0477D9482}"/>
              </a:ext>
            </a:extLst>
          </p:cNvPr>
          <p:cNvSpPr>
            <a:spLocks noGrp="1"/>
          </p:cNvSpPr>
          <p:nvPr>
            <p:ph type="title"/>
          </p:nvPr>
        </p:nvSpPr>
        <p:spPr>
          <a:xfrm>
            <a:off x="1379538" y="476250"/>
            <a:ext cx="5521325"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DEFINICIÓN</a:t>
            </a:r>
            <a:r>
              <a:rPr lang="en-US" sz="2800" b="1" spc="-1">
                <a:ln w="9525" cap="flat" cmpd="sng" algn="ctr">
                  <a:noFill/>
                  <a:prstDash val="solid"/>
                  <a:round/>
                  <a:headEnd type="none" w="med" len="med"/>
                  <a:tailEnd type="none" w="med" len="med"/>
                </a:ln>
                <a:solidFill>
                  <a:srgbClr val="000000"/>
                </a:solidFill>
              </a:rPr>
              <a:t> </a:t>
            </a:r>
            <a:endParaRPr lang="en-US" sz="2800" spc="-1">
              <a:solidFill>
                <a:srgbClr val="000000"/>
              </a:solidFill>
            </a:endParaRPr>
          </a:p>
        </p:txBody>
      </p:sp>
      <p:sp>
        <p:nvSpPr>
          <p:cNvPr id="738" name="PlaceHolder 3">
            <a:extLst>
              <a:ext uri="{FF2B5EF4-FFF2-40B4-BE49-F238E27FC236}">
                <a16:creationId xmlns:a16="http://schemas.microsoft.com/office/drawing/2014/main" id="{31E52619-4E6A-4E62-E271-DFE5B4DDE590}"/>
              </a:ext>
            </a:extLst>
          </p:cNvPr>
          <p:cNvSpPr>
            <a:spLocks noGrp="1"/>
          </p:cNvSpPr>
          <p:nvPr>
            <p:ph/>
          </p:nvPr>
        </p:nvSpPr>
        <p:spPr>
          <a:xfrm>
            <a:off x="1192213" y="6300788"/>
            <a:ext cx="2947987"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5: Evaluación</a:t>
            </a:r>
            <a:endParaRPr lang="en-US" sz="1200" spc="-1">
              <a:solidFill>
                <a:srgbClr val="000000"/>
              </a:solidFill>
            </a:endParaRPr>
          </a:p>
        </p:txBody>
      </p:sp>
      <p:sp>
        <p:nvSpPr>
          <p:cNvPr id="7" name="CuadroTexto 6">
            <a:extLst>
              <a:ext uri="{FF2B5EF4-FFF2-40B4-BE49-F238E27FC236}">
                <a16:creationId xmlns:a16="http://schemas.microsoft.com/office/drawing/2014/main" id="{D261978B-6989-1054-4A0C-8D604DF224E6}"/>
              </a:ext>
            </a:extLst>
          </p:cNvPr>
          <p:cNvSpPr txBox="1"/>
          <p:nvPr/>
        </p:nvSpPr>
        <p:spPr>
          <a:xfrm>
            <a:off x="1284288" y="1711325"/>
            <a:ext cx="10571162" cy="2124075"/>
          </a:xfrm>
          <a:prstGeom prst="rect">
            <a:avLst/>
          </a:prstGeom>
          <a:noFill/>
          <a:ln w="9525" cap="flat" cmpd="sng" algn="ctr">
            <a:noFill/>
            <a:prstDash val="solid"/>
            <a:round/>
            <a:headEnd type="none" w="med" len="med"/>
            <a:tailEnd type="none" w="med" len="med"/>
          </a:ln>
        </p:spPr>
        <p:txBody>
          <a:bodyP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fontAlgn="auto">
              <a:buFont typeface="Arial"/>
              <a:buChar char="•"/>
            </a:pPr>
            <a:r>
              <a:rPr lang="es-ES" sz="2800" b="1">
                <a:ln w="9525" cap="flat" cmpd="sng" algn="ctr">
                  <a:noFill/>
                  <a:prstDash val="solid"/>
                  <a:round/>
                  <a:headEnd type="none" w="med" len="med"/>
                  <a:tailEnd type="none" w="med" len="med"/>
                </a:ln>
                <a:solidFill>
                  <a:srgbClr val="000000"/>
                </a:solidFill>
                <a:latin typeface="+mj-lt"/>
                <a:ea typeface="SimSun"/>
              </a:rPr>
              <a:t>Blázquez (1990)</a:t>
            </a:r>
          </a:p>
          <a:p>
            <a:pPr marL="342900" indent="-342900" algn="just" fontAlgn="auto">
              <a:buFont typeface="Arial"/>
              <a:buChar char="•"/>
            </a:pPr>
            <a:endParaRPr lang="es-ES" sz="2000">
              <a:latin typeface="+mj-lt"/>
              <a:ea typeface="SimSun"/>
            </a:endParaRPr>
          </a:p>
          <a:p>
            <a:pPr marL="342900" indent="-342900" algn="just" fontAlgn="auto">
              <a:buFont typeface="Arial"/>
              <a:buChar char="•"/>
            </a:pPr>
            <a:endParaRPr lang="es-ES" sz="2000">
              <a:latin typeface="+mj-lt"/>
              <a:ea typeface="SimSun"/>
            </a:endParaRPr>
          </a:p>
          <a:p>
            <a:pPr marL="342900" indent="-342900" algn="just" fontAlgn="auto">
              <a:buFont typeface="Arial"/>
              <a:buChar char="•"/>
            </a:pPr>
            <a:endParaRPr lang="es-ES" sz="2000">
              <a:latin typeface="+mj-lt"/>
              <a:ea typeface="SimSun"/>
            </a:endParaRPr>
          </a:p>
          <a:p>
            <a:pPr marL="342900" indent="-342900" algn="just" fontAlgn="auto">
              <a:buFont typeface="Arial"/>
              <a:buChar char="•"/>
            </a:pPr>
            <a:endParaRPr lang="es-ES" sz="2000">
              <a:latin typeface="+mj-lt"/>
              <a:ea typeface="SimSun"/>
            </a:endParaRPr>
          </a:p>
          <a:p>
            <a:pPr marL="342900" indent="-342900" algn="just" fontAlgn="auto">
              <a:buFont typeface="Arial"/>
              <a:buChar char="•"/>
            </a:pPr>
            <a:r>
              <a:rPr lang="es-ES" sz="2400">
                <a:ln w="9525" cap="flat" cmpd="sng" algn="ctr">
                  <a:noFill/>
                  <a:prstDash val="solid"/>
                  <a:round/>
                  <a:headEnd type="none" w="med" len="med"/>
                  <a:tailEnd type="none" w="med" len="med"/>
                </a:ln>
                <a:solidFill>
                  <a:srgbClr val="000000"/>
                </a:solidFill>
                <a:latin typeface="+mj-lt"/>
                <a:ea typeface="SimSun"/>
              </a:rPr>
              <a:t>Otras definiciones de evaluación: RAE, Decreto 157/22</a:t>
            </a:r>
          </a:p>
        </p:txBody>
      </p:sp>
      <p:sp>
        <p:nvSpPr>
          <p:cNvPr id="4" name="CuadroTexto 3">
            <a:extLst>
              <a:ext uri="{FF2B5EF4-FFF2-40B4-BE49-F238E27FC236}">
                <a16:creationId xmlns:a16="http://schemas.microsoft.com/office/drawing/2014/main" id="{4C5AE77F-FB1A-AA39-34B4-3E1B56D894E2}"/>
              </a:ext>
            </a:extLst>
          </p:cNvPr>
          <p:cNvSpPr txBox="1"/>
          <p:nvPr/>
        </p:nvSpPr>
        <p:spPr>
          <a:xfrm>
            <a:off x="4713288" y="1709738"/>
            <a:ext cx="6973887" cy="1200150"/>
          </a:xfrm>
          <a:prstGeom prst="rect">
            <a:avLst/>
          </a:prstGeom>
          <a:noFill/>
          <a:ln w="9525" cap="flat" cmpd="sng" algn="ctr">
            <a:noFill/>
            <a:prstDash val="solid"/>
            <a:round/>
            <a:headEnd type="none" w="med" len="med"/>
            <a:tailEnd type="none" w="med" len="med"/>
          </a:ln>
        </p:spPr>
        <p:txBody>
          <a:bodyP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r>
              <a:rPr lang="es-ES" sz="2400">
                <a:ln w="9525" cap="flat" cmpd="sng" algn="ctr">
                  <a:noFill/>
                  <a:prstDash val="solid"/>
                  <a:round/>
                  <a:headEnd type="none" w="med" len="med"/>
                  <a:tailEnd type="none" w="med" len="med"/>
                </a:ln>
                <a:solidFill>
                  <a:srgbClr val="000000"/>
                </a:solidFill>
                <a:sym typeface="Wingdings"/>
              </a:rPr>
              <a:t>Proceso sistemático que tiene por finalidad la determinación de hasta qué punto han sido alcanzado los objetivos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PlaceHolder 1">
            <a:extLst>
              <a:ext uri="{FF2B5EF4-FFF2-40B4-BE49-F238E27FC236}">
                <a16:creationId xmlns:a16="http://schemas.microsoft.com/office/drawing/2014/main" id="{83908F9D-A30F-23C0-438C-DFAFB934D2EB}"/>
              </a:ext>
            </a:extLst>
          </p:cNvPr>
          <p:cNvSpPr>
            <a:spLocks noGrp="1"/>
          </p:cNvSpPr>
          <p:nvPr>
            <p:ph type="title"/>
          </p:nvPr>
        </p:nvSpPr>
        <p:spPr>
          <a:xfrm>
            <a:off x="1271588" y="333375"/>
            <a:ext cx="7989887"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¿EN BASE A QUÉ Y CÓMO EVALÚO?</a:t>
            </a:r>
            <a:endParaRPr lang="en-US" sz="2800" spc="-1">
              <a:solidFill>
                <a:srgbClr val="000000"/>
              </a:solidFill>
            </a:endParaRPr>
          </a:p>
        </p:txBody>
      </p:sp>
      <p:sp>
        <p:nvSpPr>
          <p:cNvPr id="740" name="PlaceHolder 2">
            <a:extLst>
              <a:ext uri="{FF2B5EF4-FFF2-40B4-BE49-F238E27FC236}">
                <a16:creationId xmlns:a16="http://schemas.microsoft.com/office/drawing/2014/main" id="{19004EC2-832C-8DB3-BA5F-160EE9143085}"/>
              </a:ext>
            </a:extLst>
          </p:cNvPr>
          <p:cNvSpPr>
            <a:spLocks noGrp="1"/>
          </p:cNvSpPr>
          <p:nvPr>
            <p:ph/>
          </p:nvPr>
        </p:nvSpPr>
        <p:spPr>
          <a:xfrm>
            <a:off x="1055688" y="2060575"/>
            <a:ext cx="7488237" cy="3384550"/>
          </a:xfrm>
        </p:spPr>
        <p:txBody>
          <a:bodyPr anchor="t"/>
          <a:lstStyle/>
          <a:p>
            <a:pPr marL="432000" indent="-324000" algn="l" eaLnBrk="0" fontAlgn="auto" hangingPunct="0">
              <a:spcBef>
                <a:spcPts val="2829"/>
              </a:spcBef>
              <a:buClr>
                <a:srgbClr val="000000"/>
              </a:buClr>
              <a:buSzPct val="45000"/>
              <a:buFont typeface="Wingdings" charset="2"/>
              <a:buChar char=""/>
            </a:pPr>
            <a:r>
              <a:rPr lang="en-US" sz="2400" spc="-1">
                <a:ln w="9525" cap="flat" cmpd="sng" algn="ctr">
                  <a:noFill/>
                  <a:prstDash val="solid"/>
                  <a:round/>
                  <a:headEnd type="none" w="med" len="med"/>
                  <a:tailEnd type="none" w="med" len="med"/>
                </a:ln>
                <a:solidFill>
                  <a:srgbClr val="000000"/>
                </a:solidFill>
              </a:rPr>
              <a:t>Criterios de evaluación </a:t>
            </a:r>
          </a:p>
          <a:p>
            <a:pPr marL="432000" indent="-324000" algn="l" eaLnBrk="0" fontAlgn="auto" hangingPunct="0">
              <a:spcBef>
                <a:spcPts val="2829"/>
              </a:spcBef>
              <a:buClr>
                <a:srgbClr val="000000"/>
              </a:buClr>
              <a:buSzPct val="45000"/>
              <a:buFont typeface="Wingdings" charset="2"/>
              <a:buChar char=""/>
            </a:pPr>
            <a:r>
              <a:rPr lang="en-US" sz="2400" spc="-1">
                <a:ln w="9525" cap="flat" cmpd="sng" algn="ctr">
                  <a:noFill/>
                  <a:prstDash val="solid"/>
                  <a:round/>
                  <a:headEnd type="none" w="med" len="med"/>
                  <a:tailEnd type="none" w="med" len="med"/>
                </a:ln>
                <a:solidFill>
                  <a:srgbClr val="000000"/>
                </a:solidFill>
              </a:rPr>
              <a:t>Instrumentos de evaluación </a:t>
            </a:r>
          </a:p>
          <a:p>
            <a:pPr marL="432000" indent="-324000" algn="l" eaLnBrk="0" fontAlgn="auto" hangingPunct="0">
              <a:spcBef>
                <a:spcPts val="2829"/>
              </a:spcBef>
              <a:buClr>
                <a:srgbClr val="000000"/>
              </a:buClr>
              <a:buSzPct val="45000"/>
              <a:buFont typeface="Wingdings" charset="2"/>
              <a:buChar char=""/>
            </a:pPr>
            <a:r>
              <a:rPr lang="en-US" sz="2400" spc="-1">
                <a:ln w="9525" cap="flat" cmpd="sng" algn="ctr">
                  <a:noFill/>
                  <a:prstDash val="solid"/>
                  <a:round/>
                  <a:headEnd type="none" w="med" len="med"/>
                  <a:tailEnd type="none" w="med" len="med"/>
                </a:ln>
                <a:solidFill>
                  <a:srgbClr val="000000"/>
                </a:solidFill>
              </a:rPr>
              <a:t>Mecanismos de evaluación</a:t>
            </a:r>
            <a:r>
              <a:rPr lang="en-US" sz="3600" spc="-1">
                <a:ln w="9525" cap="flat" cmpd="sng" algn="ctr">
                  <a:noFill/>
                  <a:prstDash val="solid"/>
                  <a:round/>
                  <a:headEnd type="none" w="med" len="med"/>
                  <a:tailEnd type="none" w="med" len="med"/>
                </a:ln>
                <a:solidFill>
                  <a:srgbClr val="000000"/>
                </a:solidFill>
              </a:rPr>
              <a:t> </a:t>
            </a:r>
          </a:p>
        </p:txBody>
      </p:sp>
      <p:sp>
        <p:nvSpPr>
          <p:cNvPr id="741" name="PlaceHolder 3">
            <a:extLst>
              <a:ext uri="{FF2B5EF4-FFF2-40B4-BE49-F238E27FC236}">
                <a16:creationId xmlns:a16="http://schemas.microsoft.com/office/drawing/2014/main" id="{F4D0EA05-5937-597C-F4F5-A81E69507F1A}"/>
              </a:ext>
            </a:extLst>
          </p:cNvPr>
          <p:cNvSpPr>
            <a:spLocks noGrp="1"/>
          </p:cNvSpPr>
          <p:nvPr>
            <p:ph/>
          </p:nvPr>
        </p:nvSpPr>
        <p:spPr>
          <a:xfrm>
            <a:off x="1200150" y="6308725"/>
            <a:ext cx="2947988" cy="360363"/>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5: Evaluación</a:t>
            </a:r>
            <a:endParaRPr lang="en-US" sz="1200" spc="-1">
              <a:solidFill>
                <a:srgbClr val="000000"/>
              </a:solidFill>
            </a:endParaRPr>
          </a:p>
          <a:p>
            <a:pPr indent="-324000" algn="l" eaLnBrk="0" fontAlgn="auto" hangingPunct="0">
              <a:spcBef>
                <a:spcPts val="601"/>
              </a:spcBef>
              <a:buSzTx/>
              <a:buFontTx/>
              <a:buNone/>
              <a:tabLst>
                <a:tab pos="0" algn="l"/>
              </a:tabLst>
            </a:pPr>
            <a:endParaRPr lang="en-US" sz="1200" spc="-1">
              <a:solidFill>
                <a:srgbClr val="000000"/>
              </a:solidFill>
            </a:endParaRPr>
          </a:p>
        </p:txBody>
      </p:sp>
      <p:pic>
        <p:nvPicPr>
          <p:cNvPr id="139269" name="Picture 2" descr="Gráficos vectoriales gratis de Pixelchen">
            <a:extLst>
              <a:ext uri="{FF2B5EF4-FFF2-40B4-BE49-F238E27FC236}">
                <a16:creationId xmlns:a16="http://schemas.microsoft.com/office/drawing/2014/main" id="{495E956E-D06B-E388-EC23-3FEC09DEA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0100" y="2870200"/>
            <a:ext cx="5867400" cy="365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PlaceHolder 1">
            <a:extLst>
              <a:ext uri="{FF2B5EF4-FFF2-40B4-BE49-F238E27FC236}">
                <a16:creationId xmlns:a16="http://schemas.microsoft.com/office/drawing/2014/main" id="{455F4F24-7DC7-3FDB-86DB-C4BEE1865EF9}"/>
              </a:ext>
            </a:extLst>
          </p:cNvPr>
          <p:cNvSpPr>
            <a:spLocks noGrp="1"/>
          </p:cNvSpPr>
          <p:nvPr>
            <p:ph type="title" idx="4294967295"/>
          </p:nvPr>
        </p:nvSpPr>
        <p:spPr>
          <a:xfrm>
            <a:off x="2820988" y="549275"/>
            <a:ext cx="7954962" cy="1141413"/>
          </a:xfrm>
        </p:spPr>
        <p:txBody>
          <a:bodyPr/>
          <a:lstStyle/>
          <a:p>
            <a:pPr algn="l" eaLnBrk="0" fontAlgn="auto" hangingPunct="0">
              <a:buSzTx/>
              <a:buFontTx/>
              <a:buNone/>
            </a:pPr>
            <a:r>
              <a:rPr lang="en-US" sz="4000" spc="-1">
                <a:ln w="9525" cap="flat" cmpd="sng" algn="ctr">
                  <a:noFill/>
                  <a:prstDash val="solid"/>
                  <a:round/>
                  <a:headEnd type="none" w="med" len="med"/>
                  <a:tailEnd type="none" w="med" len="med"/>
                </a:ln>
                <a:solidFill>
                  <a:srgbClr val="FFFFFF"/>
                </a:solidFill>
              </a:rPr>
              <a:t>2. TIPOS DE EVALUACIÓN</a:t>
            </a:r>
            <a:endParaRPr lang="en-US" sz="4000" spc="-1">
              <a:solidFill>
                <a:srgbClr val="000000"/>
              </a:solidFill>
            </a:endParaRPr>
          </a:p>
        </p:txBody>
      </p:sp>
      <p:sp>
        <p:nvSpPr>
          <p:cNvPr id="748" name="PlaceHolder 2">
            <a:extLst>
              <a:ext uri="{FF2B5EF4-FFF2-40B4-BE49-F238E27FC236}">
                <a16:creationId xmlns:a16="http://schemas.microsoft.com/office/drawing/2014/main" id="{DA0514B6-48B6-9AE0-DD8E-F7B3C10DCE1C}"/>
              </a:ext>
            </a:extLst>
          </p:cNvPr>
          <p:cNvSpPr>
            <a:spLocks noGrp="1"/>
          </p:cNvSpPr>
          <p:nvPr>
            <p:ph idx="4294967295"/>
          </p:nvPr>
        </p:nvSpPr>
        <p:spPr>
          <a:xfrm>
            <a:off x="341313" y="2109788"/>
            <a:ext cx="1687512" cy="369887"/>
          </a:xfrm>
        </p:spPr>
        <p:txBody>
          <a:bodyPr tIns="0" rIns="0" bIns="0" anchor="b"/>
          <a:lstStyle/>
          <a:p>
            <a:pPr marL="0" indent="-324000"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5: Evaluación</a:t>
            </a:r>
            <a:endParaRPr lang="en-US" sz="1200" spc="-1">
              <a:solidFill>
                <a:srgbClr val="000000"/>
              </a:solidFill>
            </a:endParaRPr>
          </a:p>
        </p:txBody>
      </p:sp>
      <p:pic>
        <p:nvPicPr>
          <p:cNvPr id="140292" name="Picture 4" descr="Gráficos vectoriales gratis de Sesión">
            <a:extLst>
              <a:ext uri="{FF2B5EF4-FFF2-40B4-BE49-F238E27FC236}">
                <a16:creationId xmlns:a16="http://schemas.microsoft.com/office/drawing/2014/main" id="{DE8E86C6-AD4E-F3B4-1977-7F0051D890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200" y="3357563"/>
            <a:ext cx="3297238" cy="274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PlaceHolder 1">
            <a:extLst>
              <a:ext uri="{FF2B5EF4-FFF2-40B4-BE49-F238E27FC236}">
                <a16:creationId xmlns:a16="http://schemas.microsoft.com/office/drawing/2014/main" id="{33412027-0FAD-D114-7357-272F19FDB02D}"/>
              </a:ext>
            </a:extLst>
          </p:cNvPr>
          <p:cNvSpPr>
            <a:spLocks noGrp="1"/>
          </p:cNvSpPr>
          <p:nvPr>
            <p:ph type="title"/>
          </p:nvPr>
        </p:nvSpPr>
        <p:spPr>
          <a:xfrm>
            <a:off x="1416050" y="260350"/>
            <a:ext cx="8804275"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SEGÚN EL MOMENTO</a:t>
            </a:r>
            <a:endParaRPr lang="en-US" sz="2800" spc="-1">
              <a:solidFill>
                <a:srgbClr val="000000"/>
              </a:solidFill>
            </a:endParaRPr>
          </a:p>
        </p:txBody>
      </p:sp>
      <p:sp>
        <p:nvSpPr>
          <p:cNvPr id="740" name="PlaceHolder 2">
            <a:extLst>
              <a:ext uri="{FF2B5EF4-FFF2-40B4-BE49-F238E27FC236}">
                <a16:creationId xmlns:a16="http://schemas.microsoft.com/office/drawing/2014/main" id="{36FEE94E-6F66-7D71-1FBB-DC9EBCC46BC5}"/>
              </a:ext>
            </a:extLst>
          </p:cNvPr>
          <p:cNvSpPr>
            <a:spLocks noGrp="1"/>
          </p:cNvSpPr>
          <p:nvPr>
            <p:ph/>
          </p:nvPr>
        </p:nvSpPr>
        <p:spPr>
          <a:xfrm>
            <a:off x="1419225" y="1609725"/>
            <a:ext cx="11158538" cy="4752975"/>
          </a:xfrm>
        </p:spPr>
        <p:txBody>
          <a:bodyPr anchor="t"/>
          <a:lstStyle/>
          <a:p>
            <a:pPr marL="431800" indent="-32385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Inicial</a:t>
            </a:r>
            <a:endParaRPr lang="en-US" sz="2800"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Final</a:t>
            </a:r>
            <a:endParaRPr lang="en-US" sz="2800"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Continua</a:t>
            </a:r>
            <a:endParaRPr lang="en-US" sz="2800"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Puntual</a:t>
            </a:r>
            <a:endParaRPr lang="en-US" sz="2800" spc="-1">
              <a:solidFill>
                <a:srgbClr val="000000"/>
              </a:solidFill>
              <a:cs typeface="Arial"/>
            </a:endParaRPr>
          </a:p>
        </p:txBody>
      </p:sp>
      <p:sp>
        <p:nvSpPr>
          <p:cNvPr id="741" name="PlaceHolder 3">
            <a:extLst>
              <a:ext uri="{FF2B5EF4-FFF2-40B4-BE49-F238E27FC236}">
                <a16:creationId xmlns:a16="http://schemas.microsoft.com/office/drawing/2014/main" id="{D479CA7E-680B-6CC9-0C95-C0E5131DDB9B}"/>
              </a:ext>
            </a:extLst>
          </p:cNvPr>
          <p:cNvSpPr>
            <a:spLocks noGrp="1"/>
          </p:cNvSpPr>
          <p:nvPr>
            <p:ph/>
          </p:nvPr>
        </p:nvSpPr>
        <p:spPr>
          <a:xfrm>
            <a:off x="1055688" y="6489700"/>
            <a:ext cx="2947987" cy="360363"/>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5: Evaluación</a:t>
            </a:r>
            <a:endParaRPr lang="en-US" sz="1200" spc="-1">
              <a:solidFill>
                <a:srgbClr val="000000"/>
              </a:solidFill>
            </a:endParaRPr>
          </a:p>
          <a:p>
            <a:pPr indent="-324000" algn="l" eaLnBrk="0" fontAlgn="auto" hangingPunct="0">
              <a:spcBef>
                <a:spcPts val="601"/>
              </a:spcBef>
              <a:buSzTx/>
              <a:buFontTx/>
              <a:buNone/>
              <a:tabLst>
                <a:tab pos="0" algn="l"/>
              </a:tabLst>
            </a:pPr>
            <a:endParaRPr lang="en-US" sz="1200" spc="-1">
              <a:solidFill>
                <a:srgbClr val="000000"/>
              </a:solidFill>
            </a:endParaRPr>
          </a:p>
        </p:txBody>
      </p:sp>
      <p:pic>
        <p:nvPicPr>
          <p:cNvPr id="141317" name="Imagen 3">
            <a:extLst>
              <a:ext uri="{FF2B5EF4-FFF2-40B4-BE49-F238E27FC236}">
                <a16:creationId xmlns:a16="http://schemas.microsoft.com/office/drawing/2014/main" id="{3C625AB9-8786-2EAE-0600-50D8F84A3C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4738" y="1698625"/>
            <a:ext cx="4371975" cy="39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PlaceHolder 1">
            <a:extLst>
              <a:ext uri="{FF2B5EF4-FFF2-40B4-BE49-F238E27FC236}">
                <a16:creationId xmlns:a16="http://schemas.microsoft.com/office/drawing/2014/main" id="{78C6B33B-B853-8971-40E1-76452DAE8F1F}"/>
              </a:ext>
            </a:extLst>
          </p:cNvPr>
          <p:cNvSpPr>
            <a:spLocks noGrp="1"/>
          </p:cNvSpPr>
          <p:nvPr>
            <p:ph type="title"/>
          </p:nvPr>
        </p:nvSpPr>
        <p:spPr>
          <a:xfrm>
            <a:off x="1416050" y="260350"/>
            <a:ext cx="8804275"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SEGÚN LA FINALIDAD</a:t>
            </a:r>
            <a:endParaRPr lang="en-US" sz="2800" spc="-1">
              <a:solidFill>
                <a:srgbClr val="000000"/>
              </a:solidFill>
            </a:endParaRPr>
          </a:p>
        </p:txBody>
      </p:sp>
      <p:sp>
        <p:nvSpPr>
          <p:cNvPr id="740" name="PlaceHolder 2">
            <a:extLst>
              <a:ext uri="{FF2B5EF4-FFF2-40B4-BE49-F238E27FC236}">
                <a16:creationId xmlns:a16="http://schemas.microsoft.com/office/drawing/2014/main" id="{1890D95D-CB91-7248-5A5C-D6382F5BB1E2}"/>
              </a:ext>
            </a:extLst>
          </p:cNvPr>
          <p:cNvSpPr>
            <a:spLocks noGrp="1"/>
          </p:cNvSpPr>
          <p:nvPr>
            <p:ph/>
          </p:nvPr>
        </p:nvSpPr>
        <p:spPr>
          <a:xfrm>
            <a:off x="1373188" y="1574800"/>
            <a:ext cx="11158537" cy="3529013"/>
          </a:xfrm>
        </p:spPr>
        <p:txBody>
          <a:bodyPr anchor="t"/>
          <a:lstStyle/>
          <a:p>
            <a:pPr marL="431800" indent="-32385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Formativa</a:t>
            </a:r>
            <a:endParaRPr lang="en-US" sz="2800"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Sumativa</a:t>
            </a:r>
            <a:endParaRPr lang="en-US" sz="2800" spc="-1">
              <a:solidFill>
                <a:srgbClr val="000000"/>
              </a:solidFill>
              <a:cs typeface="Arial"/>
            </a:endParaRPr>
          </a:p>
        </p:txBody>
      </p:sp>
      <p:sp>
        <p:nvSpPr>
          <p:cNvPr id="741" name="PlaceHolder 3">
            <a:extLst>
              <a:ext uri="{FF2B5EF4-FFF2-40B4-BE49-F238E27FC236}">
                <a16:creationId xmlns:a16="http://schemas.microsoft.com/office/drawing/2014/main" id="{4D54A275-279F-010C-567A-7940936CEE55}"/>
              </a:ext>
            </a:extLst>
          </p:cNvPr>
          <p:cNvSpPr>
            <a:spLocks noGrp="1"/>
          </p:cNvSpPr>
          <p:nvPr>
            <p:ph/>
          </p:nvPr>
        </p:nvSpPr>
        <p:spPr>
          <a:xfrm>
            <a:off x="1055688" y="6489700"/>
            <a:ext cx="2947987" cy="360363"/>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5: Evaluación</a:t>
            </a:r>
            <a:endParaRPr lang="en-US" sz="1200" spc="-1">
              <a:solidFill>
                <a:srgbClr val="000000"/>
              </a:solidFill>
            </a:endParaRPr>
          </a:p>
          <a:p>
            <a:pPr indent="-324000" algn="l" eaLnBrk="0" fontAlgn="auto" hangingPunct="0">
              <a:spcBef>
                <a:spcPts val="601"/>
              </a:spcBef>
              <a:buSzTx/>
              <a:buFontTx/>
              <a:buNone/>
              <a:tabLst>
                <a:tab pos="0" algn="l"/>
              </a:tabLst>
            </a:pPr>
            <a:endParaRPr lang="en-US" sz="1200" spc="-1">
              <a:solidFill>
                <a:srgbClr val="000000"/>
              </a:solidFill>
            </a:endParaRPr>
          </a:p>
        </p:txBody>
      </p:sp>
      <p:pic>
        <p:nvPicPr>
          <p:cNvPr id="142341" name="Imagen 3" descr="Interfaz de usuario gráfica&#10;&#10;Descripción generada automáticamente">
            <a:extLst>
              <a:ext uri="{FF2B5EF4-FFF2-40B4-BE49-F238E27FC236}">
                <a16:creationId xmlns:a16="http://schemas.microsoft.com/office/drawing/2014/main" id="{B9D4A8CC-0804-0A3E-3818-85049DB9B4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584450"/>
            <a:ext cx="6438900" cy="39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 name="PlaceHolder 1">
            <a:extLst>
              <a:ext uri="{FF2B5EF4-FFF2-40B4-BE49-F238E27FC236}">
                <a16:creationId xmlns:a16="http://schemas.microsoft.com/office/drawing/2014/main" id="{DD6C5F53-3DB7-DBC0-5394-D88145B2802F}"/>
              </a:ext>
            </a:extLst>
          </p:cNvPr>
          <p:cNvSpPr>
            <a:spLocks noGrp="1"/>
          </p:cNvSpPr>
          <p:nvPr>
            <p:ph type="title"/>
          </p:nvPr>
        </p:nvSpPr>
        <p:spPr>
          <a:xfrm>
            <a:off x="1422400" y="558800"/>
            <a:ext cx="5521325"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TERMINOLOGÍA RELACIONADA</a:t>
            </a:r>
            <a:r>
              <a:rPr lang="en-US" sz="2800" b="1" spc="-1">
                <a:ln w="9525" cap="flat" cmpd="sng" algn="ctr">
                  <a:noFill/>
                  <a:prstDash val="solid"/>
                  <a:round/>
                  <a:headEnd type="none" w="med" len="med"/>
                  <a:tailEnd type="none" w="med" len="med"/>
                </a:ln>
                <a:solidFill>
                  <a:srgbClr val="000000"/>
                </a:solidFill>
              </a:rPr>
              <a:t> </a:t>
            </a:r>
            <a:endParaRPr lang="en-US" sz="2800" spc="-1">
              <a:solidFill>
                <a:srgbClr val="000000"/>
              </a:solidFill>
            </a:endParaRPr>
          </a:p>
        </p:txBody>
      </p:sp>
      <p:sp>
        <p:nvSpPr>
          <p:cNvPr id="744" name="PlaceHolder 2">
            <a:extLst>
              <a:ext uri="{FF2B5EF4-FFF2-40B4-BE49-F238E27FC236}">
                <a16:creationId xmlns:a16="http://schemas.microsoft.com/office/drawing/2014/main" id="{DED3974A-F37E-CD78-8C1D-BD33C29CDB6F}"/>
              </a:ext>
            </a:extLst>
          </p:cNvPr>
          <p:cNvSpPr>
            <a:spLocks noGrp="1"/>
          </p:cNvSpPr>
          <p:nvPr>
            <p:ph/>
          </p:nvPr>
        </p:nvSpPr>
        <p:spPr>
          <a:xfrm>
            <a:off x="1079500" y="1800225"/>
            <a:ext cx="11158538" cy="5057775"/>
          </a:xfrm>
        </p:spPr>
        <p:txBody>
          <a:bodyPr anchor="t">
            <a:normAutofit/>
          </a:bodyPr>
          <a:lstStyle/>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Actividad física</a:t>
            </a:r>
            <a:endParaRPr lang="en-US" sz="2800" spc="-1">
              <a:solidFill>
                <a:srgbClr val="000000"/>
              </a:solidFill>
            </a:endParaRPr>
          </a:p>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Ejercicio físico</a:t>
            </a:r>
            <a:endParaRPr lang="en-US" sz="2800" spc="-1">
              <a:solidFill>
                <a:srgbClr val="000000"/>
              </a:solidFill>
            </a:endParaRPr>
          </a:p>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Deporte</a:t>
            </a:r>
            <a:endParaRPr lang="en-US" sz="2800" spc="-1">
              <a:solidFill>
                <a:srgbClr val="000000"/>
              </a:solidFill>
            </a:endParaRPr>
          </a:p>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Gimnasia</a:t>
            </a:r>
            <a:endParaRPr lang="en-US" sz="2800" spc="-1">
              <a:solidFill>
                <a:srgbClr val="000000"/>
              </a:solidFill>
            </a:endParaRPr>
          </a:p>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Cultura física</a:t>
            </a:r>
            <a:endParaRPr lang="en-US" sz="2800" spc="-1">
              <a:solidFill>
                <a:srgbClr val="000000"/>
              </a:solidFill>
            </a:endParaRPr>
          </a:p>
          <a:p>
            <a:pPr marL="432000" indent="-324000" algn="l" eaLnBrk="0" fontAlgn="auto" hangingPunct="0">
              <a:spcBef>
                <a:spcPts val="2829"/>
              </a:spcBef>
              <a:buClr>
                <a:srgbClr val="000000"/>
              </a:buClr>
              <a:buSzPct val="45000"/>
              <a:buFont typeface="Wingdings" charset="2"/>
              <a:buChar char=""/>
            </a:pPr>
            <a:endParaRPr lang="en-US" sz="2800" spc="-1">
              <a:solidFill>
                <a:srgbClr val="000000"/>
              </a:solidFill>
            </a:endParaRPr>
          </a:p>
        </p:txBody>
      </p:sp>
      <p:sp>
        <p:nvSpPr>
          <p:cNvPr id="745" name="PlaceHolder 3">
            <a:extLst>
              <a:ext uri="{FF2B5EF4-FFF2-40B4-BE49-F238E27FC236}">
                <a16:creationId xmlns:a16="http://schemas.microsoft.com/office/drawing/2014/main" id="{53B0E4F9-5558-E8BA-735A-2D6904C82C4C}"/>
              </a:ext>
            </a:extLst>
          </p:cNvPr>
          <p:cNvSpPr>
            <a:spLocks noGrp="1"/>
          </p:cNvSpPr>
          <p:nvPr>
            <p:ph/>
          </p:nvPr>
        </p:nvSpPr>
        <p:spPr>
          <a:xfrm>
            <a:off x="1192213" y="6300788"/>
            <a:ext cx="2947987"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1: Introducción a la Educación Física</a:t>
            </a:r>
            <a:endParaRPr lang="en-US" sz="1200" spc="-1">
              <a:solidFill>
                <a:srgbClr val="000000"/>
              </a:solidFill>
            </a:endParaRPr>
          </a:p>
        </p:txBody>
      </p:sp>
      <p:pic>
        <p:nvPicPr>
          <p:cNvPr id="88069" name="Picture 2" descr="Ilustraciones gratis de Competencia">
            <a:extLst>
              <a:ext uri="{FF2B5EF4-FFF2-40B4-BE49-F238E27FC236}">
                <a16:creationId xmlns:a16="http://schemas.microsoft.com/office/drawing/2014/main" id="{272E1CE6-3C4A-A689-D013-CB2676411B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1333"/>
          <a:stretch>
            <a:fillRect/>
          </a:stretch>
        </p:blipFill>
        <p:spPr bwMode="auto">
          <a:xfrm>
            <a:off x="4992688" y="1287463"/>
            <a:ext cx="708025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4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4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4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4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PlaceHolder 1">
            <a:extLst>
              <a:ext uri="{FF2B5EF4-FFF2-40B4-BE49-F238E27FC236}">
                <a16:creationId xmlns:a16="http://schemas.microsoft.com/office/drawing/2014/main" id="{CDF8EF51-DF22-C727-D609-A148C4999322}"/>
              </a:ext>
            </a:extLst>
          </p:cNvPr>
          <p:cNvSpPr>
            <a:spLocks noGrp="1"/>
          </p:cNvSpPr>
          <p:nvPr>
            <p:ph type="title"/>
          </p:nvPr>
        </p:nvSpPr>
        <p:spPr>
          <a:xfrm>
            <a:off x="1416050" y="260350"/>
            <a:ext cx="8804275"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SEGÚN EL AGENTE</a:t>
            </a:r>
            <a:endParaRPr lang="en-US" sz="2800" spc="-1">
              <a:solidFill>
                <a:srgbClr val="000000"/>
              </a:solidFill>
            </a:endParaRPr>
          </a:p>
        </p:txBody>
      </p:sp>
      <p:sp>
        <p:nvSpPr>
          <p:cNvPr id="740" name="PlaceHolder 2">
            <a:extLst>
              <a:ext uri="{FF2B5EF4-FFF2-40B4-BE49-F238E27FC236}">
                <a16:creationId xmlns:a16="http://schemas.microsoft.com/office/drawing/2014/main" id="{D2A417F9-C522-08E2-5317-369C8393CDAD}"/>
              </a:ext>
            </a:extLst>
          </p:cNvPr>
          <p:cNvSpPr>
            <a:spLocks noGrp="1"/>
          </p:cNvSpPr>
          <p:nvPr>
            <p:ph/>
          </p:nvPr>
        </p:nvSpPr>
        <p:spPr>
          <a:xfrm>
            <a:off x="1416050" y="1604963"/>
            <a:ext cx="11158538" cy="4752975"/>
          </a:xfrm>
        </p:spPr>
        <p:txBody>
          <a:bodyPr anchor="t"/>
          <a:lstStyle/>
          <a:p>
            <a:pPr marL="431800" indent="-32385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Externa</a:t>
            </a:r>
            <a:endParaRPr lang="en-US" sz="2800"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Interna</a:t>
            </a:r>
            <a:endParaRPr lang="en-US" sz="2800" spc="-1">
              <a:solidFill>
                <a:srgbClr val="000000"/>
              </a:solidFill>
              <a:cs typeface="Arial"/>
            </a:endParaRPr>
          </a:p>
          <a:p>
            <a:pPr marL="107950" lvl="3" algn="l" eaLnBrk="0" fontAlgn="auto" hangingPunct="0">
              <a:spcBef>
                <a:spcPts val="2829"/>
              </a:spcBef>
              <a:buClr>
                <a:srgbClr val="000000"/>
              </a:buClr>
              <a:buSzPct val="45000"/>
              <a:buFontTx/>
              <a:buNone/>
            </a:pPr>
            <a:r>
              <a:rPr lang="en-US" sz="2400" kern="1200" spc="-1">
                <a:ln w="9525" cap="flat" cmpd="sng" algn="ctr">
                  <a:noFill/>
                  <a:prstDash val="solid"/>
                  <a:round/>
                  <a:headEnd type="none" w="med" len="med"/>
                  <a:tailEnd type="none" w="med" len="med"/>
                </a:ln>
                <a:solidFill>
                  <a:srgbClr val="000000"/>
                </a:solidFill>
                <a:latin typeface="Arial"/>
              </a:rPr>
              <a:t>       Profesor</a:t>
            </a:r>
            <a:endParaRPr lang="en-US" sz="2400" kern="1200" spc="-1">
              <a:solidFill>
                <a:srgbClr val="000000"/>
              </a:solidFill>
              <a:latin typeface="Arial"/>
              <a:cs typeface="Arial"/>
            </a:endParaRPr>
          </a:p>
          <a:p>
            <a:pPr marL="107950" lvl="3" algn="l" eaLnBrk="0" fontAlgn="auto" hangingPunct="0">
              <a:spcBef>
                <a:spcPts val="2829"/>
              </a:spcBef>
              <a:buClr>
                <a:srgbClr val="000000"/>
              </a:buClr>
              <a:buSzPct val="45000"/>
              <a:buFontTx/>
              <a:buNone/>
            </a:pPr>
            <a:r>
              <a:rPr lang="en-US" sz="2400" kern="1200" spc="-1">
                <a:ln w="9525" cap="flat" cmpd="sng" algn="ctr">
                  <a:noFill/>
                  <a:prstDash val="solid"/>
                  <a:round/>
                  <a:headEnd type="none" w="med" len="med"/>
                  <a:tailEnd type="none" w="med" len="med"/>
                </a:ln>
                <a:solidFill>
                  <a:srgbClr val="000000"/>
                </a:solidFill>
                <a:latin typeface="Arial"/>
              </a:rPr>
              <a:t>       Alumno</a:t>
            </a:r>
            <a:endParaRPr lang="en-US" sz="2400" kern="1200" spc="-1">
              <a:solidFill>
                <a:srgbClr val="000000"/>
              </a:solidFill>
              <a:latin typeface="Arial"/>
              <a:cs typeface="Arial"/>
            </a:endParaRPr>
          </a:p>
          <a:p>
            <a:pPr marL="107950" lvl="3" algn="l" eaLnBrk="0" fontAlgn="auto" hangingPunct="0">
              <a:spcBef>
                <a:spcPts val="2829"/>
              </a:spcBef>
              <a:buClr>
                <a:srgbClr val="000000"/>
              </a:buClr>
              <a:buSzPct val="45000"/>
              <a:buFontTx/>
              <a:buNone/>
            </a:pPr>
            <a:r>
              <a:rPr lang="en-US" sz="2400" kern="1200" spc="-1">
                <a:ln w="9525" cap="flat" cmpd="sng" algn="ctr">
                  <a:noFill/>
                  <a:prstDash val="solid"/>
                  <a:round/>
                  <a:headEnd type="none" w="med" len="med"/>
                  <a:tailEnd type="none" w="med" len="med"/>
                </a:ln>
                <a:solidFill>
                  <a:srgbClr val="000000"/>
                </a:solidFill>
                <a:latin typeface="Arial"/>
              </a:rPr>
              <a:t>       Compañeros</a:t>
            </a:r>
            <a:endParaRPr lang="en-US" sz="2400" kern="1200" spc="-1">
              <a:solidFill>
                <a:srgbClr val="000000"/>
              </a:solidFill>
              <a:latin typeface="Arial"/>
              <a:cs typeface="Arial"/>
            </a:endParaRPr>
          </a:p>
        </p:txBody>
      </p:sp>
      <p:sp>
        <p:nvSpPr>
          <p:cNvPr id="741" name="PlaceHolder 3">
            <a:extLst>
              <a:ext uri="{FF2B5EF4-FFF2-40B4-BE49-F238E27FC236}">
                <a16:creationId xmlns:a16="http://schemas.microsoft.com/office/drawing/2014/main" id="{B124CF20-55E4-B919-937A-BDABE2115B69}"/>
              </a:ext>
            </a:extLst>
          </p:cNvPr>
          <p:cNvSpPr>
            <a:spLocks noGrp="1"/>
          </p:cNvSpPr>
          <p:nvPr>
            <p:ph/>
          </p:nvPr>
        </p:nvSpPr>
        <p:spPr>
          <a:xfrm>
            <a:off x="1055688" y="6489700"/>
            <a:ext cx="2947987" cy="360363"/>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5: Evaluación</a:t>
            </a:r>
            <a:endParaRPr lang="en-US" sz="1200" spc="-1">
              <a:solidFill>
                <a:srgbClr val="000000"/>
              </a:solidFill>
            </a:endParaRPr>
          </a:p>
          <a:p>
            <a:pPr indent="-324000" algn="l" eaLnBrk="0" fontAlgn="auto" hangingPunct="0">
              <a:spcBef>
                <a:spcPts val="601"/>
              </a:spcBef>
              <a:buSzTx/>
              <a:buFontTx/>
              <a:buNone/>
              <a:tabLst>
                <a:tab pos="0" algn="l"/>
              </a:tabLst>
            </a:pPr>
            <a:endParaRPr lang="en-US" sz="1200" spc="-1">
              <a:solidFill>
                <a:srgbClr val="000000"/>
              </a:solidFill>
            </a:endParaRPr>
          </a:p>
        </p:txBody>
      </p:sp>
      <p:pic>
        <p:nvPicPr>
          <p:cNvPr id="143365" name="Imagen 4" descr="Icono&#10;&#10;Descripción generada automáticamente">
            <a:extLst>
              <a:ext uri="{FF2B5EF4-FFF2-40B4-BE49-F238E27FC236}">
                <a16:creationId xmlns:a16="http://schemas.microsoft.com/office/drawing/2014/main" id="{E018CED2-D6D1-916A-DC14-6145A8D03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25" y="1712913"/>
            <a:ext cx="4538663"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PlaceHolder 1">
            <a:extLst>
              <a:ext uri="{FF2B5EF4-FFF2-40B4-BE49-F238E27FC236}">
                <a16:creationId xmlns:a16="http://schemas.microsoft.com/office/drawing/2014/main" id="{A9302C23-92E6-A8DF-7151-B2B0A69CCCDC}"/>
              </a:ext>
            </a:extLst>
          </p:cNvPr>
          <p:cNvSpPr>
            <a:spLocks noGrp="1"/>
          </p:cNvSpPr>
          <p:nvPr>
            <p:ph type="title"/>
          </p:nvPr>
        </p:nvSpPr>
        <p:spPr>
          <a:xfrm>
            <a:off x="1416050" y="260350"/>
            <a:ext cx="8804275"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SEGÚN EL CONTENIDO</a:t>
            </a:r>
            <a:endParaRPr lang="en-US" sz="2800" spc="-1">
              <a:solidFill>
                <a:srgbClr val="000000"/>
              </a:solidFill>
            </a:endParaRPr>
          </a:p>
        </p:txBody>
      </p:sp>
      <p:sp>
        <p:nvSpPr>
          <p:cNvPr id="740" name="PlaceHolder 2">
            <a:extLst>
              <a:ext uri="{FF2B5EF4-FFF2-40B4-BE49-F238E27FC236}">
                <a16:creationId xmlns:a16="http://schemas.microsoft.com/office/drawing/2014/main" id="{B10E7037-AD6E-AF86-2976-9216ED17C8CE}"/>
              </a:ext>
            </a:extLst>
          </p:cNvPr>
          <p:cNvSpPr>
            <a:spLocks noGrp="1"/>
          </p:cNvSpPr>
          <p:nvPr>
            <p:ph/>
          </p:nvPr>
        </p:nvSpPr>
        <p:spPr>
          <a:xfrm>
            <a:off x="1412875" y="1574800"/>
            <a:ext cx="11158538" cy="3960813"/>
          </a:xfrm>
        </p:spPr>
        <p:txBody>
          <a:bodyPr anchor="t"/>
          <a:lstStyle/>
          <a:p>
            <a:pPr marL="431800" indent="-32385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cs typeface="Times New Roman"/>
              </a:rPr>
              <a:t>Global</a:t>
            </a:r>
            <a:endParaRPr lang="es-ES" sz="2800">
              <a:cs typeface="Times New Roman"/>
            </a:endParaRPr>
          </a:p>
          <a:p>
            <a:pPr marL="431800" indent="-32385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cs typeface="Times New Roman"/>
              </a:rPr>
              <a:t>Analítica </a:t>
            </a:r>
            <a:endParaRPr lang="en-US" sz="2800" spc="-1">
              <a:solidFill>
                <a:srgbClr val="000000"/>
              </a:solidFill>
              <a:cs typeface="Times New Roman"/>
            </a:endParaRPr>
          </a:p>
        </p:txBody>
      </p:sp>
      <p:sp>
        <p:nvSpPr>
          <p:cNvPr id="741" name="PlaceHolder 3">
            <a:extLst>
              <a:ext uri="{FF2B5EF4-FFF2-40B4-BE49-F238E27FC236}">
                <a16:creationId xmlns:a16="http://schemas.microsoft.com/office/drawing/2014/main" id="{6DC6B3EC-72C3-12F2-79DB-85C17491DC48}"/>
              </a:ext>
            </a:extLst>
          </p:cNvPr>
          <p:cNvSpPr>
            <a:spLocks noGrp="1"/>
          </p:cNvSpPr>
          <p:nvPr>
            <p:ph/>
          </p:nvPr>
        </p:nvSpPr>
        <p:spPr>
          <a:xfrm>
            <a:off x="1055688" y="6489700"/>
            <a:ext cx="2947987" cy="360363"/>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5: Evaluación</a:t>
            </a:r>
            <a:endParaRPr lang="en-US" sz="1200" spc="-1">
              <a:solidFill>
                <a:srgbClr val="000000"/>
              </a:solidFill>
            </a:endParaRPr>
          </a:p>
          <a:p>
            <a:pPr indent="-324000" algn="l" eaLnBrk="0" fontAlgn="auto" hangingPunct="0">
              <a:spcBef>
                <a:spcPts val="601"/>
              </a:spcBef>
              <a:buSzTx/>
              <a:buFontTx/>
              <a:buNone/>
              <a:tabLst>
                <a:tab pos="0" algn="l"/>
              </a:tabLst>
            </a:pPr>
            <a:endParaRPr lang="en-US" sz="1200" spc="-1">
              <a:solidFill>
                <a:srgbClr val="000000"/>
              </a:solidFill>
            </a:endParaRPr>
          </a:p>
        </p:txBody>
      </p:sp>
      <p:pic>
        <p:nvPicPr>
          <p:cNvPr id="144389" name="Imagen 3">
            <a:extLst>
              <a:ext uri="{FF2B5EF4-FFF2-40B4-BE49-F238E27FC236}">
                <a16:creationId xmlns:a16="http://schemas.microsoft.com/office/drawing/2014/main" id="{4E5ED031-EED0-00C7-C899-7A3DCFD289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6838" y="1627188"/>
            <a:ext cx="412115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 name="PlaceHolder 1">
            <a:extLst>
              <a:ext uri="{FF2B5EF4-FFF2-40B4-BE49-F238E27FC236}">
                <a16:creationId xmlns:a16="http://schemas.microsoft.com/office/drawing/2014/main" id="{D77151D6-6CD2-C359-48C4-66750DD0213B}"/>
              </a:ext>
            </a:extLst>
          </p:cNvPr>
          <p:cNvSpPr>
            <a:spLocks noGrp="1"/>
          </p:cNvSpPr>
          <p:nvPr>
            <p:ph idx="4294967295"/>
          </p:nvPr>
        </p:nvSpPr>
        <p:spPr>
          <a:xfrm>
            <a:off x="1466850" y="561975"/>
            <a:ext cx="7867650" cy="733425"/>
          </a:xfrm>
        </p:spPr>
        <p:txBody>
          <a:bodyPr>
            <a:noAutofit/>
          </a:bodyPr>
          <a:lstStyle/>
          <a:p>
            <a:pPr marL="0" indent="0" algn="ctr" eaLnBrk="0" fontAlgn="auto" hangingPunct="0">
              <a:spcBef>
                <a:spcPts val="601"/>
              </a:spcBef>
              <a:buSzTx/>
              <a:buFontTx/>
              <a:buNone/>
              <a:tabLst>
                <a:tab pos="0" algn="l"/>
              </a:tabLst>
            </a:pPr>
            <a:r>
              <a:rPr lang="es-ES" b="1" spc="-1">
                <a:ln w="9525" cap="flat" cmpd="sng" algn="ctr">
                  <a:noFill/>
                  <a:prstDash val="solid"/>
                  <a:round/>
                  <a:headEnd type="none" w="med" len="med"/>
                  <a:tailEnd type="none" w="med" len="med"/>
                </a:ln>
                <a:solidFill>
                  <a:srgbClr val="FFFFFF"/>
                </a:solidFill>
              </a:rPr>
              <a:t>¡MUCHAS GRACIAS!</a:t>
            </a:r>
            <a:endParaRPr lang="en-US" spc="-1">
              <a:solidFill>
                <a:srgbClr val="000000"/>
              </a:solidFill>
            </a:endParaRPr>
          </a:p>
        </p:txBody>
      </p:sp>
      <p:pic>
        <p:nvPicPr>
          <p:cNvPr id="145411" name="Picture 2" descr="Gráficos vectoriales gratis de Signo de interrogación">
            <a:extLst>
              <a:ext uri="{FF2B5EF4-FFF2-40B4-BE49-F238E27FC236}">
                <a16:creationId xmlns:a16="http://schemas.microsoft.com/office/drawing/2014/main" id="{84394DB3-9551-6436-8022-569CA35A6D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2838" y="1963738"/>
            <a:ext cx="3487737"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Foto gratis figura feliz jugando con sus compañeros de trabajo">
            <a:extLst>
              <a:ext uri="{FF2B5EF4-FFF2-40B4-BE49-F238E27FC236}">
                <a16:creationId xmlns:a16="http://schemas.microsoft.com/office/drawing/2014/main" id="{D6FD3533-F457-EE0C-26CA-7D9827D1C7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4850" y="2565400"/>
            <a:ext cx="640715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724" name="PlaceHolder 1">
            <a:extLst>
              <a:ext uri="{FF2B5EF4-FFF2-40B4-BE49-F238E27FC236}">
                <a16:creationId xmlns:a16="http://schemas.microsoft.com/office/drawing/2014/main" id="{2E29A89A-A5F9-253C-E1D1-880307C4A4C7}"/>
              </a:ext>
            </a:extLst>
          </p:cNvPr>
          <p:cNvSpPr>
            <a:spLocks noGrp="1"/>
          </p:cNvSpPr>
          <p:nvPr>
            <p:ph type="title"/>
          </p:nvPr>
        </p:nvSpPr>
        <p:spPr>
          <a:xfrm>
            <a:off x="2820988" y="549275"/>
            <a:ext cx="7078662" cy="1141413"/>
          </a:xfrm>
        </p:spPr>
        <p:txBody>
          <a:bodyPr anchor="b"/>
          <a:lstStyle/>
          <a:p>
            <a:pPr algn="l" eaLnBrk="0" fontAlgn="auto" hangingPunct="0">
              <a:buSzTx/>
              <a:buFontTx/>
              <a:buNone/>
            </a:pPr>
            <a:r>
              <a:rPr lang="en-US" sz="4000" spc="-1">
                <a:ln w="9525" cap="flat" cmpd="sng" algn="ctr">
                  <a:noFill/>
                  <a:prstDash val="solid"/>
                  <a:round/>
                  <a:headEnd type="none" w="med" len="med"/>
                  <a:tailEnd type="none" w="med" len="med"/>
                </a:ln>
                <a:solidFill>
                  <a:srgbClr val="000000"/>
                </a:solidFill>
              </a:rPr>
              <a:t>TEMA 7: EL ALUMNADO EN EDUCACIÓN PRIMARIA</a:t>
            </a:r>
          </a:p>
        </p:txBody>
      </p:sp>
      <p:sp>
        <p:nvSpPr>
          <p:cNvPr id="725" name="PlaceHolder 2">
            <a:extLst>
              <a:ext uri="{FF2B5EF4-FFF2-40B4-BE49-F238E27FC236}">
                <a16:creationId xmlns:a16="http://schemas.microsoft.com/office/drawing/2014/main" id="{A8EE9AE2-D1E9-F9D0-BBF2-B4037BBC64E8}"/>
              </a:ext>
            </a:extLst>
          </p:cNvPr>
          <p:cNvSpPr>
            <a:spLocks noGrp="1"/>
          </p:cNvSpPr>
          <p:nvPr>
            <p:ph type="subTitle" idx="1"/>
          </p:nvPr>
        </p:nvSpPr>
        <p:spPr>
          <a:xfrm>
            <a:off x="2700338" y="1985963"/>
            <a:ext cx="4919662" cy="323850"/>
          </a:xfrm>
        </p:spPr>
        <p:txBody>
          <a:bodyPr/>
          <a:lstStyle/>
          <a:p>
            <a:pPr marL="0" indent="0" algn="ctr">
              <a:spcBef>
                <a:spcPts val="600"/>
              </a:spcBef>
              <a:buSzTx/>
              <a:buFontTx/>
              <a:buNone/>
              <a:tabLst>
                <a:tab pos="0" algn="l"/>
              </a:tabLst>
            </a:pPr>
            <a:r>
              <a:rPr lang="es-ES" altLang="es-ES" sz="1800">
                <a:solidFill>
                  <a:srgbClr val="000000"/>
                </a:solidFill>
              </a:rPr>
              <a:t>Asignatura: Introducción a la Educación Física</a:t>
            </a:r>
            <a:endParaRPr lang="es-ES" altLang="es-ES" sz="1800"/>
          </a:p>
        </p:txBody>
      </p:sp>
      <p:sp>
        <p:nvSpPr>
          <p:cNvPr id="726" name="PlaceHolder 3">
            <a:extLst>
              <a:ext uri="{FF2B5EF4-FFF2-40B4-BE49-F238E27FC236}">
                <a16:creationId xmlns:a16="http://schemas.microsoft.com/office/drawing/2014/main" id="{BEFAB353-8FF6-D963-B040-28686FB4DEC8}"/>
              </a:ext>
            </a:extLst>
          </p:cNvPr>
          <p:cNvSpPr>
            <a:spLocks noGrp="1"/>
          </p:cNvSpPr>
          <p:nvPr>
            <p:ph/>
          </p:nvPr>
        </p:nvSpPr>
        <p:spPr>
          <a:xfrm>
            <a:off x="2722563" y="2555875"/>
            <a:ext cx="4657725" cy="323850"/>
          </a:xfrm>
        </p:spPr>
        <p:txBody>
          <a:bodyPr/>
          <a:lstStyle/>
          <a:p>
            <a:pPr indent="-324000" algn="l" eaLnBrk="0" fontAlgn="auto" hangingPunct="0">
              <a:spcBef>
                <a:spcPts val="601"/>
              </a:spcBef>
              <a:buSzTx/>
              <a:buFontTx/>
              <a:buNone/>
              <a:tabLst>
                <a:tab pos="0" algn="l"/>
              </a:tabLst>
            </a:pPr>
            <a:r>
              <a:rPr lang="es-ES" sz="1800" spc="-1">
                <a:ln w="9525" cap="flat" cmpd="sng" algn="ctr">
                  <a:noFill/>
                  <a:prstDash val="solid"/>
                  <a:round/>
                  <a:headEnd type="none" w="med" len="med"/>
                  <a:tailEnd type="none" w="med" len="med"/>
                </a:ln>
                <a:solidFill>
                  <a:srgbClr val="CB0017"/>
                </a:solidFill>
              </a:rPr>
              <a:t>Titulación: Grado en Educación Primaria con Mención en Educación Física.</a:t>
            </a:r>
            <a:endParaRPr lang="en-US" sz="1800" spc="-1">
              <a:solidFill>
                <a:srgbClr val="000000"/>
              </a:solidFill>
            </a:endParaRPr>
          </a:p>
        </p:txBody>
      </p:sp>
      <p:sp>
        <p:nvSpPr>
          <p:cNvPr id="2" name="CuadroTexto 1">
            <a:extLst>
              <a:ext uri="{FF2B5EF4-FFF2-40B4-BE49-F238E27FC236}">
                <a16:creationId xmlns:a16="http://schemas.microsoft.com/office/drawing/2014/main" id="{7987F21E-E07F-A52C-1BEE-F318660CB7B3}"/>
              </a:ext>
            </a:extLst>
          </p:cNvPr>
          <p:cNvSpPr txBox="1"/>
          <p:nvPr/>
        </p:nvSpPr>
        <p:spPr>
          <a:xfrm>
            <a:off x="2725738" y="5360988"/>
            <a:ext cx="3836987" cy="1016000"/>
          </a:xfrm>
          <a:prstGeom prst="rect">
            <a:avLst/>
          </a:prstGeom>
          <a:noFill/>
          <a:ln w="9525" cap="flat" cmpd="sng" algn="ctr">
            <a:noFill/>
            <a:prstDash val="solid"/>
            <a:round/>
            <a:headEnd type="none" w="med" len="med"/>
            <a:tailEnd type="none" w="med" len="med"/>
          </a:ln>
        </p:spPr>
        <p:txBody>
          <a:bodyP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r>
              <a:rPr lang="es-ES" sz="1000">
                <a:ln w="9525" cap="flat" cmpd="sng" algn="ctr">
                  <a:noFill/>
                  <a:prstDash val="solid"/>
                  <a:round/>
                  <a:headEnd type="none" w="med" len="med"/>
                  <a:tailEnd type="none" w="med" len="med"/>
                </a:ln>
                <a:solidFill>
                  <a:srgbClr val="000000"/>
                </a:solidFill>
                <a:latin typeface="Times New Roman"/>
                <a:cs typeface="Segoe UI"/>
              </a:rPr>
              <a:t>©2022 José Manuel Delfa de la Morena, Juan José Mijarra Murillo,  </a:t>
            </a:r>
          </a:p>
          <a:p>
            <a:pPr fontAlgn="auto"/>
            <a:r>
              <a:rPr lang="es-ES" sz="1000">
                <a:ln w="9525" cap="flat" cmpd="sng" algn="ctr">
                  <a:noFill/>
                  <a:prstDash val="solid"/>
                  <a:round/>
                  <a:headEnd type="none" w="med" len="med"/>
                  <a:tailEnd type="none" w="med" len="med"/>
                </a:ln>
                <a:solidFill>
                  <a:srgbClr val="000000"/>
                </a:solidFill>
                <a:latin typeface="Times New Roman"/>
                <a:cs typeface="Segoe UI"/>
              </a:rPr>
              <a:t>Nuria Romero Parra y Elena María Cáceres López De Andújar  </a:t>
            </a:r>
          </a:p>
          <a:p>
            <a:pPr fontAlgn="auto"/>
            <a:r>
              <a:rPr lang="es-ES" sz="1000">
                <a:ln w="9525" cap="flat" cmpd="sng" algn="ctr">
                  <a:noFill/>
                  <a:prstDash val="solid"/>
                  <a:round/>
                  <a:headEnd type="none" w="med" len="med"/>
                  <a:tailEnd type="none" w="med" len="med"/>
                </a:ln>
                <a:solidFill>
                  <a:srgbClr val="000000"/>
                </a:solidFill>
                <a:latin typeface="Times New Roman"/>
                <a:cs typeface="Segoe UI"/>
              </a:rPr>
              <a:t>Algunos derechos reservados  </a:t>
            </a:r>
          </a:p>
          <a:p>
            <a:pPr fontAlgn="auto"/>
            <a:r>
              <a:rPr lang="es-ES" sz="1000">
                <a:ln w="9525" cap="flat" cmpd="sng" algn="ctr">
                  <a:noFill/>
                  <a:prstDash val="solid"/>
                  <a:round/>
                  <a:headEnd type="none" w="med" len="med"/>
                  <a:tailEnd type="none" w="med" len="med"/>
                </a:ln>
                <a:solidFill>
                  <a:srgbClr val="000000"/>
                </a:solidFill>
                <a:latin typeface="Times New Roman"/>
                <a:cs typeface="Segoe UI"/>
              </a:rPr>
              <a:t>Este documento se distribuye bajo la licencia  </a:t>
            </a:r>
          </a:p>
          <a:p>
            <a:pPr fontAlgn="auto"/>
            <a:r>
              <a:rPr lang="es-ES" sz="1000">
                <a:ln w="9525" cap="flat" cmpd="sng" algn="ctr">
                  <a:noFill/>
                  <a:prstDash val="solid"/>
                  <a:round/>
                  <a:headEnd type="none" w="med" len="med"/>
                  <a:tailEnd type="none" w="med" len="med"/>
                </a:ln>
                <a:solidFill>
                  <a:srgbClr val="000000"/>
                </a:solidFill>
                <a:latin typeface="Times New Roman"/>
                <a:cs typeface="Segoe UI"/>
              </a:rPr>
              <a:t>“Atribución-CompartirIgual 4.0 Internacional” de Creative Commons,  </a:t>
            </a:r>
          </a:p>
          <a:p>
            <a:pPr fontAlgn="auto"/>
            <a:r>
              <a:rPr lang="es-ES" sz="1000">
                <a:ln w="9525" cap="flat" cmpd="sng" algn="ctr">
                  <a:noFill/>
                  <a:prstDash val="solid"/>
                  <a:round/>
                  <a:headEnd type="none" w="med" len="med"/>
                  <a:tailEnd type="none" w="med" len="med"/>
                </a:ln>
                <a:solidFill>
                  <a:srgbClr val="000000"/>
                </a:solidFill>
                <a:latin typeface="Times New Roman"/>
                <a:cs typeface="Segoe UI"/>
              </a:rPr>
              <a:t>disponible en </a:t>
            </a:r>
            <a:r>
              <a:rPr lang="es-ES" sz="1000">
                <a:ln w="9525" cap="flat" cmpd="sng" algn="ctr">
                  <a:noFill/>
                  <a:prstDash val="solid"/>
                  <a:round/>
                  <a:headEnd type="none" w="med" len="med"/>
                  <a:tailEnd type="none" w="med" len="med"/>
                </a:ln>
                <a:solidFill>
                  <a:srgbClr val="0000FF"/>
                </a:solidFill>
                <a:latin typeface="Times New Roman"/>
                <a:cs typeface="Segoe UI"/>
                <a:hlinkClick r:id="rId3"/>
              </a:rPr>
              <a:t>https://creativecommons.org/licenses/by-sa/4.0/deed.es</a:t>
            </a:r>
            <a:r>
              <a:rPr lang="es-ES" sz="1000">
                <a:ln w="9525" cap="flat" cmpd="sng" algn="ctr">
                  <a:noFill/>
                  <a:prstDash val="solid"/>
                  <a:round/>
                  <a:headEnd type="none" w="med" len="med"/>
                  <a:tailEnd type="none" w="med" len="med"/>
                </a:ln>
                <a:solidFill>
                  <a:srgbClr val="000000"/>
                </a:solidFill>
                <a:latin typeface="Times New Roman"/>
                <a:cs typeface="Segoe UI"/>
              </a:rPr>
              <a:t> </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 name="PlaceHolder 1">
            <a:extLst>
              <a:ext uri="{FF2B5EF4-FFF2-40B4-BE49-F238E27FC236}">
                <a16:creationId xmlns:a16="http://schemas.microsoft.com/office/drawing/2014/main" id="{24D447F4-E364-DD1E-5CAA-4B365E3FB162}"/>
              </a:ext>
            </a:extLst>
          </p:cNvPr>
          <p:cNvSpPr>
            <a:spLocks noGrp="1"/>
          </p:cNvSpPr>
          <p:nvPr>
            <p:ph type="title"/>
          </p:nvPr>
        </p:nvSpPr>
        <p:spPr>
          <a:xfrm>
            <a:off x="2820988" y="549275"/>
            <a:ext cx="4657725" cy="1141413"/>
          </a:xfrm>
        </p:spPr>
        <p:txBody>
          <a:bodyPr anchor="b"/>
          <a:lstStyle/>
          <a:p>
            <a:pPr algn="l" eaLnBrk="0" fontAlgn="auto" hangingPunct="0">
              <a:buSzTx/>
              <a:buFontTx/>
              <a:buNone/>
            </a:pPr>
            <a:r>
              <a:rPr lang="en-US" sz="4000" spc="-1">
                <a:ln w="9525" cap="flat" cmpd="sng" algn="ctr">
                  <a:noFill/>
                  <a:prstDash val="solid"/>
                  <a:round/>
                  <a:headEnd type="none" w="med" len="med"/>
                  <a:tailEnd type="none" w="med" len="med"/>
                </a:ln>
                <a:solidFill>
                  <a:srgbClr val="000000"/>
                </a:solidFill>
              </a:rPr>
              <a:t>ÍNDICE</a:t>
            </a:r>
          </a:p>
        </p:txBody>
      </p:sp>
      <p:sp>
        <p:nvSpPr>
          <p:cNvPr id="729" name="PlaceHolder 2">
            <a:extLst>
              <a:ext uri="{FF2B5EF4-FFF2-40B4-BE49-F238E27FC236}">
                <a16:creationId xmlns:a16="http://schemas.microsoft.com/office/drawing/2014/main" id="{09BCC5F5-6DBE-91A9-BD80-3B51432A0044}"/>
              </a:ext>
            </a:extLst>
          </p:cNvPr>
          <p:cNvSpPr>
            <a:spLocks noGrp="1"/>
          </p:cNvSpPr>
          <p:nvPr>
            <p:ph/>
          </p:nvPr>
        </p:nvSpPr>
        <p:spPr>
          <a:xfrm>
            <a:off x="2855913" y="3576638"/>
            <a:ext cx="8874125" cy="1287462"/>
          </a:xfrm>
        </p:spPr>
        <p:txBody>
          <a:bodyPr anchor="b"/>
          <a:lstStyle/>
          <a:p>
            <a:pPr marL="431800" indent="-323850" algn="l" eaLnBrk="0" fontAlgn="auto" hangingPunct="0">
              <a:spcBef>
                <a:spcPts val="2203"/>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Conceptos generales</a:t>
            </a:r>
            <a:endParaRPr lang="en-US" sz="2800" spc="-1">
              <a:solidFill>
                <a:srgbClr val="000000"/>
              </a:solidFill>
              <a:cs typeface="Arial"/>
            </a:endParaRPr>
          </a:p>
          <a:p>
            <a:pPr marL="431800" indent="-323850" algn="l" eaLnBrk="0" fontAlgn="auto" hangingPunct="0">
              <a:spcBef>
                <a:spcPts val="2203"/>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Características del alumnado</a:t>
            </a:r>
            <a:endParaRPr lang="en-US" sz="2800" spc="-1">
              <a:solidFill>
                <a:srgbClr val="000000"/>
              </a:solidFill>
              <a:cs typeface="Arial"/>
            </a:endParaRPr>
          </a:p>
        </p:txBody>
      </p:sp>
      <p:sp>
        <p:nvSpPr>
          <p:cNvPr id="731" name="PlaceHolder 3">
            <a:extLst>
              <a:ext uri="{FF2B5EF4-FFF2-40B4-BE49-F238E27FC236}">
                <a16:creationId xmlns:a16="http://schemas.microsoft.com/office/drawing/2014/main" id="{284AC78F-21C3-E9F6-9D5B-CD38BF4DD7FC}"/>
              </a:ext>
            </a:extLst>
          </p:cNvPr>
          <p:cNvSpPr>
            <a:spLocks noGrp="1"/>
          </p:cNvSpPr>
          <p:nvPr>
            <p:ph/>
          </p:nvPr>
        </p:nvSpPr>
        <p:spPr>
          <a:xfrm>
            <a:off x="301625" y="2071688"/>
            <a:ext cx="1687513"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7: El alumnado en Educación Primaria</a:t>
            </a:r>
            <a:endParaRPr lang="en-US" sz="1200" spc="-1">
              <a:solidFill>
                <a:srgbClr val="000000"/>
              </a:solidFill>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PlaceHolder 1">
            <a:extLst>
              <a:ext uri="{FF2B5EF4-FFF2-40B4-BE49-F238E27FC236}">
                <a16:creationId xmlns:a16="http://schemas.microsoft.com/office/drawing/2014/main" id="{D9818FC5-E8A2-66FD-E562-88C763029D14}"/>
              </a:ext>
            </a:extLst>
          </p:cNvPr>
          <p:cNvSpPr>
            <a:spLocks noGrp="1"/>
          </p:cNvSpPr>
          <p:nvPr>
            <p:ph type="title" idx="4294967295"/>
          </p:nvPr>
        </p:nvSpPr>
        <p:spPr>
          <a:xfrm>
            <a:off x="2566988" y="260350"/>
            <a:ext cx="8747125" cy="1141413"/>
          </a:xfrm>
        </p:spPr>
        <p:txBody>
          <a:bodyPr/>
          <a:lstStyle/>
          <a:p>
            <a:pPr algn="l" eaLnBrk="0" fontAlgn="auto" hangingPunct="0">
              <a:buSzTx/>
              <a:buFontTx/>
              <a:buNone/>
            </a:pPr>
            <a:r>
              <a:rPr lang="en-US" sz="4000" spc="-1">
                <a:ln w="9525" cap="flat" cmpd="sng" algn="ctr">
                  <a:noFill/>
                  <a:prstDash val="solid"/>
                  <a:round/>
                  <a:headEnd type="none" w="med" len="med"/>
                  <a:tailEnd type="none" w="med" len="med"/>
                </a:ln>
                <a:solidFill>
                  <a:srgbClr val="FFFFFF"/>
                </a:solidFill>
              </a:rPr>
              <a:t>1. CONCEPTOS GENERALES</a:t>
            </a:r>
            <a:endParaRPr lang="en-US" sz="4000" spc="-1">
              <a:solidFill>
                <a:srgbClr val="000000"/>
              </a:solidFill>
            </a:endParaRPr>
          </a:p>
        </p:txBody>
      </p:sp>
      <p:sp>
        <p:nvSpPr>
          <p:cNvPr id="734" name="PlaceHolder 2">
            <a:extLst>
              <a:ext uri="{FF2B5EF4-FFF2-40B4-BE49-F238E27FC236}">
                <a16:creationId xmlns:a16="http://schemas.microsoft.com/office/drawing/2014/main" id="{9216DE92-3EFD-B690-AF17-4BD6AEB07CCB}"/>
              </a:ext>
            </a:extLst>
          </p:cNvPr>
          <p:cNvSpPr>
            <a:spLocks noGrp="1"/>
          </p:cNvSpPr>
          <p:nvPr>
            <p:ph idx="4294967295"/>
          </p:nvPr>
        </p:nvSpPr>
        <p:spPr>
          <a:xfrm>
            <a:off x="341313" y="2109788"/>
            <a:ext cx="1687512" cy="369887"/>
          </a:xfrm>
        </p:spPr>
        <p:txBody>
          <a:bodyPr tIns="0" rIns="0" bIns="0" anchor="b"/>
          <a:lstStyle/>
          <a:p>
            <a:pPr marL="0" indent="-324000"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7: El alumnado en Educación Primaria</a:t>
            </a:r>
            <a:endParaRPr lang="en-US" sz="1200" spc="-1">
              <a:solidFill>
                <a:srgbClr val="000000"/>
              </a:solidFill>
            </a:endParaRPr>
          </a:p>
        </p:txBody>
      </p:sp>
      <p:pic>
        <p:nvPicPr>
          <p:cNvPr id="148484" name="Picture 4" descr="Gráficos vectoriales gratis de Brillante">
            <a:extLst>
              <a:ext uri="{FF2B5EF4-FFF2-40B4-BE49-F238E27FC236}">
                <a16:creationId xmlns:a16="http://schemas.microsoft.com/office/drawing/2014/main" id="{DBD5EB2B-6772-F097-160C-4862103AE8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8363" y="3243263"/>
            <a:ext cx="4959350" cy="330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a:extLst>
              <a:ext uri="{FF2B5EF4-FFF2-40B4-BE49-F238E27FC236}">
                <a16:creationId xmlns:a16="http://schemas.microsoft.com/office/drawing/2014/main" id="{229BA974-B932-E4FB-10D6-7859A91088B5}"/>
              </a:ext>
            </a:extLst>
          </p:cNvPr>
          <p:cNvSpPr>
            <a:spLocks noGrp="1"/>
          </p:cNvSpPr>
          <p:nvPr>
            <p:ph type="title"/>
          </p:nvPr>
        </p:nvSpPr>
        <p:spPr>
          <a:xfrm>
            <a:off x="1422400" y="558800"/>
            <a:ext cx="7626350"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DEFINICIONES</a:t>
            </a:r>
            <a:endParaRPr lang="en-US" sz="2800" u="sng" spc="-1">
              <a:solidFill>
                <a:srgbClr val="000000"/>
              </a:solidFill>
            </a:endParaRPr>
          </a:p>
        </p:txBody>
      </p:sp>
      <p:sp>
        <p:nvSpPr>
          <p:cNvPr id="736" name="PlaceHolder 2">
            <a:extLst>
              <a:ext uri="{FF2B5EF4-FFF2-40B4-BE49-F238E27FC236}">
                <a16:creationId xmlns:a16="http://schemas.microsoft.com/office/drawing/2014/main" id="{F4C4F442-CA8E-DCA7-A7E2-43BF3A558BBB}"/>
              </a:ext>
            </a:extLst>
          </p:cNvPr>
          <p:cNvSpPr>
            <a:spLocks noGrp="1"/>
          </p:cNvSpPr>
          <p:nvPr>
            <p:ph/>
          </p:nvPr>
        </p:nvSpPr>
        <p:spPr>
          <a:xfrm>
            <a:off x="1420813" y="4102100"/>
            <a:ext cx="10434637" cy="1287463"/>
          </a:xfrm>
        </p:spPr>
        <p:txBody>
          <a:bodyPr anchor="t">
            <a:normAutofit/>
          </a:bodyPr>
          <a:lstStyle/>
          <a:p>
            <a:pPr marL="107950" algn="just" eaLnBrk="0" fontAlgn="auto" hangingPunct="0">
              <a:spcBef>
                <a:spcPts val="2829"/>
              </a:spcBef>
              <a:buClr>
                <a:srgbClr val="000000"/>
              </a:buClr>
              <a:buSzPct val="45000"/>
              <a:buFontTx/>
              <a:buNone/>
            </a:pPr>
            <a:r>
              <a:rPr lang="es-ES" sz="2400" b="1">
                <a:ln w="9525" cap="flat" cmpd="sng" algn="ctr">
                  <a:noFill/>
                  <a:prstDash val="solid"/>
                  <a:round/>
                  <a:headEnd type="none" w="med" len="med"/>
                  <a:tailEnd type="none" w="med" len="med"/>
                </a:ln>
                <a:solidFill>
                  <a:srgbClr val="000000"/>
                </a:solidFill>
                <a:cs typeface="Arial"/>
              </a:rPr>
              <a:t>Desarrollo motor: </a:t>
            </a:r>
            <a:r>
              <a:rPr lang="es-ES" sz="2400">
                <a:ln w="9525" cap="flat" cmpd="sng" algn="ctr">
                  <a:noFill/>
                  <a:prstDash val="solid"/>
                  <a:round/>
                  <a:headEnd type="none" w="med" len="med"/>
                  <a:tailEnd type="none" w="med" len="med"/>
                </a:ln>
                <a:solidFill>
                  <a:srgbClr val="000000"/>
                </a:solidFill>
                <a:cs typeface="Arial"/>
              </a:rPr>
              <a:t>Cambios cronológicos en las competencias motrices,  factores que intervienen en su optimización y su relación con otros ámbitos de la conducta (Ruíz Pérez, 2008).</a:t>
            </a:r>
            <a:endParaRPr lang="en-US" sz="2400" spc="-1">
              <a:solidFill>
                <a:srgbClr val="000000"/>
              </a:solidFill>
              <a:cs typeface="Arial"/>
            </a:endParaRPr>
          </a:p>
        </p:txBody>
      </p:sp>
      <p:sp>
        <p:nvSpPr>
          <p:cNvPr id="738" name="PlaceHolder 3">
            <a:extLst>
              <a:ext uri="{FF2B5EF4-FFF2-40B4-BE49-F238E27FC236}">
                <a16:creationId xmlns:a16="http://schemas.microsoft.com/office/drawing/2014/main" id="{D7B4FFBC-7880-4E2F-89E3-00AE5346052C}"/>
              </a:ext>
            </a:extLst>
          </p:cNvPr>
          <p:cNvSpPr>
            <a:spLocks noGrp="1"/>
          </p:cNvSpPr>
          <p:nvPr>
            <p:ph/>
          </p:nvPr>
        </p:nvSpPr>
        <p:spPr>
          <a:xfrm>
            <a:off x="1192213" y="6300788"/>
            <a:ext cx="3463925"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7: El alumnado en Educación Primaria</a:t>
            </a:r>
            <a:endParaRPr lang="en-US" sz="1200" spc="-1">
              <a:solidFill>
                <a:srgbClr val="000000"/>
              </a:solidFill>
            </a:endParaRPr>
          </a:p>
        </p:txBody>
      </p:sp>
      <p:sp>
        <p:nvSpPr>
          <p:cNvPr id="11" name="PlaceHolder 2">
            <a:extLst>
              <a:ext uri="{FF2B5EF4-FFF2-40B4-BE49-F238E27FC236}">
                <a16:creationId xmlns:a16="http://schemas.microsoft.com/office/drawing/2014/main" id="{7FD442A5-906E-8FF2-8274-B48A8EF53A00}"/>
              </a:ext>
            </a:extLst>
          </p:cNvPr>
          <p:cNvSpPr>
            <a:spLocks noGrp="1"/>
          </p:cNvSpPr>
          <p:nvPr>
            <p:ph/>
          </p:nvPr>
        </p:nvSpPr>
        <p:spPr>
          <a:xfrm>
            <a:off x="1393825" y="1685925"/>
            <a:ext cx="10434638" cy="928688"/>
          </a:xfrm>
        </p:spPr>
        <p:txBody>
          <a:bodyPr anchor="t">
            <a:normAutofit/>
          </a:bodyPr>
          <a:lstStyle/>
          <a:p>
            <a:pPr marL="107950" algn="just" eaLnBrk="0" fontAlgn="auto" hangingPunct="0">
              <a:spcBef>
                <a:spcPts val="2829"/>
              </a:spcBef>
              <a:buClr>
                <a:srgbClr val="000000"/>
              </a:buClr>
              <a:buSzPct val="45000"/>
              <a:buFontTx/>
              <a:buNone/>
            </a:pPr>
            <a:r>
              <a:rPr lang="es-ES" sz="2400" b="1">
                <a:ln w="9525" cap="flat" cmpd="sng" algn="ctr">
                  <a:noFill/>
                  <a:prstDash val="solid"/>
                  <a:round/>
                  <a:headEnd type="none" w="med" len="med"/>
                  <a:tailEnd type="none" w="med" len="med"/>
                </a:ln>
                <a:solidFill>
                  <a:srgbClr val="000000"/>
                </a:solidFill>
                <a:cs typeface="Arial"/>
              </a:rPr>
              <a:t>Control motor: </a:t>
            </a:r>
            <a:r>
              <a:rPr lang="es-ES" sz="2400">
                <a:ln w="9525" cap="flat" cmpd="sng" algn="ctr">
                  <a:noFill/>
                  <a:prstDash val="solid"/>
                  <a:round/>
                  <a:headEnd type="none" w="med" len="med"/>
                  <a:tailEnd type="none" w="med" len="med"/>
                </a:ln>
                <a:solidFill>
                  <a:srgbClr val="000000"/>
                </a:solidFill>
                <a:cs typeface="Arial"/>
              </a:rPr>
              <a:t>Procesos internos básicos  (Oña, 1999).</a:t>
            </a:r>
            <a:endParaRPr lang="en-US" sz="2400" spc="-1">
              <a:solidFill>
                <a:srgbClr val="000000"/>
              </a:solidFill>
              <a:cs typeface="Arial"/>
            </a:endParaRPr>
          </a:p>
        </p:txBody>
      </p:sp>
      <p:sp>
        <p:nvSpPr>
          <p:cNvPr id="12" name="PlaceHolder 2">
            <a:extLst>
              <a:ext uri="{FF2B5EF4-FFF2-40B4-BE49-F238E27FC236}">
                <a16:creationId xmlns:a16="http://schemas.microsoft.com/office/drawing/2014/main" id="{4EBE45B7-83AF-1F1B-03D7-41F73E93B199}"/>
              </a:ext>
            </a:extLst>
          </p:cNvPr>
          <p:cNvSpPr>
            <a:spLocks noGrp="1"/>
          </p:cNvSpPr>
          <p:nvPr>
            <p:ph/>
          </p:nvPr>
        </p:nvSpPr>
        <p:spPr>
          <a:xfrm>
            <a:off x="1411288" y="2670175"/>
            <a:ext cx="10426700" cy="1157288"/>
          </a:xfrm>
        </p:spPr>
        <p:txBody>
          <a:bodyPr anchor="t">
            <a:normAutofit/>
          </a:bodyPr>
          <a:lstStyle/>
          <a:p>
            <a:pPr marL="107950" algn="just" eaLnBrk="0" fontAlgn="auto" hangingPunct="0">
              <a:spcBef>
                <a:spcPts val="2829"/>
              </a:spcBef>
              <a:buClr>
                <a:srgbClr val="000000"/>
              </a:buClr>
              <a:buSzPct val="45000"/>
              <a:buFontTx/>
              <a:buNone/>
            </a:pPr>
            <a:r>
              <a:rPr lang="es-ES" sz="2400" b="1">
                <a:ln w="9525" cap="flat" cmpd="sng" algn="ctr">
                  <a:noFill/>
                  <a:prstDash val="solid"/>
                  <a:round/>
                  <a:headEnd type="none" w="med" len="med"/>
                  <a:tailEnd type="none" w="med" len="med"/>
                </a:ln>
                <a:solidFill>
                  <a:srgbClr val="000000"/>
                </a:solidFill>
                <a:cs typeface="Arial"/>
              </a:rPr>
              <a:t>Aprendizaje motor: </a:t>
            </a:r>
            <a:r>
              <a:rPr lang="es-ES" sz="2400">
                <a:ln w="9525" cap="flat" cmpd="sng" algn="ctr">
                  <a:noFill/>
                  <a:prstDash val="solid"/>
                  <a:round/>
                  <a:headEnd type="none" w="med" len="med"/>
                  <a:tailEnd type="none" w="med" len="med"/>
                </a:ln>
                <a:solidFill>
                  <a:srgbClr val="000000"/>
                </a:solidFill>
                <a:cs typeface="Arial"/>
              </a:rPr>
              <a:t>Procesos derivados de la práctica</a:t>
            </a:r>
            <a:r>
              <a:rPr lang="es-ES" sz="2800">
                <a:ln w="9525" cap="flat" cmpd="sng" algn="ctr">
                  <a:noFill/>
                  <a:prstDash val="solid"/>
                  <a:round/>
                  <a:headEnd type="none" w="med" len="med"/>
                  <a:tailEnd type="none" w="med" len="med"/>
                </a:ln>
                <a:solidFill>
                  <a:srgbClr val="000000"/>
                </a:solidFill>
                <a:cs typeface="Arial"/>
              </a:rPr>
              <a:t>, </a:t>
            </a:r>
            <a:r>
              <a:rPr lang="es-ES" sz="2400">
                <a:ln w="9525" cap="flat" cmpd="sng" algn="ctr">
                  <a:noFill/>
                  <a:prstDash val="solid"/>
                  <a:round/>
                  <a:headEnd type="none" w="med" len="med"/>
                  <a:tailEnd type="none" w="med" len="med"/>
                </a:ln>
                <a:solidFill>
                  <a:srgbClr val="000000"/>
                </a:solidFill>
                <a:cs typeface="Arial"/>
              </a:rPr>
              <a:t>que inducen cambios relativamente permanentes en la conducta motora (Oña, 1999).</a:t>
            </a:r>
            <a:endParaRPr lang="en-US" sz="2400" spc="-1">
              <a:solidFill>
                <a:srgbClr val="000000"/>
              </a:solidFill>
              <a:cs typeface="Arial"/>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a:extLst>
              <a:ext uri="{FF2B5EF4-FFF2-40B4-BE49-F238E27FC236}">
                <a16:creationId xmlns:a16="http://schemas.microsoft.com/office/drawing/2014/main" id="{5938A5FC-1D3B-5F24-0617-051E4F109EE3}"/>
              </a:ext>
            </a:extLst>
          </p:cNvPr>
          <p:cNvSpPr>
            <a:spLocks noGrp="1"/>
          </p:cNvSpPr>
          <p:nvPr>
            <p:ph type="title"/>
          </p:nvPr>
        </p:nvSpPr>
        <p:spPr>
          <a:xfrm>
            <a:off x="1422400" y="558800"/>
            <a:ext cx="7626350"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NOCIONES A TENER EN CUENTA</a:t>
            </a:r>
            <a:endParaRPr lang="en-US" sz="2800" u="sng" spc="-1">
              <a:solidFill>
                <a:srgbClr val="000000"/>
              </a:solidFill>
            </a:endParaRPr>
          </a:p>
        </p:txBody>
      </p:sp>
      <p:sp>
        <p:nvSpPr>
          <p:cNvPr id="736" name="PlaceHolder 2">
            <a:extLst>
              <a:ext uri="{FF2B5EF4-FFF2-40B4-BE49-F238E27FC236}">
                <a16:creationId xmlns:a16="http://schemas.microsoft.com/office/drawing/2014/main" id="{668AD96E-E379-610E-439C-85C478EE46DA}"/>
              </a:ext>
            </a:extLst>
          </p:cNvPr>
          <p:cNvSpPr>
            <a:spLocks noGrp="1"/>
          </p:cNvSpPr>
          <p:nvPr>
            <p:ph/>
          </p:nvPr>
        </p:nvSpPr>
        <p:spPr>
          <a:xfrm>
            <a:off x="1079500" y="1800225"/>
            <a:ext cx="11158538" cy="5057775"/>
          </a:xfrm>
        </p:spPr>
        <p:txBody>
          <a:bodyPr anchor="t">
            <a:normAutofit/>
          </a:bodyPr>
          <a:lstStyle/>
          <a:p>
            <a:pPr marL="432000" indent="-324000" algn="l" eaLnBrk="0" fontAlgn="auto" hangingPunct="0">
              <a:spcBef>
                <a:spcPts val="2829"/>
              </a:spcBef>
              <a:buClr>
                <a:srgbClr val="000000"/>
              </a:buClr>
              <a:buSzPct val="45000"/>
              <a:buFont typeface="Wingdings" charset="2"/>
              <a:buChar char=""/>
            </a:pPr>
            <a:r>
              <a:rPr lang="es-ES" sz="2800" spc="-1">
                <a:ln w="9525" cap="flat" cmpd="sng" algn="ctr">
                  <a:noFill/>
                  <a:prstDash val="solid"/>
                  <a:round/>
                  <a:headEnd type="none" w="med" len="med"/>
                  <a:tailEnd type="none" w="med" len="med"/>
                </a:ln>
                <a:solidFill>
                  <a:srgbClr val="000000"/>
                </a:solidFill>
              </a:rPr>
              <a:t>Crecimiento</a:t>
            </a:r>
          </a:p>
          <a:p>
            <a:pPr marL="432000" indent="-324000" algn="l" eaLnBrk="0" fontAlgn="auto" hangingPunct="0">
              <a:spcBef>
                <a:spcPts val="2829"/>
              </a:spcBef>
              <a:buClr>
                <a:srgbClr val="000000"/>
              </a:buClr>
              <a:buSzPct val="45000"/>
              <a:buFont typeface="Wingdings" charset="2"/>
              <a:buChar char=""/>
            </a:pPr>
            <a:r>
              <a:rPr lang="es-ES" sz="2800" spc="-1">
                <a:ln w="9525" cap="flat" cmpd="sng" algn="ctr">
                  <a:noFill/>
                  <a:prstDash val="solid"/>
                  <a:round/>
                  <a:headEnd type="none" w="med" len="med"/>
                  <a:tailEnd type="none" w="med" len="med"/>
                </a:ln>
                <a:solidFill>
                  <a:srgbClr val="000000"/>
                </a:solidFill>
              </a:rPr>
              <a:t>Maduración</a:t>
            </a:r>
          </a:p>
          <a:p>
            <a:pPr marL="432000" indent="-324000" algn="l" eaLnBrk="0" fontAlgn="auto" hangingPunct="0">
              <a:spcBef>
                <a:spcPts val="2829"/>
              </a:spcBef>
              <a:buClr>
                <a:srgbClr val="000000"/>
              </a:buClr>
              <a:buSzPct val="45000"/>
              <a:buFont typeface="Wingdings" charset="2"/>
              <a:buChar char=""/>
            </a:pPr>
            <a:r>
              <a:rPr lang="es-ES" sz="2800" spc="-1">
                <a:ln w="9525" cap="flat" cmpd="sng" algn="ctr">
                  <a:noFill/>
                  <a:prstDash val="solid"/>
                  <a:round/>
                  <a:headEnd type="none" w="med" len="med"/>
                  <a:tailEnd type="none" w="med" len="med"/>
                </a:ln>
                <a:solidFill>
                  <a:srgbClr val="000000"/>
                </a:solidFill>
              </a:rPr>
              <a:t>Ambiente</a:t>
            </a:r>
            <a:endParaRPr lang="en-US" sz="2800" spc="-1">
              <a:solidFill>
                <a:srgbClr val="000000"/>
              </a:solidFill>
            </a:endParaRPr>
          </a:p>
        </p:txBody>
      </p:sp>
      <p:sp>
        <p:nvSpPr>
          <p:cNvPr id="738" name="PlaceHolder 3">
            <a:extLst>
              <a:ext uri="{FF2B5EF4-FFF2-40B4-BE49-F238E27FC236}">
                <a16:creationId xmlns:a16="http://schemas.microsoft.com/office/drawing/2014/main" id="{7B996168-379B-8D22-D3FC-77CEC7E18FD1}"/>
              </a:ext>
            </a:extLst>
          </p:cNvPr>
          <p:cNvSpPr>
            <a:spLocks noGrp="1"/>
          </p:cNvSpPr>
          <p:nvPr>
            <p:ph/>
          </p:nvPr>
        </p:nvSpPr>
        <p:spPr>
          <a:xfrm>
            <a:off x="1192213" y="6300788"/>
            <a:ext cx="3608387"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7: El alumnado en Educación Primaria</a:t>
            </a:r>
            <a:endParaRPr lang="en-US" sz="1200" spc="-1">
              <a:solidFill>
                <a:srgbClr val="000000"/>
              </a:solidFill>
            </a:endParaRPr>
          </a:p>
        </p:txBody>
      </p:sp>
      <p:pic>
        <p:nvPicPr>
          <p:cNvPr id="150533" name="2 Imagen">
            <a:extLst>
              <a:ext uri="{FF2B5EF4-FFF2-40B4-BE49-F238E27FC236}">
                <a16:creationId xmlns:a16="http://schemas.microsoft.com/office/drawing/2014/main" id="{32D6C50B-BC15-4602-0DE8-EAB3F909BF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138" y="2565400"/>
            <a:ext cx="7583487"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PlaceHolder 1">
            <a:extLst>
              <a:ext uri="{FF2B5EF4-FFF2-40B4-BE49-F238E27FC236}">
                <a16:creationId xmlns:a16="http://schemas.microsoft.com/office/drawing/2014/main" id="{23374A30-9F81-A6CE-C22E-CCDA66BAA7C6}"/>
              </a:ext>
            </a:extLst>
          </p:cNvPr>
          <p:cNvSpPr>
            <a:spLocks noGrp="1"/>
          </p:cNvSpPr>
          <p:nvPr>
            <p:ph type="title" idx="4294967295"/>
          </p:nvPr>
        </p:nvSpPr>
        <p:spPr>
          <a:xfrm>
            <a:off x="2782888" y="765175"/>
            <a:ext cx="7954962" cy="1141413"/>
          </a:xfrm>
        </p:spPr>
        <p:txBody>
          <a:bodyPr/>
          <a:lstStyle/>
          <a:p>
            <a:pPr algn="l" eaLnBrk="0" fontAlgn="auto" hangingPunct="0">
              <a:buSzTx/>
              <a:buFontTx/>
              <a:buNone/>
            </a:pPr>
            <a:r>
              <a:rPr lang="en-US" sz="4000" spc="-1">
                <a:ln w="9525" cap="flat" cmpd="sng" algn="ctr">
                  <a:noFill/>
                  <a:prstDash val="solid"/>
                  <a:round/>
                  <a:headEnd type="none" w="med" len="med"/>
                  <a:tailEnd type="none" w="med" len="med"/>
                </a:ln>
                <a:solidFill>
                  <a:srgbClr val="FFFFFF"/>
                </a:solidFill>
              </a:rPr>
              <a:t>2. CARACTERÍSTICAS DEL ALUMNADO</a:t>
            </a:r>
            <a:endParaRPr lang="en-US" sz="4000" spc="-1">
              <a:solidFill>
                <a:srgbClr val="000000"/>
              </a:solidFill>
            </a:endParaRPr>
          </a:p>
        </p:txBody>
      </p:sp>
      <p:sp>
        <p:nvSpPr>
          <p:cNvPr id="748" name="PlaceHolder 2">
            <a:extLst>
              <a:ext uri="{FF2B5EF4-FFF2-40B4-BE49-F238E27FC236}">
                <a16:creationId xmlns:a16="http://schemas.microsoft.com/office/drawing/2014/main" id="{A27569C8-77A5-B470-3C1C-FCC997151A04}"/>
              </a:ext>
            </a:extLst>
          </p:cNvPr>
          <p:cNvSpPr>
            <a:spLocks noGrp="1"/>
          </p:cNvSpPr>
          <p:nvPr>
            <p:ph idx="4294967295"/>
          </p:nvPr>
        </p:nvSpPr>
        <p:spPr>
          <a:xfrm>
            <a:off x="341313" y="2109788"/>
            <a:ext cx="1687512" cy="369887"/>
          </a:xfrm>
        </p:spPr>
        <p:txBody>
          <a:bodyPr tIns="0" rIns="0" bIns="0" anchor="b"/>
          <a:lstStyle/>
          <a:p>
            <a:pPr marL="0" indent="-324000"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7: El alumnado en Educación Primaria</a:t>
            </a:r>
            <a:endParaRPr lang="en-US" sz="1200" spc="-1">
              <a:solidFill>
                <a:srgbClr val="000000"/>
              </a:solidFill>
            </a:endParaRPr>
          </a:p>
        </p:txBody>
      </p:sp>
      <p:pic>
        <p:nvPicPr>
          <p:cNvPr id="151556" name="Picture 2" descr="Gráficos vectoriales gratis de Graduación">
            <a:extLst>
              <a:ext uri="{FF2B5EF4-FFF2-40B4-BE49-F238E27FC236}">
                <a16:creationId xmlns:a16="http://schemas.microsoft.com/office/drawing/2014/main" id="{EDDF8326-91FA-BB64-4942-DEDBEB2BF3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500" y="3068638"/>
            <a:ext cx="4032250" cy="317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PlaceHolder 1">
            <a:extLst>
              <a:ext uri="{FF2B5EF4-FFF2-40B4-BE49-F238E27FC236}">
                <a16:creationId xmlns:a16="http://schemas.microsoft.com/office/drawing/2014/main" id="{950B41B6-1690-78F1-2879-406D9E66E570}"/>
              </a:ext>
            </a:extLst>
          </p:cNvPr>
          <p:cNvSpPr>
            <a:spLocks noGrp="1"/>
          </p:cNvSpPr>
          <p:nvPr>
            <p:ph type="title"/>
          </p:nvPr>
        </p:nvSpPr>
        <p:spPr>
          <a:xfrm>
            <a:off x="1416050" y="188913"/>
            <a:ext cx="8804275"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CARACTERÍSTICAS PSICOMOTRICES</a:t>
            </a:r>
            <a:endParaRPr lang="en-US" sz="2800" spc="-1">
              <a:solidFill>
                <a:srgbClr val="000000"/>
              </a:solidFill>
            </a:endParaRPr>
          </a:p>
        </p:txBody>
      </p:sp>
      <p:sp>
        <p:nvSpPr>
          <p:cNvPr id="740" name="PlaceHolder 2">
            <a:extLst>
              <a:ext uri="{FF2B5EF4-FFF2-40B4-BE49-F238E27FC236}">
                <a16:creationId xmlns:a16="http://schemas.microsoft.com/office/drawing/2014/main" id="{B9AF1876-1AB9-2747-AA73-3CA9C2E8FC6D}"/>
              </a:ext>
            </a:extLst>
          </p:cNvPr>
          <p:cNvSpPr>
            <a:spLocks noGrp="1"/>
          </p:cNvSpPr>
          <p:nvPr>
            <p:ph/>
          </p:nvPr>
        </p:nvSpPr>
        <p:spPr>
          <a:xfrm>
            <a:off x="1449388" y="896938"/>
            <a:ext cx="8356600" cy="3529012"/>
          </a:xfrm>
        </p:spPr>
        <p:txBody>
          <a:bodyPr anchor="t"/>
          <a:lstStyle/>
          <a:p>
            <a:pPr algn="l" eaLnBrk="0" hangingPunct="0">
              <a:lnSpc>
                <a:spcPct val="150000"/>
              </a:lnSpc>
              <a:buSzTx/>
              <a:buFontTx/>
              <a:buNone/>
            </a:pPr>
            <a:r>
              <a:rPr lang="es-ES" sz="2800" b="1">
                <a:ln w="9525" cap="flat" cmpd="sng" algn="ctr">
                  <a:noFill/>
                  <a:prstDash val="solid"/>
                  <a:round/>
                  <a:headEnd type="none" w="med" len="med"/>
                  <a:tailEnd type="none" w="med" len="med"/>
                </a:ln>
                <a:solidFill>
                  <a:srgbClr val="000000"/>
                </a:solidFill>
                <a:cs typeface="Arial" panose="020B0604020202020204" pitchFamily="34" charset="0"/>
              </a:rPr>
              <a:t>Al principio del periodo de la EP (6-9 años): </a:t>
            </a:r>
          </a:p>
          <a:p>
            <a:pPr marL="285750" indent="-285750" algn="l" eaLnBrk="0" hangingPunct="0">
              <a:lnSpc>
                <a:spcPct val="150000"/>
              </a:lnSpc>
              <a:buSzTx/>
              <a:buFont typeface="Arial" panose="020B0604020202020204" pitchFamily="34" charset="0"/>
              <a:buChar char="•"/>
            </a:pPr>
            <a:r>
              <a:rPr lang="es-ES" sz="2400">
                <a:ln w="9525" cap="flat" cmpd="sng" algn="ctr">
                  <a:noFill/>
                  <a:prstDash val="solid"/>
                  <a:round/>
                  <a:headEnd type="none" w="med" len="med"/>
                  <a:tailEnd type="none" w="med" len="med"/>
                </a:ln>
                <a:solidFill>
                  <a:srgbClr val="000000"/>
                </a:solidFill>
                <a:cs typeface="Arial"/>
              </a:rPr>
              <a:t>Desarrollo esquema corporal, lateralidad y control postural</a:t>
            </a:r>
          </a:p>
          <a:p>
            <a:pPr marL="285750" indent="-285750" algn="l" eaLnBrk="0" hangingPunct="0">
              <a:lnSpc>
                <a:spcPct val="150000"/>
              </a:lnSpc>
              <a:buSzTx/>
              <a:buFont typeface="Arial" panose="020B0604020202020204" pitchFamily="34" charset="0"/>
              <a:buChar char="•"/>
            </a:pPr>
            <a:r>
              <a:rPr lang="es-ES" sz="2400">
                <a:ln w="9525" cap="flat" cmpd="sng" algn="ctr">
                  <a:noFill/>
                  <a:prstDash val="solid"/>
                  <a:round/>
                  <a:headEnd type="none" w="med" len="med"/>
                  <a:tailEnd type="none" w="med" len="med"/>
                </a:ln>
                <a:solidFill>
                  <a:srgbClr val="000000"/>
                </a:solidFill>
                <a:cs typeface="Arial"/>
              </a:rPr>
              <a:t>Adquisición de imagen propia</a:t>
            </a:r>
          </a:p>
          <a:p>
            <a:pPr marL="285750" indent="-285750" algn="l" eaLnBrk="0" hangingPunct="0">
              <a:lnSpc>
                <a:spcPct val="150000"/>
              </a:lnSpc>
              <a:buSzTx/>
              <a:buFont typeface="Arial" panose="020B0604020202020204" pitchFamily="34" charset="0"/>
              <a:buChar char="•"/>
            </a:pPr>
            <a:r>
              <a:rPr lang="es-ES" sz="2400">
                <a:ln w="9525" cap="flat" cmpd="sng" algn="ctr">
                  <a:noFill/>
                  <a:prstDash val="solid"/>
                  <a:round/>
                  <a:headEnd type="none" w="med" len="med"/>
                  <a:tailEnd type="none" w="med" len="med"/>
                </a:ln>
                <a:solidFill>
                  <a:srgbClr val="000000"/>
                </a:solidFill>
                <a:cs typeface="Arial"/>
              </a:rPr>
              <a:t>Dominio conceptos de percepción espacio temporal</a:t>
            </a:r>
          </a:p>
          <a:p>
            <a:pPr marL="285750" indent="-285750" algn="l" eaLnBrk="0" hangingPunct="0">
              <a:lnSpc>
                <a:spcPct val="150000"/>
              </a:lnSpc>
              <a:buSzTx/>
              <a:buFont typeface="Arial" panose="020B0604020202020204" pitchFamily="34" charset="0"/>
              <a:buChar char="•"/>
            </a:pPr>
            <a:r>
              <a:rPr lang="es-ES" sz="2400">
                <a:ln w="9525" cap="flat" cmpd="sng" algn="ctr">
                  <a:noFill/>
                  <a:prstDash val="solid"/>
                  <a:round/>
                  <a:headEnd type="none" w="med" len="med"/>
                  <a:tailEnd type="none" w="med" len="med"/>
                </a:ln>
                <a:solidFill>
                  <a:srgbClr val="000000"/>
                </a:solidFill>
                <a:cs typeface="Arial"/>
              </a:rPr>
              <a:t>Coordinación muscular y óculo manual</a:t>
            </a:r>
          </a:p>
          <a:p>
            <a:pPr algn="l" eaLnBrk="0" hangingPunct="0">
              <a:lnSpc>
                <a:spcPct val="150000"/>
              </a:lnSpc>
              <a:buSzTx/>
              <a:buFontTx/>
              <a:buNone/>
            </a:pPr>
            <a:endParaRPr lang="es-ES" sz="2800">
              <a:cs typeface="Arial"/>
            </a:endParaRPr>
          </a:p>
          <a:p>
            <a:pPr algn="l" eaLnBrk="0" hangingPunct="0">
              <a:lnSpc>
                <a:spcPct val="150000"/>
              </a:lnSpc>
              <a:buSzTx/>
              <a:buFontTx/>
              <a:buNone/>
            </a:pPr>
            <a:endParaRPr lang="es-ES" sz="2800">
              <a:cs typeface="Arial" panose="020B0604020202020204" pitchFamily="34" charset="0"/>
            </a:endParaRPr>
          </a:p>
          <a:p>
            <a:pPr algn="l" eaLnBrk="0" hangingPunct="0">
              <a:lnSpc>
                <a:spcPct val="150000"/>
              </a:lnSpc>
              <a:buSzTx/>
              <a:buFontTx/>
              <a:buNone/>
            </a:pPr>
            <a:endParaRPr lang="es-ES" sz="2800">
              <a:cs typeface="Arial" panose="020B0604020202020204" pitchFamily="34" charset="0"/>
            </a:endParaRPr>
          </a:p>
        </p:txBody>
      </p:sp>
      <p:sp>
        <p:nvSpPr>
          <p:cNvPr id="741" name="PlaceHolder 3">
            <a:extLst>
              <a:ext uri="{FF2B5EF4-FFF2-40B4-BE49-F238E27FC236}">
                <a16:creationId xmlns:a16="http://schemas.microsoft.com/office/drawing/2014/main" id="{4EA2FFC4-D9B3-4CBF-92F7-569023B25785}"/>
              </a:ext>
            </a:extLst>
          </p:cNvPr>
          <p:cNvSpPr>
            <a:spLocks noGrp="1"/>
          </p:cNvSpPr>
          <p:nvPr>
            <p:ph/>
          </p:nvPr>
        </p:nvSpPr>
        <p:spPr>
          <a:xfrm>
            <a:off x="1055688" y="6489700"/>
            <a:ext cx="3313112" cy="360363"/>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7: El alumnado en Educación Primaria</a:t>
            </a:r>
            <a:endParaRPr lang="en-US" sz="1200" spc="-1">
              <a:solidFill>
                <a:srgbClr val="000000"/>
              </a:solidFill>
            </a:endParaRPr>
          </a:p>
          <a:p>
            <a:pPr indent="-324000" algn="l" eaLnBrk="0" fontAlgn="auto" hangingPunct="0">
              <a:spcBef>
                <a:spcPts val="601"/>
              </a:spcBef>
              <a:buSzTx/>
              <a:buFontTx/>
              <a:buNone/>
              <a:tabLst>
                <a:tab pos="0" algn="l"/>
              </a:tabLst>
            </a:pPr>
            <a:endParaRPr lang="en-US" sz="1200" spc="-1">
              <a:solidFill>
                <a:srgbClr val="000000"/>
              </a:solidFill>
            </a:endParaRPr>
          </a:p>
        </p:txBody>
      </p:sp>
      <p:pic>
        <p:nvPicPr>
          <p:cNvPr id="152581" name="Picture 4" descr="Gráficos vectoriales gratis de Niños">
            <a:extLst>
              <a:ext uri="{FF2B5EF4-FFF2-40B4-BE49-F238E27FC236}">
                <a16:creationId xmlns:a16="http://schemas.microsoft.com/office/drawing/2014/main" id="{321E9FEA-6C50-E2F3-89B4-081D6B2288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3678238"/>
            <a:ext cx="6789737"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PlaceHolder 1">
            <a:extLst>
              <a:ext uri="{FF2B5EF4-FFF2-40B4-BE49-F238E27FC236}">
                <a16:creationId xmlns:a16="http://schemas.microsoft.com/office/drawing/2014/main" id="{1DD0FFA3-29B7-046F-E092-E62C19570AC2}"/>
              </a:ext>
            </a:extLst>
          </p:cNvPr>
          <p:cNvSpPr>
            <a:spLocks noGrp="1"/>
          </p:cNvSpPr>
          <p:nvPr>
            <p:ph type="title" idx="4294967295"/>
          </p:nvPr>
        </p:nvSpPr>
        <p:spPr>
          <a:xfrm>
            <a:off x="2820988" y="549275"/>
            <a:ext cx="7259637" cy="1141413"/>
          </a:xfrm>
        </p:spPr>
        <p:txBody>
          <a:bodyPr/>
          <a:lstStyle/>
          <a:p>
            <a:pPr algn="l" eaLnBrk="0" fontAlgn="auto" hangingPunct="0">
              <a:buSzTx/>
              <a:buFontTx/>
              <a:buNone/>
            </a:pPr>
            <a:r>
              <a:rPr lang="en-US" sz="4000" spc="-1">
                <a:ln w="9525" cap="flat" cmpd="sng" algn="ctr">
                  <a:noFill/>
                  <a:prstDash val="solid"/>
                  <a:round/>
                  <a:headEnd type="none" w="med" len="med"/>
                  <a:tailEnd type="none" w="med" len="med"/>
                </a:ln>
                <a:solidFill>
                  <a:srgbClr val="FFFFFF"/>
                </a:solidFill>
              </a:rPr>
              <a:t>2. CUERPO Y MOVIMIENTO</a:t>
            </a:r>
            <a:endParaRPr lang="en-US" sz="4000" spc="-1">
              <a:solidFill>
                <a:srgbClr val="000000"/>
              </a:solidFill>
            </a:endParaRPr>
          </a:p>
        </p:txBody>
      </p:sp>
      <p:sp>
        <p:nvSpPr>
          <p:cNvPr id="748" name="PlaceHolder 2">
            <a:extLst>
              <a:ext uri="{FF2B5EF4-FFF2-40B4-BE49-F238E27FC236}">
                <a16:creationId xmlns:a16="http://schemas.microsoft.com/office/drawing/2014/main" id="{33175036-F2C0-D3D0-E830-5D04910636A9}"/>
              </a:ext>
            </a:extLst>
          </p:cNvPr>
          <p:cNvSpPr>
            <a:spLocks noGrp="1"/>
          </p:cNvSpPr>
          <p:nvPr>
            <p:ph idx="4294967295"/>
          </p:nvPr>
        </p:nvSpPr>
        <p:spPr>
          <a:xfrm>
            <a:off x="341313" y="2109788"/>
            <a:ext cx="1687512" cy="369887"/>
          </a:xfrm>
        </p:spPr>
        <p:txBody>
          <a:bodyPr tIns="0" rIns="0" bIns="0" anchor="b"/>
          <a:lstStyle/>
          <a:p>
            <a:pPr marL="0" indent="-324000"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1: Introducción a la Educación Física</a:t>
            </a:r>
            <a:endParaRPr lang="en-US" sz="1200" spc="-1">
              <a:solidFill>
                <a:srgbClr val="000000"/>
              </a:solidFill>
            </a:endParaRPr>
          </a:p>
        </p:txBody>
      </p:sp>
      <p:pic>
        <p:nvPicPr>
          <p:cNvPr id="89092" name="Picture 14" descr="Gráficos vectoriales gratis de Ballet">
            <a:extLst>
              <a:ext uri="{FF2B5EF4-FFF2-40B4-BE49-F238E27FC236}">
                <a16:creationId xmlns:a16="http://schemas.microsoft.com/office/drawing/2014/main" id="{B997D7BF-1AEF-D32A-D741-DD3096B36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1950" y="3000375"/>
            <a:ext cx="283845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PlaceHolder 1">
            <a:extLst>
              <a:ext uri="{FF2B5EF4-FFF2-40B4-BE49-F238E27FC236}">
                <a16:creationId xmlns:a16="http://schemas.microsoft.com/office/drawing/2014/main" id="{F4F4B202-EC17-8BAC-CF93-B3D101513F07}"/>
              </a:ext>
            </a:extLst>
          </p:cNvPr>
          <p:cNvSpPr>
            <a:spLocks noGrp="1"/>
          </p:cNvSpPr>
          <p:nvPr>
            <p:ph type="title"/>
          </p:nvPr>
        </p:nvSpPr>
        <p:spPr>
          <a:xfrm>
            <a:off x="1416050" y="188913"/>
            <a:ext cx="8804275"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CARACTERÍSTICAS PSICOMOTRICES</a:t>
            </a:r>
            <a:endParaRPr lang="en-US" sz="2800" spc="-1">
              <a:solidFill>
                <a:srgbClr val="000000"/>
              </a:solidFill>
            </a:endParaRPr>
          </a:p>
        </p:txBody>
      </p:sp>
      <p:sp>
        <p:nvSpPr>
          <p:cNvPr id="740" name="PlaceHolder 2">
            <a:extLst>
              <a:ext uri="{FF2B5EF4-FFF2-40B4-BE49-F238E27FC236}">
                <a16:creationId xmlns:a16="http://schemas.microsoft.com/office/drawing/2014/main" id="{DA1435CA-9756-BC2F-44EC-15669FD51C85}"/>
              </a:ext>
            </a:extLst>
          </p:cNvPr>
          <p:cNvSpPr>
            <a:spLocks noGrp="1"/>
          </p:cNvSpPr>
          <p:nvPr>
            <p:ph/>
          </p:nvPr>
        </p:nvSpPr>
        <p:spPr>
          <a:xfrm>
            <a:off x="1416050" y="981075"/>
            <a:ext cx="5976938" cy="2447925"/>
          </a:xfrm>
        </p:spPr>
        <p:txBody>
          <a:bodyPr anchor="t"/>
          <a:lstStyle/>
          <a:p>
            <a:pPr algn="l" eaLnBrk="0" hangingPunct="0">
              <a:lnSpc>
                <a:spcPct val="150000"/>
              </a:lnSpc>
              <a:buSzTx/>
              <a:buFontTx/>
              <a:buNone/>
            </a:pPr>
            <a:r>
              <a:rPr lang="es-ES" sz="2800">
                <a:ln w="9525" cap="flat" cmpd="sng" algn="ctr">
                  <a:noFill/>
                  <a:prstDash val="solid"/>
                  <a:round/>
                  <a:headEnd type="none" w="med" len="med"/>
                  <a:tailEnd type="none" w="med" len="med"/>
                </a:ln>
                <a:solidFill>
                  <a:srgbClr val="000000"/>
                </a:solidFill>
                <a:cs typeface="Arial" panose="020B0604020202020204" pitchFamily="34" charset="0"/>
              </a:rPr>
              <a:t> </a:t>
            </a:r>
            <a:r>
              <a:rPr lang="es-ES" sz="2800" b="1">
                <a:ln w="9525" cap="flat" cmpd="sng" algn="ctr">
                  <a:noFill/>
                  <a:prstDash val="solid"/>
                  <a:round/>
                  <a:headEnd type="none" w="med" len="med"/>
                  <a:tailEnd type="none" w="med" len="med"/>
                </a:ln>
                <a:solidFill>
                  <a:srgbClr val="000000"/>
                </a:solidFill>
                <a:cs typeface="Arial" panose="020B0604020202020204" pitchFamily="34" charset="0"/>
              </a:rPr>
              <a:t>A partir de los 9 años: </a:t>
            </a:r>
          </a:p>
          <a:p>
            <a:pPr marL="285750" indent="-285750" algn="l" eaLnBrk="0" hangingPunct="0">
              <a:lnSpc>
                <a:spcPct val="150000"/>
              </a:lnSpc>
              <a:buSzTx/>
              <a:buFont typeface="Arial" panose="020B0604020202020204" pitchFamily="34" charset="0"/>
              <a:buChar char="•"/>
            </a:pPr>
            <a:r>
              <a:rPr lang="es-ES" sz="2400">
                <a:ln w="9525" cap="flat" cmpd="sng" algn="ctr">
                  <a:noFill/>
                  <a:prstDash val="solid"/>
                  <a:round/>
                  <a:headEnd type="none" w="med" len="med"/>
                  <a:tailEnd type="none" w="med" len="med"/>
                </a:ln>
                <a:solidFill>
                  <a:srgbClr val="000000"/>
                </a:solidFill>
                <a:cs typeface="Arial"/>
              </a:rPr>
              <a:t>Maduración nerviosa</a:t>
            </a:r>
          </a:p>
          <a:p>
            <a:pPr marL="285750" indent="-285750" algn="l" eaLnBrk="0" hangingPunct="0">
              <a:lnSpc>
                <a:spcPct val="150000"/>
              </a:lnSpc>
              <a:buSzTx/>
              <a:buFont typeface="Arial" panose="020B0604020202020204" pitchFamily="34" charset="0"/>
              <a:buChar char="•"/>
            </a:pPr>
            <a:r>
              <a:rPr lang="es-ES" sz="2400">
                <a:ln w="9525" cap="flat" cmpd="sng" algn="ctr">
                  <a:noFill/>
                  <a:prstDash val="solid"/>
                  <a:round/>
                  <a:headEnd type="none" w="med" len="med"/>
                  <a:tailEnd type="none" w="med" len="med"/>
                </a:ln>
                <a:solidFill>
                  <a:srgbClr val="000000"/>
                </a:solidFill>
                <a:cs typeface="Arial"/>
              </a:rPr>
              <a:t>Desarrollo cardiovascular</a:t>
            </a:r>
          </a:p>
          <a:p>
            <a:pPr marL="285750" indent="-285750" algn="l" eaLnBrk="0" hangingPunct="0">
              <a:lnSpc>
                <a:spcPct val="150000"/>
              </a:lnSpc>
              <a:buSzTx/>
              <a:buFont typeface="Arial" panose="020B0604020202020204" pitchFamily="34" charset="0"/>
              <a:buChar char="•"/>
            </a:pPr>
            <a:r>
              <a:rPr lang="es-ES" sz="2400">
                <a:ln w="9525" cap="flat" cmpd="sng" algn="ctr">
                  <a:noFill/>
                  <a:prstDash val="solid"/>
                  <a:round/>
                  <a:headEnd type="none" w="med" len="med"/>
                  <a:tailEnd type="none" w="med" len="med"/>
                </a:ln>
                <a:solidFill>
                  <a:srgbClr val="000000"/>
                </a:solidFill>
                <a:cs typeface="Arial"/>
              </a:rPr>
              <a:t>Cambios morfológicos</a:t>
            </a:r>
          </a:p>
          <a:p>
            <a:pPr marL="285750" indent="-285750" algn="l" eaLnBrk="0" hangingPunct="0">
              <a:lnSpc>
                <a:spcPct val="150000"/>
              </a:lnSpc>
              <a:buSzTx/>
              <a:buFont typeface="Arial" panose="020B0604020202020204" pitchFamily="34" charset="0"/>
              <a:buChar char="•"/>
            </a:pPr>
            <a:r>
              <a:rPr lang="es-ES" sz="2400">
                <a:ln w="9525" cap="flat" cmpd="sng" algn="ctr">
                  <a:noFill/>
                  <a:prstDash val="solid"/>
                  <a:round/>
                  <a:headEnd type="none" w="med" len="med"/>
                  <a:tailEnd type="none" w="med" len="med"/>
                </a:ln>
                <a:solidFill>
                  <a:srgbClr val="000000"/>
                </a:solidFill>
                <a:cs typeface="Arial"/>
              </a:rPr>
              <a:t>Formación de una nueva imagen</a:t>
            </a:r>
            <a:endParaRPr lang="es-ES" sz="2800">
              <a:solidFill>
                <a:srgbClr val="000000"/>
              </a:solidFill>
              <a:cs typeface="Arial"/>
            </a:endParaRPr>
          </a:p>
        </p:txBody>
      </p:sp>
      <p:sp>
        <p:nvSpPr>
          <p:cNvPr id="741" name="PlaceHolder 3">
            <a:extLst>
              <a:ext uri="{FF2B5EF4-FFF2-40B4-BE49-F238E27FC236}">
                <a16:creationId xmlns:a16="http://schemas.microsoft.com/office/drawing/2014/main" id="{7353B1BC-6037-C099-1AF3-D1688576748E}"/>
              </a:ext>
            </a:extLst>
          </p:cNvPr>
          <p:cNvSpPr>
            <a:spLocks noGrp="1"/>
          </p:cNvSpPr>
          <p:nvPr>
            <p:ph/>
          </p:nvPr>
        </p:nvSpPr>
        <p:spPr>
          <a:xfrm>
            <a:off x="1055688" y="6489700"/>
            <a:ext cx="3313112" cy="360363"/>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7: El alumnado en Educación Primaria</a:t>
            </a:r>
            <a:endParaRPr lang="en-US" sz="1200" spc="-1">
              <a:solidFill>
                <a:srgbClr val="000000"/>
              </a:solidFill>
            </a:endParaRPr>
          </a:p>
          <a:p>
            <a:pPr indent="-324000" algn="l" eaLnBrk="0" fontAlgn="auto" hangingPunct="0">
              <a:spcBef>
                <a:spcPts val="601"/>
              </a:spcBef>
              <a:buSzTx/>
              <a:buFontTx/>
              <a:buNone/>
              <a:tabLst>
                <a:tab pos="0" algn="l"/>
              </a:tabLst>
            </a:pPr>
            <a:endParaRPr lang="en-US" sz="1200" spc="-1">
              <a:solidFill>
                <a:srgbClr val="000000"/>
              </a:solidFill>
            </a:endParaRPr>
          </a:p>
        </p:txBody>
      </p:sp>
      <p:pic>
        <p:nvPicPr>
          <p:cNvPr id="153605" name="Picture 2" descr="Gráficos vectoriales gratis de Niños">
            <a:extLst>
              <a:ext uri="{FF2B5EF4-FFF2-40B4-BE49-F238E27FC236}">
                <a16:creationId xmlns:a16="http://schemas.microsoft.com/office/drawing/2014/main" id="{2ECFE117-C220-989F-5E3A-A3F350249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3436938"/>
            <a:ext cx="7027863" cy="351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a:extLst>
              <a:ext uri="{FF2B5EF4-FFF2-40B4-BE49-F238E27FC236}">
                <a16:creationId xmlns:a16="http://schemas.microsoft.com/office/drawing/2014/main" id="{390059F5-5B5B-EA4F-EFFF-5452C7C19E12}"/>
              </a:ext>
            </a:extLst>
          </p:cNvPr>
          <p:cNvSpPr>
            <a:spLocks noGrp="1"/>
          </p:cNvSpPr>
          <p:nvPr>
            <p:ph type="title"/>
          </p:nvPr>
        </p:nvSpPr>
        <p:spPr>
          <a:xfrm>
            <a:off x="1422400" y="558800"/>
            <a:ext cx="7626350"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CARACTERÍSTICAS COGNITIVAS</a:t>
            </a:r>
            <a:endParaRPr lang="en-US" sz="2800" b="1" u="sng" spc="-1">
              <a:cs typeface="Arial"/>
            </a:endParaRPr>
          </a:p>
        </p:txBody>
      </p:sp>
      <p:sp>
        <p:nvSpPr>
          <p:cNvPr id="738" name="PlaceHolder 3">
            <a:extLst>
              <a:ext uri="{FF2B5EF4-FFF2-40B4-BE49-F238E27FC236}">
                <a16:creationId xmlns:a16="http://schemas.microsoft.com/office/drawing/2014/main" id="{8C60AD81-3EF0-D3D4-0B79-A4C398ADEF9E}"/>
              </a:ext>
            </a:extLst>
          </p:cNvPr>
          <p:cNvSpPr>
            <a:spLocks noGrp="1"/>
          </p:cNvSpPr>
          <p:nvPr>
            <p:ph/>
          </p:nvPr>
        </p:nvSpPr>
        <p:spPr>
          <a:xfrm>
            <a:off x="1192213" y="6300788"/>
            <a:ext cx="3319462"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7: El alumnado en Educación Primaria</a:t>
            </a:r>
            <a:endParaRPr lang="en-US" sz="1200" spc="-1">
              <a:solidFill>
                <a:srgbClr val="000000"/>
              </a:solidFill>
            </a:endParaRPr>
          </a:p>
        </p:txBody>
      </p:sp>
      <p:pic>
        <p:nvPicPr>
          <p:cNvPr id="154628" name="Imagen 2">
            <a:extLst>
              <a:ext uri="{FF2B5EF4-FFF2-40B4-BE49-F238E27FC236}">
                <a16:creationId xmlns:a16="http://schemas.microsoft.com/office/drawing/2014/main" id="{4CF9D491-EC3E-BC0F-110B-5AE6224713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3313" y="3370263"/>
            <a:ext cx="2743200" cy="302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10" name="CuadroTexto 9">
            <a:extLst>
              <a:ext uri="{FF2B5EF4-FFF2-40B4-BE49-F238E27FC236}">
                <a16:creationId xmlns:a16="http://schemas.microsoft.com/office/drawing/2014/main" id="{F21263C5-7855-9E60-68C4-D1A8C19BDE49}"/>
              </a:ext>
            </a:extLst>
          </p:cNvPr>
          <p:cNvSpPr txBox="1"/>
          <p:nvPr/>
        </p:nvSpPr>
        <p:spPr>
          <a:xfrm>
            <a:off x="1423988" y="1389063"/>
            <a:ext cx="7847012" cy="2597150"/>
          </a:xfrm>
          <a:prstGeom prst="rect">
            <a:avLst/>
          </a:prstGeom>
          <a:noFill/>
          <a:ln w="9525" cap="flat" cmpd="sng" algn="ctr">
            <a:noFill/>
            <a:prstDash val="solid"/>
            <a:round/>
            <a:headEnd type="none" w="med" len="med"/>
            <a:tailEnd type="none" w="med" len="med"/>
          </a:ln>
        </p:spPr>
        <p:txBody>
          <a:bodyP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gn="just" fontAlgn="auto">
              <a:lnSpc>
                <a:spcPct val="150000"/>
              </a:lnSpc>
              <a:buFont typeface="Arial"/>
              <a:buChar char="•"/>
            </a:pPr>
            <a:r>
              <a:rPr lang="es-AR" sz="2800">
                <a:ln w="9525" cap="flat" cmpd="sng" algn="ctr">
                  <a:noFill/>
                  <a:prstDash val="solid"/>
                  <a:round/>
                  <a:headEnd type="none" w="med" len="med"/>
                  <a:tailEnd type="none" w="med" len="med"/>
                </a:ln>
                <a:solidFill>
                  <a:srgbClr val="000000"/>
                </a:solidFill>
                <a:cs typeface="Times New Roman"/>
              </a:rPr>
              <a:t>Necesidad de evaluación inicial para conocer el nivel de partida en el desarrollo</a:t>
            </a:r>
            <a:endParaRPr lang="es-ES" sz="2800">
              <a:cs typeface="Times New Roman"/>
            </a:endParaRPr>
          </a:p>
          <a:p>
            <a:pPr marL="457200" indent="-457200" algn="just" fontAlgn="auto">
              <a:lnSpc>
                <a:spcPct val="150000"/>
              </a:lnSpc>
              <a:buFont typeface="Arial"/>
              <a:buChar char="•"/>
            </a:pPr>
            <a:r>
              <a:rPr lang="es-AR" sz="2800">
                <a:ln w="9525" cap="flat" cmpd="sng" algn="ctr">
                  <a:noFill/>
                  <a:prstDash val="solid"/>
                  <a:round/>
                  <a:headEnd type="none" w="med" len="med"/>
                  <a:tailEnd type="none" w="med" len="med"/>
                </a:ln>
                <a:solidFill>
                  <a:srgbClr val="000000"/>
                </a:solidFill>
                <a:cs typeface="Times New Roman"/>
              </a:rPr>
              <a:t>Incitar a la investigación y reflexión</a:t>
            </a:r>
            <a:endParaRPr lang="es-ES" sz="2800">
              <a:cs typeface="Times New Roman"/>
            </a:endParaRPr>
          </a:p>
          <a:p>
            <a:pPr marL="457200" indent="-457200" algn="just" fontAlgn="auto">
              <a:lnSpc>
                <a:spcPct val="150000"/>
              </a:lnSpc>
              <a:buFont typeface="Arial"/>
              <a:buChar char="•"/>
            </a:pPr>
            <a:r>
              <a:rPr lang="es-AR" sz="2800">
                <a:ln w="9525" cap="flat" cmpd="sng" algn="ctr">
                  <a:noFill/>
                  <a:prstDash val="solid"/>
                  <a:round/>
                  <a:headEnd type="none" w="med" len="med"/>
                  <a:tailEnd type="none" w="med" len="med"/>
                </a:ln>
                <a:solidFill>
                  <a:srgbClr val="000000"/>
                </a:solidFill>
                <a:cs typeface="Times New Roman"/>
              </a:rPr>
              <a:t>Enseñar a pensar</a:t>
            </a:r>
            <a:endParaRPr lang="es-ES" sz="2800">
              <a:cs typeface="Times New Roman"/>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PlaceHolder 1">
            <a:extLst>
              <a:ext uri="{FF2B5EF4-FFF2-40B4-BE49-F238E27FC236}">
                <a16:creationId xmlns:a16="http://schemas.microsoft.com/office/drawing/2014/main" id="{3867ACC4-2C6D-D266-312D-8F4EDE87AB57}"/>
              </a:ext>
            </a:extLst>
          </p:cNvPr>
          <p:cNvSpPr>
            <a:spLocks noGrp="1"/>
          </p:cNvSpPr>
          <p:nvPr>
            <p:ph type="title"/>
          </p:nvPr>
        </p:nvSpPr>
        <p:spPr>
          <a:xfrm>
            <a:off x="1416050" y="188913"/>
            <a:ext cx="8804275"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CARACTERÍSTICAS SOCIOAFECTIVAS</a:t>
            </a:r>
            <a:endParaRPr lang="en-US" sz="2800" spc="-1">
              <a:solidFill>
                <a:srgbClr val="000000"/>
              </a:solidFill>
            </a:endParaRPr>
          </a:p>
        </p:txBody>
      </p:sp>
      <p:sp>
        <p:nvSpPr>
          <p:cNvPr id="740" name="PlaceHolder 2">
            <a:extLst>
              <a:ext uri="{FF2B5EF4-FFF2-40B4-BE49-F238E27FC236}">
                <a16:creationId xmlns:a16="http://schemas.microsoft.com/office/drawing/2014/main" id="{00E8B729-4E8D-72E1-A10D-3C0BCC56B94B}"/>
              </a:ext>
            </a:extLst>
          </p:cNvPr>
          <p:cNvSpPr>
            <a:spLocks noGrp="1"/>
          </p:cNvSpPr>
          <p:nvPr>
            <p:ph/>
          </p:nvPr>
        </p:nvSpPr>
        <p:spPr>
          <a:xfrm>
            <a:off x="1416050" y="1397000"/>
            <a:ext cx="8813800" cy="4752975"/>
          </a:xfrm>
        </p:spPr>
        <p:txBody>
          <a:bodyPr anchor="t"/>
          <a:lstStyle/>
          <a:p>
            <a:pPr marL="342900" indent="-342900" algn="l" eaLnBrk="0" hangingPunct="0">
              <a:buSzTx/>
              <a:buFont typeface="Arial" panose="020B0604020202020204" pitchFamily="34" charset="0"/>
              <a:buChar char="•"/>
            </a:pPr>
            <a:r>
              <a:rPr lang="es-ES" sz="2800">
                <a:ln w="9525" cap="flat" cmpd="sng" algn="ctr">
                  <a:noFill/>
                  <a:prstDash val="solid"/>
                  <a:round/>
                  <a:headEnd type="none" w="med" len="med"/>
                  <a:tailEnd type="none" w="med" len="med"/>
                </a:ln>
                <a:solidFill>
                  <a:srgbClr val="000000"/>
                </a:solidFill>
                <a:cs typeface="Arial" panose="020B0604020202020204" pitchFamily="34" charset="0"/>
              </a:rPr>
              <a:t>Adquirir conciencia de sus capacidades y limitaciones.</a:t>
            </a:r>
          </a:p>
          <a:p>
            <a:pPr algn="l" eaLnBrk="0" hangingPunct="0">
              <a:buSzTx/>
              <a:buFontTx/>
              <a:buNone/>
            </a:pPr>
            <a:endParaRPr lang="es-ES" sz="2800">
              <a:cs typeface="Arial" panose="020B0604020202020204" pitchFamily="34" charset="0"/>
            </a:endParaRPr>
          </a:p>
          <a:p>
            <a:pPr marL="342900" indent="-342900" algn="l" eaLnBrk="0" hangingPunct="0">
              <a:buSzTx/>
              <a:buFont typeface="Arial" panose="020B0604020202020204" pitchFamily="34" charset="0"/>
              <a:buChar char="•"/>
            </a:pPr>
            <a:r>
              <a:rPr lang="es-ES" sz="2800">
                <a:ln w="9525" cap="flat" cmpd="sng" algn="ctr">
                  <a:noFill/>
                  <a:prstDash val="solid"/>
                  <a:round/>
                  <a:headEnd type="none" w="med" len="med"/>
                  <a:tailEnd type="none" w="med" len="med"/>
                </a:ln>
                <a:solidFill>
                  <a:srgbClr val="000000"/>
                </a:solidFill>
                <a:cs typeface="Arial"/>
              </a:rPr>
              <a:t>Aceptar las normas.</a:t>
            </a:r>
          </a:p>
          <a:p>
            <a:pPr algn="l" eaLnBrk="0" hangingPunct="0">
              <a:buSzTx/>
              <a:buFontTx/>
              <a:buNone/>
            </a:pPr>
            <a:endParaRPr lang="es-ES" sz="2800">
              <a:cs typeface="Arial" panose="020B0604020202020204" pitchFamily="34" charset="0"/>
            </a:endParaRPr>
          </a:p>
          <a:p>
            <a:pPr marL="342900" indent="-342900" algn="l" eaLnBrk="0" hangingPunct="0">
              <a:buSzTx/>
              <a:buFont typeface="Arial" panose="020B0604020202020204" pitchFamily="34" charset="0"/>
              <a:buChar char="•"/>
            </a:pPr>
            <a:r>
              <a:rPr lang="es-ES" sz="2800">
                <a:ln w="9525" cap="flat" cmpd="sng" algn="ctr">
                  <a:noFill/>
                  <a:prstDash val="solid"/>
                  <a:round/>
                  <a:headEnd type="none" w="med" len="med"/>
                  <a:tailEnd type="none" w="med" len="med"/>
                </a:ln>
                <a:solidFill>
                  <a:srgbClr val="000000"/>
                </a:solidFill>
                <a:cs typeface="Arial" panose="020B0604020202020204" pitchFamily="34" charset="0"/>
              </a:rPr>
              <a:t>Adoptar comportamientos cooperativos.</a:t>
            </a:r>
          </a:p>
          <a:p>
            <a:pPr marL="342900" indent="-342900" algn="l" eaLnBrk="0" hangingPunct="0">
              <a:buSzTx/>
              <a:buFont typeface="Arial" panose="020B0604020202020204" pitchFamily="34" charset="0"/>
              <a:buChar char="•"/>
            </a:pPr>
            <a:endParaRPr lang="es-ES" sz="2800">
              <a:cs typeface="Arial" panose="020B0604020202020204" pitchFamily="34" charset="0"/>
            </a:endParaRPr>
          </a:p>
          <a:p>
            <a:pPr marL="342900" indent="-342900" algn="l" eaLnBrk="0" hangingPunct="0">
              <a:buSzTx/>
              <a:buFont typeface="Arial" panose="020B0604020202020204" pitchFamily="34" charset="0"/>
              <a:buChar char="•"/>
            </a:pPr>
            <a:r>
              <a:rPr lang="es-ES" sz="2800">
                <a:ln w="9525" cap="flat" cmpd="sng" algn="ctr">
                  <a:noFill/>
                  <a:prstDash val="solid"/>
                  <a:round/>
                  <a:headEnd type="none" w="med" len="med"/>
                  <a:tailEnd type="none" w="med" len="med"/>
                </a:ln>
                <a:solidFill>
                  <a:srgbClr val="000000"/>
                </a:solidFill>
                <a:cs typeface="Arial" panose="020B0604020202020204" pitchFamily="34" charset="0"/>
              </a:rPr>
              <a:t>Desarrollar actitudes y comportamientos de participación, tolerancia y respeto recíproco. </a:t>
            </a:r>
          </a:p>
        </p:txBody>
      </p:sp>
      <p:sp>
        <p:nvSpPr>
          <p:cNvPr id="741" name="PlaceHolder 3">
            <a:extLst>
              <a:ext uri="{FF2B5EF4-FFF2-40B4-BE49-F238E27FC236}">
                <a16:creationId xmlns:a16="http://schemas.microsoft.com/office/drawing/2014/main" id="{B8ADB844-E00B-7EF3-90AF-4BF59C824069}"/>
              </a:ext>
            </a:extLst>
          </p:cNvPr>
          <p:cNvSpPr>
            <a:spLocks noGrp="1"/>
          </p:cNvSpPr>
          <p:nvPr>
            <p:ph/>
          </p:nvPr>
        </p:nvSpPr>
        <p:spPr>
          <a:xfrm>
            <a:off x="1055688" y="6489700"/>
            <a:ext cx="3313112" cy="360363"/>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7: El alumnado en Educación Primaria</a:t>
            </a:r>
            <a:endParaRPr lang="en-US" sz="1200" spc="-1">
              <a:solidFill>
                <a:srgbClr val="000000"/>
              </a:solidFill>
            </a:endParaRPr>
          </a:p>
          <a:p>
            <a:pPr indent="-324000" algn="l" eaLnBrk="0" fontAlgn="auto" hangingPunct="0">
              <a:spcBef>
                <a:spcPts val="601"/>
              </a:spcBef>
              <a:buSzTx/>
              <a:buFontTx/>
              <a:buNone/>
              <a:tabLst>
                <a:tab pos="0" algn="l"/>
              </a:tabLst>
            </a:pPr>
            <a:endParaRPr lang="en-US" sz="1200" spc="-1">
              <a:solidFill>
                <a:srgbClr val="000000"/>
              </a:solidFill>
            </a:endParaRPr>
          </a:p>
        </p:txBody>
      </p:sp>
      <p:pic>
        <p:nvPicPr>
          <p:cNvPr id="155653" name="Imagen 2">
            <a:extLst>
              <a:ext uri="{FF2B5EF4-FFF2-40B4-BE49-F238E27FC236}">
                <a16:creationId xmlns:a16="http://schemas.microsoft.com/office/drawing/2014/main" id="{F850A4BA-950C-41AA-DB24-D1B41003F1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1500" y="1147763"/>
            <a:ext cx="21351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PlaceHolder 1">
            <a:extLst>
              <a:ext uri="{FF2B5EF4-FFF2-40B4-BE49-F238E27FC236}">
                <a16:creationId xmlns:a16="http://schemas.microsoft.com/office/drawing/2014/main" id="{DD7EF645-7B20-69E3-853B-4259599297FA}"/>
              </a:ext>
            </a:extLst>
          </p:cNvPr>
          <p:cNvSpPr>
            <a:spLocks noGrp="1"/>
          </p:cNvSpPr>
          <p:nvPr>
            <p:ph type="title"/>
          </p:nvPr>
        </p:nvSpPr>
        <p:spPr>
          <a:xfrm>
            <a:off x="1416050" y="188913"/>
            <a:ext cx="8804275"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IMPLICACIONES DE LAS CARACTERÍSTICAS</a:t>
            </a:r>
            <a:endParaRPr lang="en-US" sz="2800" spc="-1">
              <a:solidFill>
                <a:srgbClr val="000000"/>
              </a:solidFill>
            </a:endParaRPr>
          </a:p>
        </p:txBody>
      </p:sp>
      <p:sp>
        <p:nvSpPr>
          <p:cNvPr id="741" name="PlaceHolder 3">
            <a:extLst>
              <a:ext uri="{FF2B5EF4-FFF2-40B4-BE49-F238E27FC236}">
                <a16:creationId xmlns:a16="http://schemas.microsoft.com/office/drawing/2014/main" id="{517AD0E3-ABF0-31AF-5D1F-2C221F195021}"/>
              </a:ext>
            </a:extLst>
          </p:cNvPr>
          <p:cNvSpPr>
            <a:spLocks noGrp="1"/>
          </p:cNvSpPr>
          <p:nvPr>
            <p:ph/>
          </p:nvPr>
        </p:nvSpPr>
        <p:spPr>
          <a:xfrm>
            <a:off x="1055688" y="6489700"/>
            <a:ext cx="3313112" cy="360363"/>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7: El alumnado en Educación Primaria</a:t>
            </a:r>
            <a:endParaRPr lang="en-US" sz="1200" spc="-1">
              <a:solidFill>
                <a:srgbClr val="000000"/>
              </a:solidFill>
            </a:endParaRPr>
          </a:p>
          <a:p>
            <a:pPr indent="-324000" algn="l" eaLnBrk="0" fontAlgn="auto" hangingPunct="0">
              <a:spcBef>
                <a:spcPts val="601"/>
              </a:spcBef>
              <a:buSzTx/>
              <a:buFontTx/>
              <a:buNone/>
              <a:tabLst>
                <a:tab pos="0" algn="l"/>
              </a:tabLst>
            </a:pPr>
            <a:endParaRPr lang="en-US" sz="1200" spc="-1">
              <a:solidFill>
                <a:srgbClr val="000000"/>
              </a:solidFill>
            </a:endParaRPr>
          </a:p>
        </p:txBody>
      </p:sp>
      <p:sp>
        <p:nvSpPr>
          <p:cNvPr id="5" name="PlaceHolder 2">
            <a:extLst>
              <a:ext uri="{FF2B5EF4-FFF2-40B4-BE49-F238E27FC236}">
                <a16:creationId xmlns:a16="http://schemas.microsoft.com/office/drawing/2014/main" id="{BD635F45-652F-A375-1478-7D029CC71FF6}"/>
              </a:ext>
            </a:extLst>
          </p:cNvPr>
          <p:cNvSpPr>
            <a:spLocks noGrp="1"/>
          </p:cNvSpPr>
          <p:nvPr>
            <p:ph/>
          </p:nvPr>
        </p:nvSpPr>
        <p:spPr>
          <a:xfrm>
            <a:off x="1439863" y="1271588"/>
            <a:ext cx="7585075" cy="4752975"/>
          </a:xfrm>
        </p:spPr>
        <p:txBody>
          <a:bodyPr anchor="t"/>
          <a:lstStyle/>
          <a:p>
            <a:pPr marL="342900" indent="-342900" algn="l" eaLnBrk="0" hangingPunct="0">
              <a:buSzTx/>
              <a:buFont typeface="Arial" panose="020B0604020202020204" pitchFamily="34" charset="0"/>
              <a:buChar char="•"/>
            </a:pPr>
            <a:r>
              <a:rPr lang="es-ES" sz="2400">
                <a:ln w="9525" cap="flat" cmpd="sng" algn="ctr">
                  <a:noFill/>
                  <a:prstDash val="solid"/>
                  <a:round/>
                  <a:headEnd type="none" w="med" len="med"/>
                  <a:tailEnd type="none" w="med" len="med"/>
                </a:ln>
                <a:solidFill>
                  <a:srgbClr val="000000"/>
                </a:solidFill>
                <a:cs typeface="Arial"/>
              </a:rPr>
              <a:t>A nivel psicomotriz</a:t>
            </a:r>
            <a:endParaRPr lang="es-ES" sz="2400">
              <a:cs typeface="Arial" panose="020B0604020202020204" pitchFamily="34" charset="0"/>
            </a:endParaRPr>
          </a:p>
          <a:p>
            <a:pPr algn="l" eaLnBrk="0" hangingPunct="0">
              <a:buSzTx/>
              <a:buFontTx/>
              <a:buNone/>
            </a:pPr>
            <a:endParaRPr lang="es-ES" sz="2400">
              <a:cs typeface="Arial" panose="020B0604020202020204" pitchFamily="34" charset="0"/>
            </a:endParaRPr>
          </a:p>
          <a:p>
            <a:pPr marL="342900" indent="-342900" algn="l" eaLnBrk="0" hangingPunct="0">
              <a:buSzTx/>
              <a:buFont typeface="Arial" panose="020B0604020202020204" pitchFamily="34" charset="0"/>
              <a:buChar char="•"/>
            </a:pPr>
            <a:r>
              <a:rPr lang="es-ES" sz="2400">
                <a:ln w="9525" cap="flat" cmpd="sng" algn="ctr">
                  <a:noFill/>
                  <a:prstDash val="solid"/>
                  <a:round/>
                  <a:headEnd type="none" w="med" len="med"/>
                  <a:tailEnd type="none" w="med" len="med"/>
                </a:ln>
                <a:solidFill>
                  <a:srgbClr val="000000"/>
                </a:solidFill>
                <a:cs typeface="Arial" panose="020B0604020202020204" pitchFamily="34" charset="0"/>
              </a:rPr>
              <a:t>A nivel socioafectivo</a:t>
            </a:r>
          </a:p>
          <a:p>
            <a:pPr algn="l" eaLnBrk="0" hangingPunct="0">
              <a:buSzTx/>
              <a:buFontTx/>
              <a:buNone/>
            </a:pPr>
            <a:endParaRPr lang="es-ES" sz="2400">
              <a:cs typeface="Arial" panose="020B0604020202020204" pitchFamily="34" charset="0"/>
            </a:endParaRPr>
          </a:p>
          <a:p>
            <a:pPr marL="342900" indent="-342900" algn="l" eaLnBrk="0" hangingPunct="0">
              <a:buSzTx/>
              <a:buFont typeface="Arial" panose="020B0604020202020204" pitchFamily="34" charset="0"/>
              <a:buChar char="•"/>
            </a:pPr>
            <a:r>
              <a:rPr lang="es-ES" sz="2400">
                <a:ln w="9525" cap="flat" cmpd="sng" algn="ctr">
                  <a:noFill/>
                  <a:prstDash val="solid"/>
                  <a:round/>
                  <a:headEnd type="none" w="med" len="med"/>
                  <a:tailEnd type="none" w="med" len="med"/>
                </a:ln>
                <a:solidFill>
                  <a:srgbClr val="000000"/>
                </a:solidFill>
                <a:cs typeface="Arial" panose="020B0604020202020204" pitchFamily="34" charset="0"/>
              </a:rPr>
              <a:t>A nivel cognitivo </a:t>
            </a:r>
          </a:p>
        </p:txBody>
      </p:sp>
      <p:pic>
        <p:nvPicPr>
          <p:cNvPr id="156677" name="Picture 2" descr="Gráficos vectoriales gratis de Tres">
            <a:extLst>
              <a:ext uri="{FF2B5EF4-FFF2-40B4-BE49-F238E27FC236}">
                <a16:creationId xmlns:a16="http://schemas.microsoft.com/office/drawing/2014/main" id="{9D995716-ED0B-5E02-6176-43E9B883E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0463" y="1825625"/>
            <a:ext cx="5880100" cy="48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 name="PlaceHolder 1">
            <a:extLst>
              <a:ext uri="{FF2B5EF4-FFF2-40B4-BE49-F238E27FC236}">
                <a16:creationId xmlns:a16="http://schemas.microsoft.com/office/drawing/2014/main" id="{68828D20-A22F-B30A-D972-8F76C26913FC}"/>
              </a:ext>
            </a:extLst>
          </p:cNvPr>
          <p:cNvSpPr>
            <a:spLocks noGrp="1"/>
          </p:cNvSpPr>
          <p:nvPr>
            <p:ph idx="4294967295"/>
          </p:nvPr>
        </p:nvSpPr>
        <p:spPr>
          <a:xfrm>
            <a:off x="1466850" y="561975"/>
            <a:ext cx="7867650" cy="733425"/>
          </a:xfrm>
        </p:spPr>
        <p:txBody>
          <a:bodyPr>
            <a:noAutofit/>
          </a:bodyPr>
          <a:lstStyle/>
          <a:p>
            <a:pPr marL="0" indent="0" algn="ctr" eaLnBrk="0" fontAlgn="auto" hangingPunct="0">
              <a:spcBef>
                <a:spcPts val="601"/>
              </a:spcBef>
              <a:buSzTx/>
              <a:buFontTx/>
              <a:buNone/>
              <a:tabLst>
                <a:tab pos="0" algn="l"/>
              </a:tabLst>
            </a:pPr>
            <a:r>
              <a:rPr lang="es-ES" b="1" spc="-1">
                <a:ln w="9525" cap="flat" cmpd="sng" algn="ctr">
                  <a:noFill/>
                  <a:prstDash val="solid"/>
                  <a:round/>
                  <a:headEnd type="none" w="med" len="med"/>
                  <a:tailEnd type="none" w="med" len="med"/>
                </a:ln>
                <a:solidFill>
                  <a:srgbClr val="FFFFFF"/>
                </a:solidFill>
              </a:rPr>
              <a:t>¡MUCHAS GRACIAS!</a:t>
            </a:r>
            <a:endParaRPr lang="en-US" spc="-1">
              <a:solidFill>
                <a:srgbClr val="000000"/>
              </a:solidFill>
            </a:endParaRPr>
          </a:p>
        </p:txBody>
      </p:sp>
      <p:pic>
        <p:nvPicPr>
          <p:cNvPr id="157699" name="Picture 2" descr="Gráficos vectoriales gratis de Signo de interrogación">
            <a:extLst>
              <a:ext uri="{FF2B5EF4-FFF2-40B4-BE49-F238E27FC236}">
                <a16:creationId xmlns:a16="http://schemas.microsoft.com/office/drawing/2014/main" id="{1E45D01A-2CC4-2D31-4C9E-0EC7846239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2838" y="1963738"/>
            <a:ext cx="3487737"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Foto gratis figura feliz jugando con sus compañeros de trabajo">
            <a:extLst>
              <a:ext uri="{FF2B5EF4-FFF2-40B4-BE49-F238E27FC236}">
                <a16:creationId xmlns:a16="http://schemas.microsoft.com/office/drawing/2014/main" id="{CCCB4B8E-DC00-4F08-97BF-AD7CF7A4C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4850" y="2565400"/>
            <a:ext cx="640715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724" name="PlaceHolder 1">
            <a:extLst>
              <a:ext uri="{FF2B5EF4-FFF2-40B4-BE49-F238E27FC236}">
                <a16:creationId xmlns:a16="http://schemas.microsoft.com/office/drawing/2014/main" id="{0361FA4D-72D1-BD01-F073-89F0F88FC422}"/>
              </a:ext>
            </a:extLst>
          </p:cNvPr>
          <p:cNvSpPr>
            <a:spLocks noGrp="1"/>
          </p:cNvSpPr>
          <p:nvPr>
            <p:ph type="title"/>
          </p:nvPr>
        </p:nvSpPr>
        <p:spPr>
          <a:xfrm>
            <a:off x="2820988" y="549275"/>
            <a:ext cx="7078662" cy="1141413"/>
          </a:xfrm>
        </p:spPr>
        <p:txBody>
          <a:bodyPr anchor="b"/>
          <a:lstStyle/>
          <a:p>
            <a:pPr algn="l" eaLnBrk="0" fontAlgn="auto" hangingPunct="0">
              <a:buSzTx/>
              <a:buFontTx/>
              <a:buNone/>
            </a:pPr>
            <a:r>
              <a:rPr lang="en-US" sz="4000" spc="-1">
                <a:ln w="9525" cap="flat" cmpd="sng" algn="ctr">
                  <a:noFill/>
                  <a:prstDash val="solid"/>
                  <a:round/>
                  <a:headEnd type="none" w="med" len="med"/>
                  <a:tailEnd type="none" w="med" len="med"/>
                </a:ln>
                <a:solidFill>
                  <a:srgbClr val="000000"/>
                </a:solidFill>
              </a:rPr>
              <a:t>TEMA 8: COMPETENCIAS MOTRICES </a:t>
            </a:r>
          </a:p>
        </p:txBody>
      </p:sp>
      <p:sp>
        <p:nvSpPr>
          <p:cNvPr id="725" name="PlaceHolder 2">
            <a:extLst>
              <a:ext uri="{FF2B5EF4-FFF2-40B4-BE49-F238E27FC236}">
                <a16:creationId xmlns:a16="http://schemas.microsoft.com/office/drawing/2014/main" id="{215EF0C1-E667-853E-0472-BB75F680852D}"/>
              </a:ext>
            </a:extLst>
          </p:cNvPr>
          <p:cNvSpPr>
            <a:spLocks noGrp="1"/>
          </p:cNvSpPr>
          <p:nvPr>
            <p:ph type="subTitle" idx="1"/>
          </p:nvPr>
        </p:nvSpPr>
        <p:spPr>
          <a:xfrm>
            <a:off x="2700338" y="1985963"/>
            <a:ext cx="4919662" cy="323850"/>
          </a:xfrm>
        </p:spPr>
        <p:txBody>
          <a:bodyPr/>
          <a:lstStyle/>
          <a:p>
            <a:pPr marL="0" indent="0" algn="ctr">
              <a:spcBef>
                <a:spcPts val="600"/>
              </a:spcBef>
              <a:buSzTx/>
              <a:buFontTx/>
              <a:buNone/>
              <a:tabLst>
                <a:tab pos="0" algn="l"/>
              </a:tabLst>
            </a:pPr>
            <a:r>
              <a:rPr lang="es-ES" altLang="es-ES" sz="1800">
                <a:solidFill>
                  <a:srgbClr val="000000"/>
                </a:solidFill>
              </a:rPr>
              <a:t>Asignatura: Introducción a la Educación Física</a:t>
            </a:r>
            <a:endParaRPr lang="es-ES" altLang="es-ES" sz="1800"/>
          </a:p>
        </p:txBody>
      </p:sp>
      <p:sp>
        <p:nvSpPr>
          <p:cNvPr id="726" name="PlaceHolder 3">
            <a:extLst>
              <a:ext uri="{FF2B5EF4-FFF2-40B4-BE49-F238E27FC236}">
                <a16:creationId xmlns:a16="http://schemas.microsoft.com/office/drawing/2014/main" id="{693F330D-5602-03FD-E3E8-8067038F8652}"/>
              </a:ext>
            </a:extLst>
          </p:cNvPr>
          <p:cNvSpPr>
            <a:spLocks noGrp="1"/>
          </p:cNvSpPr>
          <p:nvPr>
            <p:ph/>
          </p:nvPr>
        </p:nvSpPr>
        <p:spPr>
          <a:xfrm>
            <a:off x="2722563" y="2555875"/>
            <a:ext cx="4657725" cy="323850"/>
          </a:xfrm>
        </p:spPr>
        <p:txBody>
          <a:bodyPr/>
          <a:lstStyle/>
          <a:p>
            <a:pPr indent="-324000" algn="l" eaLnBrk="0" fontAlgn="auto" hangingPunct="0">
              <a:spcBef>
                <a:spcPts val="601"/>
              </a:spcBef>
              <a:buSzTx/>
              <a:buFontTx/>
              <a:buNone/>
              <a:tabLst>
                <a:tab pos="0" algn="l"/>
              </a:tabLst>
            </a:pPr>
            <a:r>
              <a:rPr lang="es-ES" sz="1800" spc="-1">
                <a:ln w="9525" cap="flat" cmpd="sng" algn="ctr">
                  <a:noFill/>
                  <a:prstDash val="solid"/>
                  <a:round/>
                  <a:headEnd type="none" w="med" len="med"/>
                  <a:tailEnd type="none" w="med" len="med"/>
                </a:ln>
                <a:solidFill>
                  <a:srgbClr val="CB0017"/>
                </a:solidFill>
              </a:rPr>
              <a:t>Titulación: Grado en Educación Primaria con Mención en Educación Física.</a:t>
            </a:r>
            <a:endParaRPr lang="en-US" sz="1800" spc="-1">
              <a:solidFill>
                <a:srgbClr val="000000"/>
              </a:solidFill>
            </a:endParaRPr>
          </a:p>
        </p:txBody>
      </p:sp>
      <p:sp>
        <p:nvSpPr>
          <p:cNvPr id="2" name="CuadroTexto 1">
            <a:extLst>
              <a:ext uri="{FF2B5EF4-FFF2-40B4-BE49-F238E27FC236}">
                <a16:creationId xmlns:a16="http://schemas.microsoft.com/office/drawing/2014/main" id="{D9A9116F-76C7-3110-F4BA-E71E34B6B49B}"/>
              </a:ext>
            </a:extLst>
          </p:cNvPr>
          <p:cNvSpPr txBox="1"/>
          <p:nvPr/>
        </p:nvSpPr>
        <p:spPr>
          <a:xfrm>
            <a:off x="2725738" y="5360988"/>
            <a:ext cx="3836987" cy="1016000"/>
          </a:xfrm>
          <a:prstGeom prst="rect">
            <a:avLst/>
          </a:prstGeom>
          <a:noFill/>
          <a:ln w="9525" cap="flat" cmpd="sng" algn="ctr">
            <a:noFill/>
            <a:prstDash val="solid"/>
            <a:round/>
            <a:headEnd type="none" w="med" len="med"/>
            <a:tailEnd type="none" w="med" len="med"/>
          </a:ln>
        </p:spPr>
        <p:txBody>
          <a:bodyP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r>
              <a:rPr lang="es-ES" sz="1000">
                <a:ln w="9525" cap="flat" cmpd="sng" algn="ctr">
                  <a:noFill/>
                  <a:prstDash val="solid"/>
                  <a:round/>
                  <a:headEnd type="none" w="med" len="med"/>
                  <a:tailEnd type="none" w="med" len="med"/>
                </a:ln>
                <a:solidFill>
                  <a:srgbClr val="000000"/>
                </a:solidFill>
                <a:latin typeface="Times New Roman"/>
                <a:cs typeface="Segoe UI"/>
              </a:rPr>
              <a:t>©2022 José Manuel Delfa de la Morena, Juan José Mijarra Murillo,  </a:t>
            </a:r>
          </a:p>
          <a:p>
            <a:pPr fontAlgn="auto"/>
            <a:r>
              <a:rPr lang="es-ES" sz="1000">
                <a:ln w="9525" cap="flat" cmpd="sng" algn="ctr">
                  <a:noFill/>
                  <a:prstDash val="solid"/>
                  <a:round/>
                  <a:headEnd type="none" w="med" len="med"/>
                  <a:tailEnd type="none" w="med" len="med"/>
                </a:ln>
                <a:solidFill>
                  <a:srgbClr val="000000"/>
                </a:solidFill>
                <a:latin typeface="Times New Roman"/>
                <a:cs typeface="Segoe UI"/>
              </a:rPr>
              <a:t>Nuria Romero Parra y Elena María Cáceres López De Andújar  </a:t>
            </a:r>
          </a:p>
          <a:p>
            <a:pPr fontAlgn="auto"/>
            <a:r>
              <a:rPr lang="es-ES" sz="1000">
                <a:ln w="9525" cap="flat" cmpd="sng" algn="ctr">
                  <a:noFill/>
                  <a:prstDash val="solid"/>
                  <a:round/>
                  <a:headEnd type="none" w="med" len="med"/>
                  <a:tailEnd type="none" w="med" len="med"/>
                </a:ln>
                <a:solidFill>
                  <a:srgbClr val="000000"/>
                </a:solidFill>
                <a:latin typeface="Times New Roman"/>
                <a:cs typeface="Segoe UI"/>
              </a:rPr>
              <a:t>Algunos derechos reservados  </a:t>
            </a:r>
          </a:p>
          <a:p>
            <a:pPr fontAlgn="auto"/>
            <a:r>
              <a:rPr lang="es-ES" sz="1000">
                <a:ln w="9525" cap="flat" cmpd="sng" algn="ctr">
                  <a:noFill/>
                  <a:prstDash val="solid"/>
                  <a:round/>
                  <a:headEnd type="none" w="med" len="med"/>
                  <a:tailEnd type="none" w="med" len="med"/>
                </a:ln>
                <a:solidFill>
                  <a:srgbClr val="000000"/>
                </a:solidFill>
                <a:latin typeface="Times New Roman"/>
                <a:cs typeface="Segoe UI"/>
              </a:rPr>
              <a:t>Este documento se distribuye bajo la licencia  </a:t>
            </a:r>
          </a:p>
          <a:p>
            <a:pPr fontAlgn="auto"/>
            <a:r>
              <a:rPr lang="es-ES" sz="1000">
                <a:ln w="9525" cap="flat" cmpd="sng" algn="ctr">
                  <a:noFill/>
                  <a:prstDash val="solid"/>
                  <a:round/>
                  <a:headEnd type="none" w="med" len="med"/>
                  <a:tailEnd type="none" w="med" len="med"/>
                </a:ln>
                <a:solidFill>
                  <a:srgbClr val="000000"/>
                </a:solidFill>
                <a:latin typeface="Times New Roman"/>
                <a:cs typeface="Segoe UI"/>
              </a:rPr>
              <a:t>“Atribución-CompartirIgual 4.0 Internacional” de Creative Commons,  </a:t>
            </a:r>
          </a:p>
          <a:p>
            <a:pPr fontAlgn="auto"/>
            <a:r>
              <a:rPr lang="es-ES" sz="1000">
                <a:ln w="9525" cap="flat" cmpd="sng" algn="ctr">
                  <a:noFill/>
                  <a:prstDash val="solid"/>
                  <a:round/>
                  <a:headEnd type="none" w="med" len="med"/>
                  <a:tailEnd type="none" w="med" len="med"/>
                </a:ln>
                <a:solidFill>
                  <a:srgbClr val="000000"/>
                </a:solidFill>
                <a:latin typeface="Times New Roman"/>
                <a:cs typeface="Segoe UI"/>
              </a:rPr>
              <a:t>disponible en </a:t>
            </a:r>
            <a:r>
              <a:rPr lang="es-ES" sz="1000">
                <a:ln w="9525" cap="flat" cmpd="sng" algn="ctr">
                  <a:noFill/>
                  <a:prstDash val="solid"/>
                  <a:round/>
                  <a:headEnd type="none" w="med" len="med"/>
                  <a:tailEnd type="none" w="med" len="med"/>
                </a:ln>
                <a:solidFill>
                  <a:srgbClr val="0000FF"/>
                </a:solidFill>
                <a:latin typeface="Times New Roman"/>
                <a:cs typeface="Segoe UI"/>
                <a:hlinkClick r:id="rId3"/>
              </a:rPr>
              <a:t>https://creativecommons.org/licenses/by-sa/4.0/deed.es</a:t>
            </a:r>
            <a:r>
              <a:rPr lang="es-ES" sz="1000">
                <a:ln w="9525" cap="flat" cmpd="sng" algn="ctr">
                  <a:noFill/>
                  <a:prstDash val="solid"/>
                  <a:round/>
                  <a:headEnd type="none" w="med" len="med"/>
                  <a:tailEnd type="none" w="med" len="med"/>
                </a:ln>
                <a:solidFill>
                  <a:srgbClr val="000000"/>
                </a:solidFill>
                <a:latin typeface="Times New Roman"/>
                <a:cs typeface="Segoe UI"/>
              </a:rPr>
              <a:t> </a:t>
            </a: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 name="PlaceHolder 1">
            <a:extLst>
              <a:ext uri="{FF2B5EF4-FFF2-40B4-BE49-F238E27FC236}">
                <a16:creationId xmlns:a16="http://schemas.microsoft.com/office/drawing/2014/main" id="{1419AC29-B1A1-DA07-8863-9FE61AE04B30}"/>
              </a:ext>
            </a:extLst>
          </p:cNvPr>
          <p:cNvSpPr>
            <a:spLocks noGrp="1"/>
          </p:cNvSpPr>
          <p:nvPr>
            <p:ph type="title"/>
          </p:nvPr>
        </p:nvSpPr>
        <p:spPr>
          <a:xfrm>
            <a:off x="2820988" y="549275"/>
            <a:ext cx="4657725" cy="1141413"/>
          </a:xfrm>
        </p:spPr>
        <p:txBody>
          <a:bodyPr anchor="b"/>
          <a:lstStyle/>
          <a:p>
            <a:pPr algn="l" eaLnBrk="0" fontAlgn="auto" hangingPunct="0">
              <a:buSzTx/>
              <a:buFontTx/>
              <a:buNone/>
            </a:pPr>
            <a:r>
              <a:rPr lang="en-US" sz="4000" spc="-1">
                <a:ln w="9525" cap="flat" cmpd="sng" algn="ctr">
                  <a:noFill/>
                  <a:prstDash val="solid"/>
                  <a:round/>
                  <a:headEnd type="none" w="med" len="med"/>
                  <a:tailEnd type="none" w="med" len="med"/>
                </a:ln>
                <a:solidFill>
                  <a:srgbClr val="000000"/>
                </a:solidFill>
              </a:rPr>
              <a:t>ÍNDICE</a:t>
            </a:r>
          </a:p>
        </p:txBody>
      </p:sp>
      <p:sp>
        <p:nvSpPr>
          <p:cNvPr id="729" name="PlaceHolder 2">
            <a:extLst>
              <a:ext uri="{FF2B5EF4-FFF2-40B4-BE49-F238E27FC236}">
                <a16:creationId xmlns:a16="http://schemas.microsoft.com/office/drawing/2014/main" id="{6F968B91-E5B1-363E-0CEF-C58CBAE950BE}"/>
              </a:ext>
            </a:extLst>
          </p:cNvPr>
          <p:cNvSpPr>
            <a:spLocks noGrp="1"/>
          </p:cNvSpPr>
          <p:nvPr>
            <p:ph/>
          </p:nvPr>
        </p:nvSpPr>
        <p:spPr>
          <a:xfrm>
            <a:off x="2449513" y="2636838"/>
            <a:ext cx="8874125" cy="3519487"/>
          </a:xfrm>
        </p:spPr>
        <p:txBody>
          <a:bodyPr anchor="b"/>
          <a:lstStyle/>
          <a:p>
            <a:pPr marL="432000" indent="-324000" algn="l" eaLnBrk="0" fontAlgn="auto" hangingPunct="0">
              <a:spcBef>
                <a:spcPts val="2203"/>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Habilidades perceptivo motrices </a:t>
            </a:r>
          </a:p>
          <a:p>
            <a:pPr marL="432000" indent="-324000" algn="l" eaLnBrk="0" fontAlgn="auto" hangingPunct="0">
              <a:spcBef>
                <a:spcPts val="2203"/>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Capacidades físicas básicas </a:t>
            </a:r>
          </a:p>
          <a:p>
            <a:pPr marL="432000" indent="-324000" algn="l" eaLnBrk="0" fontAlgn="auto" hangingPunct="0">
              <a:spcBef>
                <a:spcPts val="2203"/>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Iniciación deportiva </a:t>
            </a:r>
          </a:p>
          <a:p>
            <a:pPr marL="432000" indent="-324000" algn="l" eaLnBrk="0" fontAlgn="auto" hangingPunct="0">
              <a:spcBef>
                <a:spcPts val="2203"/>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Expresión corporal </a:t>
            </a:r>
            <a:endParaRPr lang="en-US" sz="2800" spc="-1">
              <a:solidFill>
                <a:srgbClr val="000000"/>
              </a:solidFill>
            </a:endParaRPr>
          </a:p>
        </p:txBody>
      </p:sp>
      <p:sp>
        <p:nvSpPr>
          <p:cNvPr id="731" name="PlaceHolder 3">
            <a:extLst>
              <a:ext uri="{FF2B5EF4-FFF2-40B4-BE49-F238E27FC236}">
                <a16:creationId xmlns:a16="http://schemas.microsoft.com/office/drawing/2014/main" id="{BB627F07-8ACE-9AD7-29E4-EFFAF5409020}"/>
              </a:ext>
            </a:extLst>
          </p:cNvPr>
          <p:cNvSpPr>
            <a:spLocks noGrp="1"/>
          </p:cNvSpPr>
          <p:nvPr>
            <p:ph/>
          </p:nvPr>
        </p:nvSpPr>
        <p:spPr>
          <a:xfrm>
            <a:off x="333375" y="2133600"/>
            <a:ext cx="1687513" cy="360363"/>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8: Competencias motrices. </a:t>
            </a:r>
            <a:endParaRPr lang="en-US" sz="1200" spc="-1">
              <a:solidFill>
                <a:srgbClr val="000000"/>
              </a:solidFill>
            </a:endParaRP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PlaceHolder 1">
            <a:extLst>
              <a:ext uri="{FF2B5EF4-FFF2-40B4-BE49-F238E27FC236}">
                <a16:creationId xmlns:a16="http://schemas.microsoft.com/office/drawing/2014/main" id="{E119EFBC-87F3-D2E4-9901-CD3F0DB1DAC1}"/>
              </a:ext>
            </a:extLst>
          </p:cNvPr>
          <p:cNvSpPr>
            <a:spLocks noGrp="1"/>
          </p:cNvSpPr>
          <p:nvPr>
            <p:ph type="title" idx="4294967295"/>
          </p:nvPr>
        </p:nvSpPr>
        <p:spPr>
          <a:xfrm>
            <a:off x="2566988" y="620713"/>
            <a:ext cx="8747125" cy="852487"/>
          </a:xfrm>
        </p:spPr>
        <p:txBody>
          <a:bodyPr/>
          <a:lstStyle/>
          <a:p>
            <a:pPr algn="l" eaLnBrk="0" fontAlgn="auto" hangingPunct="0">
              <a:buSzTx/>
              <a:buFontTx/>
              <a:buNone/>
            </a:pPr>
            <a:r>
              <a:rPr lang="en-US" sz="4000" spc="-1">
                <a:ln w="9525" cap="flat" cmpd="sng" algn="ctr">
                  <a:noFill/>
                  <a:prstDash val="solid"/>
                  <a:round/>
                  <a:headEnd type="none" w="med" len="med"/>
                  <a:tailEnd type="none" w="med" len="med"/>
                </a:ln>
                <a:solidFill>
                  <a:srgbClr val="FFFFFF"/>
                </a:solidFill>
              </a:rPr>
              <a:t>1. HABILIDADES PERCEPTIVO-MOTRICES</a:t>
            </a:r>
            <a:endParaRPr lang="en-US" sz="4000" spc="-1">
              <a:solidFill>
                <a:srgbClr val="000000"/>
              </a:solidFill>
            </a:endParaRPr>
          </a:p>
        </p:txBody>
      </p:sp>
      <p:sp>
        <p:nvSpPr>
          <p:cNvPr id="734" name="PlaceHolder 2">
            <a:extLst>
              <a:ext uri="{FF2B5EF4-FFF2-40B4-BE49-F238E27FC236}">
                <a16:creationId xmlns:a16="http://schemas.microsoft.com/office/drawing/2014/main" id="{9D1489BA-DC3F-48C4-6734-60FB80558CAB}"/>
              </a:ext>
            </a:extLst>
          </p:cNvPr>
          <p:cNvSpPr>
            <a:spLocks noGrp="1"/>
          </p:cNvSpPr>
          <p:nvPr>
            <p:ph idx="4294967295"/>
          </p:nvPr>
        </p:nvSpPr>
        <p:spPr>
          <a:xfrm>
            <a:off x="341313" y="2109788"/>
            <a:ext cx="1687512" cy="369887"/>
          </a:xfrm>
        </p:spPr>
        <p:txBody>
          <a:bodyPr tIns="0" rIns="0" bIns="0" anchor="b"/>
          <a:lstStyle/>
          <a:p>
            <a:pPr marL="0" indent="-324000"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8: Competencias motrices. </a:t>
            </a:r>
            <a:endParaRPr lang="en-US" sz="1200" spc="-1">
              <a:solidFill>
                <a:srgbClr val="000000"/>
              </a:solidFill>
            </a:endParaRPr>
          </a:p>
        </p:txBody>
      </p:sp>
      <p:pic>
        <p:nvPicPr>
          <p:cNvPr id="160772" name="Picture 4" descr="Gráficos vectoriales gratis de Silueta">
            <a:extLst>
              <a:ext uri="{FF2B5EF4-FFF2-40B4-BE49-F238E27FC236}">
                <a16:creationId xmlns:a16="http://schemas.microsoft.com/office/drawing/2014/main" id="{80E3D667-95E3-516C-AA71-8159EDAB69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788" y="3429000"/>
            <a:ext cx="5649912"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 name="PlaceHolder 1">
            <a:extLst>
              <a:ext uri="{FF2B5EF4-FFF2-40B4-BE49-F238E27FC236}">
                <a16:creationId xmlns:a16="http://schemas.microsoft.com/office/drawing/2014/main" id="{4FC17C8B-56DA-6B32-6F47-36A1A4B48481}"/>
              </a:ext>
            </a:extLst>
          </p:cNvPr>
          <p:cNvSpPr>
            <a:spLocks noGrp="1"/>
          </p:cNvSpPr>
          <p:nvPr>
            <p:ph type="title"/>
          </p:nvPr>
        </p:nvSpPr>
        <p:spPr>
          <a:xfrm>
            <a:off x="1422400" y="558800"/>
            <a:ext cx="7121525"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DEFINICIÓN</a:t>
            </a:r>
            <a:endParaRPr lang="en-US" sz="2800" spc="-1">
              <a:solidFill>
                <a:srgbClr val="000000"/>
              </a:solidFill>
            </a:endParaRPr>
          </a:p>
        </p:txBody>
      </p:sp>
      <p:sp>
        <p:nvSpPr>
          <p:cNvPr id="752" name="PlaceHolder 3">
            <a:extLst>
              <a:ext uri="{FF2B5EF4-FFF2-40B4-BE49-F238E27FC236}">
                <a16:creationId xmlns:a16="http://schemas.microsoft.com/office/drawing/2014/main" id="{FD854EBA-781D-03F4-E70F-0A9494E2578A}"/>
              </a:ext>
            </a:extLst>
          </p:cNvPr>
          <p:cNvSpPr>
            <a:spLocks noGrp="1"/>
          </p:cNvSpPr>
          <p:nvPr>
            <p:ph/>
          </p:nvPr>
        </p:nvSpPr>
        <p:spPr>
          <a:xfrm>
            <a:off x="1192213" y="6300788"/>
            <a:ext cx="2947987"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8: Competencias motrices</a:t>
            </a:r>
            <a:endParaRPr lang="en-US" sz="1200" spc="-1">
              <a:solidFill>
                <a:srgbClr val="000000"/>
              </a:solidFill>
            </a:endParaRPr>
          </a:p>
        </p:txBody>
      </p:sp>
      <p:sp>
        <p:nvSpPr>
          <p:cNvPr id="7" name="CuadroTexto 6">
            <a:extLst>
              <a:ext uri="{FF2B5EF4-FFF2-40B4-BE49-F238E27FC236}">
                <a16:creationId xmlns:a16="http://schemas.microsoft.com/office/drawing/2014/main" id="{47CCB385-CA65-25E9-0018-92D3C22DC936}"/>
              </a:ext>
            </a:extLst>
          </p:cNvPr>
          <p:cNvSpPr txBox="1"/>
          <p:nvPr/>
        </p:nvSpPr>
        <p:spPr>
          <a:xfrm>
            <a:off x="1558925" y="1711325"/>
            <a:ext cx="4695825" cy="715963"/>
          </a:xfrm>
          <a:prstGeom prst="rect">
            <a:avLst/>
          </a:prstGeom>
          <a:noFill/>
          <a:ln w="9525" cap="flat" cmpd="sng" algn="ctr">
            <a:noFill/>
            <a:prstDash val="solid"/>
            <a:round/>
            <a:headEnd type="none" w="med" len="med"/>
            <a:tailEnd type="none" w="med" len="med"/>
          </a:ln>
        </p:spPr>
        <p:txBody>
          <a:bodyPr>
            <a:spAutoFit/>
          </a:bodyPr>
          <a:lstStyle>
            <a:lvl1pPr marL="342900" indent="-342900">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vl6pPr fontAlgn="base">
              <a:spcBef>
                <a:spcPct val="0"/>
              </a:spcBef>
              <a:spcAft>
                <a:spcPct val="0"/>
              </a:spcAft>
              <a:defRPr>
                <a:solidFill>
                  <a:srgbClr val="000000"/>
                </a:solidFill>
                <a:latin typeface="Arial" panose="020B0604020202020204" pitchFamily="34" charset="0"/>
                <a:cs typeface="Arial" panose="020B0604020202020204" pitchFamily="34" charset="0"/>
              </a:defRPr>
            </a:lvl6pPr>
            <a:lvl7pPr fontAlgn="base">
              <a:spcBef>
                <a:spcPct val="0"/>
              </a:spcBef>
              <a:spcAft>
                <a:spcPct val="0"/>
              </a:spcAft>
              <a:defRPr>
                <a:solidFill>
                  <a:srgbClr val="000000"/>
                </a:solidFill>
                <a:latin typeface="Arial" panose="020B0604020202020204" pitchFamily="34" charset="0"/>
                <a:cs typeface="Arial" panose="020B0604020202020204" pitchFamily="34" charset="0"/>
              </a:defRPr>
            </a:lvl7pPr>
            <a:lvl8pPr fontAlgn="base">
              <a:spcBef>
                <a:spcPct val="0"/>
              </a:spcBef>
              <a:spcAft>
                <a:spcPct val="0"/>
              </a:spcAft>
              <a:defRPr>
                <a:solidFill>
                  <a:srgbClr val="000000"/>
                </a:solidFill>
                <a:latin typeface="Arial" panose="020B0604020202020204" pitchFamily="34" charset="0"/>
                <a:cs typeface="Arial" panose="020B0604020202020204" pitchFamily="34" charset="0"/>
              </a:defRPr>
            </a:lvl8pPr>
            <a:lvl9pPr fontAlgn="base">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just">
              <a:lnSpc>
                <a:spcPct val="200000"/>
              </a:lnSpc>
              <a:buFont typeface="Arial" panose="020B0604020202020204" pitchFamily="34" charset="0"/>
              <a:buChar char="•"/>
            </a:pPr>
            <a:r>
              <a:rPr lang="es-ES" altLang="es-ES" sz="2400" b="1">
                <a:ea typeface="SimSun" panose="02010600030101010101" pitchFamily="2" charset="-122"/>
              </a:rPr>
              <a:t>Castañer y Camerino, 2006</a:t>
            </a:r>
          </a:p>
        </p:txBody>
      </p:sp>
      <p:sp>
        <p:nvSpPr>
          <p:cNvPr id="3" name="CuadroTexto 2">
            <a:extLst>
              <a:ext uri="{FF2B5EF4-FFF2-40B4-BE49-F238E27FC236}">
                <a16:creationId xmlns:a16="http://schemas.microsoft.com/office/drawing/2014/main" id="{A9B64634-73E4-DF63-2B6E-3DC2967C15F7}"/>
              </a:ext>
            </a:extLst>
          </p:cNvPr>
          <p:cNvSpPr txBox="1"/>
          <p:nvPr/>
        </p:nvSpPr>
        <p:spPr>
          <a:xfrm>
            <a:off x="2338388" y="2868613"/>
            <a:ext cx="7515225" cy="1570037"/>
          </a:xfrm>
          <a:prstGeom prst="rect">
            <a:avLst/>
          </a:prstGeom>
          <a:noFill/>
          <a:ln w="9525" cap="flat" cmpd="sng" algn="ctr">
            <a:noFill/>
            <a:prstDash val="solid"/>
            <a:round/>
            <a:headEnd type="none" w="med" len="med"/>
            <a:tailEnd type="none" w="med" len="med"/>
          </a:ln>
        </p:spPr>
        <p:txBody>
          <a:bodyP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r>
              <a:rPr lang="es-ES" sz="2400">
                <a:ln w="9525" cap="flat" cmpd="sng" algn="ctr">
                  <a:noFill/>
                  <a:prstDash val="solid"/>
                  <a:round/>
                  <a:headEnd type="none" w="med" len="med"/>
                  <a:tailEnd type="none" w="med" len="med"/>
                </a:ln>
                <a:solidFill>
                  <a:srgbClr val="000000"/>
                </a:solidFill>
                <a:ea typeface="+mn-lt"/>
                <a:cs typeface="+mn-lt"/>
              </a:rPr>
              <a:t>Son aquella que comprenden los aspectos morfológicos, sensoriales y funcionales del cuerpo y los elementos espacio temporales en los que el propio cuerpo se circunscribe </a:t>
            </a:r>
            <a:endParaRPr lang="es-ES" sz="2400">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1 Imagen">
            <a:extLst>
              <a:ext uri="{FF2B5EF4-FFF2-40B4-BE49-F238E27FC236}">
                <a16:creationId xmlns:a16="http://schemas.microsoft.com/office/drawing/2014/main" id="{0DA78B2B-D22D-F6B2-92E9-3E919BE4E0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5638" y="2852738"/>
            <a:ext cx="6188075"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750" name="PlaceHolder 1">
            <a:extLst>
              <a:ext uri="{FF2B5EF4-FFF2-40B4-BE49-F238E27FC236}">
                <a16:creationId xmlns:a16="http://schemas.microsoft.com/office/drawing/2014/main" id="{DE901746-95B4-BE1F-8851-6A3A60CB984E}"/>
              </a:ext>
            </a:extLst>
          </p:cNvPr>
          <p:cNvSpPr>
            <a:spLocks noGrp="1"/>
          </p:cNvSpPr>
          <p:nvPr>
            <p:ph type="title"/>
          </p:nvPr>
        </p:nvSpPr>
        <p:spPr>
          <a:xfrm>
            <a:off x="1422400" y="558800"/>
            <a:ext cx="7121525"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cs typeface="Arial"/>
              </a:rPr>
              <a:t>COMPONENTES</a:t>
            </a:r>
            <a:endParaRPr lang="en-US" sz="2800" b="1" u="sng" spc="-1">
              <a:solidFill>
                <a:srgbClr val="000000"/>
              </a:solidFill>
              <a:cs typeface="Arial"/>
            </a:endParaRPr>
          </a:p>
        </p:txBody>
      </p:sp>
      <p:sp>
        <p:nvSpPr>
          <p:cNvPr id="751" name="PlaceHolder 2">
            <a:extLst>
              <a:ext uri="{FF2B5EF4-FFF2-40B4-BE49-F238E27FC236}">
                <a16:creationId xmlns:a16="http://schemas.microsoft.com/office/drawing/2014/main" id="{3FD5C68E-3016-181E-D0E4-6156E317AD15}"/>
              </a:ext>
            </a:extLst>
          </p:cNvPr>
          <p:cNvSpPr>
            <a:spLocks noGrp="1"/>
          </p:cNvSpPr>
          <p:nvPr>
            <p:ph/>
          </p:nvPr>
        </p:nvSpPr>
        <p:spPr>
          <a:xfrm>
            <a:off x="1395413" y="1616075"/>
            <a:ext cx="11158537" cy="5040313"/>
          </a:xfrm>
        </p:spPr>
        <p:txBody>
          <a:bodyPr anchor="t">
            <a:normAutofit/>
          </a:bodyPr>
          <a:lstStyle/>
          <a:p>
            <a:pPr marL="431800" indent="-32385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Percepción corporal</a:t>
            </a:r>
            <a:endParaRPr lang="es-ES" sz="2800"/>
          </a:p>
          <a:p>
            <a:pPr marL="431800" indent="-32385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Percepción espacio temporal</a:t>
            </a:r>
            <a:endParaRPr lang="en-US" sz="2800"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Equilibrio</a:t>
            </a:r>
            <a:endParaRPr lang="en-US" sz="2800"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Lateralidad</a:t>
            </a:r>
            <a:endParaRPr lang="en-US" sz="2800"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Habilidades motrices básicas</a:t>
            </a:r>
            <a:endParaRPr lang="en-US" sz="2800"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endParaRPr lang="en-US" sz="2800" spc="-1">
              <a:solidFill>
                <a:srgbClr val="000000"/>
              </a:solidFill>
              <a:cs typeface="Arial"/>
            </a:endParaRPr>
          </a:p>
        </p:txBody>
      </p:sp>
      <p:sp>
        <p:nvSpPr>
          <p:cNvPr id="752" name="PlaceHolder 3">
            <a:extLst>
              <a:ext uri="{FF2B5EF4-FFF2-40B4-BE49-F238E27FC236}">
                <a16:creationId xmlns:a16="http://schemas.microsoft.com/office/drawing/2014/main" id="{032F861A-4AA4-986A-B724-ED6472865147}"/>
              </a:ext>
            </a:extLst>
          </p:cNvPr>
          <p:cNvSpPr>
            <a:spLocks noGrp="1"/>
          </p:cNvSpPr>
          <p:nvPr>
            <p:ph/>
          </p:nvPr>
        </p:nvSpPr>
        <p:spPr>
          <a:xfrm>
            <a:off x="1192213" y="6300788"/>
            <a:ext cx="2947987"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8: Competencias motrices</a:t>
            </a:r>
            <a:endParaRPr lang="en-US" sz="1200" spc="-1">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 name="PlaceHolder 1">
            <a:extLst>
              <a:ext uri="{FF2B5EF4-FFF2-40B4-BE49-F238E27FC236}">
                <a16:creationId xmlns:a16="http://schemas.microsoft.com/office/drawing/2014/main" id="{83C1228F-9F8F-8C92-7E8E-A9530AB145FB}"/>
              </a:ext>
            </a:extLst>
          </p:cNvPr>
          <p:cNvSpPr>
            <a:spLocks noGrp="1"/>
          </p:cNvSpPr>
          <p:nvPr>
            <p:ph type="title"/>
          </p:nvPr>
        </p:nvSpPr>
        <p:spPr>
          <a:xfrm>
            <a:off x="1422400" y="558800"/>
            <a:ext cx="5521325"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DISTINCIONES</a:t>
            </a:r>
            <a:r>
              <a:rPr lang="en-US" sz="2800" b="1" spc="-1">
                <a:ln w="9525" cap="flat" cmpd="sng" algn="ctr">
                  <a:noFill/>
                  <a:prstDash val="solid"/>
                  <a:round/>
                  <a:headEnd type="none" w="med" len="med"/>
                  <a:tailEnd type="none" w="med" len="med"/>
                </a:ln>
                <a:solidFill>
                  <a:srgbClr val="000000"/>
                </a:solidFill>
              </a:rPr>
              <a:t> </a:t>
            </a:r>
            <a:endParaRPr lang="en-US" sz="2800" spc="-1">
              <a:solidFill>
                <a:srgbClr val="000000"/>
              </a:solidFill>
            </a:endParaRPr>
          </a:p>
        </p:txBody>
      </p:sp>
      <p:sp>
        <p:nvSpPr>
          <p:cNvPr id="751" name="PlaceHolder 2">
            <a:extLst>
              <a:ext uri="{FF2B5EF4-FFF2-40B4-BE49-F238E27FC236}">
                <a16:creationId xmlns:a16="http://schemas.microsoft.com/office/drawing/2014/main" id="{4D0502FE-3E84-DB28-59DE-C3C9F967C35F}"/>
              </a:ext>
            </a:extLst>
          </p:cNvPr>
          <p:cNvSpPr>
            <a:spLocks noGrp="1"/>
          </p:cNvSpPr>
          <p:nvPr>
            <p:ph/>
          </p:nvPr>
        </p:nvSpPr>
        <p:spPr>
          <a:xfrm>
            <a:off x="1079500" y="1800225"/>
            <a:ext cx="11158538" cy="5057775"/>
          </a:xfrm>
        </p:spPr>
        <p:txBody>
          <a:bodyPr anchor="t">
            <a:normAutofit/>
          </a:bodyPr>
          <a:lstStyle/>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Cuerpo objetivo</a:t>
            </a:r>
            <a:endParaRPr lang="en-US" sz="2800" spc="-1">
              <a:solidFill>
                <a:srgbClr val="000000"/>
              </a:solidFill>
            </a:endParaRPr>
          </a:p>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Cuerpo subjetivo</a:t>
            </a:r>
            <a:endParaRPr lang="en-US" sz="2800" spc="-1">
              <a:solidFill>
                <a:srgbClr val="000000"/>
              </a:solidFill>
            </a:endParaRPr>
          </a:p>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Movimiento reflejo</a:t>
            </a:r>
            <a:endParaRPr lang="en-US" sz="2800" spc="-1">
              <a:solidFill>
                <a:srgbClr val="000000"/>
              </a:solidFill>
            </a:endParaRPr>
          </a:p>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Movimiento voluntario</a:t>
            </a:r>
            <a:endParaRPr lang="en-US" sz="2800" spc="-1">
              <a:solidFill>
                <a:srgbClr val="000000"/>
              </a:solidFill>
            </a:endParaRPr>
          </a:p>
        </p:txBody>
      </p:sp>
      <p:sp>
        <p:nvSpPr>
          <p:cNvPr id="752" name="PlaceHolder 3">
            <a:extLst>
              <a:ext uri="{FF2B5EF4-FFF2-40B4-BE49-F238E27FC236}">
                <a16:creationId xmlns:a16="http://schemas.microsoft.com/office/drawing/2014/main" id="{9C380C86-F21C-090D-9DB6-8227EC99C81E}"/>
              </a:ext>
            </a:extLst>
          </p:cNvPr>
          <p:cNvSpPr>
            <a:spLocks noGrp="1"/>
          </p:cNvSpPr>
          <p:nvPr>
            <p:ph/>
          </p:nvPr>
        </p:nvSpPr>
        <p:spPr>
          <a:xfrm>
            <a:off x="1192213" y="6300788"/>
            <a:ext cx="2947987"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1: Introducción a la Educación Física</a:t>
            </a:r>
            <a:endParaRPr lang="en-US" sz="1200" spc="-1">
              <a:solidFill>
                <a:srgbClr val="000000"/>
              </a:solidFill>
            </a:endParaRPr>
          </a:p>
        </p:txBody>
      </p:sp>
      <p:pic>
        <p:nvPicPr>
          <p:cNvPr id="90117" name="Picture 4" descr="Ilustraciones gratis de Jugar">
            <a:extLst>
              <a:ext uri="{FF2B5EF4-FFF2-40B4-BE49-F238E27FC236}">
                <a16:creationId xmlns:a16="http://schemas.microsoft.com/office/drawing/2014/main" id="{971BDEEB-3AE3-C673-8146-EFEE86629B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2228850"/>
            <a:ext cx="462915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PlaceHolder 1">
            <a:extLst>
              <a:ext uri="{FF2B5EF4-FFF2-40B4-BE49-F238E27FC236}">
                <a16:creationId xmlns:a16="http://schemas.microsoft.com/office/drawing/2014/main" id="{0F787B9D-1D28-F9DD-BC51-7733020FD385}"/>
              </a:ext>
            </a:extLst>
          </p:cNvPr>
          <p:cNvSpPr>
            <a:spLocks noGrp="1"/>
          </p:cNvSpPr>
          <p:nvPr>
            <p:ph type="title" idx="4294967295"/>
          </p:nvPr>
        </p:nvSpPr>
        <p:spPr>
          <a:xfrm>
            <a:off x="2782888" y="765175"/>
            <a:ext cx="7954962" cy="1141413"/>
          </a:xfrm>
        </p:spPr>
        <p:txBody>
          <a:bodyPr/>
          <a:lstStyle/>
          <a:p>
            <a:pPr algn="l" eaLnBrk="0" fontAlgn="auto" hangingPunct="0">
              <a:buSzTx/>
              <a:buFontTx/>
              <a:buNone/>
            </a:pPr>
            <a:r>
              <a:rPr lang="en-US" sz="4000" spc="-1">
                <a:ln w="9525" cap="flat" cmpd="sng" algn="ctr">
                  <a:noFill/>
                  <a:prstDash val="solid"/>
                  <a:round/>
                  <a:headEnd type="none" w="med" len="med"/>
                  <a:tailEnd type="none" w="med" len="med"/>
                </a:ln>
                <a:solidFill>
                  <a:srgbClr val="FFFFFF"/>
                </a:solidFill>
              </a:rPr>
              <a:t>2. CAPACIDADES FÍSICAS</a:t>
            </a:r>
            <a:endParaRPr lang="en-US" sz="4000" spc="-1">
              <a:solidFill>
                <a:srgbClr val="000000"/>
              </a:solidFill>
            </a:endParaRPr>
          </a:p>
        </p:txBody>
      </p:sp>
      <p:sp>
        <p:nvSpPr>
          <p:cNvPr id="748" name="PlaceHolder 2">
            <a:extLst>
              <a:ext uri="{FF2B5EF4-FFF2-40B4-BE49-F238E27FC236}">
                <a16:creationId xmlns:a16="http://schemas.microsoft.com/office/drawing/2014/main" id="{DCEAC288-12D1-CC98-3869-8E09770D3BCF}"/>
              </a:ext>
            </a:extLst>
          </p:cNvPr>
          <p:cNvSpPr>
            <a:spLocks noGrp="1"/>
          </p:cNvSpPr>
          <p:nvPr>
            <p:ph idx="4294967295"/>
          </p:nvPr>
        </p:nvSpPr>
        <p:spPr>
          <a:xfrm>
            <a:off x="341313" y="2109788"/>
            <a:ext cx="1687512" cy="369887"/>
          </a:xfrm>
        </p:spPr>
        <p:txBody>
          <a:bodyPr tIns="0" rIns="0" bIns="0" anchor="b"/>
          <a:lstStyle/>
          <a:p>
            <a:pPr marL="0" indent="-324000"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8: Competencias motrices. </a:t>
            </a:r>
            <a:endParaRPr lang="en-US" sz="1200" spc="-1">
              <a:solidFill>
                <a:srgbClr val="000000"/>
              </a:solidFill>
            </a:endParaRPr>
          </a:p>
        </p:txBody>
      </p:sp>
      <p:pic>
        <p:nvPicPr>
          <p:cNvPr id="163844" name="Picture 2" descr="Gráficos vectoriales gratis de Deportes">
            <a:extLst>
              <a:ext uri="{FF2B5EF4-FFF2-40B4-BE49-F238E27FC236}">
                <a16:creationId xmlns:a16="http://schemas.microsoft.com/office/drawing/2014/main" id="{0C208135-D1A8-4E3F-4C77-12CA0B6F86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2538" y="3068638"/>
            <a:ext cx="6192837"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 name="PlaceHolder 1">
            <a:extLst>
              <a:ext uri="{FF2B5EF4-FFF2-40B4-BE49-F238E27FC236}">
                <a16:creationId xmlns:a16="http://schemas.microsoft.com/office/drawing/2014/main" id="{F4E9D696-3729-0B8A-33F5-91AB23C5CBCA}"/>
              </a:ext>
            </a:extLst>
          </p:cNvPr>
          <p:cNvSpPr>
            <a:spLocks noGrp="1"/>
          </p:cNvSpPr>
          <p:nvPr>
            <p:ph type="title"/>
          </p:nvPr>
        </p:nvSpPr>
        <p:spPr>
          <a:xfrm>
            <a:off x="1422400" y="558800"/>
            <a:ext cx="7121525"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DEFINICIÓN</a:t>
            </a:r>
            <a:endParaRPr lang="en-US" sz="2800" spc="-1">
              <a:solidFill>
                <a:srgbClr val="000000"/>
              </a:solidFill>
            </a:endParaRPr>
          </a:p>
        </p:txBody>
      </p:sp>
      <p:sp>
        <p:nvSpPr>
          <p:cNvPr id="752" name="PlaceHolder 3">
            <a:extLst>
              <a:ext uri="{FF2B5EF4-FFF2-40B4-BE49-F238E27FC236}">
                <a16:creationId xmlns:a16="http://schemas.microsoft.com/office/drawing/2014/main" id="{280A14F1-2B52-F6D7-9E94-F6AA51141BE6}"/>
              </a:ext>
            </a:extLst>
          </p:cNvPr>
          <p:cNvSpPr>
            <a:spLocks noGrp="1"/>
          </p:cNvSpPr>
          <p:nvPr>
            <p:ph/>
          </p:nvPr>
        </p:nvSpPr>
        <p:spPr>
          <a:xfrm>
            <a:off x="1192213" y="6300788"/>
            <a:ext cx="2947987"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8: Competencias motrices</a:t>
            </a:r>
            <a:endParaRPr lang="en-US" sz="1200" spc="-1">
              <a:solidFill>
                <a:srgbClr val="000000"/>
              </a:solidFill>
            </a:endParaRPr>
          </a:p>
        </p:txBody>
      </p:sp>
      <p:sp>
        <p:nvSpPr>
          <p:cNvPr id="7" name="CuadroTexto 6">
            <a:extLst>
              <a:ext uri="{FF2B5EF4-FFF2-40B4-BE49-F238E27FC236}">
                <a16:creationId xmlns:a16="http://schemas.microsoft.com/office/drawing/2014/main" id="{47CCB385-CA65-25E9-0018-92D3C22DC936}"/>
              </a:ext>
            </a:extLst>
          </p:cNvPr>
          <p:cNvSpPr txBox="1"/>
          <p:nvPr/>
        </p:nvSpPr>
        <p:spPr>
          <a:xfrm>
            <a:off x="1558925" y="1700213"/>
            <a:ext cx="2520950" cy="715962"/>
          </a:xfrm>
          <a:prstGeom prst="rect">
            <a:avLst/>
          </a:prstGeom>
          <a:noFill/>
          <a:ln w="9525" cap="flat" cmpd="sng" algn="ctr">
            <a:noFill/>
            <a:prstDash val="solid"/>
            <a:round/>
            <a:headEnd type="none" w="med" len="med"/>
            <a:tailEnd type="none" w="med" len="med"/>
          </a:ln>
        </p:spPr>
        <p:txBody>
          <a:bodyP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fontAlgn="auto">
              <a:lnSpc>
                <a:spcPct val="200000"/>
              </a:lnSpc>
              <a:buFont typeface="Arial" pitchFamily="34" charset="0"/>
              <a:buChar char="•"/>
            </a:pPr>
            <a:r>
              <a:rPr lang="es-ES" sz="2400" b="1">
                <a:ln w="9525" cap="flat" cmpd="sng" algn="ctr">
                  <a:noFill/>
                  <a:prstDash val="solid"/>
                  <a:round/>
                  <a:headEnd type="none" w="med" len="med"/>
                  <a:tailEnd type="none" w="med" len="med"/>
                </a:ln>
                <a:solidFill>
                  <a:srgbClr val="000000"/>
                </a:solidFill>
                <a:latin typeface="+mj-lt"/>
                <a:ea typeface="SimSun" pitchFamily="2" charset="-122"/>
                <a:cs typeface="Lucida Sans" pitchFamily="34" charset="0"/>
              </a:rPr>
              <a:t>Torres (2005)</a:t>
            </a:r>
          </a:p>
        </p:txBody>
      </p:sp>
      <p:sp>
        <p:nvSpPr>
          <p:cNvPr id="3" name="CuadroTexto 2">
            <a:extLst>
              <a:ext uri="{FF2B5EF4-FFF2-40B4-BE49-F238E27FC236}">
                <a16:creationId xmlns:a16="http://schemas.microsoft.com/office/drawing/2014/main" id="{A9B64634-73E4-DF63-2B6E-3DC2967C15F7}"/>
              </a:ext>
            </a:extLst>
          </p:cNvPr>
          <p:cNvSpPr txBox="1"/>
          <p:nvPr/>
        </p:nvSpPr>
        <p:spPr>
          <a:xfrm>
            <a:off x="2749550" y="2917825"/>
            <a:ext cx="7515225" cy="1631950"/>
          </a:xfrm>
          <a:prstGeom prst="rect">
            <a:avLst/>
          </a:prstGeom>
          <a:noFill/>
          <a:ln w="9525" cap="flat" cmpd="sng" algn="ctr">
            <a:noFill/>
            <a:prstDash val="solid"/>
            <a:round/>
            <a:headEnd type="none" w="med" len="med"/>
            <a:tailEnd type="none" w="med" len="med"/>
          </a:ln>
        </p:spPr>
        <p:txBody>
          <a:bodyP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r>
              <a:rPr lang="es-ES" sz="2000">
                <a:ln w="9525" cap="flat" cmpd="sng" algn="ctr">
                  <a:noFill/>
                  <a:prstDash val="solid"/>
                  <a:round/>
                  <a:headEnd type="none" w="med" len="med"/>
                  <a:tailEnd type="none" w="med" len="med"/>
                </a:ln>
                <a:solidFill>
                  <a:srgbClr val="000000"/>
                </a:solidFill>
                <a:latin typeface="+mj-lt"/>
                <a:ea typeface="SimSun"/>
                <a:cs typeface="Lucida Sans" pitchFamily="34" charset="0"/>
              </a:rPr>
              <a:t>“Predisposiciones fisiológicas innatas del individuo, factibles de medida y mejora, que permiten el movimiento y el tono muscular. Son por lo tanto aquellas que en el entrenamiento y en el aprendizaje van a influir de manera decisiva, mejorando las condiciones heredadas en todo su potencial”</a:t>
            </a:r>
            <a:endParaRPr lang="es-ES" sz="2000">
              <a:ea typeface="SimSu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 name="PlaceHolder 1">
            <a:extLst>
              <a:ext uri="{FF2B5EF4-FFF2-40B4-BE49-F238E27FC236}">
                <a16:creationId xmlns:a16="http://schemas.microsoft.com/office/drawing/2014/main" id="{B0943F87-C28F-318C-D88B-7E6D926EE07B}"/>
              </a:ext>
            </a:extLst>
          </p:cNvPr>
          <p:cNvSpPr>
            <a:spLocks noGrp="1"/>
          </p:cNvSpPr>
          <p:nvPr>
            <p:ph type="title"/>
          </p:nvPr>
        </p:nvSpPr>
        <p:spPr>
          <a:xfrm>
            <a:off x="1422400" y="469900"/>
            <a:ext cx="6858000" cy="793750"/>
          </a:xfrm>
        </p:spPr>
        <p:txBody>
          <a:bodyPr/>
          <a:lstStyle/>
          <a:p>
            <a:r>
              <a:rPr lang="en-US" altLang="es-ES" sz="2800" b="1" u="sng">
                <a:solidFill>
                  <a:srgbClr val="000000"/>
                </a:solidFill>
              </a:rPr>
              <a:t>COMPONENTES</a:t>
            </a:r>
            <a:endParaRPr lang="es-ES" altLang="es-ES"/>
          </a:p>
        </p:txBody>
      </p:sp>
      <p:sp>
        <p:nvSpPr>
          <p:cNvPr id="757" name="PlaceHolder 2">
            <a:extLst>
              <a:ext uri="{FF2B5EF4-FFF2-40B4-BE49-F238E27FC236}">
                <a16:creationId xmlns:a16="http://schemas.microsoft.com/office/drawing/2014/main" id="{6BD1E7EB-E60C-C9A2-A385-CFFEB633A7FE}"/>
              </a:ext>
            </a:extLst>
          </p:cNvPr>
          <p:cNvSpPr>
            <a:spLocks noGrp="1"/>
          </p:cNvSpPr>
          <p:nvPr>
            <p:ph/>
          </p:nvPr>
        </p:nvSpPr>
        <p:spPr>
          <a:xfrm>
            <a:off x="1079500" y="1800225"/>
            <a:ext cx="11158538" cy="5057775"/>
          </a:xfrm>
        </p:spPr>
        <p:txBody>
          <a:bodyPr anchor="t">
            <a:normAutofit/>
          </a:bodyPr>
          <a:lstStyle/>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Fuerza</a:t>
            </a:r>
            <a:endParaRPr lang="en-US" sz="2800" spc="-1">
              <a:solidFill>
                <a:srgbClr val="000000"/>
              </a:solidFill>
            </a:endParaRPr>
          </a:p>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Resistencia</a:t>
            </a:r>
          </a:p>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Velocidad </a:t>
            </a:r>
          </a:p>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Flexibilidad</a:t>
            </a:r>
            <a:endParaRPr lang="en-US" sz="2800" spc="-1">
              <a:solidFill>
                <a:srgbClr val="000000"/>
              </a:solidFill>
            </a:endParaRPr>
          </a:p>
        </p:txBody>
      </p:sp>
      <p:sp>
        <p:nvSpPr>
          <p:cNvPr id="758" name="PlaceHolder 3">
            <a:extLst>
              <a:ext uri="{FF2B5EF4-FFF2-40B4-BE49-F238E27FC236}">
                <a16:creationId xmlns:a16="http://schemas.microsoft.com/office/drawing/2014/main" id="{E594402A-2067-874A-7CE5-D2E0FE19B95C}"/>
              </a:ext>
            </a:extLst>
          </p:cNvPr>
          <p:cNvSpPr>
            <a:spLocks noGrp="1"/>
          </p:cNvSpPr>
          <p:nvPr>
            <p:ph/>
          </p:nvPr>
        </p:nvSpPr>
        <p:spPr>
          <a:xfrm>
            <a:off x="1192213" y="6300788"/>
            <a:ext cx="2947987"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8: Competencias motrices</a:t>
            </a:r>
            <a:endParaRPr lang="en-US" sz="1200" spc="-1">
              <a:solidFill>
                <a:srgbClr val="000000"/>
              </a:solidFill>
            </a:endParaRPr>
          </a:p>
        </p:txBody>
      </p:sp>
      <p:pic>
        <p:nvPicPr>
          <p:cNvPr id="165893" name="Picture 2" descr="Gráficos vectoriales gratis de Silueta">
            <a:extLst>
              <a:ext uri="{FF2B5EF4-FFF2-40B4-BE49-F238E27FC236}">
                <a16:creationId xmlns:a16="http://schemas.microsoft.com/office/drawing/2014/main" id="{F2241D1C-B95B-ECD4-BB20-F8BB857AB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250" y="1781175"/>
            <a:ext cx="2505075"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pic>
        <p:nvPicPr>
          <p:cNvPr id="165894" name="Picture 4" descr="Gráficos vectoriales gratis de Silueta">
            <a:extLst>
              <a:ext uri="{FF2B5EF4-FFF2-40B4-BE49-F238E27FC236}">
                <a16:creationId xmlns:a16="http://schemas.microsoft.com/office/drawing/2014/main" id="{C52E3855-6CDE-6A1D-3EBB-DFDEB41E56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7063" y="941388"/>
            <a:ext cx="2505075"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pic>
        <p:nvPicPr>
          <p:cNvPr id="165895" name="Picture 6" descr="Gráficos vectoriales gratis de Corredor">
            <a:extLst>
              <a:ext uri="{FF2B5EF4-FFF2-40B4-BE49-F238E27FC236}">
                <a16:creationId xmlns:a16="http://schemas.microsoft.com/office/drawing/2014/main" id="{5905C57B-7103-8A95-4188-4AA64437B1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4563" y="2311400"/>
            <a:ext cx="3671887"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5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5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5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PlaceHolder 1">
            <a:extLst>
              <a:ext uri="{FF2B5EF4-FFF2-40B4-BE49-F238E27FC236}">
                <a16:creationId xmlns:a16="http://schemas.microsoft.com/office/drawing/2014/main" id="{1B28B446-4CCC-01C0-B031-C9DED812B4FC}"/>
              </a:ext>
            </a:extLst>
          </p:cNvPr>
          <p:cNvSpPr>
            <a:spLocks noGrp="1"/>
          </p:cNvSpPr>
          <p:nvPr>
            <p:ph type="title" idx="4294967295"/>
          </p:nvPr>
        </p:nvSpPr>
        <p:spPr>
          <a:xfrm>
            <a:off x="2782888" y="765175"/>
            <a:ext cx="8712200" cy="1141413"/>
          </a:xfrm>
        </p:spPr>
        <p:txBody>
          <a:bodyPr/>
          <a:lstStyle/>
          <a:p>
            <a:pPr algn="l" eaLnBrk="0" fontAlgn="auto" hangingPunct="0">
              <a:buSzTx/>
              <a:buFontTx/>
              <a:buNone/>
            </a:pPr>
            <a:r>
              <a:rPr lang="en-US" sz="4000" spc="-1">
                <a:ln w="9525" cap="flat" cmpd="sng" algn="ctr">
                  <a:noFill/>
                  <a:prstDash val="solid"/>
                  <a:round/>
                  <a:headEnd type="none" w="med" len="med"/>
                  <a:tailEnd type="none" w="med" len="med"/>
                </a:ln>
                <a:solidFill>
                  <a:srgbClr val="FFFFFF"/>
                </a:solidFill>
              </a:rPr>
              <a:t>3. INICIACIÓN DEPORTIVA</a:t>
            </a:r>
            <a:endParaRPr lang="en-US" sz="4000" spc="-1">
              <a:solidFill>
                <a:srgbClr val="000000"/>
              </a:solidFill>
            </a:endParaRPr>
          </a:p>
        </p:txBody>
      </p:sp>
      <p:sp>
        <p:nvSpPr>
          <p:cNvPr id="748" name="PlaceHolder 2">
            <a:extLst>
              <a:ext uri="{FF2B5EF4-FFF2-40B4-BE49-F238E27FC236}">
                <a16:creationId xmlns:a16="http://schemas.microsoft.com/office/drawing/2014/main" id="{67052D63-2B09-AD0B-E3EE-22E1B6B5E9A6}"/>
              </a:ext>
            </a:extLst>
          </p:cNvPr>
          <p:cNvSpPr>
            <a:spLocks noGrp="1"/>
          </p:cNvSpPr>
          <p:nvPr>
            <p:ph idx="4294967295"/>
          </p:nvPr>
        </p:nvSpPr>
        <p:spPr>
          <a:xfrm>
            <a:off x="341313" y="2109788"/>
            <a:ext cx="1687512" cy="369887"/>
          </a:xfrm>
        </p:spPr>
        <p:txBody>
          <a:bodyPr tIns="0" rIns="0" bIns="0" anchor="b"/>
          <a:lstStyle/>
          <a:p>
            <a:pPr marL="0" indent="-324000"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8: Competencias motrices. </a:t>
            </a:r>
            <a:endParaRPr lang="en-US" sz="1200" spc="-1">
              <a:solidFill>
                <a:srgbClr val="000000"/>
              </a:solidFill>
            </a:endParaRPr>
          </a:p>
        </p:txBody>
      </p:sp>
      <p:pic>
        <p:nvPicPr>
          <p:cNvPr id="166916" name="Picture 4" descr="Gráficos vectoriales gratis de Silueta">
            <a:extLst>
              <a:ext uri="{FF2B5EF4-FFF2-40B4-BE49-F238E27FC236}">
                <a16:creationId xmlns:a16="http://schemas.microsoft.com/office/drawing/2014/main" id="{B3B9B82B-9ABB-1440-DF10-CE7304C06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073400"/>
            <a:ext cx="2087563"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PlaceHolder 1">
            <a:extLst>
              <a:ext uri="{FF2B5EF4-FFF2-40B4-BE49-F238E27FC236}">
                <a16:creationId xmlns:a16="http://schemas.microsoft.com/office/drawing/2014/main" id="{BAE60ACB-53D8-1506-3137-8B9BAA232131}"/>
              </a:ext>
            </a:extLst>
          </p:cNvPr>
          <p:cNvSpPr>
            <a:spLocks noGrp="1"/>
          </p:cNvSpPr>
          <p:nvPr>
            <p:ph type="title"/>
          </p:nvPr>
        </p:nvSpPr>
        <p:spPr>
          <a:xfrm>
            <a:off x="1631950" y="333375"/>
            <a:ext cx="3792538"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DEFINICIÓN</a:t>
            </a:r>
            <a:endParaRPr lang="en-US" sz="2800" spc="-1">
              <a:solidFill>
                <a:srgbClr val="000000"/>
              </a:solidFill>
            </a:endParaRPr>
          </a:p>
        </p:txBody>
      </p:sp>
      <p:sp>
        <p:nvSpPr>
          <p:cNvPr id="740" name="PlaceHolder 2">
            <a:extLst>
              <a:ext uri="{FF2B5EF4-FFF2-40B4-BE49-F238E27FC236}">
                <a16:creationId xmlns:a16="http://schemas.microsoft.com/office/drawing/2014/main" id="{EF4A66BD-0843-7BB3-033D-1B90041099E8}"/>
              </a:ext>
            </a:extLst>
          </p:cNvPr>
          <p:cNvSpPr>
            <a:spLocks noGrp="1"/>
          </p:cNvSpPr>
          <p:nvPr>
            <p:ph/>
          </p:nvPr>
        </p:nvSpPr>
        <p:spPr>
          <a:xfrm>
            <a:off x="1630363" y="1677988"/>
            <a:ext cx="9802812" cy="576262"/>
          </a:xfrm>
        </p:spPr>
        <p:txBody>
          <a:bodyPr anchor="t"/>
          <a:lstStyle/>
          <a:p>
            <a:pPr marL="450850" indent="-342900" algn="just" eaLnBrk="0" fontAlgn="auto" hangingPunct="0">
              <a:lnSpc>
                <a:spcPct val="150000"/>
              </a:lnSpc>
              <a:spcBef>
                <a:spcPts val="2829"/>
              </a:spcBef>
              <a:buSzTx/>
              <a:buFont typeface="Arial" panose="020B0604020202020204" pitchFamily="34" charset="0"/>
              <a:buChar char="•"/>
            </a:pPr>
            <a:r>
              <a:rPr lang="es-ES" sz="2400" b="1" spc="-1">
                <a:ln w="9525" cap="flat" cmpd="sng" algn="ctr">
                  <a:noFill/>
                  <a:prstDash val="solid"/>
                  <a:round/>
                  <a:headEnd type="none" w="med" len="med"/>
                  <a:tailEnd type="none" w="med" len="med"/>
                </a:ln>
                <a:solidFill>
                  <a:srgbClr val="000000"/>
                </a:solidFill>
                <a:cs typeface="Arial"/>
              </a:rPr>
              <a:t>Vílora y col. (2010)</a:t>
            </a:r>
          </a:p>
          <a:p>
            <a:pPr marL="450850" indent="-342900" algn="just" eaLnBrk="0" fontAlgn="auto" hangingPunct="0">
              <a:lnSpc>
                <a:spcPct val="150000"/>
              </a:lnSpc>
              <a:spcBef>
                <a:spcPts val="2829"/>
              </a:spcBef>
              <a:buSzTx/>
              <a:buFont typeface="Arial" panose="020B0604020202020204" pitchFamily="34" charset="0"/>
              <a:buChar char="•"/>
            </a:pPr>
            <a:endParaRPr lang="es-ES" sz="2400" b="1" spc="-1"/>
          </a:p>
          <a:p>
            <a:pPr marL="450850" indent="-342900" algn="just" eaLnBrk="0" fontAlgn="auto" hangingPunct="0">
              <a:lnSpc>
                <a:spcPct val="150000"/>
              </a:lnSpc>
              <a:spcBef>
                <a:spcPts val="2829"/>
              </a:spcBef>
              <a:buSzTx/>
              <a:buFont typeface="Arial" panose="020B0604020202020204" pitchFamily="34" charset="0"/>
              <a:buChar char="•"/>
            </a:pPr>
            <a:endParaRPr lang="es-ES" sz="2400" b="1" spc="-1"/>
          </a:p>
          <a:p>
            <a:pPr marL="450850" indent="-342900" algn="just" eaLnBrk="0" fontAlgn="auto" hangingPunct="0">
              <a:lnSpc>
                <a:spcPct val="150000"/>
              </a:lnSpc>
              <a:spcBef>
                <a:spcPts val="2829"/>
              </a:spcBef>
              <a:buSzTx/>
              <a:buFont typeface="Arial" panose="020B0604020202020204" pitchFamily="34" charset="0"/>
              <a:buChar char="•"/>
            </a:pPr>
            <a:endParaRPr lang="es-ES" sz="2000" spc="-1"/>
          </a:p>
        </p:txBody>
      </p:sp>
      <p:sp>
        <p:nvSpPr>
          <p:cNvPr id="741" name="PlaceHolder 3">
            <a:extLst>
              <a:ext uri="{FF2B5EF4-FFF2-40B4-BE49-F238E27FC236}">
                <a16:creationId xmlns:a16="http://schemas.microsoft.com/office/drawing/2014/main" id="{56DAB937-1749-84A4-ED6E-0E1CD4B38274}"/>
              </a:ext>
            </a:extLst>
          </p:cNvPr>
          <p:cNvSpPr>
            <a:spLocks noGrp="1"/>
          </p:cNvSpPr>
          <p:nvPr>
            <p:ph/>
          </p:nvPr>
        </p:nvSpPr>
        <p:spPr>
          <a:xfrm>
            <a:off x="1055688" y="6489700"/>
            <a:ext cx="2947987" cy="360363"/>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8: Competencias motrices. </a:t>
            </a:r>
            <a:endParaRPr lang="en-US" sz="1200" spc="-1">
              <a:solidFill>
                <a:srgbClr val="000000"/>
              </a:solidFill>
            </a:endParaRPr>
          </a:p>
          <a:p>
            <a:pPr indent="-324000" algn="l" eaLnBrk="0" fontAlgn="auto" hangingPunct="0">
              <a:spcBef>
                <a:spcPts val="601"/>
              </a:spcBef>
              <a:buSzTx/>
              <a:buFontTx/>
              <a:buNone/>
              <a:tabLst>
                <a:tab pos="0" algn="l"/>
              </a:tabLst>
            </a:pPr>
            <a:endParaRPr lang="en-US" sz="1200" spc="-1">
              <a:solidFill>
                <a:srgbClr val="000000"/>
              </a:solidFill>
            </a:endParaRPr>
          </a:p>
        </p:txBody>
      </p:sp>
      <p:sp>
        <p:nvSpPr>
          <p:cNvPr id="6" name="CuadroTexto 5">
            <a:extLst>
              <a:ext uri="{FF2B5EF4-FFF2-40B4-BE49-F238E27FC236}">
                <a16:creationId xmlns:a16="http://schemas.microsoft.com/office/drawing/2014/main" id="{CE1A61D2-7E92-CEFF-73C1-7035552B730B}"/>
              </a:ext>
            </a:extLst>
          </p:cNvPr>
          <p:cNvSpPr txBox="1"/>
          <p:nvPr/>
        </p:nvSpPr>
        <p:spPr>
          <a:xfrm>
            <a:off x="2365375" y="2765425"/>
            <a:ext cx="9382125" cy="2308225"/>
          </a:xfrm>
          <a:prstGeom prst="rect">
            <a:avLst/>
          </a:prstGeom>
          <a:noFill/>
          <a:ln w="9525" cap="flat" cmpd="sng" algn="ctr">
            <a:noFill/>
            <a:prstDash val="solid"/>
            <a:round/>
            <a:headEnd type="none" w="med" len="med"/>
            <a:tailEnd type="none" w="med" len="med"/>
          </a:ln>
        </p:spPr>
        <p:txBody>
          <a:bodyP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r>
              <a:rPr lang="es-ES" sz="2400">
                <a:ln w="9525" cap="flat" cmpd="sng" algn="ctr">
                  <a:noFill/>
                  <a:prstDash val="solid"/>
                  <a:round/>
                  <a:headEnd type="none" w="med" len="med"/>
                  <a:tailEnd type="none" w="med" len="med"/>
                </a:ln>
                <a:solidFill>
                  <a:srgbClr val="000000"/>
                </a:solidFill>
                <a:latin typeface="+mj-lt"/>
                <a:ea typeface="SimSun" pitchFamily="2" charset="-122"/>
                <a:cs typeface="Lucida Sans" pitchFamily="34" charset="0"/>
              </a:rPr>
              <a:t>Proceso en el que un niño/a se inicia en uno o varios deportes, recomendando la formación multideportiva, a fin de que en el futuro el o la joven pueda elegir a partir de sus propios criterios (diversión, nivel de habilidad, socialización…) el deporte en el que se especializa, pero ya con una base integral más sólida en relación a su competencia motora.</a:t>
            </a:r>
            <a:endParaRPr lang="es-ES" sz="2400">
              <a:latin typeface="+mj-lt"/>
            </a:endParaRP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 name="PlaceHolder 1">
            <a:extLst>
              <a:ext uri="{FF2B5EF4-FFF2-40B4-BE49-F238E27FC236}">
                <a16:creationId xmlns:a16="http://schemas.microsoft.com/office/drawing/2014/main" id="{860066A4-975C-D7A4-BA3E-89416FF0EF46}"/>
              </a:ext>
            </a:extLst>
          </p:cNvPr>
          <p:cNvSpPr>
            <a:spLocks noGrp="1"/>
          </p:cNvSpPr>
          <p:nvPr>
            <p:ph type="title"/>
          </p:nvPr>
        </p:nvSpPr>
        <p:spPr>
          <a:xfrm>
            <a:off x="1422400" y="469900"/>
            <a:ext cx="6858000" cy="793750"/>
          </a:xfrm>
        </p:spPr>
        <p:txBody>
          <a:bodyPr/>
          <a:lstStyle/>
          <a:p>
            <a:r>
              <a:rPr lang="en-US" altLang="es-ES" sz="2800" b="1" u="sng">
                <a:solidFill>
                  <a:srgbClr val="000000"/>
                </a:solidFill>
              </a:rPr>
              <a:t>COMPONENTES</a:t>
            </a:r>
            <a:endParaRPr lang="es-ES" altLang="es-ES"/>
          </a:p>
        </p:txBody>
      </p:sp>
      <p:sp>
        <p:nvSpPr>
          <p:cNvPr id="757" name="PlaceHolder 2">
            <a:extLst>
              <a:ext uri="{FF2B5EF4-FFF2-40B4-BE49-F238E27FC236}">
                <a16:creationId xmlns:a16="http://schemas.microsoft.com/office/drawing/2014/main" id="{DEBC3316-4C5F-772D-4D8E-31EE0FEA44ED}"/>
              </a:ext>
            </a:extLst>
          </p:cNvPr>
          <p:cNvSpPr>
            <a:spLocks noGrp="1"/>
          </p:cNvSpPr>
          <p:nvPr>
            <p:ph/>
          </p:nvPr>
        </p:nvSpPr>
        <p:spPr>
          <a:xfrm>
            <a:off x="1079500" y="1800225"/>
            <a:ext cx="11158538" cy="5057775"/>
          </a:xfrm>
        </p:spPr>
        <p:txBody>
          <a:bodyPr anchor="t">
            <a:normAutofit/>
          </a:bodyPr>
          <a:lstStyle/>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Deportes individuales</a:t>
            </a:r>
            <a:endParaRPr lang="en-US" sz="2800" spc="-1">
              <a:solidFill>
                <a:srgbClr val="000000"/>
              </a:solidFill>
            </a:endParaRPr>
          </a:p>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Deportes colectivos</a:t>
            </a:r>
            <a:endParaRPr lang="en-US" sz="2800" spc="-1">
              <a:solidFill>
                <a:srgbClr val="000000"/>
              </a:solidFill>
            </a:endParaRPr>
          </a:p>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Deportes con oposición</a:t>
            </a:r>
            <a:endParaRPr lang="en-US" sz="2800" spc="-1">
              <a:solidFill>
                <a:srgbClr val="000000"/>
              </a:solidFill>
            </a:endParaRPr>
          </a:p>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Deportes sin oposición </a:t>
            </a:r>
          </a:p>
        </p:txBody>
      </p:sp>
      <p:pic>
        <p:nvPicPr>
          <p:cNvPr id="168964" name="Picture 2" descr="Gráficos vectoriales gratis de Mujer">
            <a:extLst>
              <a:ext uri="{FF2B5EF4-FFF2-40B4-BE49-F238E27FC236}">
                <a16:creationId xmlns:a16="http://schemas.microsoft.com/office/drawing/2014/main" id="{A9B283BF-A717-BD77-ABEE-06B5272458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300" y="1628775"/>
            <a:ext cx="6519863"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8" name="PlaceHolder 3">
            <a:extLst>
              <a:ext uri="{FF2B5EF4-FFF2-40B4-BE49-F238E27FC236}">
                <a16:creationId xmlns:a16="http://schemas.microsoft.com/office/drawing/2014/main" id="{088D0E57-C403-EED4-904F-FAEA9FE94FB0}"/>
              </a:ext>
            </a:extLst>
          </p:cNvPr>
          <p:cNvSpPr>
            <a:spLocks noGrp="1"/>
          </p:cNvSpPr>
          <p:nvPr>
            <p:ph idx="4294967295"/>
          </p:nvPr>
        </p:nvSpPr>
        <p:spPr>
          <a:xfrm>
            <a:off x="1192213" y="6300788"/>
            <a:ext cx="2947987" cy="360362"/>
          </a:xfrm>
        </p:spPr>
        <p:txBody>
          <a:bodyPr anchor="b">
            <a:noAutofit/>
          </a:bodyPr>
          <a:lstStyle/>
          <a:p>
            <a:pPr marL="0" indent="-324000"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8: Competencias motrices. </a:t>
            </a:r>
            <a:endParaRPr lang="en-US" sz="1200" spc="-1">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5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5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5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PlaceHolder 1">
            <a:extLst>
              <a:ext uri="{FF2B5EF4-FFF2-40B4-BE49-F238E27FC236}">
                <a16:creationId xmlns:a16="http://schemas.microsoft.com/office/drawing/2014/main" id="{5F8F5CD4-772E-F51D-83B8-0A4903E8E918}"/>
              </a:ext>
            </a:extLst>
          </p:cNvPr>
          <p:cNvSpPr>
            <a:spLocks noGrp="1"/>
          </p:cNvSpPr>
          <p:nvPr>
            <p:ph type="title" idx="4294967295"/>
          </p:nvPr>
        </p:nvSpPr>
        <p:spPr>
          <a:xfrm>
            <a:off x="2782888" y="765175"/>
            <a:ext cx="7954962" cy="1141413"/>
          </a:xfrm>
        </p:spPr>
        <p:txBody>
          <a:bodyPr/>
          <a:lstStyle/>
          <a:p>
            <a:pPr algn="l" eaLnBrk="0" fontAlgn="auto" hangingPunct="0">
              <a:buSzTx/>
              <a:buFontTx/>
              <a:buNone/>
            </a:pPr>
            <a:r>
              <a:rPr lang="en-US" sz="4000" spc="-1">
                <a:ln w="9525" cap="flat" cmpd="sng" algn="ctr">
                  <a:noFill/>
                  <a:prstDash val="solid"/>
                  <a:round/>
                  <a:headEnd type="none" w="med" len="med"/>
                  <a:tailEnd type="none" w="med" len="med"/>
                </a:ln>
                <a:solidFill>
                  <a:srgbClr val="FFFFFF"/>
                </a:solidFill>
              </a:rPr>
              <a:t>4. EXPRESIÓN CORPORAL</a:t>
            </a:r>
            <a:endParaRPr lang="en-US" sz="4000" spc="-1">
              <a:solidFill>
                <a:srgbClr val="000000"/>
              </a:solidFill>
            </a:endParaRPr>
          </a:p>
        </p:txBody>
      </p:sp>
      <p:sp>
        <p:nvSpPr>
          <p:cNvPr id="748" name="PlaceHolder 2">
            <a:extLst>
              <a:ext uri="{FF2B5EF4-FFF2-40B4-BE49-F238E27FC236}">
                <a16:creationId xmlns:a16="http://schemas.microsoft.com/office/drawing/2014/main" id="{2637FEE3-1423-6929-C064-2B9F8F986F76}"/>
              </a:ext>
            </a:extLst>
          </p:cNvPr>
          <p:cNvSpPr>
            <a:spLocks noGrp="1"/>
          </p:cNvSpPr>
          <p:nvPr>
            <p:ph idx="4294967295"/>
          </p:nvPr>
        </p:nvSpPr>
        <p:spPr>
          <a:xfrm>
            <a:off x="341313" y="2109788"/>
            <a:ext cx="1687512" cy="369887"/>
          </a:xfrm>
        </p:spPr>
        <p:txBody>
          <a:bodyPr tIns="0" rIns="0" bIns="0" anchor="b"/>
          <a:lstStyle/>
          <a:p>
            <a:pPr marL="0" indent="-324000"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8: Competencias motrices. </a:t>
            </a:r>
            <a:endParaRPr lang="en-US" sz="1200" spc="-1">
              <a:solidFill>
                <a:srgbClr val="000000"/>
              </a:solidFill>
            </a:endParaRPr>
          </a:p>
        </p:txBody>
      </p:sp>
      <p:pic>
        <p:nvPicPr>
          <p:cNvPr id="169988" name="Picture 2" descr="Gráficos vectoriales gratis de Drama">
            <a:extLst>
              <a:ext uri="{FF2B5EF4-FFF2-40B4-BE49-F238E27FC236}">
                <a16:creationId xmlns:a16="http://schemas.microsoft.com/office/drawing/2014/main" id="{2CFBD5E1-6396-CDB6-2B19-B3756C1590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300" y="3457575"/>
            <a:ext cx="319405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 name="PlaceHolder 1">
            <a:extLst>
              <a:ext uri="{FF2B5EF4-FFF2-40B4-BE49-F238E27FC236}">
                <a16:creationId xmlns:a16="http://schemas.microsoft.com/office/drawing/2014/main" id="{B4E80D75-446B-6B84-9F31-1CD109D68326}"/>
              </a:ext>
            </a:extLst>
          </p:cNvPr>
          <p:cNvSpPr>
            <a:spLocks noGrp="1"/>
          </p:cNvSpPr>
          <p:nvPr>
            <p:ph type="title"/>
          </p:nvPr>
        </p:nvSpPr>
        <p:spPr>
          <a:xfrm>
            <a:off x="1271588" y="196850"/>
            <a:ext cx="6858000" cy="7937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DEFINICIÓN</a:t>
            </a:r>
            <a:endParaRPr lang="en-US" sz="2800" spc="-1">
              <a:solidFill>
                <a:srgbClr val="000000"/>
              </a:solidFill>
            </a:endParaRPr>
          </a:p>
        </p:txBody>
      </p:sp>
      <p:sp>
        <p:nvSpPr>
          <p:cNvPr id="8" name="PlaceHolder 3">
            <a:extLst>
              <a:ext uri="{FF2B5EF4-FFF2-40B4-BE49-F238E27FC236}">
                <a16:creationId xmlns:a16="http://schemas.microsoft.com/office/drawing/2014/main" id="{A75CB042-29FB-AAE3-A4DA-4839E85E34E9}"/>
              </a:ext>
            </a:extLst>
          </p:cNvPr>
          <p:cNvSpPr>
            <a:spLocks noGrp="1"/>
          </p:cNvSpPr>
          <p:nvPr>
            <p:ph idx="4294967295"/>
          </p:nvPr>
        </p:nvSpPr>
        <p:spPr>
          <a:xfrm>
            <a:off x="1055688" y="6489700"/>
            <a:ext cx="2947987" cy="360363"/>
          </a:xfrm>
        </p:spPr>
        <p:txBody>
          <a:bodyPr anchor="b">
            <a:noAutofit/>
          </a:bodyPr>
          <a:lstStyle/>
          <a:p>
            <a:pPr marL="0" indent="-324000"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8: Competencias motrices. </a:t>
            </a:r>
            <a:endParaRPr lang="en-US" sz="1200" spc="-1">
              <a:solidFill>
                <a:srgbClr val="000000"/>
              </a:solidFill>
            </a:endParaRPr>
          </a:p>
          <a:p>
            <a:pPr marL="0" indent="-324000" eaLnBrk="0" fontAlgn="auto" hangingPunct="0">
              <a:spcBef>
                <a:spcPts val="601"/>
              </a:spcBef>
              <a:buSzTx/>
              <a:buFontTx/>
              <a:buNone/>
              <a:tabLst>
                <a:tab pos="0" algn="l"/>
              </a:tabLst>
            </a:pPr>
            <a:endParaRPr lang="en-US" sz="1200" spc="-1">
              <a:solidFill>
                <a:srgbClr val="000000"/>
              </a:solidFill>
            </a:endParaRPr>
          </a:p>
        </p:txBody>
      </p:sp>
      <p:sp>
        <p:nvSpPr>
          <p:cNvPr id="9" name="PlaceHolder 2">
            <a:extLst>
              <a:ext uri="{FF2B5EF4-FFF2-40B4-BE49-F238E27FC236}">
                <a16:creationId xmlns:a16="http://schemas.microsoft.com/office/drawing/2014/main" id="{20DA630F-82B8-3BC3-6A06-A41A80E7D5A1}"/>
              </a:ext>
            </a:extLst>
          </p:cNvPr>
          <p:cNvSpPr>
            <a:spLocks noGrp="1"/>
          </p:cNvSpPr>
          <p:nvPr>
            <p:ph/>
          </p:nvPr>
        </p:nvSpPr>
        <p:spPr>
          <a:xfrm>
            <a:off x="1271588" y="1700213"/>
            <a:ext cx="5394325" cy="665162"/>
          </a:xfrm>
        </p:spPr>
        <p:txBody>
          <a:bodyPr anchor="t"/>
          <a:lstStyle/>
          <a:p>
            <a:pPr marL="450850" indent="-342900" algn="just" eaLnBrk="0" fontAlgn="auto" hangingPunct="0">
              <a:lnSpc>
                <a:spcPct val="150000"/>
              </a:lnSpc>
              <a:spcBef>
                <a:spcPts val="2829"/>
              </a:spcBef>
              <a:buSzTx/>
              <a:buFont typeface="Arial" panose="020B0604020202020204" pitchFamily="34" charset="0"/>
              <a:buChar char="•"/>
            </a:pPr>
            <a:r>
              <a:rPr lang="en-US" sz="2400" b="1" spc="-1">
                <a:ln w="9525" cap="flat" cmpd="sng" algn="ctr">
                  <a:noFill/>
                  <a:prstDash val="solid"/>
                  <a:round/>
                  <a:headEnd type="none" w="med" len="med"/>
                  <a:tailEnd type="none" w="med" len="med"/>
                </a:ln>
                <a:solidFill>
                  <a:srgbClr val="000000"/>
                </a:solidFill>
                <a:cs typeface="Arial"/>
              </a:rPr>
              <a:t>Calecki y Thévenet (1992)</a:t>
            </a:r>
            <a:endParaRPr lang="es-ES" sz="1800" b="1"/>
          </a:p>
        </p:txBody>
      </p:sp>
      <p:sp>
        <p:nvSpPr>
          <p:cNvPr id="3" name="CuadroTexto 2">
            <a:extLst>
              <a:ext uri="{FF2B5EF4-FFF2-40B4-BE49-F238E27FC236}">
                <a16:creationId xmlns:a16="http://schemas.microsoft.com/office/drawing/2014/main" id="{4D8DE9AB-4F38-7EF7-B5E9-C0B39281225F}"/>
              </a:ext>
            </a:extLst>
          </p:cNvPr>
          <p:cNvSpPr txBox="1"/>
          <p:nvPr/>
        </p:nvSpPr>
        <p:spPr>
          <a:xfrm>
            <a:off x="3328988" y="2649538"/>
            <a:ext cx="6097587" cy="1200150"/>
          </a:xfrm>
          <a:prstGeom prst="rect">
            <a:avLst/>
          </a:prstGeom>
          <a:noFill/>
          <a:ln w="9525" cap="flat" cmpd="sng" algn="ctr">
            <a:noFill/>
            <a:prstDash val="solid"/>
            <a:round/>
            <a:headEnd type="none" w="med" len="med"/>
            <a:tailEnd type="none" w="med" len="med"/>
          </a:ln>
        </p:spPr>
        <p:txBody>
          <a:bodyP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r>
              <a:rPr lang="en-US" sz="2400" spc="-1">
                <a:ln w="9525" cap="flat" cmpd="sng" algn="ctr">
                  <a:noFill/>
                  <a:prstDash val="solid"/>
                  <a:round/>
                  <a:headEnd type="none" w="med" len="med"/>
                  <a:tailEnd type="none" w="med" len="med"/>
                </a:ln>
                <a:solidFill>
                  <a:srgbClr val="000000"/>
                </a:solidFill>
                <a:sym typeface="Wingdings"/>
              </a:rPr>
              <a:t>Forma de expresión por medio del cuerpo, utilizando gestos significativos nacidos del sentir y de la espontaneidad</a:t>
            </a: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 name="PlaceHolder 1">
            <a:extLst>
              <a:ext uri="{FF2B5EF4-FFF2-40B4-BE49-F238E27FC236}">
                <a16:creationId xmlns:a16="http://schemas.microsoft.com/office/drawing/2014/main" id="{B607D269-0780-F063-7581-4ADDD30B1658}"/>
              </a:ext>
            </a:extLst>
          </p:cNvPr>
          <p:cNvSpPr>
            <a:spLocks noGrp="1"/>
          </p:cNvSpPr>
          <p:nvPr>
            <p:ph type="title"/>
          </p:nvPr>
        </p:nvSpPr>
        <p:spPr>
          <a:xfrm>
            <a:off x="1271588" y="196850"/>
            <a:ext cx="6858000" cy="793750"/>
          </a:xfrm>
        </p:spPr>
        <p:txBody>
          <a:bodyPr/>
          <a:lstStyle/>
          <a:p>
            <a:r>
              <a:rPr lang="en-US" altLang="es-ES" sz="2800" b="1" u="sng">
                <a:solidFill>
                  <a:srgbClr val="000000"/>
                </a:solidFill>
              </a:rPr>
              <a:t>COMPONENTES</a:t>
            </a:r>
            <a:endParaRPr lang="es-ES" altLang="es-ES"/>
          </a:p>
        </p:txBody>
      </p:sp>
      <p:sp>
        <p:nvSpPr>
          <p:cNvPr id="757" name="PlaceHolder 2">
            <a:extLst>
              <a:ext uri="{FF2B5EF4-FFF2-40B4-BE49-F238E27FC236}">
                <a16:creationId xmlns:a16="http://schemas.microsoft.com/office/drawing/2014/main" id="{6218E679-4511-EBBB-0CA8-F5F45369A339}"/>
              </a:ext>
            </a:extLst>
          </p:cNvPr>
          <p:cNvSpPr>
            <a:spLocks noGrp="1"/>
          </p:cNvSpPr>
          <p:nvPr>
            <p:ph/>
          </p:nvPr>
        </p:nvSpPr>
        <p:spPr>
          <a:xfrm>
            <a:off x="1293813" y="1296988"/>
            <a:ext cx="2855912" cy="5057775"/>
          </a:xfrm>
        </p:spPr>
        <p:txBody>
          <a:bodyPr anchor="t">
            <a:normAutofit/>
          </a:bodyPr>
          <a:lstStyle/>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Imitación</a:t>
            </a:r>
            <a:endParaRPr lang="en-US" sz="2800" spc="-1">
              <a:solidFill>
                <a:srgbClr val="000000"/>
              </a:solidFill>
            </a:endParaRPr>
          </a:p>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Expresividad</a:t>
            </a:r>
            <a:endParaRPr lang="en-US" sz="2800" spc="-1">
              <a:solidFill>
                <a:srgbClr val="000000"/>
              </a:solidFill>
            </a:endParaRPr>
          </a:p>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Creatividad</a:t>
            </a:r>
            <a:endParaRPr lang="en-US" sz="2800" spc="-1">
              <a:solidFill>
                <a:srgbClr val="000000"/>
              </a:solidFill>
            </a:endParaRPr>
          </a:p>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Interpretación</a:t>
            </a:r>
            <a:endParaRPr lang="en-US" sz="2800" spc="-1">
              <a:solidFill>
                <a:srgbClr val="000000"/>
              </a:solidFill>
            </a:endParaRPr>
          </a:p>
        </p:txBody>
      </p:sp>
      <p:pic>
        <p:nvPicPr>
          <p:cNvPr id="172036" name="Picture 2" descr="Gráficos vectoriales gratis de Tutu">
            <a:extLst>
              <a:ext uri="{FF2B5EF4-FFF2-40B4-BE49-F238E27FC236}">
                <a16:creationId xmlns:a16="http://schemas.microsoft.com/office/drawing/2014/main" id="{7F9D9AE1-2ED8-BC38-4FDB-D98FD91BA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5538" y="990600"/>
            <a:ext cx="4668837" cy="566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8" name="PlaceHolder 3">
            <a:extLst>
              <a:ext uri="{FF2B5EF4-FFF2-40B4-BE49-F238E27FC236}">
                <a16:creationId xmlns:a16="http://schemas.microsoft.com/office/drawing/2014/main" id="{A75CB042-29FB-AAE3-A4DA-4839E85E34E9}"/>
              </a:ext>
            </a:extLst>
          </p:cNvPr>
          <p:cNvSpPr>
            <a:spLocks noGrp="1"/>
          </p:cNvSpPr>
          <p:nvPr>
            <p:ph idx="4294967295"/>
          </p:nvPr>
        </p:nvSpPr>
        <p:spPr>
          <a:xfrm>
            <a:off x="1055688" y="6489700"/>
            <a:ext cx="2947987" cy="360363"/>
          </a:xfrm>
        </p:spPr>
        <p:txBody>
          <a:bodyPr anchor="b">
            <a:noAutofit/>
          </a:bodyPr>
          <a:lstStyle/>
          <a:p>
            <a:pPr marL="0" indent="-324000"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8: Competencias motrices. </a:t>
            </a:r>
            <a:endParaRPr lang="en-US" sz="1200" spc="-1">
              <a:solidFill>
                <a:srgbClr val="000000"/>
              </a:solidFill>
            </a:endParaRPr>
          </a:p>
          <a:p>
            <a:pPr marL="0" indent="-324000" eaLnBrk="0" fontAlgn="auto" hangingPunct="0">
              <a:spcBef>
                <a:spcPts val="601"/>
              </a:spcBef>
              <a:buSzTx/>
              <a:buFontTx/>
              <a:buNone/>
              <a:tabLst>
                <a:tab pos="0" algn="l"/>
              </a:tabLst>
            </a:pPr>
            <a:endParaRPr lang="en-US" sz="1200" spc="-1">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5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5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5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a:extLst>
              <a:ext uri="{FF2B5EF4-FFF2-40B4-BE49-F238E27FC236}">
                <a16:creationId xmlns:a16="http://schemas.microsoft.com/office/drawing/2014/main" id="{9CB5D157-B761-0942-1725-06BD322E51B9}"/>
              </a:ext>
            </a:extLst>
          </p:cNvPr>
          <p:cNvSpPr>
            <a:spLocks noGrp="1"/>
          </p:cNvSpPr>
          <p:nvPr>
            <p:ph type="title"/>
          </p:nvPr>
        </p:nvSpPr>
        <p:spPr>
          <a:xfrm>
            <a:off x="1422400" y="558800"/>
            <a:ext cx="7626350"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NOCIONES A TENER EN CUENTA</a:t>
            </a:r>
            <a:endParaRPr lang="en-US" sz="2800" u="sng" spc="-1">
              <a:solidFill>
                <a:srgbClr val="000000"/>
              </a:solidFill>
            </a:endParaRPr>
          </a:p>
        </p:txBody>
      </p:sp>
      <p:sp>
        <p:nvSpPr>
          <p:cNvPr id="736" name="PlaceHolder 2">
            <a:extLst>
              <a:ext uri="{FF2B5EF4-FFF2-40B4-BE49-F238E27FC236}">
                <a16:creationId xmlns:a16="http://schemas.microsoft.com/office/drawing/2014/main" id="{A4D11D49-37C2-758B-32F7-01E0712A6859}"/>
              </a:ext>
            </a:extLst>
          </p:cNvPr>
          <p:cNvSpPr>
            <a:spLocks noGrp="1"/>
          </p:cNvSpPr>
          <p:nvPr>
            <p:ph/>
          </p:nvPr>
        </p:nvSpPr>
        <p:spPr>
          <a:xfrm>
            <a:off x="1357313" y="1844675"/>
            <a:ext cx="10525125" cy="5057775"/>
          </a:xfrm>
        </p:spPr>
        <p:txBody>
          <a:bodyPr anchor="t">
            <a:normAutofit/>
          </a:bodyPr>
          <a:lstStyle/>
          <a:p>
            <a:pPr marL="107950" algn="l" eaLnBrk="0" fontAlgn="auto" hangingPunct="0">
              <a:spcBef>
                <a:spcPts val="2829"/>
              </a:spcBef>
              <a:buClr>
                <a:srgbClr val="000000"/>
              </a:buClr>
              <a:buSzPct val="45000"/>
              <a:buFontTx/>
              <a:buNone/>
            </a:pPr>
            <a:r>
              <a:rPr lang="es-ES" sz="2800" spc="-1">
                <a:ln w="9525" cap="flat" cmpd="sng" algn="ctr">
                  <a:noFill/>
                  <a:prstDash val="solid"/>
                  <a:round/>
                  <a:headEnd type="none" w="med" len="med"/>
                  <a:tailEnd type="none" w="med" len="med"/>
                </a:ln>
                <a:solidFill>
                  <a:srgbClr val="000000"/>
                </a:solidFill>
              </a:rPr>
              <a:t>En cada bloque de contenidos de los citados, se debe tener en cuenta:</a:t>
            </a:r>
            <a:endParaRPr lang="es-ES" sz="2800">
              <a:solidFill>
                <a:srgbClr val="000000"/>
              </a:solidFill>
            </a:endParaRPr>
          </a:p>
          <a:p>
            <a:pPr marL="431800" indent="-323850" algn="l" eaLnBrk="0" fontAlgn="auto" hangingPunct="0">
              <a:spcBef>
                <a:spcPts val="2829"/>
              </a:spcBef>
              <a:buClr>
                <a:srgbClr val="000000"/>
              </a:buClr>
              <a:buSzPct val="45000"/>
              <a:buFont typeface="Wingdings" charset="2"/>
              <a:buChar char=""/>
            </a:pPr>
            <a:r>
              <a:rPr lang="es-ES" sz="2800" spc="-1">
                <a:ln w="9525" cap="flat" cmpd="sng" algn="ctr">
                  <a:noFill/>
                  <a:prstDash val="solid"/>
                  <a:round/>
                  <a:headEnd type="none" w="med" len="med"/>
                  <a:tailEnd type="none" w="med" len="med"/>
                </a:ln>
                <a:solidFill>
                  <a:srgbClr val="000000"/>
                </a:solidFill>
              </a:rPr>
              <a:t>Desarrollo motor </a:t>
            </a:r>
            <a:endParaRPr lang="es-ES" sz="2800">
              <a:cs typeface="Arial"/>
            </a:endParaRPr>
          </a:p>
          <a:p>
            <a:pPr marL="431800" indent="-323850" algn="l" eaLnBrk="0" fontAlgn="auto" hangingPunct="0">
              <a:spcBef>
                <a:spcPts val="2829"/>
              </a:spcBef>
              <a:buClr>
                <a:srgbClr val="000000"/>
              </a:buClr>
              <a:buSzPct val="45000"/>
              <a:buFont typeface="Wingdings" charset="2"/>
              <a:buChar char=""/>
            </a:pPr>
            <a:r>
              <a:rPr lang="es-ES" sz="2800" spc="-1">
                <a:ln w="9525" cap="flat" cmpd="sng" algn="ctr">
                  <a:noFill/>
                  <a:prstDash val="solid"/>
                  <a:round/>
                  <a:headEnd type="none" w="med" len="med"/>
                  <a:tailEnd type="none" w="med" len="med"/>
                </a:ln>
                <a:solidFill>
                  <a:srgbClr val="000000"/>
                </a:solidFill>
              </a:rPr>
              <a:t>Aprendizaje motor </a:t>
            </a:r>
            <a:endParaRPr lang="es-ES" sz="2800" spc="-1">
              <a:solidFill>
                <a:srgbClr val="000000"/>
              </a:solidFill>
              <a:cs typeface="Arial"/>
            </a:endParaRPr>
          </a:p>
          <a:p>
            <a:pPr marL="431800" indent="-323850" algn="l" eaLnBrk="0" fontAlgn="auto" hangingPunct="0">
              <a:spcBef>
                <a:spcPts val="2829"/>
              </a:spcBef>
              <a:buClr>
                <a:srgbClr val="000000"/>
              </a:buClr>
              <a:buSzPct val="45000"/>
              <a:buFont typeface="Wingdings" charset="2"/>
              <a:buChar char=""/>
            </a:pPr>
            <a:r>
              <a:rPr lang="es-ES" sz="2800" spc="-1">
                <a:ln w="9525" cap="flat" cmpd="sng" algn="ctr">
                  <a:noFill/>
                  <a:prstDash val="solid"/>
                  <a:round/>
                  <a:headEnd type="none" w="med" len="med"/>
                  <a:tailEnd type="none" w="med" len="med"/>
                </a:ln>
                <a:solidFill>
                  <a:srgbClr val="000000"/>
                </a:solidFill>
              </a:rPr>
              <a:t>Cómo se trabaja en Educación Primaria</a:t>
            </a:r>
            <a:endParaRPr lang="en-US" sz="2800" spc="-1">
              <a:solidFill>
                <a:srgbClr val="000000"/>
              </a:solidFill>
              <a:cs typeface="Arial"/>
            </a:endParaRPr>
          </a:p>
        </p:txBody>
      </p:sp>
      <p:sp>
        <p:nvSpPr>
          <p:cNvPr id="738" name="PlaceHolder 3">
            <a:extLst>
              <a:ext uri="{FF2B5EF4-FFF2-40B4-BE49-F238E27FC236}">
                <a16:creationId xmlns:a16="http://schemas.microsoft.com/office/drawing/2014/main" id="{BBFC33F7-2DE0-C028-B157-86065F96D68F}"/>
              </a:ext>
            </a:extLst>
          </p:cNvPr>
          <p:cNvSpPr>
            <a:spLocks noGrp="1"/>
          </p:cNvSpPr>
          <p:nvPr>
            <p:ph/>
          </p:nvPr>
        </p:nvSpPr>
        <p:spPr>
          <a:xfrm>
            <a:off x="1192213" y="6300788"/>
            <a:ext cx="2947987"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8: Competencias motrices. </a:t>
            </a:r>
            <a:endParaRPr lang="en-US" sz="1200" spc="-1">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3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3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3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 name="PlaceHolder 1">
            <a:extLst>
              <a:ext uri="{FF2B5EF4-FFF2-40B4-BE49-F238E27FC236}">
                <a16:creationId xmlns:a16="http://schemas.microsoft.com/office/drawing/2014/main" id="{6FAD9BD0-149E-8313-6D18-37EE88EEB58A}"/>
              </a:ext>
            </a:extLst>
          </p:cNvPr>
          <p:cNvSpPr>
            <a:spLocks noGrp="1"/>
          </p:cNvSpPr>
          <p:nvPr>
            <p:ph type="title"/>
          </p:nvPr>
        </p:nvSpPr>
        <p:spPr>
          <a:xfrm>
            <a:off x="1250950" y="555625"/>
            <a:ext cx="6858000" cy="7937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PARADIGMAS DEL CUERPO HUMANO</a:t>
            </a:r>
            <a:r>
              <a:rPr lang="en-US" sz="2800" b="1" spc="-1">
                <a:ln w="9525" cap="flat" cmpd="sng" algn="ctr">
                  <a:noFill/>
                  <a:prstDash val="solid"/>
                  <a:round/>
                  <a:headEnd type="none" w="med" len="med"/>
                  <a:tailEnd type="none" w="med" len="med"/>
                </a:ln>
                <a:solidFill>
                  <a:srgbClr val="000000"/>
                </a:solidFill>
              </a:rPr>
              <a:t> </a:t>
            </a:r>
            <a:endParaRPr lang="en-US" sz="2800" spc="-1">
              <a:solidFill>
                <a:srgbClr val="000000"/>
              </a:solidFill>
            </a:endParaRPr>
          </a:p>
        </p:txBody>
      </p:sp>
      <p:sp>
        <p:nvSpPr>
          <p:cNvPr id="757" name="PlaceHolder 2">
            <a:extLst>
              <a:ext uri="{FF2B5EF4-FFF2-40B4-BE49-F238E27FC236}">
                <a16:creationId xmlns:a16="http://schemas.microsoft.com/office/drawing/2014/main" id="{B0E14B82-87D1-85FA-4196-8A31B818A9EB}"/>
              </a:ext>
            </a:extLst>
          </p:cNvPr>
          <p:cNvSpPr>
            <a:spLocks noGrp="1"/>
          </p:cNvSpPr>
          <p:nvPr>
            <p:ph/>
          </p:nvPr>
        </p:nvSpPr>
        <p:spPr>
          <a:xfrm>
            <a:off x="1079500" y="1800225"/>
            <a:ext cx="11158538" cy="5057775"/>
          </a:xfrm>
        </p:spPr>
        <p:txBody>
          <a:bodyPr anchor="t">
            <a:normAutofit/>
          </a:bodyPr>
          <a:lstStyle/>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Biomotriz</a:t>
            </a:r>
            <a:endParaRPr lang="en-US" sz="2800" spc="-1">
              <a:solidFill>
                <a:srgbClr val="000000"/>
              </a:solidFill>
            </a:endParaRPr>
          </a:p>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Psicomotriz</a:t>
            </a:r>
            <a:endParaRPr lang="en-US" sz="2800" spc="-1">
              <a:solidFill>
                <a:srgbClr val="000000"/>
              </a:solidFill>
            </a:endParaRPr>
          </a:p>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Expresivo</a:t>
            </a:r>
            <a:endParaRPr lang="en-US" sz="2800" spc="-1">
              <a:solidFill>
                <a:srgbClr val="000000"/>
              </a:solidFill>
            </a:endParaRPr>
          </a:p>
          <a:p>
            <a:pPr marL="432000" indent="-324000" algn="l" eaLnBrk="0" fontAlgn="auto" hangingPunct="0">
              <a:spcBef>
                <a:spcPts val="2829"/>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Sociomotriz</a:t>
            </a:r>
            <a:endParaRPr lang="en-US" sz="2800" spc="-1">
              <a:solidFill>
                <a:srgbClr val="000000"/>
              </a:solidFill>
            </a:endParaRPr>
          </a:p>
        </p:txBody>
      </p:sp>
      <p:sp>
        <p:nvSpPr>
          <p:cNvPr id="758" name="PlaceHolder 3">
            <a:extLst>
              <a:ext uri="{FF2B5EF4-FFF2-40B4-BE49-F238E27FC236}">
                <a16:creationId xmlns:a16="http://schemas.microsoft.com/office/drawing/2014/main" id="{77A80C7F-C456-8434-E0CA-51FBBB8CA6EE}"/>
              </a:ext>
            </a:extLst>
          </p:cNvPr>
          <p:cNvSpPr>
            <a:spLocks noGrp="1"/>
          </p:cNvSpPr>
          <p:nvPr>
            <p:ph/>
          </p:nvPr>
        </p:nvSpPr>
        <p:spPr>
          <a:xfrm>
            <a:off x="1192213" y="6300788"/>
            <a:ext cx="2947987"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1: Introducción a la Educación Física</a:t>
            </a:r>
            <a:endParaRPr lang="en-US" sz="1200" spc="-1">
              <a:solidFill>
                <a:srgbClr val="000000"/>
              </a:solidFill>
            </a:endParaRPr>
          </a:p>
        </p:txBody>
      </p:sp>
      <p:pic>
        <p:nvPicPr>
          <p:cNvPr id="91141" name="Picture 8" descr="Gráficos vectoriales gratis de Gente de palo">
            <a:extLst>
              <a:ext uri="{FF2B5EF4-FFF2-40B4-BE49-F238E27FC236}">
                <a16:creationId xmlns:a16="http://schemas.microsoft.com/office/drawing/2014/main" id="{B9C2BDF9-8A4A-B5B8-B938-C6DF818798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950" y="1920875"/>
            <a:ext cx="6581775"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5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5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5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 name="PlaceHolder 1">
            <a:extLst>
              <a:ext uri="{FF2B5EF4-FFF2-40B4-BE49-F238E27FC236}">
                <a16:creationId xmlns:a16="http://schemas.microsoft.com/office/drawing/2014/main" id="{5AE4C871-ED06-8530-F0D5-D5FA4409F21E}"/>
              </a:ext>
            </a:extLst>
          </p:cNvPr>
          <p:cNvSpPr>
            <a:spLocks noGrp="1"/>
          </p:cNvSpPr>
          <p:nvPr>
            <p:ph idx="4294967295"/>
          </p:nvPr>
        </p:nvSpPr>
        <p:spPr>
          <a:xfrm>
            <a:off x="1466850" y="561975"/>
            <a:ext cx="7867650" cy="733425"/>
          </a:xfrm>
        </p:spPr>
        <p:txBody>
          <a:bodyPr>
            <a:noAutofit/>
          </a:bodyPr>
          <a:lstStyle/>
          <a:p>
            <a:pPr marL="0" indent="0" algn="ctr" eaLnBrk="0" fontAlgn="auto" hangingPunct="0">
              <a:spcBef>
                <a:spcPts val="601"/>
              </a:spcBef>
              <a:buSzTx/>
              <a:buFontTx/>
              <a:buNone/>
              <a:tabLst>
                <a:tab pos="0" algn="l"/>
              </a:tabLst>
            </a:pPr>
            <a:r>
              <a:rPr lang="es-ES" b="1" spc="-1">
                <a:ln w="9525" cap="flat" cmpd="sng" algn="ctr">
                  <a:noFill/>
                  <a:prstDash val="solid"/>
                  <a:round/>
                  <a:headEnd type="none" w="med" len="med"/>
                  <a:tailEnd type="none" w="med" len="med"/>
                </a:ln>
                <a:solidFill>
                  <a:srgbClr val="FFFFFF"/>
                </a:solidFill>
              </a:rPr>
              <a:t>¡MUCHAS GRACIAS!</a:t>
            </a:r>
            <a:endParaRPr lang="en-US" spc="-1">
              <a:solidFill>
                <a:srgbClr val="000000"/>
              </a:solidFill>
            </a:endParaRPr>
          </a:p>
        </p:txBody>
      </p:sp>
      <p:pic>
        <p:nvPicPr>
          <p:cNvPr id="174083" name="Picture 2" descr="Gráficos vectoriales gratis de Signo de interrogación">
            <a:extLst>
              <a:ext uri="{FF2B5EF4-FFF2-40B4-BE49-F238E27FC236}">
                <a16:creationId xmlns:a16="http://schemas.microsoft.com/office/drawing/2014/main" id="{B2D0E53D-B8CF-A0E0-E3EF-2D6A8387CD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2838" y="1963738"/>
            <a:ext cx="3487737"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Foto gratis figura feliz jugando con sus compañeros de trabajo">
            <a:extLst>
              <a:ext uri="{FF2B5EF4-FFF2-40B4-BE49-F238E27FC236}">
                <a16:creationId xmlns:a16="http://schemas.microsoft.com/office/drawing/2014/main" id="{87D8B4CC-3155-1D02-00AA-DDE1DA9956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4850" y="2565400"/>
            <a:ext cx="640715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724" name="PlaceHolder 1">
            <a:extLst>
              <a:ext uri="{FF2B5EF4-FFF2-40B4-BE49-F238E27FC236}">
                <a16:creationId xmlns:a16="http://schemas.microsoft.com/office/drawing/2014/main" id="{23A70679-E2A1-EC91-BC66-1C5DC59A8562}"/>
              </a:ext>
            </a:extLst>
          </p:cNvPr>
          <p:cNvSpPr>
            <a:spLocks noGrp="1"/>
          </p:cNvSpPr>
          <p:nvPr>
            <p:ph type="title"/>
          </p:nvPr>
        </p:nvSpPr>
        <p:spPr>
          <a:xfrm>
            <a:off x="2820988" y="549275"/>
            <a:ext cx="7078662" cy="1141413"/>
          </a:xfrm>
        </p:spPr>
        <p:txBody>
          <a:bodyPr anchor="b"/>
          <a:lstStyle/>
          <a:p>
            <a:pPr algn="l" eaLnBrk="0" fontAlgn="auto" hangingPunct="0">
              <a:buSzTx/>
              <a:buFontTx/>
              <a:buNone/>
            </a:pPr>
            <a:r>
              <a:rPr lang="en-US" sz="4000" spc="-1">
                <a:ln w="9525" cap="flat" cmpd="sng" algn="ctr">
                  <a:noFill/>
                  <a:prstDash val="solid"/>
                  <a:round/>
                  <a:headEnd type="none" w="med" len="med"/>
                  <a:tailEnd type="none" w="med" len="med"/>
                </a:ln>
                <a:solidFill>
                  <a:srgbClr val="000000"/>
                </a:solidFill>
              </a:rPr>
              <a:t>TEMA 9: EL JUEGO</a:t>
            </a:r>
          </a:p>
        </p:txBody>
      </p:sp>
      <p:sp>
        <p:nvSpPr>
          <p:cNvPr id="725" name="PlaceHolder 2">
            <a:extLst>
              <a:ext uri="{FF2B5EF4-FFF2-40B4-BE49-F238E27FC236}">
                <a16:creationId xmlns:a16="http://schemas.microsoft.com/office/drawing/2014/main" id="{9131FFC9-883A-AC14-EE7C-F3CC2CE2822E}"/>
              </a:ext>
            </a:extLst>
          </p:cNvPr>
          <p:cNvSpPr>
            <a:spLocks noGrp="1"/>
          </p:cNvSpPr>
          <p:nvPr>
            <p:ph type="subTitle" idx="1"/>
          </p:nvPr>
        </p:nvSpPr>
        <p:spPr>
          <a:xfrm>
            <a:off x="2700338" y="1985963"/>
            <a:ext cx="4919662" cy="323850"/>
          </a:xfrm>
        </p:spPr>
        <p:txBody>
          <a:bodyPr/>
          <a:lstStyle/>
          <a:p>
            <a:pPr marL="0" indent="0" algn="ctr">
              <a:spcBef>
                <a:spcPts val="600"/>
              </a:spcBef>
              <a:buSzTx/>
              <a:buFontTx/>
              <a:buNone/>
              <a:tabLst>
                <a:tab pos="0" algn="l"/>
              </a:tabLst>
            </a:pPr>
            <a:r>
              <a:rPr lang="es-ES" altLang="es-ES" sz="1800">
                <a:solidFill>
                  <a:srgbClr val="000000"/>
                </a:solidFill>
              </a:rPr>
              <a:t>Asignatura: Introducción a la Educación Física</a:t>
            </a:r>
            <a:endParaRPr lang="es-ES" altLang="es-ES" sz="1800"/>
          </a:p>
        </p:txBody>
      </p:sp>
      <p:sp>
        <p:nvSpPr>
          <p:cNvPr id="726" name="PlaceHolder 3">
            <a:extLst>
              <a:ext uri="{FF2B5EF4-FFF2-40B4-BE49-F238E27FC236}">
                <a16:creationId xmlns:a16="http://schemas.microsoft.com/office/drawing/2014/main" id="{AA1FA21D-8B30-7ED1-7A55-4DE21D443AC2}"/>
              </a:ext>
            </a:extLst>
          </p:cNvPr>
          <p:cNvSpPr>
            <a:spLocks noGrp="1"/>
          </p:cNvSpPr>
          <p:nvPr>
            <p:ph/>
          </p:nvPr>
        </p:nvSpPr>
        <p:spPr>
          <a:xfrm>
            <a:off x="2722563" y="2555875"/>
            <a:ext cx="4657725" cy="323850"/>
          </a:xfrm>
        </p:spPr>
        <p:txBody>
          <a:bodyPr/>
          <a:lstStyle/>
          <a:p>
            <a:pPr indent="-324000" algn="l" eaLnBrk="0" fontAlgn="auto" hangingPunct="0">
              <a:spcBef>
                <a:spcPts val="601"/>
              </a:spcBef>
              <a:buSzTx/>
              <a:buFontTx/>
              <a:buNone/>
              <a:tabLst>
                <a:tab pos="0" algn="l"/>
              </a:tabLst>
            </a:pPr>
            <a:r>
              <a:rPr lang="es-ES" sz="1800" spc="-1">
                <a:ln w="9525" cap="flat" cmpd="sng" algn="ctr">
                  <a:noFill/>
                  <a:prstDash val="solid"/>
                  <a:round/>
                  <a:headEnd type="none" w="med" len="med"/>
                  <a:tailEnd type="none" w="med" len="med"/>
                </a:ln>
                <a:solidFill>
                  <a:srgbClr val="CB0017"/>
                </a:solidFill>
              </a:rPr>
              <a:t>Titulación: Grado en Educación Primaria con Mención en Educación Física.</a:t>
            </a:r>
            <a:endParaRPr lang="en-US" sz="1800" spc="-1">
              <a:solidFill>
                <a:srgbClr val="000000"/>
              </a:solidFill>
            </a:endParaRPr>
          </a:p>
        </p:txBody>
      </p:sp>
      <p:sp>
        <p:nvSpPr>
          <p:cNvPr id="2" name="CuadroTexto 1">
            <a:extLst>
              <a:ext uri="{FF2B5EF4-FFF2-40B4-BE49-F238E27FC236}">
                <a16:creationId xmlns:a16="http://schemas.microsoft.com/office/drawing/2014/main" id="{7987F21E-E07F-A52C-1BEE-F318660CB7B3}"/>
              </a:ext>
            </a:extLst>
          </p:cNvPr>
          <p:cNvSpPr txBox="1"/>
          <p:nvPr/>
        </p:nvSpPr>
        <p:spPr>
          <a:xfrm>
            <a:off x="2725738" y="5360988"/>
            <a:ext cx="3836987" cy="1016000"/>
          </a:xfrm>
          <a:prstGeom prst="rect">
            <a:avLst/>
          </a:prstGeom>
          <a:noFill/>
          <a:ln w="9525" cap="flat" cmpd="sng" algn="ctr">
            <a:noFill/>
            <a:prstDash val="solid"/>
            <a:round/>
            <a:headEnd type="none" w="med" len="med"/>
            <a:tailEnd type="none" w="med" len="med"/>
          </a:ln>
        </p:spPr>
        <p:txBody>
          <a:bodyP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r>
              <a:rPr lang="es-ES" sz="1000">
                <a:ln w="9525" cap="flat" cmpd="sng" algn="ctr">
                  <a:noFill/>
                  <a:prstDash val="solid"/>
                  <a:round/>
                  <a:headEnd type="none" w="med" len="med"/>
                  <a:tailEnd type="none" w="med" len="med"/>
                </a:ln>
                <a:solidFill>
                  <a:srgbClr val="000000"/>
                </a:solidFill>
                <a:latin typeface="Times New Roman"/>
                <a:cs typeface="Segoe UI"/>
              </a:rPr>
              <a:t>©2022 José Manuel Delfa de la Morena, Juan José Mijarra Murillo,  </a:t>
            </a:r>
          </a:p>
          <a:p>
            <a:pPr fontAlgn="auto"/>
            <a:r>
              <a:rPr lang="es-ES" sz="1000">
                <a:ln w="9525" cap="flat" cmpd="sng" algn="ctr">
                  <a:noFill/>
                  <a:prstDash val="solid"/>
                  <a:round/>
                  <a:headEnd type="none" w="med" len="med"/>
                  <a:tailEnd type="none" w="med" len="med"/>
                </a:ln>
                <a:solidFill>
                  <a:srgbClr val="000000"/>
                </a:solidFill>
                <a:latin typeface="Times New Roman"/>
                <a:cs typeface="Segoe UI"/>
              </a:rPr>
              <a:t>Nuria Romero Parra y Elena María Cáceres López De Andújar  </a:t>
            </a:r>
          </a:p>
          <a:p>
            <a:pPr fontAlgn="auto"/>
            <a:r>
              <a:rPr lang="es-ES" sz="1000">
                <a:ln w="9525" cap="flat" cmpd="sng" algn="ctr">
                  <a:noFill/>
                  <a:prstDash val="solid"/>
                  <a:round/>
                  <a:headEnd type="none" w="med" len="med"/>
                  <a:tailEnd type="none" w="med" len="med"/>
                </a:ln>
                <a:solidFill>
                  <a:srgbClr val="000000"/>
                </a:solidFill>
                <a:latin typeface="Times New Roman"/>
                <a:cs typeface="Segoe UI"/>
              </a:rPr>
              <a:t>Algunos derechos reservados  </a:t>
            </a:r>
          </a:p>
          <a:p>
            <a:pPr fontAlgn="auto"/>
            <a:r>
              <a:rPr lang="es-ES" sz="1000">
                <a:ln w="9525" cap="flat" cmpd="sng" algn="ctr">
                  <a:noFill/>
                  <a:prstDash val="solid"/>
                  <a:round/>
                  <a:headEnd type="none" w="med" len="med"/>
                  <a:tailEnd type="none" w="med" len="med"/>
                </a:ln>
                <a:solidFill>
                  <a:srgbClr val="000000"/>
                </a:solidFill>
                <a:latin typeface="Times New Roman"/>
                <a:cs typeface="Segoe UI"/>
              </a:rPr>
              <a:t>Este documento se distribuye bajo la licencia  </a:t>
            </a:r>
          </a:p>
          <a:p>
            <a:pPr fontAlgn="auto"/>
            <a:r>
              <a:rPr lang="es-ES" sz="1000">
                <a:ln w="9525" cap="flat" cmpd="sng" algn="ctr">
                  <a:noFill/>
                  <a:prstDash val="solid"/>
                  <a:round/>
                  <a:headEnd type="none" w="med" len="med"/>
                  <a:tailEnd type="none" w="med" len="med"/>
                </a:ln>
                <a:solidFill>
                  <a:srgbClr val="000000"/>
                </a:solidFill>
                <a:latin typeface="Times New Roman"/>
                <a:cs typeface="Segoe UI"/>
              </a:rPr>
              <a:t>“Atribución-CompartirIgual 4.0 Internacional” de Creative Commons,  </a:t>
            </a:r>
          </a:p>
          <a:p>
            <a:pPr fontAlgn="auto"/>
            <a:r>
              <a:rPr lang="es-ES" sz="1000">
                <a:ln w="9525" cap="flat" cmpd="sng" algn="ctr">
                  <a:noFill/>
                  <a:prstDash val="solid"/>
                  <a:round/>
                  <a:headEnd type="none" w="med" len="med"/>
                  <a:tailEnd type="none" w="med" len="med"/>
                </a:ln>
                <a:solidFill>
                  <a:srgbClr val="000000"/>
                </a:solidFill>
                <a:latin typeface="Times New Roman"/>
                <a:cs typeface="Segoe UI"/>
              </a:rPr>
              <a:t>disponible en </a:t>
            </a:r>
            <a:r>
              <a:rPr lang="es-ES" sz="1000">
                <a:ln w="9525" cap="flat" cmpd="sng" algn="ctr">
                  <a:noFill/>
                  <a:prstDash val="solid"/>
                  <a:round/>
                  <a:headEnd type="none" w="med" len="med"/>
                  <a:tailEnd type="none" w="med" len="med"/>
                </a:ln>
                <a:solidFill>
                  <a:srgbClr val="0000FF"/>
                </a:solidFill>
                <a:latin typeface="Times New Roman"/>
                <a:cs typeface="Segoe UI"/>
                <a:hlinkClick r:id="rId3"/>
              </a:rPr>
              <a:t>https://creativecommons.org/licenses/by-sa/4.0/deed.es</a:t>
            </a:r>
            <a:r>
              <a:rPr lang="es-ES" sz="1000">
                <a:ln w="9525" cap="flat" cmpd="sng" algn="ctr">
                  <a:noFill/>
                  <a:prstDash val="solid"/>
                  <a:round/>
                  <a:headEnd type="none" w="med" len="med"/>
                  <a:tailEnd type="none" w="med" len="med"/>
                </a:ln>
                <a:solidFill>
                  <a:srgbClr val="000000"/>
                </a:solidFill>
                <a:latin typeface="Times New Roman"/>
                <a:cs typeface="Segoe UI"/>
              </a:rPr>
              <a:t> </a:t>
            </a: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 name="PlaceHolder 1">
            <a:extLst>
              <a:ext uri="{FF2B5EF4-FFF2-40B4-BE49-F238E27FC236}">
                <a16:creationId xmlns:a16="http://schemas.microsoft.com/office/drawing/2014/main" id="{1D59D52E-A4A9-8AFF-56BF-528F992CA151}"/>
              </a:ext>
            </a:extLst>
          </p:cNvPr>
          <p:cNvSpPr>
            <a:spLocks noGrp="1"/>
          </p:cNvSpPr>
          <p:nvPr>
            <p:ph type="title"/>
          </p:nvPr>
        </p:nvSpPr>
        <p:spPr>
          <a:xfrm>
            <a:off x="2820988" y="549275"/>
            <a:ext cx="4657725" cy="1141413"/>
          </a:xfrm>
        </p:spPr>
        <p:txBody>
          <a:bodyPr anchor="b"/>
          <a:lstStyle/>
          <a:p>
            <a:pPr algn="l" eaLnBrk="0" fontAlgn="auto" hangingPunct="0">
              <a:buSzTx/>
              <a:buFontTx/>
              <a:buNone/>
            </a:pPr>
            <a:r>
              <a:rPr lang="en-US" sz="4000" spc="-1">
                <a:ln w="9525" cap="flat" cmpd="sng" algn="ctr">
                  <a:noFill/>
                  <a:prstDash val="solid"/>
                  <a:round/>
                  <a:headEnd type="none" w="med" len="med"/>
                  <a:tailEnd type="none" w="med" len="med"/>
                </a:ln>
                <a:solidFill>
                  <a:srgbClr val="000000"/>
                </a:solidFill>
              </a:rPr>
              <a:t>ÍNDICE</a:t>
            </a:r>
          </a:p>
        </p:txBody>
      </p:sp>
      <p:sp>
        <p:nvSpPr>
          <p:cNvPr id="729" name="PlaceHolder 2">
            <a:extLst>
              <a:ext uri="{FF2B5EF4-FFF2-40B4-BE49-F238E27FC236}">
                <a16:creationId xmlns:a16="http://schemas.microsoft.com/office/drawing/2014/main" id="{B8762F25-A298-8C29-3B15-3C8DA46C0E75}"/>
              </a:ext>
            </a:extLst>
          </p:cNvPr>
          <p:cNvSpPr>
            <a:spLocks noGrp="1"/>
          </p:cNvSpPr>
          <p:nvPr>
            <p:ph/>
          </p:nvPr>
        </p:nvSpPr>
        <p:spPr>
          <a:xfrm>
            <a:off x="2495550" y="3406775"/>
            <a:ext cx="8874125" cy="2008188"/>
          </a:xfrm>
        </p:spPr>
        <p:txBody>
          <a:bodyPr anchor="b"/>
          <a:lstStyle/>
          <a:p>
            <a:pPr marL="432000" indent="-324000" algn="l" eaLnBrk="0" fontAlgn="auto" hangingPunct="0">
              <a:spcBef>
                <a:spcPts val="2203"/>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Conceptos generales </a:t>
            </a:r>
          </a:p>
          <a:p>
            <a:pPr marL="432000" indent="-324000" algn="l" eaLnBrk="0" fontAlgn="auto" hangingPunct="0">
              <a:spcBef>
                <a:spcPts val="2203"/>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Características y utilidad </a:t>
            </a:r>
          </a:p>
          <a:p>
            <a:pPr marL="432000" indent="-324000" algn="l" eaLnBrk="0" fontAlgn="auto" hangingPunct="0">
              <a:spcBef>
                <a:spcPts val="2203"/>
              </a:spcBef>
              <a:buClr>
                <a:srgbClr val="000000"/>
              </a:buClr>
              <a:buSzPct val="45000"/>
              <a:buFont typeface="Wingdings" charset="2"/>
              <a:buChar char=""/>
            </a:pPr>
            <a:r>
              <a:rPr lang="en-US" sz="2800" spc="-1">
                <a:ln w="9525" cap="flat" cmpd="sng" algn="ctr">
                  <a:noFill/>
                  <a:prstDash val="solid"/>
                  <a:round/>
                  <a:headEnd type="none" w="med" len="med"/>
                  <a:tailEnd type="none" w="med" len="med"/>
                </a:ln>
                <a:solidFill>
                  <a:srgbClr val="000000"/>
                </a:solidFill>
              </a:rPr>
              <a:t>Clasificaciones </a:t>
            </a:r>
          </a:p>
        </p:txBody>
      </p:sp>
      <p:sp>
        <p:nvSpPr>
          <p:cNvPr id="731" name="PlaceHolder 3">
            <a:extLst>
              <a:ext uri="{FF2B5EF4-FFF2-40B4-BE49-F238E27FC236}">
                <a16:creationId xmlns:a16="http://schemas.microsoft.com/office/drawing/2014/main" id="{1A7CFFBC-97D4-0D47-4FAE-BC8066CE2C68}"/>
              </a:ext>
            </a:extLst>
          </p:cNvPr>
          <p:cNvSpPr>
            <a:spLocks noGrp="1"/>
          </p:cNvSpPr>
          <p:nvPr>
            <p:ph/>
          </p:nvPr>
        </p:nvSpPr>
        <p:spPr>
          <a:xfrm>
            <a:off x="342900" y="2133600"/>
            <a:ext cx="1687513" cy="360363"/>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9: El juego</a:t>
            </a:r>
            <a:endParaRPr lang="en-US" sz="1200" spc="-1">
              <a:solidFill>
                <a:srgbClr val="000000"/>
              </a:solidFill>
            </a:endParaRP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PlaceHolder 1">
            <a:extLst>
              <a:ext uri="{FF2B5EF4-FFF2-40B4-BE49-F238E27FC236}">
                <a16:creationId xmlns:a16="http://schemas.microsoft.com/office/drawing/2014/main" id="{C08AAE9B-65A2-7752-8DFC-6ED8FCAEB86C}"/>
              </a:ext>
            </a:extLst>
          </p:cNvPr>
          <p:cNvSpPr>
            <a:spLocks noGrp="1"/>
          </p:cNvSpPr>
          <p:nvPr>
            <p:ph type="title" idx="4294967295"/>
          </p:nvPr>
        </p:nvSpPr>
        <p:spPr>
          <a:xfrm>
            <a:off x="2566988" y="260350"/>
            <a:ext cx="8747125" cy="1141413"/>
          </a:xfrm>
        </p:spPr>
        <p:txBody>
          <a:bodyPr/>
          <a:lstStyle/>
          <a:p>
            <a:pPr algn="l" eaLnBrk="0" fontAlgn="auto" hangingPunct="0">
              <a:buSzTx/>
              <a:buFontTx/>
              <a:buNone/>
            </a:pPr>
            <a:r>
              <a:rPr lang="en-US" sz="4000" spc="-1">
                <a:ln w="9525" cap="flat" cmpd="sng" algn="ctr">
                  <a:noFill/>
                  <a:prstDash val="solid"/>
                  <a:round/>
                  <a:headEnd type="none" w="med" len="med"/>
                  <a:tailEnd type="none" w="med" len="med"/>
                </a:ln>
                <a:solidFill>
                  <a:srgbClr val="FFFFFF"/>
                </a:solidFill>
              </a:rPr>
              <a:t>1. CONCEPTOS GENERALES</a:t>
            </a:r>
            <a:endParaRPr lang="en-US" sz="4000" spc="-1">
              <a:solidFill>
                <a:srgbClr val="000000"/>
              </a:solidFill>
            </a:endParaRPr>
          </a:p>
        </p:txBody>
      </p:sp>
      <p:sp>
        <p:nvSpPr>
          <p:cNvPr id="734" name="PlaceHolder 2">
            <a:extLst>
              <a:ext uri="{FF2B5EF4-FFF2-40B4-BE49-F238E27FC236}">
                <a16:creationId xmlns:a16="http://schemas.microsoft.com/office/drawing/2014/main" id="{38623C4E-0C5B-E798-8384-21BD1C3E9DE6}"/>
              </a:ext>
            </a:extLst>
          </p:cNvPr>
          <p:cNvSpPr>
            <a:spLocks noGrp="1"/>
          </p:cNvSpPr>
          <p:nvPr>
            <p:ph idx="4294967295"/>
          </p:nvPr>
        </p:nvSpPr>
        <p:spPr>
          <a:xfrm>
            <a:off x="341313" y="2109788"/>
            <a:ext cx="1687512" cy="369887"/>
          </a:xfrm>
        </p:spPr>
        <p:txBody>
          <a:bodyPr tIns="0" rIns="0" bIns="0" anchor="b"/>
          <a:lstStyle/>
          <a:p>
            <a:pPr marL="0" indent="-324000"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9: El juego</a:t>
            </a:r>
            <a:endParaRPr lang="en-US" sz="1200" spc="-1">
              <a:solidFill>
                <a:srgbClr val="000000"/>
              </a:solidFill>
            </a:endParaRPr>
          </a:p>
        </p:txBody>
      </p:sp>
      <p:pic>
        <p:nvPicPr>
          <p:cNvPr id="177156" name="Picture 4" descr="Gráficos vectoriales gratis de Brillante">
            <a:extLst>
              <a:ext uri="{FF2B5EF4-FFF2-40B4-BE49-F238E27FC236}">
                <a16:creationId xmlns:a16="http://schemas.microsoft.com/office/drawing/2014/main" id="{557CC3DD-78A2-33DC-769B-0240ADE193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8363" y="3243263"/>
            <a:ext cx="4959350" cy="330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a:extLst>
              <a:ext uri="{FF2B5EF4-FFF2-40B4-BE49-F238E27FC236}">
                <a16:creationId xmlns:a16="http://schemas.microsoft.com/office/drawing/2014/main" id="{78D99ECE-0F4C-904F-3B3D-0A33AA23ADE6}"/>
              </a:ext>
            </a:extLst>
          </p:cNvPr>
          <p:cNvSpPr>
            <a:spLocks noGrp="1"/>
          </p:cNvSpPr>
          <p:nvPr>
            <p:ph type="title"/>
          </p:nvPr>
        </p:nvSpPr>
        <p:spPr>
          <a:xfrm>
            <a:off x="1422400" y="558800"/>
            <a:ext cx="7626350"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DEFINICIÓN</a:t>
            </a:r>
            <a:endParaRPr lang="en-US" sz="2800" u="sng" spc="-1">
              <a:solidFill>
                <a:srgbClr val="000000"/>
              </a:solidFill>
            </a:endParaRPr>
          </a:p>
        </p:txBody>
      </p:sp>
      <p:sp>
        <p:nvSpPr>
          <p:cNvPr id="738" name="PlaceHolder 3">
            <a:extLst>
              <a:ext uri="{FF2B5EF4-FFF2-40B4-BE49-F238E27FC236}">
                <a16:creationId xmlns:a16="http://schemas.microsoft.com/office/drawing/2014/main" id="{B9B5553C-77C0-CE63-ADA4-C4F16A0215E8}"/>
              </a:ext>
            </a:extLst>
          </p:cNvPr>
          <p:cNvSpPr>
            <a:spLocks noGrp="1"/>
          </p:cNvSpPr>
          <p:nvPr>
            <p:ph/>
          </p:nvPr>
        </p:nvSpPr>
        <p:spPr>
          <a:xfrm>
            <a:off x="1192213" y="6300788"/>
            <a:ext cx="2947987"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9: El juego</a:t>
            </a:r>
            <a:endParaRPr lang="en-US" sz="1200" spc="-1">
              <a:solidFill>
                <a:srgbClr val="000000"/>
              </a:solidFill>
            </a:endParaRPr>
          </a:p>
        </p:txBody>
      </p:sp>
      <p:sp>
        <p:nvSpPr>
          <p:cNvPr id="6" name="PlaceHolder 2">
            <a:extLst>
              <a:ext uri="{FF2B5EF4-FFF2-40B4-BE49-F238E27FC236}">
                <a16:creationId xmlns:a16="http://schemas.microsoft.com/office/drawing/2014/main" id="{EDEBB38C-8A8B-DDD3-7404-42F1B1F7A51C}"/>
              </a:ext>
            </a:extLst>
          </p:cNvPr>
          <p:cNvSpPr>
            <a:spLocks noGrp="1"/>
          </p:cNvSpPr>
          <p:nvPr>
            <p:ph/>
          </p:nvPr>
        </p:nvSpPr>
        <p:spPr>
          <a:xfrm>
            <a:off x="1301750" y="2116138"/>
            <a:ext cx="9942513" cy="5057775"/>
          </a:xfrm>
        </p:spPr>
        <p:txBody>
          <a:bodyPr anchor="t">
            <a:normAutofit/>
          </a:bodyPr>
          <a:lstStyle/>
          <a:p>
            <a:pPr marL="431800" indent="-323850" algn="l" eaLnBrk="0" fontAlgn="auto" hangingPunct="0">
              <a:lnSpc>
                <a:spcPct val="200000"/>
              </a:lnSpc>
              <a:spcBef>
                <a:spcPts val="2829"/>
              </a:spcBef>
              <a:buClr>
                <a:srgbClr val="000000"/>
              </a:buClr>
              <a:buSzPct val="45000"/>
              <a:buFont typeface="Wingdings" charset="2"/>
              <a:buChar char=""/>
            </a:pPr>
            <a:r>
              <a:rPr lang="es-ES" sz="2800" b="1" spc="-1">
                <a:ln w="9525" cap="flat" cmpd="sng" algn="ctr">
                  <a:noFill/>
                  <a:prstDash val="solid"/>
                  <a:round/>
                  <a:headEnd type="none" w="med" len="med"/>
                  <a:tailEnd type="none" w="med" len="med"/>
                </a:ln>
                <a:solidFill>
                  <a:srgbClr val="000000"/>
                </a:solidFill>
              </a:rPr>
              <a:t>Huizinga</a:t>
            </a:r>
            <a:endParaRPr lang="es-ES" sz="2800"/>
          </a:p>
          <a:p>
            <a:pPr marL="431800" indent="-323850" algn="l" eaLnBrk="0" fontAlgn="auto" hangingPunct="0">
              <a:lnSpc>
                <a:spcPct val="200000"/>
              </a:lnSpc>
              <a:spcBef>
                <a:spcPts val="2829"/>
              </a:spcBef>
              <a:buClr>
                <a:srgbClr val="000000"/>
              </a:buClr>
              <a:buSzPct val="45000"/>
              <a:buFont typeface="Wingdings" charset="2"/>
              <a:buChar char=""/>
            </a:pPr>
            <a:endParaRPr lang="es-ES" sz="2400" spc="-1">
              <a:solidFill>
                <a:srgbClr val="000000"/>
              </a:solidFill>
              <a:cs typeface="Arial"/>
            </a:endParaRPr>
          </a:p>
          <a:p>
            <a:pPr marL="431800" indent="-323850" algn="l" eaLnBrk="0" fontAlgn="auto" hangingPunct="0">
              <a:lnSpc>
                <a:spcPct val="200000"/>
              </a:lnSpc>
              <a:spcBef>
                <a:spcPts val="2829"/>
              </a:spcBef>
              <a:buClr>
                <a:srgbClr val="000000"/>
              </a:buClr>
              <a:buSzPct val="45000"/>
              <a:buFont typeface="Wingdings" charset="2"/>
              <a:buChar char=""/>
            </a:pPr>
            <a:r>
              <a:rPr lang="en-US" sz="2400" spc="-1">
                <a:ln w="9525" cap="flat" cmpd="sng" algn="ctr">
                  <a:noFill/>
                  <a:prstDash val="solid"/>
                  <a:round/>
                  <a:headEnd type="none" w="med" len="med"/>
                  <a:tailEnd type="none" w="med" len="med"/>
                </a:ln>
                <a:solidFill>
                  <a:srgbClr val="000000"/>
                </a:solidFill>
              </a:rPr>
              <a:t>Otras definiciones de Educación Física: RAE, </a:t>
            </a:r>
            <a:r>
              <a:rPr lang="es-ES" sz="2400" spc="-1">
                <a:ln w="9525" cap="flat" cmpd="sng" algn="ctr">
                  <a:noFill/>
                  <a:prstDash val="solid"/>
                  <a:round/>
                  <a:headEnd type="none" w="med" len="med"/>
                  <a:tailEnd type="none" w="med" len="med"/>
                </a:ln>
                <a:solidFill>
                  <a:srgbClr val="000000"/>
                </a:solidFill>
              </a:rPr>
              <a:t>Diccionario Ciencias de la Educación</a:t>
            </a:r>
            <a:endParaRPr lang="es-ES" sz="2400" spc="-1">
              <a:solidFill>
                <a:srgbClr val="000000"/>
              </a:solidFill>
              <a:cs typeface="Arial"/>
            </a:endParaRPr>
          </a:p>
        </p:txBody>
      </p:sp>
      <p:sp>
        <p:nvSpPr>
          <p:cNvPr id="10" name="CuadroTexto 9">
            <a:extLst>
              <a:ext uri="{FF2B5EF4-FFF2-40B4-BE49-F238E27FC236}">
                <a16:creationId xmlns:a16="http://schemas.microsoft.com/office/drawing/2014/main" id="{03683418-914B-5416-30B5-741A38ACC503}"/>
              </a:ext>
            </a:extLst>
          </p:cNvPr>
          <p:cNvSpPr txBox="1"/>
          <p:nvPr/>
        </p:nvSpPr>
        <p:spPr>
          <a:xfrm>
            <a:off x="3438525" y="1233488"/>
            <a:ext cx="8561388" cy="2794000"/>
          </a:xfrm>
          <a:prstGeom prst="rect">
            <a:avLst/>
          </a:prstGeom>
          <a:noFill/>
          <a:ln w="9525" cap="flat" cmpd="sng" algn="ctr">
            <a:noFill/>
            <a:prstDash val="solid"/>
            <a:round/>
            <a:headEnd type="none" w="med" len="med"/>
            <a:tailEnd type="none" w="med" len="med"/>
          </a:ln>
        </p:spPr>
        <p:txBody>
          <a:bodyPr>
            <a:spAutoFit/>
          </a:bodyPr>
          <a:lstStyle/>
          <a:p>
            <a:pPr algn="just">
              <a:lnSpc>
                <a:spcPct val="150000"/>
              </a:lnSpc>
            </a:pPr>
            <a:r>
              <a:rPr lang="es-ES" altLang="es-ES" sz="2400">
                <a:ea typeface="SimSun" panose="02010600030101010101" pitchFamily="2" charset="-122"/>
              </a:rPr>
              <a:t>“actividad u ocupación voluntaria, que se realiza dentro de unos límites establecidos de espacio y tiempo, atendiendo a reglas libremente aceptadas, pero incondicionalmente seguidas, que tiene su objetivo en si mismo y que se acompaña de sentimientos de tensión y alegría”.</a:t>
            </a: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a:extLst>
              <a:ext uri="{FF2B5EF4-FFF2-40B4-BE49-F238E27FC236}">
                <a16:creationId xmlns:a16="http://schemas.microsoft.com/office/drawing/2014/main" id="{ED41B6B2-52B2-620E-C9E7-F01558FBDEAB}"/>
              </a:ext>
            </a:extLst>
          </p:cNvPr>
          <p:cNvSpPr>
            <a:spLocks noGrp="1"/>
          </p:cNvSpPr>
          <p:nvPr>
            <p:ph type="title"/>
          </p:nvPr>
        </p:nvSpPr>
        <p:spPr>
          <a:xfrm>
            <a:off x="1422400" y="558800"/>
            <a:ext cx="7626350"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HISTORIA</a:t>
            </a:r>
            <a:endParaRPr lang="en-US" sz="2800" u="sng" spc="-1">
              <a:solidFill>
                <a:srgbClr val="000000"/>
              </a:solidFill>
            </a:endParaRPr>
          </a:p>
        </p:txBody>
      </p:sp>
      <p:sp>
        <p:nvSpPr>
          <p:cNvPr id="736" name="PlaceHolder 2">
            <a:extLst>
              <a:ext uri="{FF2B5EF4-FFF2-40B4-BE49-F238E27FC236}">
                <a16:creationId xmlns:a16="http://schemas.microsoft.com/office/drawing/2014/main" id="{25E86B15-1BDA-F41D-D864-97CDAE21AC64}"/>
              </a:ext>
            </a:extLst>
          </p:cNvPr>
          <p:cNvSpPr>
            <a:spLocks noGrp="1"/>
          </p:cNvSpPr>
          <p:nvPr>
            <p:ph/>
          </p:nvPr>
        </p:nvSpPr>
        <p:spPr>
          <a:xfrm>
            <a:off x="1079500" y="1800225"/>
            <a:ext cx="11158538" cy="5057775"/>
          </a:xfrm>
        </p:spPr>
        <p:txBody>
          <a:bodyPr anchor="t">
            <a:normAutofit/>
          </a:bodyPr>
          <a:lstStyle/>
          <a:p>
            <a:pPr marL="432000" indent="-324000" algn="l" eaLnBrk="0" fontAlgn="auto" hangingPunct="0">
              <a:spcBef>
                <a:spcPts val="2829"/>
              </a:spcBef>
              <a:buClr>
                <a:srgbClr val="000000"/>
              </a:buClr>
              <a:buSzPct val="45000"/>
              <a:buFont typeface="Wingdings" charset="2"/>
              <a:buChar char=""/>
            </a:pPr>
            <a:r>
              <a:rPr lang="es-ES" sz="2800" spc="-1">
                <a:ln w="9525" cap="flat" cmpd="sng" algn="ctr">
                  <a:noFill/>
                  <a:prstDash val="solid"/>
                  <a:round/>
                  <a:headEnd type="none" w="med" len="med"/>
                  <a:tailEnd type="none" w="med" len="med"/>
                </a:ln>
                <a:solidFill>
                  <a:srgbClr val="000000"/>
                </a:solidFill>
              </a:rPr>
              <a:t>Prehistoria</a:t>
            </a:r>
          </a:p>
          <a:p>
            <a:pPr marL="432000" indent="-324000" algn="l" eaLnBrk="0" fontAlgn="auto" hangingPunct="0">
              <a:spcBef>
                <a:spcPts val="2829"/>
              </a:spcBef>
              <a:buClr>
                <a:srgbClr val="000000"/>
              </a:buClr>
              <a:buSzPct val="45000"/>
              <a:buFont typeface="Wingdings" charset="2"/>
              <a:buChar char=""/>
            </a:pPr>
            <a:r>
              <a:rPr lang="es-ES" sz="2800" spc="-1">
                <a:ln w="9525" cap="flat" cmpd="sng" algn="ctr">
                  <a:noFill/>
                  <a:prstDash val="solid"/>
                  <a:round/>
                  <a:headEnd type="none" w="med" len="med"/>
                  <a:tailEnd type="none" w="med" len="med"/>
                </a:ln>
                <a:solidFill>
                  <a:srgbClr val="000000"/>
                </a:solidFill>
              </a:rPr>
              <a:t>Civilizaciones antiguas</a:t>
            </a:r>
            <a:endParaRPr lang="es-ES" sz="2800" spc="-1">
              <a:solidFill>
                <a:srgbClr val="000000"/>
              </a:solidFill>
            </a:endParaRPr>
          </a:p>
          <a:p>
            <a:pPr marL="432000" indent="-324000" algn="l" eaLnBrk="0" fontAlgn="auto" hangingPunct="0">
              <a:spcBef>
                <a:spcPts val="2829"/>
              </a:spcBef>
              <a:buClr>
                <a:srgbClr val="000000"/>
              </a:buClr>
              <a:buSzPct val="45000"/>
              <a:buFont typeface="Wingdings" charset="2"/>
              <a:buChar char=""/>
            </a:pPr>
            <a:r>
              <a:rPr lang="es-ES" sz="2800" spc="-1">
                <a:ln w="9525" cap="flat" cmpd="sng" algn="ctr">
                  <a:noFill/>
                  <a:prstDash val="solid"/>
                  <a:round/>
                  <a:headEnd type="none" w="med" len="med"/>
                  <a:tailEnd type="none" w="med" len="med"/>
                </a:ln>
                <a:solidFill>
                  <a:srgbClr val="000000"/>
                </a:solidFill>
              </a:rPr>
              <a:t>Escuela Nueva</a:t>
            </a:r>
            <a:endParaRPr lang="en-US" sz="2800" spc="-1">
              <a:solidFill>
                <a:srgbClr val="000000"/>
              </a:solidFill>
            </a:endParaRPr>
          </a:p>
        </p:txBody>
      </p:sp>
      <p:sp>
        <p:nvSpPr>
          <p:cNvPr id="738" name="PlaceHolder 3">
            <a:extLst>
              <a:ext uri="{FF2B5EF4-FFF2-40B4-BE49-F238E27FC236}">
                <a16:creationId xmlns:a16="http://schemas.microsoft.com/office/drawing/2014/main" id="{F80D53C2-1284-73EA-32A2-636E78AE6ED7}"/>
              </a:ext>
            </a:extLst>
          </p:cNvPr>
          <p:cNvSpPr>
            <a:spLocks noGrp="1"/>
          </p:cNvSpPr>
          <p:nvPr>
            <p:ph/>
          </p:nvPr>
        </p:nvSpPr>
        <p:spPr>
          <a:xfrm>
            <a:off x="1192213" y="6300788"/>
            <a:ext cx="2947987" cy="360362"/>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9: El juego</a:t>
            </a:r>
            <a:endParaRPr lang="en-US" sz="1200" spc="-1">
              <a:solidFill>
                <a:srgbClr val="000000"/>
              </a:solidFill>
            </a:endParaRPr>
          </a:p>
        </p:txBody>
      </p:sp>
      <p:pic>
        <p:nvPicPr>
          <p:cNvPr id="179205" name="Picture 2" descr="Gráficos vectoriales gratis de Evolución">
            <a:extLst>
              <a:ext uri="{FF2B5EF4-FFF2-40B4-BE49-F238E27FC236}">
                <a16:creationId xmlns:a16="http://schemas.microsoft.com/office/drawing/2014/main" id="{96A18BE2-2E5C-FA7D-3AFD-8EF4B62BAD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413" y="2843213"/>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PlaceHolder 1">
            <a:extLst>
              <a:ext uri="{FF2B5EF4-FFF2-40B4-BE49-F238E27FC236}">
                <a16:creationId xmlns:a16="http://schemas.microsoft.com/office/drawing/2014/main" id="{E7233FC8-103E-45AC-69FA-3C462E95D08E}"/>
              </a:ext>
            </a:extLst>
          </p:cNvPr>
          <p:cNvSpPr>
            <a:spLocks noGrp="1"/>
          </p:cNvSpPr>
          <p:nvPr>
            <p:ph type="title" idx="4294967295"/>
          </p:nvPr>
        </p:nvSpPr>
        <p:spPr>
          <a:xfrm>
            <a:off x="2782888" y="368300"/>
            <a:ext cx="8569325" cy="1141413"/>
          </a:xfrm>
        </p:spPr>
        <p:txBody>
          <a:bodyPr/>
          <a:lstStyle/>
          <a:p>
            <a:pPr algn="l" eaLnBrk="0" fontAlgn="auto" hangingPunct="0">
              <a:buSzTx/>
              <a:buFontTx/>
              <a:buNone/>
            </a:pPr>
            <a:r>
              <a:rPr lang="en-US" sz="4000" spc="-1">
                <a:ln w="9525" cap="flat" cmpd="sng" algn="ctr">
                  <a:noFill/>
                  <a:prstDash val="solid"/>
                  <a:round/>
                  <a:headEnd type="none" w="med" len="med"/>
                  <a:tailEnd type="none" w="med" len="med"/>
                </a:ln>
                <a:solidFill>
                  <a:srgbClr val="FFFFFF"/>
                </a:solidFill>
              </a:rPr>
              <a:t>2. CARACTERÍSTICAS Y UTILIDAD</a:t>
            </a:r>
            <a:endParaRPr lang="en-US" sz="4000" spc="-1">
              <a:solidFill>
                <a:srgbClr val="000000"/>
              </a:solidFill>
            </a:endParaRPr>
          </a:p>
        </p:txBody>
      </p:sp>
      <p:sp>
        <p:nvSpPr>
          <p:cNvPr id="748" name="PlaceHolder 2">
            <a:extLst>
              <a:ext uri="{FF2B5EF4-FFF2-40B4-BE49-F238E27FC236}">
                <a16:creationId xmlns:a16="http://schemas.microsoft.com/office/drawing/2014/main" id="{E1D4A5D9-452D-2BF7-61C9-D240271AB783}"/>
              </a:ext>
            </a:extLst>
          </p:cNvPr>
          <p:cNvSpPr>
            <a:spLocks noGrp="1"/>
          </p:cNvSpPr>
          <p:nvPr>
            <p:ph idx="4294967295"/>
          </p:nvPr>
        </p:nvSpPr>
        <p:spPr>
          <a:xfrm>
            <a:off x="341313" y="2109788"/>
            <a:ext cx="1687512" cy="369887"/>
          </a:xfrm>
        </p:spPr>
        <p:txBody>
          <a:bodyPr tIns="0" rIns="0" bIns="0" anchor="b"/>
          <a:lstStyle/>
          <a:p>
            <a:pPr marL="0" indent="-324000"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9: El juego</a:t>
            </a:r>
            <a:endParaRPr lang="en-US" sz="1200" spc="-1">
              <a:solidFill>
                <a:srgbClr val="000000"/>
              </a:solidFill>
            </a:endParaRPr>
          </a:p>
        </p:txBody>
      </p:sp>
      <p:pic>
        <p:nvPicPr>
          <p:cNvPr id="180228" name="Picture 2" descr="Gráficos vectoriales gratis de Lista">
            <a:extLst>
              <a:ext uri="{FF2B5EF4-FFF2-40B4-BE49-F238E27FC236}">
                <a16:creationId xmlns:a16="http://schemas.microsoft.com/office/drawing/2014/main" id="{979FC7E8-1E70-C224-E6D0-CAFDE4D61E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9738" y="2924175"/>
            <a:ext cx="3082925" cy="37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PlaceHolder 1">
            <a:extLst>
              <a:ext uri="{FF2B5EF4-FFF2-40B4-BE49-F238E27FC236}">
                <a16:creationId xmlns:a16="http://schemas.microsoft.com/office/drawing/2014/main" id="{F981D8BC-58A2-226F-A58C-76FAC8821BFB}"/>
              </a:ext>
            </a:extLst>
          </p:cNvPr>
          <p:cNvSpPr>
            <a:spLocks noGrp="1"/>
          </p:cNvSpPr>
          <p:nvPr>
            <p:ph type="title"/>
          </p:nvPr>
        </p:nvSpPr>
        <p:spPr>
          <a:xfrm>
            <a:off x="1416050" y="188913"/>
            <a:ext cx="8804275"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CARACTERÍSTICAS</a:t>
            </a:r>
            <a:endParaRPr lang="en-US" sz="2800" spc="-1">
              <a:solidFill>
                <a:srgbClr val="000000"/>
              </a:solidFill>
            </a:endParaRPr>
          </a:p>
        </p:txBody>
      </p:sp>
      <p:sp>
        <p:nvSpPr>
          <p:cNvPr id="740" name="PlaceHolder 2">
            <a:extLst>
              <a:ext uri="{FF2B5EF4-FFF2-40B4-BE49-F238E27FC236}">
                <a16:creationId xmlns:a16="http://schemas.microsoft.com/office/drawing/2014/main" id="{7AEE05BA-72AD-7CE8-48C3-9C99F3F518ED}"/>
              </a:ext>
            </a:extLst>
          </p:cNvPr>
          <p:cNvSpPr>
            <a:spLocks noGrp="1"/>
          </p:cNvSpPr>
          <p:nvPr>
            <p:ph/>
          </p:nvPr>
        </p:nvSpPr>
        <p:spPr>
          <a:xfrm>
            <a:off x="1416050" y="1271588"/>
            <a:ext cx="9864725" cy="4752975"/>
          </a:xfrm>
        </p:spPr>
        <p:txBody>
          <a:bodyPr anchor="t"/>
          <a:lstStyle/>
          <a:p>
            <a:pPr marL="342900" indent="-342900" algn="l" eaLnBrk="0" hangingPunct="0">
              <a:buSzTx/>
              <a:buFont typeface="Arial" panose="020B0604020202020204" pitchFamily="34" charset="0"/>
              <a:buChar char="•"/>
            </a:pPr>
            <a:r>
              <a:rPr lang="es-ES" sz="2800">
                <a:ln w="9525" cap="flat" cmpd="sng" algn="ctr">
                  <a:noFill/>
                  <a:prstDash val="solid"/>
                  <a:round/>
                  <a:headEnd type="none" w="med" len="med"/>
                  <a:tailEnd type="none" w="med" len="med"/>
                </a:ln>
                <a:solidFill>
                  <a:srgbClr val="000000"/>
                </a:solidFill>
                <a:cs typeface="Arial"/>
              </a:rPr>
              <a:t>Actividad pura que no necesita de una finalidad exterior. </a:t>
            </a:r>
            <a:endParaRPr lang="es-ES" sz="2800">
              <a:solidFill>
                <a:srgbClr val="000000"/>
              </a:solidFill>
              <a:cs typeface="Arial"/>
            </a:endParaRPr>
          </a:p>
          <a:p>
            <a:pPr algn="l" eaLnBrk="0" hangingPunct="0">
              <a:buSzTx/>
              <a:buFontTx/>
              <a:buNone/>
            </a:pPr>
            <a:endParaRPr lang="es-ES" sz="2800">
              <a:cs typeface="Arial"/>
            </a:endParaRPr>
          </a:p>
          <a:p>
            <a:pPr marL="342900" indent="-342900" algn="l" eaLnBrk="0" hangingPunct="0">
              <a:buSzTx/>
              <a:buFont typeface="Arial" panose="020B0604020202020204" pitchFamily="34" charset="0"/>
              <a:buChar char="•"/>
            </a:pPr>
            <a:r>
              <a:rPr lang="es-ES" sz="2800">
                <a:ln w="9525" cap="flat" cmpd="sng" algn="ctr">
                  <a:noFill/>
                  <a:prstDash val="solid"/>
                  <a:round/>
                  <a:headEnd type="none" w="med" len="med"/>
                  <a:tailEnd type="none" w="med" len="med"/>
                </a:ln>
                <a:solidFill>
                  <a:srgbClr val="000000"/>
                </a:solidFill>
                <a:cs typeface="Arial"/>
              </a:rPr>
              <a:t>Natural y espontánea, no necesita aprendizaje. </a:t>
            </a:r>
          </a:p>
          <a:p>
            <a:pPr algn="l" eaLnBrk="0" hangingPunct="0">
              <a:buSzTx/>
              <a:buFontTx/>
              <a:buNone/>
            </a:pPr>
            <a:endParaRPr lang="es-ES" sz="2800">
              <a:cs typeface="Arial"/>
            </a:endParaRPr>
          </a:p>
          <a:p>
            <a:pPr marL="342900" indent="-342900" algn="l" eaLnBrk="0" hangingPunct="0">
              <a:buSzTx/>
              <a:buFont typeface="Arial" panose="020B0604020202020204" pitchFamily="34" charset="0"/>
              <a:buChar char="•"/>
            </a:pPr>
            <a:r>
              <a:rPr lang="es-ES" sz="2800">
                <a:ln w="9525" cap="flat" cmpd="sng" algn="ctr">
                  <a:noFill/>
                  <a:prstDash val="solid"/>
                  <a:round/>
                  <a:headEnd type="none" w="med" len="med"/>
                  <a:tailEnd type="none" w="med" len="med"/>
                </a:ln>
                <a:solidFill>
                  <a:srgbClr val="000000"/>
                </a:solidFill>
                <a:cs typeface="Arial"/>
              </a:rPr>
              <a:t>Placentera y que te deja un sentimiento de placer mediante la actividad del juego. </a:t>
            </a:r>
          </a:p>
          <a:p>
            <a:pPr algn="l" eaLnBrk="0" hangingPunct="0">
              <a:buSzTx/>
              <a:buFontTx/>
              <a:buNone/>
            </a:pPr>
            <a:endParaRPr lang="es-ES" sz="2800">
              <a:cs typeface="Arial"/>
            </a:endParaRPr>
          </a:p>
          <a:p>
            <a:pPr marL="342900" indent="-342900" algn="l" eaLnBrk="0" hangingPunct="0">
              <a:buSzTx/>
              <a:buFont typeface="Arial" panose="020B0604020202020204" pitchFamily="34" charset="0"/>
              <a:buChar char="•"/>
            </a:pPr>
            <a:r>
              <a:rPr lang="es-ES" sz="2800">
                <a:ln w="9525" cap="flat" cmpd="sng" algn="ctr">
                  <a:noFill/>
                  <a:prstDash val="solid"/>
                  <a:round/>
                  <a:headEnd type="none" w="med" len="med"/>
                  <a:tailEnd type="none" w="med" len="med"/>
                </a:ln>
                <a:solidFill>
                  <a:srgbClr val="000000"/>
                </a:solidFill>
                <a:cs typeface="Arial"/>
              </a:rPr>
              <a:t>Puede contener reglas simples. </a:t>
            </a:r>
          </a:p>
          <a:p>
            <a:pPr marL="107950" algn="l" eaLnBrk="0" fontAlgn="auto" hangingPunct="0">
              <a:spcBef>
                <a:spcPts val="2829"/>
              </a:spcBef>
              <a:buClr>
                <a:srgbClr val="000000"/>
              </a:buClr>
              <a:buSzPct val="45000"/>
              <a:buFontTx/>
              <a:buNone/>
            </a:pPr>
            <a:endParaRPr lang="en-US" sz="2800" spc="-1">
              <a:solidFill>
                <a:srgbClr val="000000"/>
              </a:solidFill>
              <a:cs typeface="Arial"/>
            </a:endParaRPr>
          </a:p>
        </p:txBody>
      </p:sp>
      <p:sp>
        <p:nvSpPr>
          <p:cNvPr id="741" name="PlaceHolder 3">
            <a:extLst>
              <a:ext uri="{FF2B5EF4-FFF2-40B4-BE49-F238E27FC236}">
                <a16:creationId xmlns:a16="http://schemas.microsoft.com/office/drawing/2014/main" id="{475D12DC-AD3D-87CB-BC1C-18977EF91634}"/>
              </a:ext>
            </a:extLst>
          </p:cNvPr>
          <p:cNvSpPr>
            <a:spLocks noGrp="1"/>
          </p:cNvSpPr>
          <p:nvPr>
            <p:ph/>
          </p:nvPr>
        </p:nvSpPr>
        <p:spPr>
          <a:xfrm>
            <a:off x="1055688" y="6489700"/>
            <a:ext cx="2947987" cy="360363"/>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9: El juego</a:t>
            </a:r>
            <a:endParaRPr lang="en-US" sz="1200" spc="-1">
              <a:solidFill>
                <a:srgbClr val="000000"/>
              </a:solidFill>
            </a:endParaRPr>
          </a:p>
          <a:p>
            <a:pPr indent="-324000" algn="l" eaLnBrk="0" fontAlgn="auto" hangingPunct="0">
              <a:spcBef>
                <a:spcPts val="601"/>
              </a:spcBef>
              <a:buSzTx/>
              <a:buFontTx/>
              <a:buNone/>
              <a:tabLst>
                <a:tab pos="0" algn="l"/>
              </a:tabLst>
            </a:pPr>
            <a:endParaRPr lang="en-US" sz="1200" spc="-1">
              <a:solidFill>
                <a:srgbClr val="000000"/>
              </a:solidFill>
            </a:endParaRP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PlaceHolder 1">
            <a:extLst>
              <a:ext uri="{FF2B5EF4-FFF2-40B4-BE49-F238E27FC236}">
                <a16:creationId xmlns:a16="http://schemas.microsoft.com/office/drawing/2014/main" id="{100BBB32-EBD7-FB27-A9CC-EA892B90F2E0}"/>
              </a:ext>
            </a:extLst>
          </p:cNvPr>
          <p:cNvSpPr>
            <a:spLocks noGrp="1"/>
          </p:cNvSpPr>
          <p:nvPr>
            <p:ph type="title"/>
          </p:nvPr>
        </p:nvSpPr>
        <p:spPr>
          <a:xfrm>
            <a:off x="1416050" y="188913"/>
            <a:ext cx="8804275" cy="615950"/>
          </a:xfrm>
        </p:spPr>
        <p:txBody>
          <a:bodyPr/>
          <a:lstStyle/>
          <a:p>
            <a:pPr algn="l" eaLnBrk="0" fontAlgn="auto" hangingPunct="0">
              <a:buSzTx/>
              <a:buFontTx/>
              <a:buNone/>
            </a:pPr>
            <a:r>
              <a:rPr lang="en-US" sz="2800" b="1" u="sng" spc="-1">
                <a:ln w="9525" cap="flat" cmpd="sng" algn="ctr">
                  <a:noFill/>
                  <a:prstDash val="solid"/>
                  <a:round/>
                  <a:headEnd type="none" w="med" len="med"/>
                  <a:tailEnd type="none" w="med" len="med"/>
                </a:ln>
                <a:solidFill>
                  <a:srgbClr val="000000"/>
                </a:solidFill>
              </a:rPr>
              <a:t>UTILIDAD</a:t>
            </a:r>
            <a:endParaRPr lang="en-US" sz="2800" spc="-1">
              <a:solidFill>
                <a:srgbClr val="000000"/>
              </a:solidFill>
            </a:endParaRPr>
          </a:p>
        </p:txBody>
      </p:sp>
      <p:sp>
        <p:nvSpPr>
          <p:cNvPr id="741" name="PlaceHolder 3">
            <a:extLst>
              <a:ext uri="{FF2B5EF4-FFF2-40B4-BE49-F238E27FC236}">
                <a16:creationId xmlns:a16="http://schemas.microsoft.com/office/drawing/2014/main" id="{A7523E8C-0A14-574E-D351-F53574A8223C}"/>
              </a:ext>
            </a:extLst>
          </p:cNvPr>
          <p:cNvSpPr>
            <a:spLocks noGrp="1"/>
          </p:cNvSpPr>
          <p:nvPr>
            <p:ph/>
          </p:nvPr>
        </p:nvSpPr>
        <p:spPr>
          <a:xfrm>
            <a:off x="1055688" y="6489700"/>
            <a:ext cx="2947987" cy="360363"/>
          </a:xfrm>
        </p:spPr>
        <p:txBody>
          <a:bodyPr anchor="b"/>
          <a:lstStyle/>
          <a:p>
            <a:pPr indent="-324000" algn="l"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9: El juego</a:t>
            </a:r>
            <a:endParaRPr lang="en-US" sz="1200" spc="-1">
              <a:solidFill>
                <a:srgbClr val="000000"/>
              </a:solidFill>
            </a:endParaRPr>
          </a:p>
          <a:p>
            <a:pPr indent="-324000" algn="l" eaLnBrk="0" fontAlgn="auto" hangingPunct="0">
              <a:spcBef>
                <a:spcPts val="601"/>
              </a:spcBef>
              <a:buSzTx/>
              <a:buFontTx/>
              <a:buNone/>
              <a:tabLst>
                <a:tab pos="0" algn="l"/>
              </a:tabLst>
            </a:pPr>
            <a:endParaRPr lang="en-US" sz="1200" spc="-1">
              <a:solidFill>
                <a:srgbClr val="000000"/>
              </a:solidFill>
            </a:endParaRPr>
          </a:p>
        </p:txBody>
      </p:sp>
      <p:sp>
        <p:nvSpPr>
          <p:cNvPr id="6" name="PlaceHolder 2">
            <a:extLst>
              <a:ext uri="{FF2B5EF4-FFF2-40B4-BE49-F238E27FC236}">
                <a16:creationId xmlns:a16="http://schemas.microsoft.com/office/drawing/2014/main" id="{F81BABED-9167-5FEC-86F9-E63BDD036576}"/>
              </a:ext>
            </a:extLst>
          </p:cNvPr>
          <p:cNvSpPr>
            <a:spLocks noGrp="1"/>
          </p:cNvSpPr>
          <p:nvPr>
            <p:ph/>
          </p:nvPr>
        </p:nvSpPr>
        <p:spPr>
          <a:xfrm>
            <a:off x="1487488" y="1387475"/>
            <a:ext cx="6624637" cy="4752975"/>
          </a:xfrm>
        </p:spPr>
        <p:txBody>
          <a:bodyPr anchor="t"/>
          <a:lstStyle/>
          <a:p>
            <a:pPr marL="342900" indent="-342900" algn="l" eaLnBrk="0" hangingPunct="0">
              <a:buSzTx/>
              <a:buFont typeface="Arial" panose="020B0604020202020204" pitchFamily="34" charset="0"/>
              <a:buChar char="•"/>
            </a:pPr>
            <a:r>
              <a:rPr lang="es-ES" sz="2800">
                <a:ln w="9525" cap="flat" cmpd="sng" algn="ctr">
                  <a:noFill/>
                  <a:prstDash val="solid"/>
                  <a:round/>
                  <a:headEnd type="none" w="med" len="med"/>
                  <a:tailEnd type="none" w="med" len="med"/>
                </a:ln>
                <a:solidFill>
                  <a:srgbClr val="000000"/>
                </a:solidFill>
                <a:cs typeface="Arial"/>
              </a:rPr>
              <a:t>Recurso educativo</a:t>
            </a:r>
            <a:endParaRPr lang="es-ES" sz="2800">
              <a:solidFill>
                <a:srgbClr val="000000"/>
              </a:solidFill>
              <a:cs typeface="Arial"/>
            </a:endParaRPr>
          </a:p>
          <a:p>
            <a:pPr algn="l" eaLnBrk="0" hangingPunct="0">
              <a:buSzTx/>
              <a:buFontTx/>
              <a:buNone/>
            </a:pPr>
            <a:endParaRPr lang="es-ES" sz="2800">
              <a:cs typeface="Arial"/>
            </a:endParaRPr>
          </a:p>
          <a:p>
            <a:pPr marL="342900" indent="-342900" algn="l" eaLnBrk="0" hangingPunct="0">
              <a:buSzTx/>
              <a:buFont typeface="Arial" panose="020B0604020202020204" pitchFamily="34" charset="0"/>
              <a:buChar char="•"/>
            </a:pPr>
            <a:r>
              <a:rPr lang="es-ES" sz="2800">
                <a:ln w="9525" cap="flat" cmpd="sng" algn="ctr">
                  <a:noFill/>
                  <a:prstDash val="solid"/>
                  <a:round/>
                  <a:headEnd type="none" w="med" len="med"/>
                  <a:tailEnd type="none" w="med" len="med"/>
                </a:ln>
                <a:solidFill>
                  <a:srgbClr val="000000"/>
                </a:solidFill>
                <a:cs typeface="Arial"/>
              </a:rPr>
              <a:t>Ocio y esparcimiento </a:t>
            </a:r>
          </a:p>
          <a:p>
            <a:pPr algn="l" eaLnBrk="0" hangingPunct="0">
              <a:buSzTx/>
              <a:buFontTx/>
              <a:buNone/>
            </a:pPr>
            <a:endParaRPr lang="es-ES" sz="2800">
              <a:cs typeface="Arial"/>
            </a:endParaRPr>
          </a:p>
          <a:p>
            <a:pPr marL="342900" indent="-342900" algn="l" eaLnBrk="0" hangingPunct="0">
              <a:buSzTx/>
              <a:buFont typeface="Arial" panose="020B0604020202020204" pitchFamily="34" charset="0"/>
              <a:buChar char="•"/>
            </a:pPr>
            <a:r>
              <a:rPr lang="es-ES" sz="2800" spc="-1">
                <a:ln w="9525" cap="flat" cmpd="sng" algn="ctr">
                  <a:noFill/>
                  <a:prstDash val="solid"/>
                  <a:round/>
                  <a:headEnd type="none" w="med" len="med"/>
                  <a:tailEnd type="none" w="med" len="med"/>
                </a:ln>
                <a:solidFill>
                  <a:srgbClr val="000000"/>
                </a:solidFill>
              </a:rPr>
              <a:t>Beneficioso para el desarrollo psicomotor, cognitivo, social y emocional</a:t>
            </a:r>
            <a:endParaRPr lang="en-US" sz="2800" spc="-1">
              <a:solidFill>
                <a:srgbClr val="000000"/>
              </a:solidFill>
            </a:endParaRPr>
          </a:p>
        </p:txBody>
      </p:sp>
      <p:pic>
        <p:nvPicPr>
          <p:cNvPr id="182277" name="Picture 2" descr="Gráficos vectoriales gratis de Creciente">
            <a:extLst>
              <a:ext uri="{FF2B5EF4-FFF2-40B4-BE49-F238E27FC236}">
                <a16:creationId xmlns:a16="http://schemas.microsoft.com/office/drawing/2014/main" id="{4737B67C-8C2F-2848-B019-2D7C8BD0CA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8025" y="658813"/>
            <a:ext cx="3024188"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PlaceHolder 1">
            <a:extLst>
              <a:ext uri="{FF2B5EF4-FFF2-40B4-BE49-F238E27FC236}">
                <a16:creationId xmlns:a16="http://schemas.microsoft.com/office/drawing/2014/main" id="{EA1D0493-CB39-D200-980D-433F4E17C16A}"/>
              </a:ext>
            </a:extLst>
          </p:cNvPr>
          <p:cNvSpPr>
            <a:spLocks noGrp="1"/>
          </p:cNvSpPr>
          <p:nvPr>
            <p:ph type="title" idx="4294967295"/>
          </p:nvPr>
        </p:nvSpPr>
        <p:spPr>
          <a:xfrm>
            <a:off x="2782888" y="765175"/>
            <a:ext cx="8712200" cy="1141413"/>
          </a:xfrm>
        </p:spPr>
        <p:txBody>
          <a:bodyPr/>
          <a:lstStyle/>
          <a:p>
            <a:pPr algn="l" eaLnBrk="0" fontAlgn="auto" hangingPunct="0">
              <a:buSzTx/>
              <a:buFontTx/>
              <a:buNone/>
            </a:pPr>
            <a:r>
              <a:rPr lang="en-US" sz="4000" spc="-1">
                <a:ln w="9525" cap="flat" cmpd="sng" algn="ctr">
                  <a:noFill/>
                  <a:prstDash val="solid"/>
                  <a:round/>
                  <a:headEnd type="none" w="med" len="med"/>
                  <a:tailEnd type="none" w="med" len="med"/>
                </a:ln>
                <a:solidFill>
                  <a:srgbClr val="FFFFFF"/>
                </a:solidFill>
              </a:rPr>
              <a:t>3. CLASIFICACIONES</a:t>
            </a:r>
            <a:endParaRPr lang="en-US" sz="4000" spc="-1">
              <a:solidFill>
                <a:srgbClr val="000000"/>
              </a:solidFill>
            </a:endParaRPr>
          </a:p>
        </p:txBody>
      </p:sp>
      <p:sp>
        <p:nvSpPr>
          <p:cNvPr id="748" name="PlaceHolder 2">
            <a:extLst>
              <a:ext uri="{FF2B5EF4-FFF2-40B4-BE49-F238E27FC236}">
                <a16:creationId xmlns:a16="http://schemas.microsoft.com/office/drawing/2014/main" id="{F42D400D-2E08-FE57-D4A5-7BDC57F6D1AB}"/>
              </a:ext>
            </a:extLst>
          </p:cNvPr>
          <p:cNvSpPr>
            <a:spLocks noGrp="1"/>
          </p:cNvSpPr>
          <p:nvPr>
            <p:ph idx="4294967295"/>
          </p:nvPr>
        </p:nvSpPr>
        <p:spPr>
          <a:xfrm>
            <a:off x="341313" y="2109788"/>
            <a:ext cx="1687512" cy="369887"/>
          </a:xfrm>
        </p:spPr>
        <p:txBody>
          <a:bodyPr tIns="0" rIns="0" bIns="0" anchor="b"/>
          <a:lstStyle/>
          <a:p>
            <a:pPr marL="0" indent="-324000" eaLnBrk="0" fontAlgn="auto" hangingPunct="0">
              <a:spcBef>
                <a:spcPts val="601"/>
              </a:spcBef>
              <a:buSzTx/>
              <a:buFontTx/>
              <a:buNone/>
              <a:tabLst>
                <a:tab pos="0" algn="l"/>
              </a:tabLst>
            </a:pPr>
            <a:r>
              <a:rPr lang="es-ES" sz="1200" spc="-1">
                <a:ln w="9525" cap="flat" cmpd="sng" algn="ctr">
                  <a:noFill/>
                  <a:prstDash val="solid"/>
                  <a:round/>
                  <a:headEnd type="none" w="med" len="med"/>
                  <a:tailEnd type="none" w="med" len="med"/>
                </a:ln>
                <a:solidFill>
                  <a:srgbClr val="CB0017"/>
                </a:solidFill>
              </a:rPr>
              <a:t>Tema 9: El juego</a:t>
            </a:r>
            <a:endParaRPr lang="en-US" sz="1200" spc="-1">
              <a:solidFill>
                <a:srgbClr val="000000"/>
              </a:solidFill>
            </a:endParaRPr>
          </a:p>
        </p:txBody>
      </p:sp>
      <p:pic>
        <p:nvPicPr>
          <p:cNvPr id="183300" name="Picture 2" descr="Gráficos vectoriales gratis de Pixelchen">
            <a:extLst>
              <a:ext uri="{FF2B5EF4-FFF2-40B4-BE49-F238E27FC236}">
                <a16:creationId xmlns:a16="http://schemas.microsoft.com/office/drawing/2014/main" id="{07A44B80-FA42-73CA-B7C6-21CF4DBD1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2538" y="3141663"/>
            <a:ext cx="6642100" cy="337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6.0.6"/>
  <p:tag name="AS_OS" val="Microsoft Windows NT 10.0.17763.0"/>
  <p:tag name="AS_RELEASE_DATE" val="2022.08.14"/>
  <p:tag name="AS_TITLE" val="Aspose.Slides for .NET5"/>
  <p:tag name="AS_VERSION" val="22.8"/>
</p:tagLst>
</file>

<file path=ppt/theme/theme1.xml><?xml version="1.0" encoding="utf-8"?>
<a:theme xmlns:a="http://schemas.openxmlformats.org/drawingml/2006/main" name="PPT plantilla Tema 1. Introducción a la Educación Físic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PPT plantilla Tema 1. Introducción a la Educación Físic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PPT plantilla Tema 1. Introducción a la Educación Físic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PPT plantilla Tema 1. Introducción a la Educación Físic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PPT plantilla Tema 1. Introducción a la Educación Físic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PPT plantilla Tema 1. Introducción a la Educación Físic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0.xml><?xml version="1.0" encoding="utf-8"?>
<a:theme xmlns:a="http://schemas.openxmlformats.org/drawingml/2006/main" name="PPT plantilla Tema 1. Introducción a la Educación Físic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7.xml><?xml version="1.0" encoding="utf-8"?>
<a:theme xmlns:a="http://schemas.openxmlformats.org/drawingml/2006/main" name="PPT plantilla Tema 1. Introducción a la Educación Físic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4.xml><?xml version="1.0" encoding="utf-8"?>
<a:theme xmlns:a="http://schemas.openxmlformats.org/drawingml/2006/main" name="PPT plantilla Tema 1. Introducción a la Educación Físic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PPT plantilla Tema 1. Introducción a la Educación Físic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plantilla Tema 1. Introducción a la Educación Física</Template>
  <TotalTime>4294967295</TotalTime>
  <Words>3318</Words>
  <Application>Microsoft Office PowerPoint</Application>
  <PresentationFormat>Panorámica</PresentationFormat>
  <Paragraphs>671</Paragraphs>
  <Slides>131</Slides>
  <Notes>0</Notes>
  <HiddenSlides>0</HiddenSlides>
  <MMClips>0</MMClips>
  <ScaleCrop>false</ScaleCrop>
  <HeadingPairs>
    <vt:vector size="6" baseType="variant">
      <vt:variant>
        <vt:lpstr>Fuentes usadas</vt:lpstr>
      </vt:variant>
      <vt:variant>
        <vt:i4>4</vt:i4>
      </vt:variant>
      <vt:variant>
        <vt:lpstr>Tema</vt:lpstr>
      </vt:variant>
      <vt:variant>
        <vt:i4>70</vt:i4>
      </vt:variant>
      <vt:variant>
        <vt:lpstr>Títulos de diapositiva</vt:lpstr>
      </vt:variant>
      <vt:variant>
        <vt:i4>131</vt:i4>
      </vt:variant>
    </vt:vector>
  </HeadingPairs>
  <TitlesOfParts>
    <vt:vector size="205" baseType="lpstr">
      <vt:lpstr>Arial</vt:lpstr>
      <vt:lpstr>Century Gothic</vt:lpstr>
      <vt:lpstr>Times New Roman</vt:lpstr>
      <vt:lpstr>Wingdings</vt:lpstr>
      <vt:lpstr>PPT plantilla Tema 1. Introducción a la Educación Física</vt:lpstr>
      <vt:lpstr>Office Theme</vt:lpstr>
      <vt:lpstr>Office Theme</vt:lpstr>
      <vt:lpstr>Office Theme</vt:lpstr>
      <vt:lpstr>Office Theme</vt:lpstr>
      <vt:lpstr>Office Theme</vt:lpstr>
      <vt:lpstr>Office Theme</vt:lpstr>
      <vt:lpstr>PPT plantilla Tema 1. Introducción a la Educación Física</vt:lpstr>
      <vt:lpstr>Office Theme</vt:lpstr>
      <vt:lpstr>Office Theme</vt:lpstr>
      <vt:lpstr>Office Theme</vt:lpstr>
      <vt:lpstr>Office Theme</vt:lpstr>
      <vt:lpstr>Office Theme</vt:lpstr>
      <vt:lpstr>Office Theme</vt:lpstr>
      <vt:lpstr>PPT plantilla Tema 1. Introducción a la Educación Física</vt:lpstr>
      <vt:lpstr>Office Theme</vt:lpstr>
      <vt:lpstr>Office Theme</vt:lpstr>
      <vt:lpstr>Office Theme</vt:lpstr>
      <vt:lpstr>Office Theme</vt:lpstr>
      <vt:lpstr>Office Theme</vt:lpstr>
      <vt:lpstr>Office Theme</vt:lpstr>
      <vt:lpstr>PPT plantilla Tema 1. Introducción a la Educación Física</vt:lpstr>
      <vt:lpstr>Office Theme</vt:lpstr>
      <vt:lpstr>Office Theme</vt:lpstr>
      <vt:lpstr>Office Theme</vt:lpstr>
      <vt:lpstr>Office Theme</vt:lpstr>
      <vt:lpstr>Office Theme</vt:lpstr>
      <vt:lpstr>Office Theme</vt:lpstr>
      <vt:lpstr>PPT plantilla Tema 1. Introducción a la Educación Física</vt:lpstr>
      <vt:lpstr>Office Theme</vt:lpstr>
      <vt:lpstr>Office Theme</vt:lpstr>
      <vt:lpstr>Office Theme</vt:lpstr>
      <vt:lpstr>Office Theme</vt:lpstr>
      <vt:lpstr>Office Theme</vt:lpstr>
      <vt:lpstr>Office Theme</vt:lpstr>
      <vt:lpstr>PPT plantilla Tema 1. Introducción a la Educación Física</vt:lpstr>
      <vt:lpstr>Office Theme</vt:lpstr>
      <vt:lpstr>Office Theme</vt:lpstr>
      <vt:lpstr>Office Theme</vt:lpstr>
      <vt:lpstr>Office Theme</vt:lpstr>
      <vt:lpstr>Office Theme</vt:lpstr>
      <vt:lpstr>Office Theme</vt:lpstr>
      <vt:lpstr>PPT plantilla Tema 1. Introducción a la Educación Física</vt:lpstr>
      <vt:lpstr>Office Theme</vt:lpstr>
      <vt:lpstr>Office Theme</vt:lpstr>
      <vt:lpstr>Office Theme</vt:lpstr>
      <vt:lpstr>Office Theme</vt:lpstr>
      <vt:lpstr>Office Theme</vt:lpstr>
      <vt:lpstr>Office Theme</vt:lpstr>
      <vt:lpstr>PPT plantilla Tema 1. Introducción a la Educación Física</vt:lpstr>
      <vt:lpstr>Office Theme</vt:lpstr>
      <vt:lpstr>Office Theme</vt:lpstr>
      <vt:lpstr>Office Theme</vt:lpstr>
      <vt:lpstr>Office Theme</vt:lpstr>
      <vt:lpstr>Office Theme</vt:lpstr>
      <vt:lpstr>Office Theme</vt:lpstr>
      <vt:lpstr>PPT plantilla Tema 1. Introducción a la Educación Física</vt:lpstr>
      <vt:lpstr>Office Theme</vt:lpstr>
      <vt:lpstr>Office Theme</vt:lpstr>
      <vt:lpstr>Office Theme</vt:lpstr>
      <vt:lpstr>Office Theme</vt:lpstr>
      <vt:lpstr>Office Theme</vt:lpstr>
      <vt:lpstr>Office Theme</vt:lpstr>
      <vt:lpstr>PPT plantilla Tema 1. Introducción a la Educación Física</vt:lpstr>
      <vt:lpstr>Office Theme</vt:lpstr>
      <vt:lpstr>Office Theme</vt:lpstr>
      <vt:lpstr>Office Theme</vt:lpstr>
      <vt:lpstr>Office Theme</vt:lpstr>
      <vt:lpstr>Office Theme</vt:lpstr>
      <vt:lpstr>Office Theme</vt:lpstr>
      <vt:lpstr>TEMA 1: INTRODUCCIÓN A LA EDUCACIÓN FÍSICA</vt:lpstr>
      <vt:lpstr>ÍNDICE</vt:lpstr>
      <vt:lpstr>1. CONCEPTOS GENERALES</vt:lpstr>
      <vt:lpstr>DEFINICIONES</vt:lpstr>
      <vt:lpstr>TIPOS </vt:lpstr>
      <vt:lpstr>TERMINOLOGÍA RELACIONADA </vt:lpstr>
      <vt:lpstr>2. CUERPO Y MOVIMIENTO</vt:lpstr>
      <vt:lpstr>DISTINCIONES </vt:lpstr>
      <vt:lpstr>PARADIGMAS DEL CUERPO HUMANO </vt:lpstr>
      <vt:lpstr>3. TAXONOMÍAS DEL MOVIMIENTO</vt:lpstr>
      <vt:lpstr>ÁMBITOS DE CONOCIMIENTO </vt:lpstr>
      <vt:lpstr>TAXONOMÍA DE BLOOM </vt:lpstr>
      <vt:lpstr>TAXONOMÍA DE KRATHWOHL  </vt:lpstr>
      <vt:lpstr>TAXONOMÍA DE HARROW </vt:lpstr>
      <vt:lpstr>4. LA IMPORTANCIA DE LA EDUCACIÓN FÍSICA</vt:lpstr>
      <vt:lpstr>CONTEXTO </vt:lpstr>
      <vt:lpstr>Presentación de PowerPoint</vt:lpstr>
      <vt:lpstr>Presentación de PowerPoint</vt:lpstr>
      <vt:lpstr>TEMA 2: OBJETIVOS</vt:lpstr>
      <vt:lpstr>ÍNDICE</vt:lpstr>
      <vt:lpstr>1. CONCEPTOS GENERALES</vt:lpstr>
      <vt:lpstr>DEFINICIÓN </vt:lpstr>
      <vt:lpstr>UTILIDAD</vt:lpstr>
      <vt:lpstr>2. TIPOS DE OBJETIVOS</vt:lpstr>
      <vt:lpstr>POR SU NIVEL DE ABSTRACCIÓN</vt:lpstr>
      <vt:lpstr>POR SU NIVEL DE EXIGENCIA</vt:lpstr>
      <vt:lpstr>POR SU NIVEL DE TEMPORALIZACIÓN</vt:lpstr>
      <vt:lpstr>3. FORMULACIÓN DE OBJETIVOS</vt:lpstr>
      <vt:lpstr>CONSIDERACIONES DE FORMULACIÓN DE OBJETIVOS DIDÁCTICOS</vt:lpstr>
      <vt:lpstr>Presentación de PowerPoint</vt:lpstr>
      <vt:lpstr>TEMA 3: CONTENIDOS</vt:lpstr>
      <vt:lpstr>ÍNDICE</vt:lpstr>
      <vt:lpstr>1. CONCEPTOS GENERALES</vt:lpstr>
      <vt:lpstr>DEFINICIÓN </vt:lpstr>
      <vt:lpstr>TIPOS</vt:lpstr>
      <vt:lpstr>2. BLOQUES DE CONTENIDOS</vt:lpstr>
      <vt:lpstr>Nivel 1: movimientos reflejos  Nivel 2: movimientos fundamentales   (ESTOS NIVELES SE ADQUIEREN DE FORMA INNATA)</vt:lpstr>
      <vt:lpstr>Presentación de PowerPoint</vt:lpstr>
      <vt:lpstr>Presentación de PowerPoint</vt:lpstr>
      <vt:lpstr>TEMA 4: METODOLOGÍA</vt:lpstr>
      <vt:lpstr>ÍNDICE</vt:lpstr>
      <vt:lpstr>1. CONCEPTOS GENERALES</vt:lpstr>
      <vt:lpstr>DEFINICIÓN </vt:lpstr>
      <vt:lpstr>Presentación de PowerPoint</vt:lpstr>
      <vt:lpstr>2. ESTILOS DE ENSEÑANZA</vt:lpstr>
      <vt:lpstr>CLASIFICACIÓN SEGÚN MUSKA MOSSTON</vt:lpstr>
      <vt:lpstr>3. INTERACCIONES DIDÁCTICAS</vt:lpstr>
      <vt:lpstr>DE TIPO COMUNICATIVO</vt:lpstr>
      <vt:lpstr>DE TIPO SOCIOAFECTIVO</vt:lpstr>
      <vt:lpstr>DE TIPO ORGANIZACIÓN Y CONTROL</vt:lpstr>
      <vt:lpstr>Presentación de PowerPoint</vt:lpstr>
      <vt:lpstr>TEMA 5: EVALUACIÓN</vt:lpstr>
      <vt:lpstr>ÍNDICE</vt:lpstr>
      <vt:lpstr>1. CONCEPTOS GENERALES</vt:lpstr>
      <vt:lpstr>DEFINICIÓN </vt:lpstr>
      <vt:lpstr>¿EN BASE A QUÉ Y CÓMO EVALÚO?</vt:lpstr>
      <vt:lpstr>2. TIPOS DE EVALUACIÓN</vt:lpstr>
      <vt:lpstr>SEGÚN EL MOMENTO</vt:lpstr>
      <vt:lpstr>SEGÚN LA FINALIDAD</vt:lpstr>
      <vt:lpstr>SEGÚN EL AGENTE</vt:lpstr>
      <vt:lpstr>SEGÚN EL CONTENIDO</vt:lpstr>
      <vt:lpstr>Presentación de PowerPoint</vt:lpstr>
      <vt:lpstr>TEMA 7: EL ALUMNADO EN EDUCACIÓN PRIMARIA</vt:lpstr>
      <vt:lpstr>ÍNDICE</vt:lpstr>
      <vt:lpstr>1. CONCEPTOS GENERALES</vt:lpstr>
      <vt:lpstr>DEFINICIONES</vt:lpstr>
      <vt:lpstr>NOCIONES A TENER EN CUENTA</vt:lpstr>
      <vt:lpstr>2. CARACTERÍSTICAS DEL ALUMNADO</vt:lpstr>
      <vt:lpstr>CARACTERÍSTICAS PSICOMOTRICES</vt:lpstr>
      <vt:lpstr>CARACTERÍSTICAS PSICOMOTRICES</vt:lpstr>
      <vt:lpstr>CARACTERÍSTICAS COGNITIVAS</vt:lpstr>
      <vt:lpstr>CARACTERÍSTICAS SOCIOAFECTIVAS</vt:lpstr>
      <vt:lpstr>IMPLICACIONES DE LAS CARACTERÍSTICAS</vt:lpstr>
      <vt:lpstr>Presentación de PowerPoint</vt:lpstr>
      <vt:lpstr>TEMA 8: COMPETENCIAS MOTRICES </vt:lpstr>
      <vt:lpstr>ÍNDICE</vt:lpstr>
      <vt:lpstr>1. HABILIDADES PERCEPTIVO-MOTRICES</vt:lpstr>
      <vt:lpstr>DEFINICIÓN</vt:lpstr>
      <vt:lpstr>COMPONENTES</vt:lpstr>
      <vt:lpstr>2. CAPACIDADES FÍSICAS</vt:lpstr>
      <vt:lpstr>DEFINICIÓN</vt:lpstr>
      <vt:lpstr>COMPONENTES</vt:lpstr>
      <vt:lpstr>3. INICIACIÓN DEPORTIVA</vt:lpstr>
      <vt:lpstr>DEFINICIÓN</vt:lpstr>
      <vt:lpstr>COMPONENTES</vt:lpstr>
      <vt:lpstr>4. EXPRESIÓN CORPORAL</vt:lpstr>
      <vt:lpstr>DEFINICIÓN</vt:lpstr>
      <vt:lpstr>COMPONENTES</vt:lpstr>
      <vt:lpstr>NOCIONES A TENER EN CUENTA</vt:lpstr>
      <vt:lpstr>Presentación de PowerPoint</vt:lpstr>
      <vt:lpstr>TEMA 9: EL JUEGO</vt:lpstr>
      <vt:lpstr>ÍNDICE</vt:lpstr>
      <vt:lpstr>1. CONCEPTOS GENERALES</vt:lpstr>
      <vt:lpstr>DEFINICIÓN</vt:lpstr>
      <vt:lpstr>HISTORIA</vt:lpstr>
      <vt:lpstr>2. CARACTERÍSTICAS Y UTILIDAD</vt:lpstr>
      <vt:lpstr>CARACTERÍSTICAS</vt:lpstr>
      <vt:lpstr>UTILIDAD</vt:lpstr>
      <vt:lpstr>3. CLASIFICACIONES</vt:lpstr>
      <vt:lpstr>SEGÚN PIAGET</vt:lpstr>
      <vt:lpstr>SEGÚN CHATEAU</vt:lpstr>
      <vt:lpstr>SEGÚN WEHMAN</vt:lpstr>
      <vt:lpstr>SEGÚN BLÁZQUEZ</vt:lpstr>
      <vt:lpstr>NUESTRA PROPUESTA</vt:lpstr>
      <vt:lpstr>Presentación de PowerPoint</vt:lpstr>
      <vt:lpstr>TEMA 10: ATENCIÓN A LA DIVERSIDAD</vt:lpstr>
      <vt:lpstr>ÍNDICE</vt:lpstr>
      <vt:lpstr>1. CONCEPTOS GENERALES</vt:lpstr>
      <vt:lpstr>DEFINICIÓN</vt:lpstr>
      <vt:lpstr>DIFERENCIACIONES</vt:lpstr>
      <vt:lpstr>2. TIPOS DE ATENCIÓN A LA DIVERSIDAD</vt:lpstr>
      <vt:lpstr>Presentación de PowerPoint</vt:lpstr>
      <vt:lpstr>3. PAUTAS PARA ATENDER A LA DIVERSIDAD</vt:lpstr>
      <vt:lpstr>RECOMENDACIONES GENERALES</vt:lpstr>
      <vt:lpstr>DIFERENCIA DE EDAD</vt:lpstr>
      <vt:lpstr>Presentación de PowerPoint</vt:lpstr>
      <vt:lpstr>Presentación de PowerPoint</vt:lpstr>
      <vt:lpstr>DISCAPACIDAD VISUAL</vt:lpstr>
      <vt:lpstr>Presentación de PowerPoint</vt:lpstr>
      <vt:lpstr>DISCAPACIDAD MOTORA</vt:lpstr>
      <vt:lpstr>Presentación de PowerPoint</vt:lpstr>
      <vt:lpstr>TEMA 11: EDUCAR EN VALORES</vt:lpstr>
      <vt:lpstr>ÍNDICE</vt:lpstr>
      <vt:lpstr>1. CLARIFICACIÓN DE CONCEPTOS</vt:lpstr>
      <vt:lpstr>DEFINICIÓN </vt:lpstr>
      <vt:lpstr>DIFERENCIACIONES</vt:lpstr>
      <vt:lpstr>2. PROGRAMA DE  RESPONSABILIDAD PERSONAL Y SOCIAL</vt:lpstr>
      <vt:lpstr>HISTORIA </vt:lpstr>
      <vt:lpstr>Presentación de PowerPoint</vt:lpstr>
      <vt:lpstr>Presentación de PowerPoint</vt:lpstr>
      <vt:lpstr>Presentación de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1: INTRODUCCIÓN A LA EDUCACIÓN FÍSICA</dc:title>
  <dc:subject/>
  <dc:creator>Usuario</dc:creator>
  <cp:keywords/>
  <dc:description/>
  <cp:lastModifiedBy>Juan José Mijarra Murillo</cp:lastModifiedBy>
  <cp:revision>29</cp:revision>
  <cp:lastPrinted>1601-01-01T00:00:00Z</cp:lastPrinted>
  <dcterms:created xsi:type="dcterms:W3CDTF">2022-08-03T18:45:16Z</dcterms:created>
  <dcterms:modified xsi:type="dcterms:W3CDTF">2022-09-28T21:14:10Z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Panorámica</vt:lpwstr>
  </property>
  <property fmtid="{D5CDD505-2E9C-101B-9397-08002B2CF9AE}" pid="3" name="Slides">
    <vt:r8>16</vt:r8>
  </property>
</Properties>
</file>