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776" r:id="rId1"/>
  </p:sldMasterIdLst>
  <p:notesMasterIdLst>
    <p:notesMasterId r:id="rId34"/>
  </p:notesMasterIdLst>
  <p:handoutMasterIdLst>
    <p:handoutMasterId r:id="rId35"/>
  </p:handoutMasterIdLst>
  <p:sldIdLst>
    <p:sldId id="656" r:id="rId2"/>
    <p:sldId id="256" r:id="rId3"/>
    <p:sldId id="10447" r:id="rId4"/>
    <p:sldId id="10448" r:id="rId5"/>
    <p:sldId id="10361" r:id="rId6"/>
    <p:sldId id="10449" r:id="rId7"/>
    <p:sldId id="10450" r:id="rId8"/>
    <p:sldId id="10360" r:id="rId9"/>
    <p:sldId id="10451" r:id="rId10"/>
    <p:sldId id="10341" r:id="rId11"/>
    <p:sldId id="10452" r:id="rId12"/>
    <p:sldId id="10453" r:id="rId13"/>
    <p:sldId id="10343" r:id="rId14"/>
    <p:sldId id="10344" r:id="rId15"/>
    <p:sldId id="10346" r:id="rId16"/>
    <p:sldId id="364" r:id="rId17"/>
    <p:sldId id="433" r:id="rId18"/>
    <p:sldId id="10347" r:id="rId19"/>
    <p:sldId id="443" r:id="rId20"/>
    <p:sldId id="10464" r:id="rId21"/>
    <p:sldId id="10455" r:id="rId22"/>
    <p:sldId id="10355" r:id="rId23"/>
    <p:sldId id="10356" r:id="rId24"/>
    <p:sldId id="10357" r:id="rId25"/>
    <p:sldId id="10358" r:id="rId26"/>
    <p:sldId id="10353" r:id="rId27"/>
    <p:sldId id="10351" r:id="rId28"/>
    <p:sldId id="10350" r:id="rId29"/>
    <p:sldId id="10456" r:id="rId30"/>
    <p:sldId id="10354" r:id="rId31"/>
    <p:sldId id="10352" r:id="rId32"/>
    <p:sldId id="10384" r:id="rId33"/>
  </p:sldIdLst>
  <p:sldSz cx="9144000" cy="6858000" type="screen4x3"/>
  <p:notesSz cx="7099300" cy="10234613"/>
  <p:defaultTextStyle>
    <a:defPPr>
      <a:defRPr lang="en-US"/>
    </a:defPPr>
    <a:lvl1pPr algn="l" rtl="0" eaLnBrk="0" fontAlgn="base" hangingPunct="0">
      <a:spcBef>
        <a:spcPct val="0"/>
      </a:spcBef>
      <a:spcAft>
        <a:spcPct val="0"/>
      </a:spcAft>
      <a:defRPr sz="2400" b="1" kern="1200">
        <a:solidFill>
          <a:schemeClr val="tx1"/>
        </a:solidFill>
        <a:latin typeface="Times New Roman" panose="02020603050405020304" pitchFamily="18" charset="0"/>
        <a:ea typeface="ＭＳ Ｐゴシック" panose="020B0600070205080204" pitchFamily="34" charset="-128"/>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ＭＳ Ｐゴシック" panose="020B0600070205080204" pitchFamily="34" charset="-128"/>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ＭＳ Ｐゴシック" panose="020B0600070205080204" pitchFamily="34" charset="-128"/>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ＭＳ Ｐゴシック" panose="020B0600070205080204" pitchFamily="34" charset="-128"/>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ＭＳ Ｐゴシック" panose="020B0600070205080204" pitchFamily="34" charset="-128"/>
        <a:cs typeface="+mn-cs"/>
      </a:defRPr>
    </a:lvl5pPr>
    <a:lvl6pPr marL="2286000" algn="l" defTabSz="914400" rtl="0" eaLnBrk="1" latinLnBrk="0" hangingPunct="1">
      <a:defRPr sz="2400" b="1" kern="1200">
        <a:solidFill>
          <a:schemeClr val="tx1"/>
        </a:solidFill>
        <a:latin typeface="Times New Roman" panose="02020603050405020304" pitchFamily="18" charset="0"/>
        <a:ea typeface="ＭＳ Ｐゴシック" panose="020B0600070205080204" pitchFamily="34" charset="-128"/>
        <a:cs typeface="+mn-cs"/>
      </a:defRPr>
    </a:lvl6pPr>
    <a:lvl7pPr marL="2743200" algn="l" defTabSz="914400" rtl="0" eaLnBrk="1" latinLnBrk="0" hangingPunct="1">
      <a:defRPr sz="2400" b="1" kern="1200">
        <a:solidFill>
          <a:schemeClr val="tx1"/>
        </a:solidFill>
        <a:latin typeface="Times New Roman" panose="02020603050405020304" pitchFamily="18" charset="0"/>
        <a:ea typeface="ＭＳ Ｐゴシック" panose="020B0600070205080204" pitchFamily="34" charset="-128"/>
        <a:cs typeface="+mn-cs"/>
      </a:defRPr>
    </a:lvl7pPr>
    <a:lvl8pPr marL="3200400" algn="l" defTabSz="914400" rtl="0" eaLnBrk="1" latinLnBrk="0" hangingPunct="1">
      <a:defRPr sz="2400" b="1" kern="1200">
        <a:solidFill>
          <a:schemeClr val="tx1"/>
        </a:solidFill>
        <a:latin typeface="Times New Roman" panose="02020603050405020304" pitchFamily="18" charset="0"/>
        <a:ea typeface="ＭＳ Ｐゴシック" panose="020B0600070205080204" pitchFamily="34" charset="-128"/>
        <a:cs typeface="+mn-cs"/>
      </a:defRPr>
    </a:lvl8pPr>
    <a:lvl9pPr marL="3657600" algn="l" defTabSz="914400" rtl="0" eaLnBrk="1" latinLnBrk="0" hangingPunct="1">
      <a:defRPr sz="2400" b="1" kern="1200">
        <a:solidFill>
          <a:schemeClr val="tx1"/>
        </a:solidFill>
        <a:latin typeface="Times New Roman" panose="02020603050405020304" pitchFamily="18"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119">
          <p15:clr>
            <a:srgbClr val="A4A3A4"/>
          </p15:clr>
        </p15:guide>
        <p15:guide id="2" pos="2653">
          <p15:clr>
            <a:srgbClr val="A4A3A4"/>
          </p15:clr>
        </p15:guide>
      </p15:sldGuideLst>
    </p:ext>
    <p:ext uri="{2D200454-40CA-4A62-9FC3-DE9A4176ACB9}">
      <p15:notesGuideLst xmlns:p15="http://schemas.microsoft.com/office/powerpoint/2012/main">
        <p15:guide id="1" orient="horz" pos="3222">
          <p15:clr>
            <a:srgbClr val="A4A3A4"/>
          </p15:clr>
        </p15:guide>
        <p15:guide id="2" pos="22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868" autoAdjust="0"/>
    <p:restoredTop sz="94706"/>
  </p:normalViewPr>
  <p:slideViewPr>
    <p:cSldViewPr>
      <p:cViewPr varScale="1">
        <p:scale>
          <a:sx n="111" d="100"/>
          <a:sy n="111" d="100"/>
        </p:scale>
        <p:origin x="576" y="208"/>
      </p:cViewPr>
      <p:guideLst>
        <p:guide orient="horz" pos="119"/>
        <p:guide pos="2653"/>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100" d="100"/>
          <a:sy n="100" d="100"/>
        </p:scale>
        <p:origin x="-150" y="138"/>
      </p:cViewPr>
      <p:guideLst>
        <p:guide orient="horz" pos="3222"/>
        <p:guide pos="2236"/>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1D977046-F9DC-7010-F75F-074E5B02F834}"/>
              </a:ext>
            </a:extLst>
          </p:cNvPr>
          <p:cNvSpPr>
            <a:spLocks noGrp="1" noChangeArrowheads="1"/>
          </p:cNvSpPr>
          <p:nvPr>
            <p:ph type="hdr" sz="quarter"/>
          </p:nvPr>
        </p:nvSpPr>
        <p:spPr bwMode="auto">
          <a:xfrm>
            <a:off x="0" y="0"/>
            <a:ext cx="3074988" cy="512763"/>
          </a:xfrm>
          <a:prstGeom prst="rect">
            <a:avLst/>
          </a:prstGeom>
          <a:noFill/>
          <a:ln w="9525">
            <a:noFill/>
            <a:miter lim="800000"/>
            <a:headEnd/>
            <a:tailEnd/>
          </a:ln>
          <a:effectLst/>
        </p:spPr>
        <p:txBody>
          <a:bodyPr vert="horz" wrap="square" lIns="96681" tIns="48340" rIns="96681" bIns="48340" numCol="1" anchor="t" anchorCtr="0" compatLnSpc="1">
            <a:prstTxWarp prst="textNoShape">
              <a:avLst/>
            </a:prstTxWarp>
          </a:bodyPr>
          <a:lstStyle>
            <a:lvl1pPr algn="l" defTabSz="966038">
              <a:defRPr sz="1300" b="0">
                <a:latin typeface="Times New Roman" pitchFamily="18" charset="0"/>
                <a:ea typeface="+mn-ea"/>
                <a:cs typeface="+mn-cs"/>
              </a:defRPr>
            </a:lvl1pPr>
          </a:lstStyle>
          <a:p>
            <a:pPr>
              <a:defRPr/>
            </a:pPr>
            <a:endParaRPr lang="es-ES_tradnl"/>
          </a:p>
        </p:txBody>
      </p:sp>
      <p:sp>
        <p:nvSpPr>
          <p:cNvPr id="6147" name="Rectangle 3">
            <a:extLst>
              <a:ext uri="{FF2B5EF4-FFF2-40B4-BE49-F238E27FC236}">
                <a16:creationId xmlns:a16="http://schemas.microsoft.com/office/drawing/2014/main" id="{A4E0F3CC-1758-1B0A-D1F3-3A39A8A21A43}"/>
              </a:ext>
            </a:extLst>
          </p:cNvPr>
          <p:cNvSpPr>
            <a:spLocks noGrp="1" noChangeArrowheads="1"/>
          </p:cNvSpPr>
          <p:nvPr>
            <p:ph type="dt" sz="quarter" idx="1"/>
          </p:nvPr>
        </p:nvSpPr>
        <p:spPr bwMode="auto">
          <a:xfrm>
            <a:off x="4024313" y="0"/>
            <a:ext cx="3074987" cy="512763"/>
          </a:xfrm>
          <a:prstGeom prst="rect">
            <a:avLst/>
          </a:prstGeom>
          <a:noFill/>
          <a:ln w="9525">
            <a:noFill/>
            <a:miter lim="800000"/>
            <a:headEnd/>
            <a:tailEnd/>
          </a:ln>
          <a:effectLst/>
        </p:spPr>
        <p:txBody>
          <a:bodyPr vert="horz" wrap="square" lIns="96681" tIns="48340" rIns="96681" bIns="48340" numCol="1" anchor="t" anchorCtr="0" compatLnSpc="1">
            <a:prstTxWarp prst="textNoShape">
              <a:avLst/>
            </a:prstTxWarp>
          </a:bodyPr>
          <a:lstStyle>
            <a:lvl1pPr algn="r" defTabSz="966038">
              <a:defRPr sz="1300" b="0">
                <a:latin typeface="Times New Roman" pitchFamily="18" charset="0"/>
                <a:ea typeface="+mn-ea"/>
                <a:cs typeface="+mn-cs"/>
              </a:defRPr>
            </a:lvl1pPr>
          </a:lstStyle>
          <a:p>
            <a:pPr>
              <a:defRPr/>
            </a:pPr>
            <a:endParaRPr lang="es-ES_tradnl"/>
          </a:p>
        </p:txBody>
      </p:sp>
      <p:sp>
        <p:nvSpPr>
          <p:cNvPr id="6148" name="Rectangle 4">
            <a:extLst>
              <a:ext uri="{FF2B5EF4-FFF2-40B4-BE49-F238E27FC236}">
                <a16:creationId xmlns:a16="http://schemas.microsoft.com/office/drawing/2014/main" id="{46A33F81-5516-9702-C431-C73D8F956F73}"/>
              </a:ext>
            </a:extLst>
          </p:cNvPr>
          <p:cNvSpPr>
            <a:spLocks noGrp="1" noChangeArrowheads="1"/>
          </p:cNvSpPr>
          <p:nvPr>
            <p:ph type="ftr" sz="quarter" idx="2"/>
          </p:nvPr>
        </p:nvSpPr>
        <p:spPr bwMode="auto">
          <a:xfrm>
            <a:off x="0" y="9721850"/>
            <a:ext cx="3074988" cy="512763"/>
          </a:xfrm>
          <a:prstGeom prst="rect">
            <a:avLst/>
          </a:prstGeom>
          <a:noFill/>
          <a:ln w="9525">
            <a:noFill/>
            <a:miter lim="800000"/>
            <a:headEnd/>
            <a:tailEnd/>
          </a:ln>
          <a:effectLst/>
        </p:spPr>
        <p:txBody>
          <a:bodyPr vert="horz" wrap="square" lIns="96681" tIns="48340" rIns="96681" bIns="48340" numCol="1" anchor="b" anchorCtr="0" compatLnSpc="1">
            <a:prstTxWarp prst="textNoShape">
              <a:avLst/>
            </a:prstTxWarp>
          </a:bodyPr>
          <a:lstStyle>
            <a:lvl1pPr algn="l" defTabSz="966038">
              <a:defRPr sz="1300" b="0">
                <a:latin typeface="Times New Roman" pitchFamily="18" charset="0"/>
                <a:ea typeface="+mn-ea"/>
                <a:cs typeface="+mn-cs"/>
              </a:defRPr>
            </a:lvl1pPr>
          </a:lstStyle>
          <a:p>
            <a:pPr>
              <a:defRPr/>
            </a:pPr>
            <a:endParaRPr lang="es-ES_tradnl"/>
          </a:p>
        </p:txBody>
      </p:sp>
      <p:sp>
        <p:nvSpPr>
          <p:cNvPr id="6149" name="Rectangle 5">
            <a:extLst>
              <a:ext uri="{FF2B5EF4-FFF2-40B4-BE49-F238E27FC236}">
                <a16:creationId xmlns:a16="http://schemas.microsoft.com/office/drawing/2014/main" id="{2ADE7C17-AA5C-25E2-C939-937ABD0C4375}"/>
              </a:ext>
            </a:extLst>
          </p:cNvPr>
          <p:cNvSpPr>
            <a:spLocks noGrp="1" noChangeArrowheads="1"/>
          </p:cNvSpPr>
          <p:nvPr>
            <p:ph type="sldNum" sz="quarter" idx="3"/>
          </p:nvPr>
        </p:nvSpPr>
        <p:spPr bwMode="auto">
          <a:xfrm>
            <a:off x="4024313" y="9721850"/>
            <a:ext cx="3074987" cy="512763"/>
          </a:xfrm>
          <a:prstGeom prst="rect">
            <a:avLst/>
          </a:prstGeom>
          <a:noFill/>
          <a:ln w="9525">
            <a:noFill/>
            <a:miter lim="800000"/>
            <a:headEnd/>
            <a:tailEnd/>
          </a:ln>
          <a:effectLst/>
        </p:spPr>
        <p:txBody>
          <a:bodyPr vert="horz" wrap="square" lIns="96681" tIns="48340" rIns="96681" bIns="48340" numCol="1" anchor="b" anchorCtr="0" compatLnSpc="1">
            <a:prstTxWarp prst="textNoShape">
              <a:avLst/>
            </a:prstTxWarp>
          </a:bodyPr>
          <a:lstStyle>
            <a:lvl1pPr algn="r" defTabSz="965200">
              <a:defRPr sz="1300" b="0"/>
            </a:lvl1pPr>
          </a:lstStyle>
          <a:p>
            <a:pPr>
              <a:defRPr/>
            </a:pPr>
            <a:fld id="{7EC50C8C-6092-504E-AC8F-5FD8C27BA265}" type="slidenum">
              <a:rPr lang="es-ES_tradnl" altLang="en-US"/>
              <a:pPr>
                <a:defRPr/>
              </a:pPr>
              <a:t>‹#›</a:t>
            </a:fld>
            <a:endParaRPr lang="es-ES_tradnl"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F55FCF14-431A-19EE-2D53-0C4B6617E6F9}"/>
              </a:ext>
            </a:extLst>
          </p:cNvPr>
          <p:cNvSpPr>
            <a:spLocks noGrp="1" noChangeArrowheads="1"/>
          </p:cNvSpPr>
          <p:nvPr>
            <p:ph type="hdr" sz="quarter"/>
          </p:nvPr>
        </p:nvSpPr>
        <p:spPr bwMode="auto">
          <a:xfrm>
            <a:off x="0" y="0"/>
            <a:ext cx="3074988" cy="512763"/>
          </a:xfrm>
          <a:prstGeom prst="rect">
            <a:avLst/>
          </a:prstGeom>
          <a:noFill/>
          <a:ln w="9525">
            <a:noFill/>
            <a:miter lim="800000"/>
            <a:headEnd/>
            <a:tailEnd/>
          </a:ln>
          <a:effectLst/>
        </p:spPr>
        <p:txBody>
          <a:bodyPr vert="horz" wrap="square" lIns="96681" tIns="48340" rIns="96681" bIns="48340" numCol="1" anchor="t" anchorCtr="0" compatLnSpc="1">
            <a:prstTxWarp prst="textNoShape">
              <a:avLst/>
            </a:prstTxWarp>
          </a:bodyPr>
          <a:lstStyle>
            <a:lvl1pPr algn="l" defTabSz="966038">
              <a:defRPr sz="1300" b="0">
                <a:latin typeface="Times New Roman" pitchFamily="18" charset="0"/>
                <a:ea typeface="+mn-ea"/>
                <a:cs typeface="+mn-cs"/>
              </a:defRPr>
            </a:lvl1pPr>
          </a:lstStyle>
          <a:p>
            <a:pPr>
              <a:defRPr/>
            </a:pPr>
            <a:endParaRPr lang="es-ES_tradnl"/>
          </a:p>
        </p:txBody>
      </p:sp>
      <p:sp>
        <p:nvSpPr>
          <p:cNvPr id="8195" name="Rectangle 3">
            <a:extLst>
              <a:ext uri="{FF2B5EF4-FFF2-40B4-BE49-F238E27FC236}">
                <a16:creationId xmlns:a16="http://schemas.microsoft.com/office/drawing/2014/main" id="{02415D57-905A-AA2E-7F3A-289B2DCB5DD6}"/>
              </a:ext>
            </a:extLst>
          </p:cNvPr>
          <p:cNvSpPr>
            <a:spLocks noGrp="1" noChangeArrowheads="1"/>
          </p:cNvSpPr>
          <p:nvPr>
            <p:ph type="dt" idx="1"/>
          </p:nvPr>
        </p:nvSpPr>
        <p:spPr bwMode="auto">
          <a:xfrm>
            <a:off x="4024313" y="0"/>
            <a:ext cx="3074987" cy="512763"/>
          </a:xfrm>
          <a:prstGeom prst="rect">
            <a:avLst/>
          </a:prstGeom>
          <a:noFill/>
          <a:ln w="9525">
            <a:noFill/>
            <a:miter lim="800000"/>
            <a:headEnd/>
            <a:tailEnd/>
          </a:ln>
          <a:effectLst/>
        </p:spPr>
        <p:txBody>
          <a:bodyPr vert="horz" wrap="square" lIns="96681" tIns="48340" rIns="96681" bIns="48340" numCol="1" anchor="t" anchorCtr="0" compatLnSpc="1">
            <a:prstTxWarp prst="textNoShape">
              <a:avLst/>
            </a:prstTxWarp>
          </a:bodyPr>
          <a:lstStyle>
            <a:lvl1pPr algn="r" defTabSz="966038">
              <a:defRPr sz="1300" b="0">
                <a:latin typeface="Times New Roman" pitchFamily="18" charset="0"/>
                <a:ea typeface="+mn-ea"/>
                <a:cs typeface="+mn-cs"/>
              </a:defRPr>
            </a:lvl1pPr>
          </a:lstStyle>
          <a:p>
            <a:pPr>
              <a:defRPr/>
            </a:pPr>
            <a:endParaRPr lang="es-ES_tradnl"/>
          </a:p>
        </p:txBody>
      </p:sp>
      <p:sp>
        <p:nvSpPr>
          <p:cNvPr id="13316" name="Rectangle 4">
            <a:extLst>
              <a:ext uri="{FF2B5EF4-FFF2-40B4-BE49-F238E27FC236}">
                <a16:creationId xmlns:a16="http://schemas.microsoft.com/office/drawing/2014/main" id="{0A88284C-1A26-3664-ECCA-D6C60AD6EE26}"/>
              </a:ext>
            </a:extLst>
          </p:cNvPr>
          <p:cNvSpPr>
            <a:spLocks noGrp="1" noRot="1" noChangeAspect="1" noChangeArrowheads="1" noTextEdit="1"/>
          </p:cNvSpPr>
          <p:nvPr>
            <p:ph type="sldImg" idx="2"/>
          </p:nvPr>
        </p:nvSpPr>
        <p:spPr bwMode="auto">
          <a:xfrm>
            <a:off x="995363" y="768350"/>
            <a:ext cx="5113337" cy="38354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7" name="Rectangle 5">
            <a:extLst>
              <a:ext uri="{FF2B5EF4-FFF2-40B4-BE49-F238E27FC236}">
                <a16:creationId xmlns:a16="http://schemas.microsoft.com/office/drawing/2014/main" id="{3E394AE2-331A-59A0-AE2A-CCCE5ACE2B87}"/>
              </a:ext>
            </a:extLst>
          </p:cNvPr>
          <p:cNvSpPr>
            <a:spLocks noGrp="1" noChangeArrowheads="1"/>
          </p:cNvSpPr>
          <p:nvPr>
            <p:ph type="body" sz="quarter" idx="3"/>
          </p:nvPr>
        </p:nvSpPr>
        <p:spPr bwMode="auto">
          <a:xfrm>
            <a:off x="944563" y="4862513"/>
            <a:ext cx="5210175" cy="4603750"/>
          </a:xfrm>
          <a:prstGeom prst="rect">
            <a:avLst/>
          </a:prstGeom>
          <a:noFill/>
          <a:ln w="9525">
            <a:noFill/>
            <a:miter lim="800000"/>
            <a:headEnd/>
            <a:tailEnd/>
          </a:ln>
          <a:effectLst/>
        </p:spPr>
        <p:txBody>
          <a:bodyPr vert="horz" wrap="square" lIns="96681" tIns="48340" rIns="96681" bIns="48340" numCol="1" anchor="t" anchorCtr="0" compatLnSpc="1">
            <a:prstTxWarp prst="textNoShape">
              <a:avLst/>
            </a:prstTxWarp>
          </a:bodyPr>
          <a:lstStyle/>
          <a:p>
            <a:pPr lvl="0"/>
            <a:r>
              <a:rPr lang="es-ES_tradnl" noProof="0"/>
              <a:t>Haga clic para modificar el estilo de texto del patrón</a:t>
            </a:r>
          </a:p>
          <a:p>
            <a:pPr lvl="1"/>
            <a:r>
              <a:rPr lang="es-ES_tradnl" noProof="0"/>
              <a:t>Segundo nivel</a:t>
            </a:r>
          </a:p>
          <a:p>
            <a:pPr lvl="2"/>
            <a:r>
              <a:rPr lang="es-ES_tradnl" noProof="0"/>
              <a:t>Tercer nivel</a:t>
            </a:r>
          </a:p>
          <a:p>
            <a:pPr lvl="3"/>
            <a:r>
              <a:rPr lang="es-ES_tradnl" noProof="0"/>
              <a:t>Cuarto nivel</a:t>
            </a:r>
          </a:p>
          <a:p>
            <a:pPr lvl="4"/>
            <a:r>
              <a:rPr lang="es-ES_tradnl" noProof="0"/>
              <a:t>Quinto nivel</a:t>
            </a:r>
          </a:p>
        </p:txBody>
      </p:sp>
      <p:sp>
        <p:nvSpPr>
          <p:cNvPr id="8198" name="Rectangle 6">
            <a:extLst>
              <a:ext uri="{FF2B5EF4-FFF2-40B4-BE49-F238E27FC236}">
                <a16:creationId xmlns:a16="http://schemas.microsoft.com/office/drawing/2014/main" id="{59C5F9A8-D86A-15FD-3509-F58B4CEF7F96}"/>
              </a:ext>
            </a:extLst>
          </p:cNvPr>
          <p:cNvSpPr>
            <a:spLocks noGrp="1" noChangeArrowheads="1"/>
          </p:cNvSpPr>
          <p:nvPr>
            <p:ph type="ftr" sz="quarter" idx="4"/>
          </p:nvPr>
        </p:nvSpPr>
        <p:spPr bwMode="auto">
          <a:xfrm>
            <a:off x="0" y="9721850"/>
            <a:ext cx="3074988" cy="512763"/>
          </a:xfrm>
          <a:prstGeom prst="rect">
            <a:avLst/>
          </a:prstGeom>
          <a:noFill/>
          <a:ln w="9525">
            <a:noFill/>
            <a:miter lim="800000"/>
            <a:headEnd/>
            <a:tailEnd/>
          </a:ln>
          <a:effectLst/>
        </p:spPr>
        <p:txBody>
          <a:bodyPr vert="horz" wrap="square" lIns="96681" tIns="48340" rIns="96681" bIns="48340" numCol="1" anchor="b" anchorCtr="0" compatLnSpc="1">
            <a:prstTxWarp prst="textNoShape">
              <a:avLst/>
            </a:prstTxWarp>
          </a:bodyPr>
          <a:lstStyle>
            <a:lvl1pPr algn="l" defTabSz="966038">
              <a:defRPr sz="1300" b="0">
                <a:latin typeface="Times New Roman" pitchFamily="18" charset="0"/>
                <a:ea typeface="+mn-ea"/>
                <a:cs typeface="+mn-cs"/>
              </a:defRPr>
            </a:lvl1pPr>
          </a:lstStyle>
          <a:p>
            <a:pPr>
              <a:defRPr/>
            </a:pPr>
            <a:endParaRPr lang="es-ES_tradnl"/>
          </a:p>
        </p:txBody>
      </p:sp>
      <p:sp>
        <p:nvSpPr>
          <p:cNvPr id="8199" name="Rectangle 7">
            <a:extLst>
              <a:ext uri="{FF2B5EF4-FFF2-40B4-BE49-F238E27FC236}">
                <a16:creationId xmlns:a16="http://schemas.microsoft.com/office/drawing/2014/main" id="{354AF50E-18C6-76EC-5C3A-ACECF463E5D4}"/>
              </a:ext>
            </a:extLst>
          </p:cNvPr>
          <p:cNvSpPr>
            <a:spLocks noGrp="1" noChangeArrowheads="1"/>
          </p:cNvSpPr>
          <p:nvPr>
            <p:ph type="sldNum" sz="quarter" idx="5"/>
          </p:nvPr>
        </p:nvSpPr>
        <p:spPr bwMode="auto">
          <a:xfrm>
            <a:off x="4024313" y="9721850"/>
            <a:ext cx="3074987" cy="512763"/>
          </a:xfrm>
          <a:prstGeom prst="rect">
            <a:avLst/>
          </a:prstGeom>
          <a:noFill/>
          <a:ln w="9525">
            <a:noFill/>
            <a:miter lim="800000"/>
            <a:headEnd/>
            <a:tailEnd/>
          </a:ln>
          <a:effectLst/>
        </p:spPr>
        <p:txBody>
          <a:bodyPr vert="horz" wrap="square" lIns="96681" tIns="48340" rIns="96681" bIns="48340" numCol="1" anchor="b" anchorCtr="0" compatLnSpc="1">
            <a:prstTxWarp prst="textNoShape">
              <a:avLst/>
            </a:prstTxWarp>
          </a:bodyPr>
          <a:lstStyle>
            <a:lvl1pPr algn="r" defTabSz="965200">
              <a:defRPr sz="1300" b="0"/>
            </a:lvl1pPr>
          </a:lstStyle>
          <a:p>
            <a:pPr>
              <a:defRPr/>
            </a:pPr>
            <a:fld id="{9E040000-8792-0A44-BEC6-6F0AA74EFC0D}" type="slidenum">
              <a:rPr lang="es-ES_tradnl" altLang="en-US"/>
              <a:pPr>
                <a:defRPr/>
              </a:pPr>
              <a:t>‹#›</a:t>
            </a:fld>
            <a:endParaRPr lang="es-ES_tradnl"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a:extLst>
              <a:ext uri="{FF2B5EF4-FFF2-40B4-BE49-F238E27FC236}">
                <a16:creationId xmlns:a16="http://schemas.microsoft.com/office/drawing/2014/main" id="{5BCB738F-4B3B-FE9B-5A14-82769095223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a:defRPr sz="2400" b="1">
                <a:solidFill>
                  <a:schemeClr val="tx1"/>
                </a:solidFill>
                <a:latin typeface="Times New Roman" panose="02020603050405020304" pitchFamily="18" charset="0"/>
                <a:ea typeface="ＭＳ Ｐゴシック" panose="020B0600070205080204" pitchFamily="34" charset="-128"/>
              </a:defRPr>
            </a:lvl1pPr>
            <a:lvl2pPr marL="742950" indent="-285750" defTabSz="965200">
              <a:defRPr sz="2400" b="1">
                <a:solidFill>
                  <a:schemeClr val="tx1"/>
                </a:solidFill>
                <a:latin typeface="Times New Roman" panose="02020603050405020304" pitchFamily="18" charset="0"/>
                <a:ea typeface="ＭＳ Ｐゴシック" panose="020B0600070205080204" pitchFamily="34" charset="-128"/>
              </a:defRPr>
            </a:lvl2pPr>
            <a:lvl3pPr marL="1143000" indent="-228600" defTabSz="965200">
              <a:defRPr sz="2400" b="1">
                <a:solidFill>
                  <a:schemeClr val="tx1"/>
                </a:solidFill>
                <a:latin typeface="Times New Roman" panose="02020603050405020304" pitchFamily="18" charset="0"/>
                <a:ea typeface="ＭＳ Ｐゴシック" panose="020B0600070205080204" pitchFamily="34" charset="-128"/>
              </a:defRPr>
            </a:lvl3pPr>
            <a:lvl4pPr marL="1600200" indent="-228600" defTabSz="965200">
              <a:defRPr sz="2400" b="1">
                <a:solidFill>
                  <a:schemeClr val="tx1"/>
                </a:solidFill>
                <a:latin typeface="Times New Roman" panose="02020603050405020304" pitchFamily="18" charset="0"/>
                <a:ea typeface="ＭＳ Ｐゴシック" panose="020B0600070205080204" pitchFamily="34" charset="-128"/>
              </a:defRPr>
            </a:lvl4pPr>
            <a:lvl5pPr marL="2057400" indent="-228600" defTabSz="965200">
              <a:defRPr sz="2400" b="1">
                <a:solidFill>
                  <a:schemeClr val="tx1"/>
                </a:solidFill>
                <a:latin typeface="Times New Roman" panose="02020603050405020304" pitchFamily="18" charset="0"/>
                <a:ea typeface="ＭＳ Ｐゴシック" panose="020B0600070205080204" pitchFamily="34" charset="-128"/>
              </a:defRPr>
            </a:lvl5pPr>
            <a:lvl6pPr marL="2514600" indent="-228600" defTabSz="965200" eaLnBrk="0" fontAlgn="base" hangingPunct="0">
              <a:spcBef>
                <a:spcPct val="0"/>
              </a:spcBef>
              <a:spcAft>
                <a:spcPct val="0"/>
              </a:spcAft>
              <a:defRPr sz="2400" b="1">
                <a:solidFill>
                  <a:schemeClr val="tx1"/>
                </a:solidFill>
                <a:latin typeface="Times New Roman" panose="02020603050405020304" pitchFamily="18" charset="0"/>
                <a:ea typeface="ＭＳ Ｐゴシック" panose="020B0600070205080204" pitchFamily="34" charset="-128"/>
              </a:defRPr>
            </a:lvl6pPr>
            <a:lvl7pPr marL="2971800" indent="-228600" defTabSz="965200" eaLnBrk="0" fontAlgn="base" hangingPunct="0">
              <a:spcBef>
                <a:spcPct val="0"/>
              </a:spcBef>
              <a:spcAft>
                <a:spcPct val="0"/>
              </a:spcAft>
              <a:defRPr sz="2400" b="1">
                <a:solidFill>
                  <a:schemeClr val="tx1"/>
                </a:solidFill>
                <a:latin typeface="Times New Roman" panose="02020603050405020304" pitchFamily="18" charset="0"/>
                <a:ea typeface="ＭＳ Ｐゴシック" panose="020B0600070205080204" pitchFamily="34" charset="-128"/>
              </a:defRPr>
            </a:lvl7pPr>
            <a:lvl8pPr marL="3429000" indent="-228600" defTabSz="965200" eaLnBrk="0" fontAlgn="base" hangingPunct="0">
              <a:spcBef>
                <a:spcPct val="0"/>
              </a:spcBef>
              <a:spcAft>
                <a:spcPct val="0"/>
              </a:spcAft>
              <a:defRPr sz="2400" b="1">
                <a:solidFill>
                  <a:schemeClr val="tx1"/>
                </a:solidFill>
                <a:latin typeface="Times New Roman" panose="02020603050405020304" pitchFamily="18" charset="0"/>
                <a:ea typeface="ＭＳ Ｐゴシック" panose="020B0600070205080204" pitchFamily="34" charset="-128"/>
              </a:defRPr>
            </a:lvl8pPr>
            <a:lvl9pPr marL="3886200" indent="-228600" defTabSz="965200" eaLnBrk="0" fontAlgn="base" hangingPunct="0">
              <a:spcBef>
                <a:spcPct val="0"/>
              </a:spcBef>
              <a:spcAft>
                <a:spcPct val="0"/>
              </a:spcAft>
              <a:defRPr sz="2400" b="1">
                <a:solidFill>
                  <a:schemeClr val="tx1"/>
                </a:solidFill>
                <a:latin typeface="Times New Roman" panose="02020603050405020304" pitchFamily="18" charset="0"/>
                <a:ea typeface="ＭＳ Ｐゴシック" panose="020B0600070205080204" pitchFamily="34" charset="-128"/>
              </a:defRPr>
            </a:lvl9pPr>
          </a:lstStyle>
          <a:p>
            <a:fld id="{7B5B87EA-A9DE-474E-96C8-3878BE822F45}" type="slidenum">
              <a:rPr lang="es-ES_tradnl" altLang="en-US" sz="1300" b="0" smtClean="0"/>
              <a:pPr/>
              <a:t>2</a:t>
            </a:fld>
            <a:endParaRPr lang="es-ES_tradnl" altLang="en-US" sz="1300" b="0"/>
          </a:p>
        </p:txBody>
      </p:sp>
      <p:sp>
        <p:nvSpPr>
          <p:cNvPr id="17410" name="Rectangle 2">
            <a:extLst>
              <a:ext uri="{FF2B5EF4-FFF2-40B4-BE49-F238E27FC236}">
                <a16:creationId xmlns:a16="http://schemas.microsoft.com/office/drawing/2014/main" id="{A09C19BF-B347-8718-B5E5-44964F09B5A9}"/>
              </a:ext>
            </a:extLst>
          </p:cNvPr>
          <p:cNvSpPr>
            <a:spLocks noGrp="1" noRot="1" noChangeAspect="1" noChangeArrowheads="1" noTextEdit="1"/>
          </p:cNvSpPr>
          <p:nvPr>
            <p:ph type="sldImg"/>
          </p:nvPr>
        </p:nvSpPr>
        <p:spPr>
          <a:ln/>
        </p:spPr>
      </p:sp>
      <p:sp>
        <p:nvSpPr>
          <p:cNvPr id="17411" name="Rectangle 3">
            <a:extLst>
              <a:ext uri="{FF2B5EF4-FFF2-40B4-BE49-F238E27FC236}">
                <a16:creationId xmlns:a16="http://schemas.microsoft.com/office/drawing/2014/main" id="{9E1A80F9-4A0B-32C5-3288-4CF82946D94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_tradnl" altLang="en-US">
              <a:ea typeface="ＭＳ Ｐゴシック" panose="020B0600070205080204"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a:extLst>
              <a:ext uri="{FF2B5EF4-FFF2-40B4-BE49-F238E27FC236}">
                <a16:creationId xmlns:a16="http://schemas.microsoft.com/office/drawing/2014/main" id="{B54110F8-11A8-604D-8BA8-0B4DE4CB8CA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a:defRPr sz="2400" b="1">
                <a:solidFill>
                  <a:schemeClr val="tx1"/>
                </a:solidFill>
                <a:latin typeface="Times New Roman" panose="02020603050405020304" pitchFamily="18" charset="0"/>
                <a:ea typeface="ＭＳ Ｐゴシック" panose="020B0600070205080204" pitchFamily="34" charset="-128"/>
              </a:defRPr>
            </a:lvl1pPr>
            <a:lvl2pPr marL="742950" indent="-285750" defTabSz="965200">
              <a:defRPr sz="2400" b="1">
                <a:solidFill>
                  <a:schemeClr val="tx1"/>
                </a:solidFill>
                <a:latin typeface="Times New Roman" panose="02020603050405020304" pitchFamily="18" charset="0"/>
                <a:ea typeface="ＭＳ Ｐゴシック" panose="020B0600070205080204" pitchFamily="34" charset="-128"/>
              </a:defRPr>
            </a:lvl2pPr>
            <a:lvl3pPr marL="1143000" indent="-228600" defTabSz="965200">
              <a:defRPr sz="2400" b="1">
                <a:solidFill>
                  <a:schemeClr val="tx1"/>
                </a:solidFill>
                <a:latin typeface="Times New Roman" panose="02020603050405020304" pitchFamily="18" charset="0"/>
                <a:ea typeface="ＭＳ Ｐゴシック" panose="020B0600070205080204" pitchFamily="34" charset="-128"/>
              </a:defRPr>
            </a:lvl3pPr>
            <a:lvl4pPr marL="1600200" indent="-228600" defTabSz="965200">
              <a:defRPr sz="2400" b="1">
                <a:solidFill>
                  <a:schemeClr val="tx1"/>
                </a:solidFill>
                <a:latin typeface="Times New Roman" panose="02020603050405020304" pitchFamily="18" charset="0"/>
                <a:ea typeface="ＭＳ Ｐゴシック" panose="020B0600070205080204" pitchFamily="34" charset="-128"/>
              </a:defRPr>
            </a:lvl4pPr>
            <a:lvl5pPr marL="2057400" indent="-228600" defTabSz="965200">
              <a:defRPr sz="2400" b="1">
                <a:solidFill>
                  <a:schemeClr val="tx1"/>
                </a:solidFill>
                <a:latin typeface="Times New Roman" panose="02020603050405020304" pitchFamily="18" charset="0"/>
                <a:ea typeface="ＭＳ Ｐゴシック" panose="020B0600070205080204" pitchFamily="34" charset="-128"/>
              </a:defRPr>
            </a:lvl5pPr>
            <a:lvl6pPr marL="2514600" indent="-228600" defTabSz="965200" eaLnBrk="0" fontAlgn="base" hangingPunct="0">
              <a:spcBef>
                <a:spcPct val="0"/>
              </a:spcBef>
              <a:spcAft>
                <a:spcPct val="0"/>
              </a:spcAft>
              <a:defRPr sz="2400" b="1">
                <a:solidFill>
                  <a:schemeClr val="tx1"/>
                </a:solidFill>
                <a:latin typeface="Times New Roman" panose="02020603050405020304" pitchFamily="18" charset="0"/>
                <a:ea typeface="ＭＳ Ｐゴシック" panose="020B0600070205080204" pitchFamily="34" charset="-128"/>
              </a:defRPr>
            </a:lvl6pPr>
            <a:lvl7pPr marL="2971800" indent="-228600" defTabSz="965200" eaLnBrk="0" fontAlgn="base" hangingPunct="0">
              <a:spcBef>
                <a:spcPct val="0"/>
              </a:spcBef>
              <a:spcAft>
                <a:spcPct val="0"/>
              </a:spcAft>
              <a:defRPr sz="2400" b="1">
                <a:solidFill>
                  <a:schemeClr val="tx1"/>
                </a:solidFill>
                <a:latin typeface="Times New Roman" panose="02020603050405020304" pitchFamily="18" charset="0"/>
                <a:ea typeface="ＭＳ Ｐゴシック" panose="020B0600070205080204" pitchFamily="34" charset="-128"/>
              </a:defRPr>
            </a:lvl7pPr>
            <a:lvl8pPr marL="3429000" indent="-228600" defTabSz="965200" eaLnBrk="0" fontAlgn="base" hangingPunct="0">
              <a:spcBef>
                <a:spcPct val="0"/>
              </a:spcBef>
              <a:spcAft>
                <a:spcPct val="0"/>
              </a:spcAft>
              <a:defRPr sz="2400" b="1">
                <a:solidFill>
                  <a:schemeClr val="tx1"/>
                </a:solidFill>
                <a:latin typeface="Times New Roman" panose="02020603050405020304" pitchFamily="18" charset="0"/>
                <a:ea typeface="ＭＳ Ｐゴシック" panose="020B0600070205080204" pitchFamily="34" charset="-128"/>
              </a:defRPr>
            </a:lvl8pPr>
            <a:lvl9pPr marL="3886200" indent="-228600" defTabSz="965200" eaLnBrk="0" fontAlgn="base" hangingPunct="0">
              <a:spcBef>
                <a:spcPct val="0"/>
              </a:spcBef>
              <a:spcAft>
                <a:spcPct val="0"/>
              </a:spcAft>
              <a:defRPr sz="2400" b="1">
                <a:solidFill>
                  <a:schemeClr val="tx1"/>
                </a:solidFill>
                <a:latin typeface="Times New Roman" panose="02020603050405020304" pitchFamily="18" charset="0"/>
                <a:ea typeface="ＭＳ Ｐゴシック" panose="020B0600070205080204" pitchFamily="34" charset="-128"/>
              </a:defRPr>
            </a:lvl9pPr>
          </a:lstStyle>
          <a:p>
            <a:fld id="{9EEC00C3-F2B2-ED44-8BC2-E67549B68BEA}" type="slidenum">
              <a:rPr lang="es-ES_tradnl" altLang="en-US" sz="1300" b="0" smtClean="0"/>
              <a:pPr/>
              <a:t>4</a:t>
            </a:fld>
            <a:endParaRPr lang="es-ES_tradnl" altLang="en-US" sz="1300" b="0"/>
          </a:p>
        </p:txBody>
      </p:sp>
      <p:sp>
        <p:nvSpPr>
          <p:cNvPr id="20482" name="Rectangle 2">
            <a:extLst>
              <a:ext uri="{FF2B5EF4-FFF2-40B4-BE49-F238E27FC236}">
                <a16:creationId xmlns:a16="http://schemas.microsoft.com/office/drawing/2014/main" id="{9FDA05DA-12E1-3946-B444-709C65989EC8}"/>
              </a:ext>
            </a:extLst>
          </p:cNvPr>
          <p:cNvSpPr>
            <a:spLocks noGrp="1" noRot="1" noChangeAspect="1" noChangeArrowheads="1" noTextEdit="1"/>
          </p:cNvSpPr>
          <p:nvPr>
            <p:ph type="sldImg"/>
          </p:nvPr>
        </p:nvSpPr>
        <p:spPr>
          <a:ln/>
        </p:spPr>
      </p:sp>
      <p:sp>
        <p:nvSpPr>
          <p:cNvPr id="20483" name="Rectangle 3">
            <a:extLst>
              <a:ext uri="{FF2B5EF4-FFF2-40B4-BE49-F238E27FC236}">
                <a16:creationId xmlns:a16="http://schemas.microsoft.com/office/drawing/2014/main" id="{10FC95E9-EBC9-2E4E-BF4D-F35310353F9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_tradnl" altLang="en-US">
              <a:ea typeface="ＭＳ Ｐゴシック" panose="020B0600070205080204" pitchFamily="34" charset="-128"/>
            </a:endParaRPr>
          </a:p>
        </p:txBody>
      </p:sp>
    </p:spTree>
    <p:extLst>
      <p:ext uri="{BB962C8B-B14F-4D97-AF65-F5344CB8AC3E}">
        <p14:creationId xmlns:p14="http://schemas.microsoft.com/office/powerpoint/2010/main" val="2498417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Slide Image Placeholder 1">
            <a:extLst>
              <a:ext uri="{FF2B5EF4-FFF2-40B4-BE49-F238E27FC236}">
                <a16:creationId xmlns:a16="http://schemas.microsoft.com/office/drawing/2014/main" id="{F60962C5-27B5-01D4-0C01-24AB31D282B6}"/>
              </a:ext>
            </a:extLst>
          </p:cNvPr>
          <p:cNvSpPr>
            <a:spLocks noGrp="1" noRot="1" noChangeAspect="1" noChangeArrowheads="1" noTextEdit="1"/>
          </p:cNvSpPr>
          <p:nvPr>
            <p:ph type="sldImg"/>
          </p:nvPr>
        </p:nvSpPr>
        <p:spPr>
          <a:ln/>
        </p:spPr>
      </p:sp>
      <p:sp>
        <p:nvSpPr>
          <p:cNvPr id="107522" name="Notes Placeholder 2">
            <a:extLst>
              <a:ext uri="{FF2B5EF4-FFF2-40B4-BE49-F238E27FC236}">
                <a16:creationId xmlns:a16="http://schemas.microsoft.com/office/drawing/2014/main" id="{8240C996-2F3F-9C65-0AB1-A95B4C873D4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07523" name="Slide Number Placeholder 3">
            <a:extLst>
              <a:ext uri="{FF2B5EF4-FFF2-40B4-BE49-F238E27FC236}">
                <a16:creationId xmlns:a16="http://schemas.microsoft.com/office/drawing/2014/main" id="{36C9462E-C075-6D5D-1ADE-624E9FB755C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a:defRPr sz="2400" b="1">
                <a:solidFill>
                  <a:schemeClr val="tx1"/>
                </a:solidFill>
                <a:latin typeface="Times New Roman" panose="02020603050405020304" pitchFamily="18" charset="0"/>
                <a:ea typeface="MS PGothic" panose="020B0600070205080204" pitchFamily="34" charset="-128"/>
              </a:defRPr>
            </a:lvl1pPr>
            <a:lvl2pPr marL="742950" indent="-285750" defTabSz="965200">
              <a:defRPr sz="2400" b="1">
                <a:solidFill>
                  <a:schemeClr val="tx1"/>
                </a:solidFill>
                <a:latin typeface="Times New Roman" panose="02020603050405020304" pitchFamily="18" charset="0"/>
                <a:ea typeface="MS PGothic" panose="020B0600070205080204" pitchFamily="34" charset="-128"/>
              </a:defRPr>
            </a:lvl2pPr>
            <a:lvl3pPr marL="1143000" indent="-228600" defTabSz="965200">
              <a:defRPr sz="2400" b="1">
                <a:solidFill>
                  <a:schemeClr val="tx1"/>
                </a:solidFill>
                <a:latin typeface="Times New Roman" panose="02020603050405020304" pitchFamily="18" charset="0"/>
                <a:ea typeface="MS PGothic" panose="020B0600070205080204" pitchFamily="34" charset="-128"/>
              </a:defRPr>
            </a:lvl3pPr>
            <a:lvl4pPr marL="1600200" indent="-228600" defTabSz="965200">
              <a:defRPr sz="2400" b="1">
                <a:solidFill>
                  <a:schemeClr val="tx1"/>
                </a:solidFill>
                <a:latin typeface="Times New Roman" panose="02020603050405020304" pitchFamily="18" charset="0"/>
                <a:ea typeface="MS PGothic" panose="020B0600070205080204" pitchFamily="34" charset="-128"/>
              </a:defRPr>
            </a:lvl4pPr>
            <a:lvl5pPr marL="2057400" indent="-228600" defTabSz="965200">
              <a:defRPr sz="2400" b="1">
                <a:solidFill>
                  <a:schemeClr val="tx1"/>
                </a:solidFill>
                <a:latin typeface="Times New Roman" panose="02020603050405020304" pitchFamily="18" charset="0"/>
                <a:ea typeface="MS PGothic" panose="020B0600070205080204" pitchFamily="34" charset="-128"/>
              </a:defRPr>
            </a:lvl5pPr>
            <a:lvl6pPr marL="2514600" indent="-228600" defTabSz="965200" eaLnBrk="0" fontAlgn="base" hangingPunct="0">
              <a:spcBef>
                <a:spcPct val="0"/>
              </a:spcBef>
              <a:spcAft>
                <a:spcPct val="0"/>
              </a:spcAft>
              <a:defRPr sz="2400" b="1">
                <a:solidFill>
                  <a:schemeClr val="tx1"/>
                </a:solidFill>
                <a:latin typeface="Times New Roman" panose="02020603050405020304" pitchFamily="18" charset="0"/>
                <a:ea typeface="MS PGothic" panose="020B0600070205080204" pitchFamily="34" charset="-128"/>
              </a:defRPr>
            </a:lvl6pPr>
            <a:lvl7pPr marL="2971800" indent="-228600" defTabSz="965200" eaLnBrk="0" fontAlgn="base" hangingPunct="0">
              <a:spcBef>
                <a:spcPct val="0"/>
              </a:spcBef>
              <a:spcAft>
                <a:spcPct val="0"/>
              </a:spcAft>
              <a:defRPr sz="2400" b="1">
                <a:solidFill>
                  <a:schemeClr val="tx1"/>
                </a:solidFill>
                <a:latin typeface="Times New Roman" panose="02020603050405020304" pitchFamily="18" charset="0"/>
                <a:ea typeface="MS PGothic" panose="020B0600070205080204" pitchFamily="34" charset="-128"/>
              </a:defRPr>
            </a:lvl7pPr>
            <a:lvl8pPr marL="3429000" indent="-228600" defTabSz="965200" eaLnBrk="0" fontAlgn="base" hangingPunct="0">
              <a:spcBef>
                <a:spcPct val="0"/>
              </a:spcBef>
              <a:spcAft>
                <a:spcPct val="0"/>
              </a:spcAft>
              <a:defRPr sz="2400" b="1">
                <a:solidFill>
                  <a:schemeClr val="tx1"/>
                </a:solidFill>
                <a:latin typeface="Times New Roman" panose="02020603050405020304" pitchFamily="18" charset="0"/>
                <a:ea typeface="MS PGothic" panose="020B0600070205080204" pitchFamily="34" charset="-128"/>
              </a:defRPr>
            </a:lvl8pPr>
            <a:lvl9pPr marL="3886200" indent="-228600" defTabSz="965200" eaLnBrk="0" fontAlgn="base" hangingPunct="0">
              <a:spcBef>
                <a:spcPct val="0"/>
              </a:spcBef>
              <a:spcAft>
                <a:spcPct val="0"/>
              </a:spcAft>
              <a:defRPr sz="2400" b="1">
                <a:solidFill>
                  <a:schemeClr val="tx1"/>
                </a:solidFill>
                <a:latin typeface="Times New Roman" panose="02020603050405020304" pitchFamily="18" charset="0"/>
                <a:ea typeface="MS PGothic" panose="020B0600070205080204" pitchFamily="34" charset="-128"/>
              </a:defRPr>
            </a:lvl9pPr>
          </a:lstStyle>
          <a:p>
            <a:fld id="{25BC5C76-3848-8844-A8C9-A1CDEE1BE72F}" type="slidenum">
              <a:rPr lang="en-US" altLang="en-US" sz="1300" b="0" smtClean="0"/>
              <a:pPr/>
              <a:t>32</a:t>
            </a:fld>
            <a:endParaRPr lang="en-US" altLang="en-US" sz="1300" b="0"/>
          </a:p>
        </p:txBody>
      </p:sp>
    </p:spTree>
    <p:extLst>
      <p:ext uri="{BB962C8B-B14F-4D97-AF65-F5344CB8AC3E}">
        <p14:creationId xmlns:p14="http://schemas.microsoft.com/office/powerpoint/2010/main" val="1832398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0 Rectángulo">
            <a:extLst>
              <a:ext uri="{FF2B5EF4-FFF2-40B4-BE49-F238E27FC236}">
                <a16:creationId xmlns:a16="http://schemas.microsoft.com/office/drawing/2014/main" id="{8AA9B07B-EA86-E43A-3940-FBD199FEFDDE}"/>
              </a:ext>
            </a:extLst>
          </p:cNvPr>
          <p:cNvSpPr/>
          <p:nvPr/>
        </p:nvSpPr>
        <p:spPr>
          <a:xfrm>
            <a:off x="904875" y="3648075"/>
            <a:ext cx="7315200" cy="1279525"/>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3" name="11 Rectángulo">
            <a:extLst>
              <a:ext uri="{FF2B5EF4-FFF2-40B4-BE49-F238E27FC236}">
                <a16:creationId xmlns:a16="http://schemas.microsoft.com/office/drawing/2014/main" id="{D162A77C-5FAA-E706-BADA-95FD7F0F05B8}"/>
              </a:ext>
            </a:extLst>
          </p:cNvPr>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4" name="12 Rectángulo">
            <a:extLst>
              <a:ext uri="{FF2B5EF4-FFF2-40B4-BE49-F238E27FC236}">
                <a16:creationId xmlns:a16="http://schemas.microsoft.com/office/drawing/2014/main" id="{F7F3A2ED-528F-8300-3E5B-E6A62DF1D1F2}"/>
              </a:ext>
            </a:extLst>
          </p:cNvPr>
          <p:cNvSpPr/>
          <p:nvPr/>
        </p:nvSpPr>
        <p:spPr>
          <a:xfrm>
            <a:off x="904875" y="3648075"/>
            <a:ext cx="228600" cy="1279525"/>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5" name="14 Rectángulo">
            <a:extLst>
              <a:ext uri="{FF2B5EF4-FFF2-40B4-BE49-F238E27FC236}">
                <a16:creationId xmlns:a16="http://schemas.microsoft.com/office/drawing/2014/main" id="{D162E594-BC31-5525-7153-378B9D8F3989}"/>
              </a:ext>
            </a:extLst>
          </p:cNvPr>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8" name="7 Título"/>
          <p:cNvSpPr>
            <a:spLocks noGrp="1"/>
          </p:cNvSpPr>
          <p:nvPr>
            <p:ph type="ctrTitle"/>
          </p:nvPr>
        </p:nvSpPr>
        <p:spPr>
          <a:xfrm>
            <a:off x="1219200" y="3886200"/>
            <a:ext cx="6858000" cy="990600"/>
          </a:xfrm>
        </p:spPr>
        <p:txBody>
          <a:bodyPr anchor="t"/>
          <a:lstStyle>
            <a:lvl1pPr algn="r">
              <a:defRPr sz="3200">
                <a:solidFill>
                  <a:schemeClr val="tx1"/>
                </a:solidFill>
              </a:defRPr>
            </a:lvl1pPr>
          </a:lstStyle>
          <a:p>
            <a:r>
              <a:rPr lang="es-ES"/>
              <a:t>Haga clic para modificar el estilo de título del patrón</a:t>
            </a:r>
            <a:endParaRPr lang="en-US"/>
          </a:p>
        </p:txBody>
      </p:sp>
      <p:sp>
        <p:nvSpPr>
          <p:cNvPr id="9" name="8 Subtítulo"/>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s-ES"/>
              <a:t>Haga clic para modificar el estilo de subtítulo del patrón</a:t>
            </a:r>
            <a:endParaRPr lang="en-US"/>
          </a:p>
        </p:txBody>
      </p:sp>
      <p:sp>
        <p:nvSpPr>
          <p:cNvPr id="6" name="27 Marcador de fecha">
            <a:extLst>
              <a:ext uri="{FF2B5EF4-FFF2-40B4-BE49-F238E27FC236}">
                <a16:creationId xmlns:a16="http://schemas.microsoft.com/office/drawing/2014/main" id="{D670E50C-789B-AA12-036E-CFE4E7FC901C}"/>
              </a:ext>
            </a:extLst>
          </p:cNvPr>
          <p:cNvSpPr>
            <a:spLocks noGrp="1"/>
          </p:cNvSpPr>
          <p:nvPr>
            <p:ph type="dt" sz="half" idx="10"/>
          </p:nvPr>
        </p:nvSpPr>
        <p:spPr>
          <a:xfrm>
            <a:off x="6400800" y="6354763"/>
            <a:ext cx="2286000" cy="366712"/>
          </a:xfrm>
        </p:spPr>
        <p:txBody>
          <a:bodyPr/>
          <a:lstStyle>
            <a:lvl1pPr>
              <a:defRPr sz="1400"/>
            </a:lvl1pPr>
          </a:lstStyle>
          <a:p>
            <a:pPr>
              <a:defRPr/>
            </a:pPr>
            <a:endParaRPr lang="es-ES"/>
          </a:p>
        </p:txBody>
      </p:sp>
      <p:sp>
        <p:nvSpPr>
          <p:cNvPr id="7" name="16 Marcador de pie de página">
            <a:extLst>
              <a:ext uri="{FF2B5EF4-FFF2-40B4-BE49-F238E27FC236}">
                <a16:creationId xmlns:a16="http://schemas.microsoft.com/office/drawing/2014/main" id="{5D97CA4B-3470-BA00-6509-A37392C0693E}"/>
              </a:ext>
            </a:extLst>
          </p:cNvPr>
          <p:cNvSpPr>
            <a:spLocks noGrp="1"/>
          </p:cNvSpPr>
          <p:nvPr>
            <p:ph type="ftr" sz="quarter" idx="11"/>
          </p:nvPr>
        </p:nvSpPr>
        <p:spPr>
          <a:xfrm>
            <a:off x="2898775" y="6354763"/>
            <a:ext cx="3475038" cy="366712"/>
          </a:xfrm>
        </p:spPr>
        <p:txBody>
          <a:bodyPr/>
          <a:lstStyle>
            <a:lvl1pPr>
              <a:defRPr/>
            </a:lvl1pPr>
          </a:lstStyle>
          <a:p>
            <a:pPr>
              <a:defRPr/>
            </a:pPr>
            <a:endParaRPr lang="es-ES"/>
          </a:p>
        </p:txBody>
      </p:sp>
      <p:sp>
        <p:nvSpPr>
          <p:cNvPr id="10" name="28 Marcador de número de diapositiva">
            <a:extLst>
              <a:ext uri="{FF2B5EF4-FFF2-40B4-BE49-F238E27FC236}">
                <a16:creationId xmlns:a16="http://schemas.microsoft.com/office/drawing/2014/main" id="{D02446A3-5C42-AF9B-F631-00E99284A568}"/>
              </a:ext>
            </a:extLst>
          </p:cNvPr>
          <p:cNvSpPr>
            <a:spLocks noGrp="1"/>
          </p:cNvSpPr>
          <p:nvPr>
            <p:ph type="sldNum" sz="quarter" idx="12"/>
          </p:nvPr>
        </p:nvSpPr>
        <p:spPr>
          <a:xfrm>
            <a:off x="1216025" y="6354763"/>
            <a:ext cx="1219200" cy="366712"/>
          </a:xfrm>
        </p:spPr>
        <p:txBody>
          <a:bodyPr/>
          <a:lstStyle>
            <a:lvl1pPr>
              <a:defRPr/>
            </a:lvl1pPr>
          </a:lstStyle>
          <a:p>
            <a:pPr>
              <a:defRPr/>
            </a:pPr>
            <a:fld id="{0FC4AA9E-06DA-154A-8B29-9AD717419EF0}" type="slidenum">
              <a:rPr lang="en-US" altLang="en-US"/>
              <a:pPr>
                <a:defRPr/>
              </a:pPr>
              <a:t>‹#›</a:t>
            </a:fld>
            <a:endParaRPr lang="en-US" altLang="en-US"/>
          </a:p>
        </p:txBody>
      </p:sp>
    </p:spTree>
    <p:extLst>
      <p:ext uri="{BB962C8B-B14F-4D97-AF65-F5344CB8AC3E}">
        <p14:creationId xmlns:p14="http://schemas.microsoft.com/office/powerpoint/2010/main" val="3026849620"/>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n-US"/>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13 Marcador de fecha">
            <a:extLst>
              <a:ext uri="{FF2B5EF4-FFF2-40B4-BE49-F238E27FC236}">
                <a16:creationId xmlns:a16="http://schemas.microsoft.com/office/drawing/2014/main" id="{F7EB0CCB-7916-4040-9D52-6795477B8B88}"/>
              </a:ext>
            </a:extLst>
          </p:cNvPr>
          <p:cNvSpPr>
            <a:spLocks noGrp="1"/>
          </p:cNvSpPr>
          <p:nvPr>
            <p:ph type="dt" sz="half" idx="10"/>
          </p:nvPr>
        </p:nvSpPr>
        <p:spPr/>
        <p:txBody>
          <a:bodyPr/>
          <a:lstStyle>
            <a:lvl1pPr>
              <a:defRPr/>
            </a:lvl1pPr>
          </a:lstStyle>
          <a:p>
            <a:pPr>
              <a:defRPr/>
            </a:pPr>
            <a:endParaRPr lang="es-ES"/>
          </a:p>
        </p:txBody>
      </p:sp>
      <p:sp>
        <p:nvSpPr>
          <p:cNvPr id="5" name="2 Marcador de pie de página">
            <a:extLst>
              <a:ext uri="{FF2B5EF4-FFF2-40B4-BE49-F238E27FC236}">
                <a16:creationId xmlns:a16="http://schemas.microsoft.com/office/drawing/2014/main" id="{ADED2067-55F4-0122-BA12-53ABA1B6812D}"/>
              </a:ext>
            </a:extLst>
          </p:cNvPr>
          <p:cNvSpPr>
            <a:spLocks noGrp="1"/>
          </p:cNvSpPr>
          <p:nvPr>
            <p:ph type="ftr" sz="quarter" idx="11"/>
          </p:nvPr>
        </p:nvSpPr>
        <p:spPr/>
        <p:txBody>
          <a:bodyPr/>
          <a:lstStyle>
            <a:lvl1pPr>
              <a:defRPr/>
            </a:lvl1pPr>
          </a:lstStyle>
          <a:p>
            <a:pPr>
              <a:defRPr/>
            </a:pPr>
            <a:endParaRPr lang="es-ES"/>
          </a:p>
        </p:txBody>
      </p:sp>
      <p:sp>
        <p:nvSpPr>
          <p:cNvPr id="6" name="22 Marcador de número de diapositiva">
            <a:extLst>
              <a:ext uri="{FF2B5EF4-FFF2-40B4-BE49-F238E27FC236}">
                <a16:creationId xmlns:a16="http://schemas.microsoft.com/office/drawing/2014/main" id="{00D91F81-9858-A296-624B-E376C29B5518}"/>
              </a:ext>
            </a:extLst>
          </p:cNvPr>
          <p:cNvSpPr>
            <a:spLocks noGrp="1"/>
          </p:cNvSpPr>
          <p:nvPr>
            <p:ph type="sldNum" sz="quarter" idx="12"/>
          </p:nvPr>
        </p:nvSpPr>
        <p:spPr/>
        <p:txBody>
          <a:bodyPr/>
          <a:lstStyle>
            <a:lvl1pPr>
              <a:defRPr/>
            </a:lvl1pPr>
          </a:lstStyle>
          <a:p>
            <a:pPr>
              <a:defRPr/>
            </a:pPr>
            <a:fld id="{5E462D28-B0D8-094D-9AE8-E56B52CF4276}" type="slidenum">
              <a:rPr lang="en-US" altLang="en-US"/>
              <a:pPr>
                <a:defRPr/>
              </a:pPr>
              <a:t>‹#›</a:t>
            </a:fld>
            <a:endParaRPr lang="en-US" altLang="en-US"/>
          </a:p>
        </p:txBody>
      </p:sp>
    </p:spTree>
    <p:extLst>
      <p:ext uri="{BB962C8B-B14F-4D97-AF65-F5344CB8AC3E}">
        <p14:creationId xmlns:p14="http://schemas.microsoft.com/office/powerpoint/2010/main" val="40834058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4" name="10 Conector recto">
            <a:extLst>
              <a:ext uri="{FF2B5EF4-FFF2-40B4-BE49-F238E27FC236}">
                <a16:creationId xmlns:a16="http://schemas.microsoft.com/office/drawing/2014/main" id="{FD9D23A5-54AC-A0AF-6F54-5C0978131AEB}"/>
              </a:ext>
            </a:extLst>
          </p:cNvPr>
          <p:cNvSpPr>
            <a:spLocks noChangeShapeType="1"/>
          </p:cNvSpPr>
          <p:nvPr/>
        </p:nvSpPr>
        <p:spPr bwMode="auto">
          <a:xfrm>
            <a:off x="457200" y="6353175"/>
            <a:ext cx="8229600"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en-ES"/>
          </a:p>
        </p:txBody>
      </p:sp>
      <p:sp>
        <p:nvSpPr>
          <p:cNvPr id="5" name="11 Triángulo isósceles">
            <a:extLst>
              <a:ext uri="{FF2B5EF4-FFF2-40B4-BE49-F238E27FC236}">
                <a16:creationId xmlns:a16="http://schemas.microsoft.com/office/drawing/2014/main" id="{F7AD027E-62A1-F09D-CADA-61B1D9C31E9C}"/>
              </a:ext>
            </a:extLst>
          </p:cNvPr>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6" name="12 Conector recto">
            <a:extLst>
              <a:ext uri="{FF2B5EF4-FFF2-40B4-BE49-F238E27FC236}">
                <a16:creationId xmlns:a16="http://schemas.microsoft.com/office/drawing/2014/main" id="{B5657972-07EF-A733-B69C-5FF0856746C9}"/>
              </a:ext>
            </a:extLst>
          </p:cNvPr>
          <p:cNvSpPr>
            <a:spLocks noChangeShapeType="1"/>
          </p:cNvSpPr>
          <p:nvPr/>
        </p:nvSpPr>
        <p:spPr bwMode="auto">
          <a:xfrm rot="5400000">
            <a:off x="3630612" y="3201988"/>
            <a:ext cx="5851525"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en-ES"/>
          </a:p>
        </p:txBody>
      </p:sp>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endParaRPr lang="en-U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3 Marcador de fecha">
            <a:extLst>
              <a:ext uri="{FF2B5EF4-FFF2-40B4-BE49-F238E27FC236}">
                <a16:creationId xmlns:a16="http://schemas.microsoft.com/office/drawing/2014/main" id="{BFB5AE36-6A08-7252-A579-0FA320A5FF95}"/>
              </a:ext>
            </a:extLst>
          </p:cNvPr>
          <p:cNvSpPr>
            <a:spLocks noGrp="1"/>
          </p:cNvSpPr>
          <p:nvPr>
            <p:ph type="dt" sz="half" idx="10"/>
          </p:nvPr>
        </p:nvSpPr>
        <p:spPr/>
        <p:txBody>
          <a:bodyPr/>
          <a:lstStyle>
            <a:lvl1pPr>
              <a:defRPr/>
            </a:lvl1pPr>
          </a:lstStyle>
          <a:p>
            <a:pPr>
              <a:defRPr/>
            </a:pPr>
            <a:endParaRPr lang="es-ES"/>
          </a:p>
        </p:txBody>
      </p:sp>
      <p:sp>
        <p:nvSpPr>
          <p:cNvPr id="8" name="4 Marcador de pie de página">
            <a:extLst>
              <a:ext uri="{FF2B5EF4-FFF2-40B4-BE49-F238E27FC236}">
                <a16:creationId xmlns:a16="http://schemas.microsoft.com/office/drawing/2014/main" id="{305117E6-2059-0387-228A-3E3F3D4F3BA6}"/>
              </a:ext>
            </a:extLst>
          </p:cNvPr>
          <p:cNvSpPr>
            <a:spLocks noGrp="1"/>
          </p:cNvSpPr>
          <p:nvPr>
            <p:ph type="ftr" sz="quarter" idx="11"/>
          </p:nvPr>
        </p:nvSpPr>
        <p:spPr/>
        <p:txBody>
          <a:bodyPr/>
          <a:lstStyle>
            <a:lvl1pPr>
              <a:defRPr/>
            </a:lvl1pPr>
          </a:lstStyle>
          <a:p>
            <a:pPr>
              <a:defRPr/>
            </a:pPr>
            <a:endParaRPr lang="es-ES"/>
          </a:p>
        </p:txBody>
      </p:sp>
      <p:sp>
        <p:nvSpPr>
          <p:cNvPr id="9" name="5 Marcador de número de diapositiva">
            <a:extLst>
              <a:ext uri="{FF2B5EF4-FFF2-40B4-BE49-F238E27FC236}">
                <a16:creationId xmlns:a16="http://schemas.microsoft.com/office/drawing/2014/main" id="{B70B298C-3052-07E8-DC09-83EE8E25B3C4}"/>
              </a:ext>
            </a:extLst>
          </p:cNvPr>
          <p:cNvSpPr>
            <a:spLocks noGrp="1"/>
          </p:cNvSpPr>
          <p:nvPr>
            <p:ph type="sldNum" sz="quarter" idx="12"/>
          </p:nvPr>
        </p:nvSpPr>
        <p:spPr/>
        <p:txBody>
          <a:bodyPr/>
          <a:lstStyle>
            <a:lvl1pPr>
              <a:defRPr/>
            </a:lvl1pPr>
          </a:lstStyle>
          <a:p>
            <a:pPr>
              <a:defRPr/>
            </a:pPr>
            <a:fld id="{E9A64006-924C-1B41-B287-5F8751860FF6}" type="slidenum">
              <a:rPr lang="en-US" altLang="en-US"/>
              <a:pPr>
                <a:defRPr/>
              </a:pPr>
              <a:t>‹#›</a:t>
            </a:fld>
            <a:endParaRPr lang="en-US" altLang="en-US"/>
          </a:p>
        </p:txBody>
      </p:sp>
    </p:spTree>
    <p:extLst>
      <p:ext uri="{BB962C8B-B14F-4D97-AF65-F5344CB8AC3E}">
        <p14:creationId xmlns:p14="http://schemas.microsoft.com/office/powerpoint/2010/main" val="2930884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hapter">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CE5EAD75-9526-8142-A707-FFE9CA365891}"/>
              </a:ext>
            </a:extLst>
          </p:cNvPr>
          <p:cNvSpPr>
            <a:spLocks noGrp="1"/>
          </p:cNvSpPr>
          <p:nvPr>
            <p:ph type="sldNum" sz="quarter" idx="12"/>
          </p:nvPr>
        </p:nvSpPr>
        <p:spPr>
          <a:xfrm>
            <a:off x="6629400" y="6356350"/>
            <a:ext cx="2057400" cy="365125"/>
          </a:xfrm>
        </p:spPr>
        <p:txBody>
          <a:bodyPr/>
          <a:lstStyle/>
          <a:p>
            <a:fld id="{19E3956A-44EE-3848-B50B-220C4509F36D}" type="slidenum">
              <a:rPr lang="en-US" smtClean="0"/>
              <a:t>‹#›</a:t>
            </a:fld>
            <a:endParaRPr lang="en-US"/>
          </a:p>
        </p:txBody>
      </p:sp>
      <p:sp>
        <p:nvSpPr>
          <p:cNvPr id="4" name="TextBox 3">
            <a:extLst>
              <a:ext uri="{FF2B5EF4-FFF2-40B4-BE49-F238E27FC236}">
                <a16:creationId xmlns:a16="http://schemas.microsoft.com/office/drawing/2014/main" id="{D647635C-D08E-EE40-8C2C-7CB52400703B}"/>
              </a:ext>
            </a:extLst>
          </p:cNvPr>
          <p:cNvSpPr txBox="1"/>
          <p:nvPr userDrawn="1"/>
        </p:nvSpPr>
        <p:spPr>
          <a:xfrm>
            <a:off x="523494" y="-105144"/>
            <a:ext cx="784099" cy="1136244"/>
          </a:xfrm>
          <a:prstGeom prst="rect">
            <a:avLst/>
          </a:prstGeom>
          <a:ln>
            <a:noFill/>
          </a:ln>
        </p:spPr>
        <p:txBody>
          <a:bodyPr vert="horz" wrap="square" lIns="68580" tIns="34290" rIns="68580" bIns="34290" rtlCol="0" anchor="ctr">
            <a:normAutofit/>
          </a:bodyPr>
          <a:lstStyle/>
          <a:p>
            <a:pPr algn="l"/>
            <a:r>
              <a:rPr lang="en-US" sz="4050" b="1" dirty="0">
                <a:solidFill>
                  <a:schemeClr val="bg1"/>
                </a:solidFill>
                <a:latin typeface="Andes" panose="02000000000000000000" pitchFamily="2" charset="0"/>
              </a:rPr>
              <a:t>1</a:t>
            </a:r>
          </a:p>
        </p:txBody>
      </p:sp>
      <p:sp>
        <p:nvSpPr>
          <p:cNvPr id="5" name="Content Placeholder 4">
            <a:extLst>
              <a:ext uri="{FF2B5EF4-FFF2-40B4-BE49-F238E27FC236}">
                <a16:creationId xmlns:a16="http://schemas.microsoft.com/office/drawing/2014/main" id="{C5E01BEC-BF83-6F4E-B92C-7059A99D4326}"/>
              </a:ext>
            </a:extLst>
          </p:cNvPr>
          <p:cNvSpPr>
            <a:spLocks noGrp="1"/>
          </p:cNvSpPr>
          <p:nvPr>
            <p:ph sz="quarter" idx="13"/>
          </p:nvPr>
        </p:nvSpPr>
        <p:spPr>
          <a:xfrm>
            <a:off x="1763316" y="2365375"/>
            <a:ext cx="6281738" cy="1176338"/>
          </a:xfrm>
        </p:spPr>
        <p:txBody>
          <a:bodyPr/>
          <a:lstStyle>
            <a:lvl1pPr>
              <a:defRPr>
                <a:solidFill>
                  <a:srgbClr val="0E2F50"/>
                </a:solidFill>
                <a:latin typeface="Andes" panose="02000000000000000000" pitchFamily="2" charset="0"/>
              </a:defRPr>
            </a:lvl1pPr>
            <a:lvl2pPr>
              <a:defRPr>
                <a:solidFill>
                  <a:srgbClr val="0E2F50"/>
                </a:solidFill>
                <a:latin typeface="Andes" panose="02000000000000000000" pitchFamily="2" charset="0"/>
              </a:defRPr>
            </a:lvl2pPr>
            <a:lvl3pPr>
              <a:defRPr>
                <a:solidFill>
                  <a:srgbClr val="0E2F50"/>
                </a:solidFill>
                <a:latin typeface="Andes" panose="02000000000000000000" pitchFamily="2" charset="0"/>
              </a:defRPr>
            </a:lvl3pPr>
            <a:lvl4pPr>
              <a:defRPr>
                <a:solidFill>
                  <a:srgbClr val="0E2F50"/>
                </a:solidFill>
                <a:latin typeface="Andes" panose="02000000000000000000" pitchFamily="2" charset="0"/>
              </a:defRPr>
            </a:lvl4pPr>
            <a:lvl5pPr>
              <a:defRPr>
                <a:solidFill>
                  <a:srgbClr val="0E2F50"/>
                </a:solidFill>
                <a:latin typeface="Andes" panose="02000000000000000000"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1" name="Picture 10">
            <a:extLst>
              <a:ext uri="{FF2B5EF4-FFF2-40B4-BE49-F238E27FC236}">
                <a16:creationId xmlns:a16="http://schemas.microsoft.com/office/drawing/2014/main" id="{232CA239-A01E-C446-91CD-28B3626791F9}"/>
              </a:ext>
            </a:extLst>
          </p:cNvPr>
          <p:cNvPicPr>
            <a:picLocks noChangeAspect="1" noChangeArrowheads="1"/>
          </p:cNvPicPr>
          <p:nvPr userDrawn="1"/>
        </p:nvPicPr>
        <p:blipFill rotWithShape="1">
          <a:blip r:embed="rId2">
            <a:alphaModFix amt="22000"/>
            <a:extLst>
              <a:ext uri="{28A0092B-C50C-407E-A947-70E740481C1C}">
                <a14:useLocalDpi xmlns:a14="http://schemas.microsoft.com/office/drawing/2010/main" val="0"/>
              </a:ext>
            </a:extLst>
          </a:blip>
          <a:srcRect r="36724" b="18504"/>
          <a:stretch/>
        </p:blipFill>
        <p:spPr bwMode="auto">
          <a:xfrm>
            <a:off x="6278149" y="1950816"/>
            <a:ext cx="2865851" cy="4907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839720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a:xfrm>
            <a:off x="914400" y="381000"/>
            <a:ext cx="7391400" cy="609600"/>
          </a:xfrm>
        </p:spPr>
        <p:txBody>
          <a:bodyPr/>
          <a:lstStyle>
            <a:lvl1pPr>
              <a:defRPr>
                <a:solidFill>
                  <a:schemeClr val="bg1"/>
                </a:solidFill>
              </a:defRPr>
            </a:lvl1pPr>
          </a:lstStyle>
          <a:p>
            <a:r>
              <a:rPr lang="en-US"/>
              <a:t>Click to edit Master title style</a:t>
            </a:r>
          </a:p>
        </p:txBody>
      </p:sp>
      <p:sp>
        <p:nvSpPr>
          <p:cNvPr id="4" name="Rectangle 3"/>
          <p:cNvSpPr/>
          <p:nvPr userDrawn="1"/>
        </p:nvSpPr>
        <p:spPr bwMode="auto">
          <a:xfrm>
            <a:off x="7772400" y="5943600"/>
            <a:ext cx="990600" cy="762000"/>
          </a:xfrm>
          <a:prstGeom prst="rect">
            <a:avLst/>
          </a:prstGeom>
          <a:solidFill>
            <a:schemeClr val="bg1"/>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0" marR="0" indent="0" algn="l" defTabSz="6858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ＭＳ Ｐゴシック" pitchFamily="1" charset="-128"/>
            </a:endParaRPr>
          </a:p>
        </p:txBody>
      </p:sp>
    </p:spTree>
    <p:extLst>
      <p:ext uri="{BB962C8B-B14F-4D97-AF65-F5344CB8AC3E}">
        <p14:creationId xmlns:p14="http://schemas.microsoft.com/office/powerpoint/2010/main" val="5553872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n-US"/>
          </a:p>
        </p:txBody>
      </p:sp>
      <p:sp>
        <p:nvSpPr>
          <p:cNvPr id="8" name="7 Marcador de contenido"/>
          <p:cNvSpPr>
            <a:spLocks noGrp="1"/>
          </p:cNvSpPr>
          <p:nvPr>
            <p:ph sz="quarter" idx="1"/>
          </p:nvPr>
        </p:nvSpPr>
        <p:spPr>
          <a:xfrm>
            <a:off x="457200" y="1219200"/>
            <a:ext cx="8229600" cy="493776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3" name="13 Marcador de fecha">
            <a:extLst>
              <a:ext uri="{FF2B5EF4-FFF2-40B4-BE49-F238E27FC236}">
                <a16:creationId xmlns:a16="http://schemas.microsoft.com/office/drawing/2014/main" id="{5203B937-EF5A-EFA1-1BAF-F2B5D7EC9019}"/>
              </a:ext>
            </a:extLst>
          </p:cNvPr>
          <p:cNvSpPr>
            <a:spLocks noGrp="1"/>
          </p:cNvSpPr>
          <p:nvPr>
            <p:ph type="dt" sz="half" idx="10"/>
          </p:nvPr>
        </p:nvSpPr>
        <p:spPr/>
        <p:txBody>
          <a:bodyPr/>
          <a:lstStyle>
            <a:lvl1pPr>
              <a:defRPr/>
            </a:lvl1pPr>
          </a:lstStyle>
          <a:p>
            <a:pPr>
              <a:defRPr/>
            </a:pPr>
            <a:endParaRPr lang="es-ES"/>
          </a:p>
        </p:txBody>
      </p:sp>
      <p:sp>
        <p:nvSpPr>
          <p:cNvPr id="4" name="2 Marcador de pie de página">
            <a:extLst>
              <a:ext uri="{FF2B5EF4-FFF2-40B4-BE49-F238E27FC236}">
                <a16:creationId xmlns:a16="http://schemas.microsoft.com/office/drawing/2014/main" id="{2A84E2EE-7340-8D05-C876-08D9741F0545}"/>
              </a:ext>
            </a:extLst>
          </p:cNvPr>
          <p:cNvSpPr>
            <a:spLocks noGrp="1"/>
          </p:cNvSpPr>
          <p:nvPr>
            <p:ph type="ftr" sz="quarter" idx="11"/>
          </p:nvPr>
        </p:nvSpPr>
        <p:spPr/>
        <p:txBody>
          <a:bodyPr/>
          <a:lstStyle>
            <a:lvl1pPr>
              <a:defRPr/>
            </a:lvl1pPr>
          </a:lstStyle>
          <a:p>
            <a:pPr>
              <a:defRPr/>
            </a:pPr>
            <a:endParaRPr lang="es-ES"/>
          </a:p>
        </p:txBody>
      </p:sp>
      <p:sp>
        <p:nvSpPr>
          <p:cNvPr id="5" name="22 Marcador de número de diapositiva">
            <a:extLst>
              <a:ext uri="{FF2B5EF4-FFF2-40B4-BE49-F238E27FC236}">
                <a16:creationId xmlns:a16="http://schemas.microsoft.com/office/drawing/2014/main" id="{D5210DA8-710F-6154-25A8-FD32D4DC1BCC}"/>
              </a:ext>
            </a:extLst>
          </p:cNvPr>
          <p:cNvSpPr>
            <a:spLocks noGrp="1"/>
          </p:cNvSpPr>
          <p:nvPr>
            <p:ph type="sldNum" sz="quarter" idx="12"/>
          </p:nvPr>
        </p:nvSpPr>
        <p:spPr/>
        <p:txBody>
          <a:bodyPr/>
          <a:lstStyle>
            <a:lvl1pPr>
              <a:defRPr/>
            </a:lvl1pPr>
          </a:lstStyle>
          <a:p>
            <a:pPr>
              <a:defRPr/>
            </a:pPr>
            <a:fld id="{CD7CB2DA-654E-E844-B65D-BC247877AD09}" type="slidenum">
              <a:rPr lang="en-US" altLang="en-US"/>
              <a:pPr>
                <a:defRPr/>
              </a:pPr>
              <a:t>‹#›</a:t>
            </a:fld>
            <a:endParaRPr lang="en-US" altLang="en-US"/>
          </a:p>
        </p:txBody>
      </p:sp>
    </p:spTree>
    <p:extLst>
      <p:ext uri="{BB962C8B-B14F-4D97-AF65-F5344CB8AC3E}">
        <p14:creationId xmlns:p14="http://schemas.microsoft.com/office/powerpoint/2010/main" val="910909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4" name="10 Rectángulo">
            <a:extLst>
              <a:ext uri="{FF2B5EF4-FFF2-40B4-BE49-F238E27FC236}">
                <a16:creationId xmlns:a16="http://schemas.microsoft.com/office/drawing/2014/main" id="{F6FF3D07-A9B8-A2F7-87E4-0F009B11A096}"/>
              </a:ext>
            </a:extLst>
          </p:cNvPr>
          <p:cNvSpPr/>
          <p:nvPr/>
        </p:nvSpPr>
        <p:spPr>
          <a:xfrm>
            <a:off x="914400" y="2819400"/>
            <a:ext cx="7315200" cy="1279525"/>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5" name="11 Rectángulo">
            <a:extLst>
              <a:ext uri="{FF2B5EF4-FFF2-40B4-BE49-F238E27FC236}">
                <a16:creationId xmlns:a16="http://schemas.microsoft.com/office/drawing/2014/main" id="{A2C64A89-7034-1CE7-33FB-E49012720ACA}"/>
              </a:ext>
            </a:extLst>
          </p:cNvPr>
          <p:cNvSpPr/>
          <p:nvPr/>
        </p:nvSpPr>
        <p:spPr>
          <a:xfrm>
            <a:off x="914400" y="2819400"/>
            <a:ext cx="228600" cy="1279525"/>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2" name="1 Título"/>
          <p:cNvSpPr>
            <a:spLocks noGrp="1"/>
          </p:cNvSpPr>
          <p:nvPr>
            <p:ph type="title"/>
          </p:nvPr>
        </p:nvSpPr>
        <p:spPr>
          <a:xfrm>
            <a:off x="1219200" y="2971800"/>
            <a:ext cx="6858000" cy="1066800"/>
          </a:xfrm>
        </p:spPr>
        <p:txBody>
          <a:bodyPr anchor="t"/>
          <a:lstStyle>
            <a:lvl1pPr algn="r">
              <a:buNone/>
              <a:defRPr sz="3200" b="0" cap="none" baseline="0"/>
            </a:lvl1pPr>
          </a:lstStyle>
          <a:p>
            <a:r>
              <a:rPr lang="es-ES"/>
              <a:t>Haga clic para modificar el estilo de título del patrón</a:t>
            </a:r>
            <a:endParaRPr lang="en-US"/>
          </a:p>
        </p:txBody>
      </p:sp>
      <p:sp>
        <p:nvSpPr>
          <p:cNvPr id="3" name="2 Marcador de texto"/>
          <p:cNvSpPr>
            <a:spLocks noGrp="1"/>
          </p:cNvSpPr>
          <p:nvPr>
            <p:ph type="body" idx="1"/>
          </p:nvPr>
        </p:nvSpPr>
        <p:spPr>
          <a:xfrm>
            <a:off x="1295400" y="4267200"/>
            <a:ext cx="6781800" cy="1143000"/>
          </a:xfrm>
        </p:spPr>
        <p:txBody>
          <a:bodyPr/>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s-ES"/>
              <a:t>Haga clic para modificar el estilo de texto del patrón</a:t>
            </a:r>
          </a:p>
        </p:txBody>
      </p:sp>
      <p:sp>
        <p:nvSpPr>
          <p:cNvPr id="6" name="3 Marcador de fecha">
            <a:extLst>
              <a:ext uri="{FF2B5EF4-FFF2-40B4-BE49-F238E27FC236}">
                <a16:creationId xmlns:a16="http://schemas.microsoft.com/office/drawing/2014/main" id="{978AE51C-B6F7-7AC3-9A25-6DD0D4373535}"/>
              </a:ext>
            </a:extLst>
          </p:cNvPr>
          <p:cNvSpPr>
            <a:spLocks noGrp="1"/>
          </p:cNvSpPr>
          <p:nvPr>
            <p:ph type="dt" sz="half" idx="10"/>
          </p:nvPr>
        </p:nvSpPr>
        <p:spPr>
          <a:xfrm>
            <a:off x="6400800" y="6354763"/>
            <a:ext cx="2286000" cy="366712"/>
          </a:xfrm>
        </p:spPr>
        <p:txBody>
          <a:bodyPr/>
          <a:lstStyle>
            <a:lvl1pPr>
              <a:defRPr/>
            </a:lvl1pPr>
          </a:lstStyle>
          <a:p>
            <a:pPr>
              <a:defRPr/>
            </a:pPr>
            <a:endParaRPr lang="es-ES"/>
          </a:p>
        </p:txBody>
      </p:sp>
      <p:sp>
        <p:nvSpPr>
          <p:cNvPr id="7" name="4 Marcador de pie de página">
            <a:extLst>
              <a:ext uri="{FF2B5EF4-FFF2-40B4-BE49-F238E27FC236}">
                <a16:creationId xmlns:a16="http://schemas.microsoft.com/office/drawing/2014/main" id="{6CCD7833-D16D-CA5F-0711-61D0302C907C}"/>
              </a:ext>
            </a:extLst>
          </p:cNvPr>
          <p:cNvSpPr>
            <a:spLocks noGrp="1"/>
          </p:cNvSpPr>
          <p:nvPr>
            <p:ph type="ftr" sz="quarter" idx="11"/>
          </p:nvPr>
        </p:nvSpPr>
        <p:spPr>
          <a:xfrm>
            <a:off x="2898775" y="6354763"/>
            <a:ext cx="3475038" cy="366712"/>
          </a:xfrm>
        </p:spPr>
        <p:txBody>
          <a:bodyPr/>
          <a:lstStyle>
            <a:lvl1pPr>
              <a:defRPr/>
            </a:lvl1pPr>
          </a:lstStyle>
          <a:p>
            <a:pPr>
              <a:defRPr/>
            </a:pPr>
            <a:endParaRPr lang="es-ES"/>
          </a:p>
        </p:txBody>
      </p:sp>
      <p:sp>
        <p:nvSpPr>
          <p:cNvPr id="8" name="5 Marcador de número de diapositiva">
            <a:extLst>
              <a:ext uri="{FF2B5EF4-FFF2-40B4-BE49-F238E27FC236}">
                <a16:creationId xmlns:a16="http://schemas.microsoft.com/office/drawing/2014/main" id="{41640752-5790-88A7-31A5-3F2D56742452}"/>
              </a:ext>
            </a:extLst>
          </p:cNvPr>
          <p:cNvSpPr>
            <a:spLocks noGrp="1"/>
          </p:cNvSpPr>
          <p:nvPr>
            <p:ph type="sldNum" sz="quarter" idx="12"/>
          </p:nvPr>
        </p:nvSpPr>
        <p:spPr>
          <a:xfrm>
            <a:off x="1069975" y="6354763"/>
            <a:ext cx="1520825" cy="366712"/>
          </a:xfrm>
        </p:spPr>
        <p:txBody>
          <a:bodyPr/>
          <a:lstStyle>
            <a:lvl1pPr>
              <a:defRPr/>
            </a:lvl1pPr>
          </a:lstStyle>
          <a:p>
            <a:pPr>
              <a:defRPr/>
            </a:pPr>
            <a:fld id="{1F265663-6F6E-DD43-A0E9-BF1A43FE6C81}" type="slidenum">
              <a:rPr lang="en-US" altLang="en-US"/>
              <a:pPr>
                <a:defRPr/>
              </a:pPr>
              <a:t>‹#›</a:t>
            </a:fld>
            <a:endParaRPr lang="en-US" altLang="en-US"/>
          </a:p>
        </p:txBody>
      </p:sp>
    </p:spTree>
    <p:extLst>
      <p:ext uri="{BB962C8B-B14F-4D97-AF65-F5344CB8AC3E}">
        <p14:creationId xmlns:p14="http://schemas.microsoft.com/office/powerpoint/2010/main" val="3189274268"/>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28600"/>
            <a:ext cx="8229600" cy="914400"/>
          </a:xfrm>
        </p:spPr>
        <p:txBody>
          <a:bodyPr/>
          <a:lstStyle/>
          <a:p>
            <a:r>
              <a:rPr lang="es-ES"/>
              <a:t>Haga clic para modificar el estilo de título del patrón</a:t>
            </a:r>
            <a:endParaRPr lang="en-US"/>
          </a:p>
        </p:txBody>
      </p:sp>
      <p:sp>
        <p:nvSpPr>
          <p:cNvPr id="9" name="8 Marcador de contenido"/>
          <p:cNvSpPr>
            <a:spLocks noGrp="1"/>
          </p:cNvSpPr>
          <p:nvPr>
            <p:ph sz="quarter" idx="1"/>
          </p:nvPr>
        </p:nvSpPr>
        <p:spPr>
          <a:xfrm>
            <a:off x="457200" y="1219200"/>
            <a:ext cx="4041648" cy="493776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11" name="10 Marcador de contenido"/>
          <p:cNvSpPr>
            <a:spLocks noGrp="1"/>
          </p:cNvSpPr>
          <p:nvPr>
            <p:ph sz="quarter" idx="2"/>
          </p:nvPr>
        </p:nvSpPr>
        <p:spPr>
          <a:xfrm>
            <a:off x="4632198" y="1216152"/>
            <a:ext cx="4041648" cy="493776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3" name="13 Marcador de fecha">
            <a:extLst>
              <a:ext uri="{FF2B5EF4-FFF2-40B4-BE49-F238E27FC236}">
                <a16:creationId xmlns:a16="http://schemas.microsoft.com/office/drawing/2014/main" id="{0B1B910E-9A53-4DF7-78F9-D9FE6781A8D1}"/>
              </a:ext>
            </a:extLst>
          </p:cNvPr>
          <p:cNvSpPr>
            <a:spLocks noGrp="1"/>
          </p:cNvSpPr>
          <p:nvPr>
            <p:ph type="dt" sz="half" idx="10"/>
          </p:nvPr>
        </p:nvSpPr>
        <p:spPr/>
        <p:txBody>
          <a:bodyPr/>
          <a:lstStyle>
            <a:lvl1pPr>
              <a:defRPr/>
            </a:lvl1pPr>
          </a:lstStyle>
          <a:p>
            <a:pPr>
              <a:defRPr/>
            </a:pPr>
            <a:endParaRPr lang="es-ES"/>
          </a:p>
        </p:txBody>
      </p:sp>
      <p:sp>
        <p:nvSpPr>
          <p:cNvPr id="4" name="2 Marcador de pie de página">
            <a:extLst>
              <a:ext uri="{FF2B5EF4-FFF2-40B4-BE49-F238E27FC236}">
                <a16:creationId xmlns:a16="http://schemas.microsoft.com/office/drawing/2014/main" id="{7110AB09-899D-F2F4-A2D1-71E22B13C6A8}"/>
              </a:ext>
            </a:extLst>
          </p:cNvPr>
          <p:cNvSpPr>
            <a:spLocks noGrp="1"/>
          </p:cNvSpPr>
          <p:nvPr>
            <p:ph type="ftr" sz="quarter" idx="11"/>
          </p:nvPr>
        </p:nvSpPr>
        <p:spPr/>
        <p:txBody>
          <a:bodyPr/>
          <a:lstStyle>
            <a:lvl1pPr>
              <a:defRPr/>
            </a:lvl1pPr>
          </a:lstStyle>
          <a:p>
            <a:pPr>
              <a:defRPr/>
            </a:pPr>
            <a:endParaRPr lang="es-ES"/>
          </a:p>
        </p:txBody>
      </p:sp>
      <p:sp>
        <p:nvSpPr>
          <p:cNvPr id="5" name="22 Marcador de número de diapositiva">
            <a:extLst>
              <a:ext uri="{FF2B5EF4-FFF2-40B4-BE49-F238E27FC236}">
                <a16:creationId xmlns:a16="http://schemas.microsoft.com/office/drawing/2014/main" id="{46084B18-2BBC-F8BC-B6FB-8218451FA4FE}"/>
              </a:ext>
            </a:extLst>
          </p:cNvPr>
          <p:cNvSpPr>
            <a:spLocks noGrp="1"/>
          </p:cNvSpPr>
          <p:nvPr>
            <p:ph type="sldNum" sz="quarter" idx="12"/>
          </p:nvPr>
        </p:nvSpPr>
        <p:spPr/>
        <p:txBody>
          <a:bodyPr/>
          <a:lstStyle>
            <a:lvl1pPr>
              <a:defRPr/>
            </a:lvl1pPr>
          </a:lstStyle>
          <a:p>
            <a:pPr>
              <a:defRPr/>
            </a:pPr>
            <a:fld id="{9C8AA9E5-081D-5F46-8ADE-4DC059E69FF7}" type="slidenum">
              <a:rPr lang="en-US" altLang="en-US"/>
              <a:pPr>
                <a:defRPr/>
              </a:pPr>
              <a:t>‹#›</a:t>
            </a:fld>
            <a:endParaRPr lang="en-US" altLang="en-US"/>
          </a:p>
        </p:txBody>
      </p:sp>
    </p:spTree>
    <p:extLst>
      <p:ext uri="{BB962C8B-B14F-4D97-AF65-F5344CB8AC3E}">
        <p14:creationId xmlns:p14="http://schemas.microsoft.com/office/powerpoint/2010/main" val="19278187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28600"/>
            <a:ext cx="8229600" cy="914400"/>
          </a:xfrm>
        </p:spPr>
        <p:txBody>
          <a:bodyPr anchor="ctr"/>
          <a:lstStyle>
            <a:lvl1pPr>
              <a:defRPr/>
            </a:lvl1pPr>
          </a:lstStyle>
          <a:p>
            <a:r>
              <a:rPr lang="es-ES"/>
              <a:t>Haga clic para modificar el estilo de título del patrón</a:t>
            </a:r>
            <a:endParaRPr lang="en-US"/>
          </a:p>
        </p:txBody>
      </p:sp>
      <p:sp>
        <p:nvSpPr>
          <p:cNvPr id="3" name="2 Marcador de texto"/>
          <p:cNvSpPr>
            <a:spLocks noGrp="1"/>
          </p:cNvSpPr>
          <p:nvPr>
            <p:ph type="body" idx="1"/>
          </p:nvPr>
        </p:nvSpPr>
        <p:spPr>
          <a:xfrm>
            <a:off x="457200" y="1285875"/>
            <a:ext cx="4040188" cy="685800"/>
          </a:xfrm>
          <a:noFill/>
          <a:ln>
            <a:noFill/>
          </a:ln>
        </p:spPr>
        <p:txBody>
          <a:bodyPr anchor="b">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a:r>
              <a:rPr lang="es-ES"/>
              <a:t>Haga clic para modificar el estilo de texto del patrón</a:t>
            </a:r>
          </a:p>
        </p:txBody>
      </p:sp>
      <p:sp>
        <p:nvSpPr>
          <p:cNvPr id="4" name="3 Marcador de texto"/>
          <p:cNvSpPr>
            <a:spLocks noGrp="1"/>
          </p:cNvSpPr>
          <p:nvPr>
            <p:ph type="body" sz="half" idx="3"/>
          </p:nvPr>
        </p:nvSpPr>
        <p:spPr>
          <a:xfrm>
            <a:off x="4648200" y="1295400"/>
            <a:ext cx="4041775" cy="685800"/>
          </a:xfrm>
          <a:noFill/>
          <a:ln>
            <a:noFill/>
          </a:ln>
        </p:spPr>
        <p:txBody>
          <a:bodyPr anchor="b"/>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a:r>
              <a:rPr lang="es-ES"/>
              <a:t>Haga clic para modificar el estilo de texto del patrón</a:t>
            </a:r>
          </a:p>
        </p:txBody>
      </p:sp>
      <p:sp>
        <p:nvSpPr>
          <p:cNvPr id="11" name="10 Marcador de contenido"/>
          <p:cNvSpPr>
            <a:spLocks noGrp="1"/>
          </p:cNvSpPr>
          <p:nvPr>
            <p:ph sz="quarter" idx="2"/>
          </p:nvPr>
        </p:nvSpPr>
        <p:spPr>
          <a:xfrm>
            <a:off x="457200" y="2133600"/>
            <a:ext cx="4038600" cy="40386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13" name="12 Marcador de contenido"/>
          <p:cNvSpPr>
            <a:spLocks noGrp="1"/>
          </p:cNvSpPr>
          <p:nvPr>
            <p:ph sz="quarter" idx="4"/>
          </p:nvPr>
        </p:nvSpPr>
        <p:spPr>
          <a:xfrm>
            <a:off x="4648200" y="2133600"/>
            <a:ext cx="4038600" cy="40386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13 Marcador de fecha">
            <a:extLst>
              <a:ext uri="{FF2B5EF4-FFF2-40B4-BE49-F238E27FC236}">
                <a16:creationId xmlns:a16="http://schemas.microsoft.com/office/drawing/2014/main" id="{FB6D1C52-F1D8-6669-D8B9-B6B250162921}"/>
              </a:ext>
            </a:extLst>
          </p:cNvPr>
          <p:cNvSpPr>
            <a:spLocks noGrp="1"/>
          </p:cNvSpPr>
          <p:nvPr>
            <p:ph type="dt" sz="half" idx="10"/>
          </p:nvPr>
        </p:nvSpPr>
        <p:spPr/>
        <p:txBody>
          <a:bodyPr/>
          <a:lstStyle>
            <a:lvl1pPr>
              <a:defRPr/>
            </a:lvl1pPr>
          </a:lstStyle>
          <a:p>
            <a:pPr>
              <a:defRPr/>
            </a:pPr>
            <a:endParaRPr lang="es-ES"/>
          </a:p>
        </p:txBody>
      </p:sp>
      <p:sp>
        <p:nvSpPr>
          <p:cNvPr id="6" name="2 Marcador de pie de página">
            <a:extLst>
              <a:ext uri="{FF2B5EF4-FFF2-40B4-BE49-F238E27FC236}">
                <a16:creationId xmlns:a16="http://schemas.microsoft.com/office/drawing/2014/main" id="{A8A4EC06-E7B2-416B-7CBF-F7D1B4789447}"/>
              </a:ext>
            </a:extLst>
          </p:cNvPr>
          <p:cNvSpPr>
            <a:spLocks noGrp="1"/>
          </p:cNvSpPr>
          <p:nvPr>
            <p:ph type="ftr" sz="quarter" idx="11"/>
          </p:nvPr>
        </p:nvSpPr>
        <p:spPr/>
        <p:txBody>
          <a:bodyPr/>
          <a:lstStyle>
            <a:lvl1pPr>
              <a:defRPr/>
            </a:lvl1pPr>
          </a:lstStyle>
          <a:p>
            <a:pPr>
              <a:defRPr/>
            </a:pPr>
            <a:endParaRPr lang="es-ES"/>
          </a:p>
        </p:txBody>
      </p:sp>
      <p:sp>
        <p:nvSpPr>
          <p:cNvPr id="7" name="22 Marcador de número de diapositiva">
            <a:extLst>
              <a:ext uri="{FF2B5EF4-FFF2-40B4-BE49-F238E27FC236}">
                <a16:creationId xmlns:a16="http://schemas.microsoft.com/office/drawing/2014/main" id="{A0F7B077-BF94-0977-E9B6-71FBF2AC27B0}"/>
              </a:ext>
            </a:extLst>
          </p:cNvPr>
          <p:cNvSpPr>
            <a:spLocks noGrp="1"/>
          </p:cNvSpPr>
          <p:nvPr>
            <p:ph type="sldNum" sz="quarter" idx="12"/>
          </p:nvPr>
        </p:nvSpPr>
        <p:spPr/>
        <p:txBody>
          <a:bodyPr/>
          <a:lstStyle>
            <a:lvl1pPr>
              <a:defRPr/>
            </a:lvl1pPr>
          </a:lstStyle>
          <a:p>
            <a:pPr>
              <a:defRPr/>
            </a:pPr>
            <a:fld id="{CF975925-1525-774B-81A1-9866341018AF}" type="slidenum">
              <a:rPr lang="en-US" altLang="en-US"/>
              <a:pPr>
                <a:defRPr/>
              </a:pPr>
              <a:t>‹#›</a:t>
            </a:fld>
            <a:endParaRPr lang="en-US" altLang="en-US"/>
          </a:p>
        </p:txBody>
      </p:sp>
    </p:spTree>
    <p:extLst>
      <p:ext uri="{BB962C8B-B14F-4D97-AF65-F5344CB8AC3E}">
        <p14:creationId xmlns:p14="http://schemas.microsoft.com/office/powerpoint/2010/main" val="37953485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3" name="10 Triángulo isósceles">
            <a:extLst>
              <a:ext uri="{FF2B5EF4-FFF2-40B4-BE49-F238E27FC236}">
                <a16:creationId xmlns:a16="http://schemas.microsoft.com/office/drawing/2014/main" id="{76C13F1C-DF73-6552-2309-8385A4C2F3E8}"/>
              </a:ext>
            </a:extLst>
          </p:cNvPr>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2" name="1 Título"/>
          <p:cNvSpPr>
            <a:spLocks noGrp="1"/>
          </p:cNvSpPr>
          <p:nvPr>
            <p:ph type="title"/>
          </p:nvPr>
        </p:nvSpPr>
        <p:spPr>
          <a:xfrm>
            <a:off x="457200" y="228600"/>
            <a:ext cx="8229600" cy="914400"/>
          </a:xfrm>
        </p:spPr>
        <p:txBody>
          <a:bodyPr/>
          <a:lstStyle/>
          <a:p>
            <a:r>
              <a:rPr lang="es-ES"/>
              <a:t>Haga clic para modificar el estilo de título del patrón</a:t>
            </a:r>
            <a:endParaRPr lang="en-US"/>
          </a:p>
        </p:txBody>
      </p:sp>
      <p:sp>
        <p:nvSpPr>
          <p:cNvPr id="4" name="2 Marcador de fecha">
            <a:extLst>
              <a:ext uri="{FF2B5EF4-FFF2-40B4-BE49-F238E27FC236}">
                <a16:creationId xmlns:a16="http://schemas.microsoft.com/office/drawing/2014/main" id="{85A78DBB-24EF-6CEB-D7CE-640C24432F11}"/>
              </a:ext>
            </a:extLst>
          </p:cNvPr>
          <p:cNvSpPr>
            <a:spLocks noGrp="1"/>
          </p:cNvSpPr>
          <p:nvPr>
            <p:ph type="dt" sz="half" idx="10"/>
          </p:nvPr>
        </p:nvSpPr>
        <p:spPr/>
        <p:txBody>
          <a:bodyPr/>
          <a:lstStyle>
            <a:lvl1pPr>
              <a:defRPr/>
            </a:lvl1pPr>
          </a:lstStyle>
          <a:p>
            <a:pPr>
              <a:defRPr/>
            </a:pPr>
            <a:endParaRPr lang="es-ES"/>
          </a:p>
        </p:txBody>
      </p:sp>
      <p:sp>
        <p:nvSpPr>
          <p:cNvPr id="5" name="3 Marcador de pie de página">
            <a:extLst>
              <a:ext uri="{FF2B5EF4-FFF2-40B4-BE49-F238E27FC236}">
                <a16:creationId xmlns:a16="http://schemas.microsoft.com/office/drawing/2014/main" id="{76352470-62B2-9636-6993-071CCF98A5E1}"/>
              </a:ext>
            </a:extLst>
          </p:cNvPr>
          <p:cNvSpPr>
            <a:spLocks noGrp="1"/>
          </p:cNvSpPr>
          <p:nvPr>
            <p:ph type="ftr" sz="quarter" idx="11"/>
          </p:nvPr>
        </p:nvSpPr>
        <p:spPr/>
        <p:txBody>
          <a:bodyPr/>
          <a:lstStyle>
            <a:lvl1pPr>
              <a:defRPr/>
            </a:lvl1pPr>
          </a:lstStyle>
          <a:p>
            <a:pPr>
              <a:defRPr/>
            </a:pPr>
            <a:endParaRPr lang="es-ES"/>
          </a:p>
        </p:txBody>
      </p:sp>
      <p:sp>
        <p:nvSpPr>
          <p:cNvPr id="6" name="4 Marcador de número de diapositiva">
            <a:extLst>
              <a:ext uri="{FF2B5EF4-FFF2-40B4-BE49-F238E27FC236}">
                <a16:creationId xmlns:a16="http://schemas.microsoft.com/office/drawing/2014/main" id="{489555B1-3969-5DC9-2E24-F67C8374F605}"/>
              </a:ext>
            </a:extLst>
          </p:cNvPr>
          <p:cNvSpPr>
            <a:spLocks noGrp="1"/>
          </p:cNvSpPr>
          <p:nvPr>
            <p:ph type="sldNum" sz="quarter" idx="12"/>
          </p:nvPr>
        </p:nvSpPr>
        <p:spPr/>
        <p:txBody>
          <a:bodyPr/>
          <a:lstStyle>
            <a:lvl1pPr>
              <a:defRPr/>
            </a:lvl1pPr>
          </a:lstStyle>
          <a:p>
            <a:pPr>
              <a:defRPr/>
            </a:pPr>
            <a:fld id="{4F505C88-A802-474D-8F69-4DFCB97D7A86}" type="slidenum">
              <a:rPr lang="en-US" altLang="en-US"/>
              <a:pPr>
                <a:defRPr/>
              </a:pPr>
              <a:t>‹#›</a:t>
            </a:fld>
            <a:endParaRPr lang="en-US" altLang="en-US"/>
          </a:p>
        </p:txBody>
      </p:sp>
    </p:spTree>
    <p:extLst>
      <p:ext uri="{BB962C8B-B14F-4D97-AF65-F5344CB8AC3E}">
        <p14:creationId xmlns:p14="http://schemas.microsoft.com/office/powerpoint/2010/main" val="3380213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0 Conector recto">
            <a:extLst>
              <a:ext uri="{FF2B5EF4-FFF2-40B4-BE49-F238E27FC236}">
                <a16:creationId xmlns:a16="http://schemas.microsoft.com/office/drawing/2014/main" id="{7434ACA9-F71C-CADE-9DD0-63FFC270BC2D}"/>
              </a:ext>
            </a:extLst>
          </p:cNvPr>
          <p:cNvSpPr>
            <a:spLocks noChangeShapeType="1"/>
          </p:cNvSpPr>
          <p:nvPr/>
        </p:nvSpPr>
        <p:spPr bwMode="auto">
          <a:xfrm>
            <a:off x="457200" y="6353175"/>
            <a:ext cx="8229600"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en-ES"/>
          </a:p>
        </p:txBody>
      </p:sp>
      <p:sp>
        <p:nvSpPr>
          <p:cNvPr id="3" name="11 Triángulo isósceles">
            <a:extLst>
              <a:ext uri="{FF2B5EF4-FFF2-40B4-BE49-F238E27FC236}">
                <a16:creationId xmlns:a16="http://schemas.microsoft.com/office/drawing/2014/main" id="{BF9A4B25-71C4-7482-FF2A-A7FA07D08D1C}"/>
              </a:ext>
            </a:extLst>
          </p:cNvPr>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4" name="1 Marcador de fecha">
            <a:extLst>
              <a:ext uri="{FF2B5EF4-FFF2-40B4-BE49-F238E27FC236}">
                <a16:creationId xmlns:a16="http://schemas.microsoft.com/office/drawing/2014/main" id="{3D314887-1406-5FF7-847E-E1A02225DA84}"/>
              </a:ext>
            </a:extLst>
          </p:cNvPr>
          <p:cNvSpPr>
            <a:spLocks noGrp="1"/>
          </p:cNvSpPr>
          <p:nvPr>
            <p:ph type="dt" sz="half" idx="10"/>
          </p:nvPr>
        </p:nvSpPr>
        <p:spPr/>
        <p:txBody>
          <a:bodyPr/>
          <a:lstStyle>
            <a:lvl1pPr>
              <a:defRPr/>
            </a:lvl1pPr>
          </a:lstStyle>
          <a:p>
            <a:pPr>
              <a:defRPr/>
            </a:pPr>
            <a:endParaRPr lang="es-ES"/>
          </a:p>
        </p:txBody>
      </p:sp>
      <p:sp>
        <p:nvSpPr>
          <p:cNvPr id="5" name="2 Marcador de pie de página">
            <a:extLst>
              <a:ext uri="{FF2B5EF4-FFF2-40B4-BE49-F238E27FC236}">
                <a16:creationId xmlns:a16="http://schemas.microsoft.com/office/drawing/2014/main" id="{BEB3E21F-11C4-CC2B-0999-ACB1A7813063}"/>
              </a:ext>
            </a:extLst>
          </p:cNvPr>
          <p:cNvSpPr>
            <a:spLocks noGrp="1"/>
          </p:cNvSpPr>
          <p:nvPr>
            <p:ph type="ftr" sz="quarter" idx="11"/>
          </p:nvPr>
        </p:nvSpPr>
        <p:spPr/>
        <p:txBody>
          <a:bodyPr/>
          <a:lstStyle>
            <a:lvl1pPr>
              <a:defRPr/>
            </a:lvl1pPr>
          </a:lstStyle>
          <a:p>
            <a:pPr>
              <a:defRPr/>
            </a:pPr>
            <a:endParaRPr lang="es-ES"/>
          </a:p>
        </p:txBody>
      </p:sp>
      <p:sp>
        <p:nvSpPr>
          <p:cNvPr id="6" name="3 Marcador de número de diapositiva">
            <a:extLst>
              <a:ext uri="{FF2B5EF4-FFF2-40B4-BE49-F238E27FC236}">
                <a16:creationId xmlns:a16="http://schemas.microsoft.com/office/drawing/2014/main" id="{E737DB18-97C8-8617-4111-8A590532E9CE}"/>
              </a:ext>
            </a:extLst>
          </p:cNvPr>
          <p:cNvSpPr>
            <a:spLocks noGrp="1"/>
          </p:cNvSpPr>
          <p:nvPr>
            <p:ph type="sldNum" sz="quarter" idx="12"/>
          </p:nvPr>
        </p:nvSpPr>
        <p:spPr/>
        <p:txBody>
          <a:bodyPr/>
          <a:lstStyle>
            <a:lvl1pPr>
              <a:defRPr/>
            </a:lvl1pPr>
          </a:lstStyle>
          <a:p>
            <a:pPr>
              <a:defRPr/>
            </a:pPr>
            <a:fld id="{A7EBEC32-4357-9744-8B50-8BC086552D27}" type="slidenum">
              <a:rPr lang="en-US" altLang="en-US"/>
              <a:pPr>
                <a:defRPr/>
              </a:pPr>
              <a:t>‹#›</a:t>
            </a:fld>
            <a:endParaRPr lang="en-US" altLang="en-US"/>
          </a:p>
        </p:txBody>
      </p:sp>
    </p:spTree>
    <p:extLst>
      <p:ext uri="{BB962C8B-B14F-4D97-AF65-F5344CB8AC3E}">
        <p14:creationId xmlns:p14="http://schemas.microsoft.com/office/powerpoint/2010/main" val="22211352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4" name="10 Conector recto">
            <a:extLst>
              <a:ext uri="{FF2B5EF4-FFF2-40B4-BE49-F238E27FC236}">
                <a16:creationId xmlns:a16="http://schemas.microsoft.com/office/drawing/2014/main" id="{E39DBA55-D8DF-7EF5-1813-72024CC2AF03}"/>
              </a:ext>
            </a:extLst>
          </p:cNvPr>
          <p:cNvSpPr>
            <a:spLocks noChangeShapeType="1"/>
          </p:cNvSpPr>
          <p:nvPr/>
        </p:nvSpPr>
        <p:spPr bwMode="auto">
          <a:xfrm>
            <a:off x="457200" y="6353175"/>
            <a:ext cx="8229600"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en-ES"/>
          </a:p>
        </p:txBody>
      </p:sp>
      <p:sp>
        <p:nvSpPr>
          <p:cNvPr id="5" name="11 Conector recto">
            <a:extLst>
              <a:ext uri="{FF2B5EF4-FFF2-40B4-BE49-F238E27FC236}">
                <a16:creationId xmlns:a16="http://schemas.microsoft.com/office/drawing/2014/main" id="{C2BB58FB-B09F-3B09-725A-447C40A4F54F}"/>
              </a:ext>
            </a:extLst>
          </p:cNvPr>
          <p:cNvSpPr>
            <a:spLocks noChangeShapeType="1"/>
          </p:cNvSpPr>
          <p:nvPr/>
        </p:nvSpPr>
        <p:spPr bwMode="auto">
          <a:xfrm rot="5400000">
            <a:off x="3160712" y="3324226"/>
            <a:ext cx="6035675"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en-ES"/>
          </a:p>
        </p:txBody>
      </p:sp>
      <p:sp>
        <p:nvSpPr>
          <p:cNvPr id="6" name="12 Triángulo isósceles">
            <a:extLst>
              <a:ext uri="{FF2B5EF4-FFF2-40B4-BE49-F238E27FC236}">
                <a16:creationId xmlns:a16="http://schemas.microsoft.com/office/drawing/2014/main" id="{30CF937C-8A7B-CABE-C101-EAB383184BD9}"/>
              </a:ext>
            </a:extLst>
          </p:cNvPr>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2" name="1 Título"/>
          <p:cNvSpPr>
            <a:spLocks noGrp="1"/>
          </p:cNvSpPr>
          <p:nvPr>
            <p:ph type="title"/>
          </p:nvPr>
        </p:nvSpPr>
        <p:spPr>
          <a:xfrm>
            <a:off x="6324600" y="304800"/>
            <a:ext cx="2514600" cy="838200"/>
          </a:xfrm>
        </p:spPr>
        <p:txBody>
          <a:bodyPr>
            <a:noAutofit/>
          </a:bodyPr>
          <a:lstStyle>
            <a:lvl1pPr algn="l">
              <a:buNone/>
              <a:defRPr sz="2000" b="1">
                <a:solidFill>
                  <a:schemeClr val="tx2"/>
                </a:solidFill>
                <a:latin typeface="+mn-lt"/>
                <a:ea typeface="+mn-ea"/>
                <a:cs typeface="+mn-cs"/>
              </a:defRPr>
            </a:lvl1pPr>
          </a:lstStyle>
          <a:p>
            <a:r>
              <a:rPr lang="es-ES"/>
              <a:t>Haga clic para modificar el estilo de título del patrón</a:t>
            </a:r>
            <a:endParaRPr lang="en-US"/>
          </a:p>
        </p:txBody>
      </p:sp>
      <p:sp>
        <p:nvSpPr>
          <p:cNvPr id="3" name="2 Marcador de texto"/>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a:r>
              <a:rPr lang="es-ES"/>
              <a:t>Haga clic para modificar el estilo de texto del patrón</a:t>
            </a:r>
          </a:p>
        </p:txBody>
      </p:sp>
      <p:sp>
        <p:nvSpPr>
          <p:cNvPr id="12" name="11 Marcador de contenido"/>
          <p:cNvSpPr>
            <a:spLocks noGrp="1"/>
          </p:cNvSpPr>
          <p:nvPr>
            <p:ph sz="quarter" idx="1"/>
          </p:nvPr>
        </p:nvSpPr>
        <p:spPr>
          <a:xfrm>
            <a:off x="304800" y="304800"/>
            <a:ext cx="5715000" cy="57150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4 Marcador de fecha">
            <a:extLst>
              <a:ext uri="{FF2B5EF4-FFF2-40B4-BE49-F238E27FC236}">
                <a16:creationId xmlns:a16="http://schemas.microsoft.com/office/drawing/2014/main" id="{B384A7FB-A84B-577E-13A4-79CA826C12B6}"/>
              </a:ext>
            </a:extLst>
          </p:cNvPr>
          <p:cNvSpPr>
            <a:spLocks noGrp="1"/>
          </p:cNvSpPr>
          <p:nvPr>
            <p:ph type="dt" sz="half" idx="10"/>
          </p:nvPr>
        </p:nvSpPr>
        <p:spPr/>
        <p:txBody>
          <a:bodyPr/>
          <a:lstStyle>
            <a:lvl1pPr>
              <a:defRPr/>
            </a:lvl1pPr>
          </a:lstStyle>
          <a:p>
            <a:pPr>
              <a:defRPr/>
            </a:pPr>
            <a:endParaRPr lang="es-ES"/>
          </a:p>
        </p:txBody>
      </p:sp>
      <p:sp>
        <p:nvSpPr>
          <p:cNvPr id="8" name="5 Marcador de pie de página">
            <a:extLst>
              <a:ext uri="{FF2B5EF4-FFF2-40B4-BE49-F238E27FC236}">
                <a16:creationId xmlns:a16="http://schemas.microsoft.com/office/drawing/2014/main" id="{F409B224-4358-C150-38E6-3D7A363B62D3}"/>
              </a:ext>
            </a:extLst>
          </p:cNvPr>
          <p:cNvSpPr>
            <a:spLocks noGrp="1"/>
          </p:cNvSpPr>
          <p:nvPr>
            <p:ph type="ftr" sz="quarter" idx="11"/>
          </p:nvPr>
        </p:nvSpPr>
        <p:spPr/>
        <p:txBody>
          <a:bodyPr/>
          <a:lstStyle>
            <a:lvl1pPr>
              <a:defRPr/>
            </a:lvl1pPr>
          </a:lstStyle>
          <a:p>
            <a:pPr>
              <a:defRPr/>
            </a:pPr>
            <a:endParaRPr lang="es-ES"/>
          </a:p>
        </p:txBody>
      </p:sp>
      <p:sp>
        <p:nvSpPr>
          <p:cNvPr id="9" name="6 Marcador de número de diapositiva">
            <a:extLst>
              <a:ext uri="{FF2B5EF4-FFF2-40B4-BE49-F238E27FC236}">
                <a16:creationId xmlns:a16="http://schemas.microsoft.com/office/drawing/2014/main" id="{86BE2D00-29C5-9929-8D30-D41B43332363}"/>
              </a:ext>
            </a:extLst>
          </p:cNvPr>
          <p:cNvSpPr>
            <a:spLocks noGrp="1"/>
          </p:cNvSpPr>
          <p:nvPr>
            <p:ph type="sldNum" sz="quarter" idx="12"/>
          </p:nvPr>
        </p:nvSpPr>
        <p:spPr/>
        <p:txBody>
          <a:bodyPr/>
          <a:lstStyle>
            <a:lvl1pPr>
              <a:defRPr/>
            </a:lvl1pPr>
          </a:lstStyle>
          <a:p>
            <a:pPr>
              <a:defRPr/>
            </a:pPr>
            <a:fld id="{AFF7ABDB-AD0C-5A4A-AC15-8C7AD816FB5B}" type="slidenum">
              <a:rPr lang="en-US" altLang="en-US"/>
              <a:pPr>
                <a:defRPr/>
              </a:pPr>
              <a:t>‹#›</a:t>
            </a:fld>
            <a:endParaRPr lang="en-US" altLang="en-US"/>
          </a:p>
        </p:txBody>
      </p:sp>
    </p:spTree>
    <p:extLst>
      <p:ext uri="{BB962C8B-B14F-4D97-AF65-F5344CB8AC3E}">
        <p14:creationId xmlns:p14="http://schemas.microsoft.com/office/powerpoint/2010/main" val="37255507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5" name="10 Conector recto">
            <a:extLst>
              <a:ext uri="{FF2B5EF4-FFF2-40B4-BE49-F238E27FC236}">
                <a16:creationId xmlns:a16="http://schemas.microsoft.com/office/drawing/2014/main" id="{5E97FAF1-8276-AA38-32C9-782D4E96C0F7}"/>
              </a:ext>
            </a:extLst>
          </p:cNvPr>
          <p:cNvSpPr>
            <a:spLocks noChangeShapeType="1"/>
          </p:cNvSpPr>
          <p:nvPr/>
        </p:nvSpPr>
        <p:spPr bwMode="auto">
          <a:xfrm>
            <a:off x="457200" y="6353175"/>
            <a:ext cx="8229600"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en-ES"/>
          </a:p>
        </p:txBody>
      </p:sp>
      <p:sp>
        <p:nvSpPr>
          <p:cNvPr id="6" name="11 Triángulo isósceles">
            <a:extLst>
              <a:ext uri="{FF2B5EF4-FFF2-40B4-BE49-F238E27FC236}">
                <a16:creationId xmlns:a16="http://schemas.microsoft.com/office/drawing/2014/main" id="{6967C7C9-B7DE-E6A4-DC8E-C19E951B8C23}"/>
              </a:ext>
            </a:extLst>
          </p:cNvPr>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7" name="12 Rectángulo">
            <a:extLst>
              <a:ext uri="{FF2B5EF4-FFF2-40B4-BE49-F238E27FC236}">
                <a16:creationId xmlns:a16="http://schemas.microsoft.com/office/drawing/2014/main" id="{4F154825-7D31-BEBB-6695-5D55171E7681}"/>
              </a:ext>
            </a:extLst>
          </p:cNvPr>
          <p:cNvSpPr/>
          <p:nvPr/>
        </p:nvSpPr>
        <p:spPr>
          <a:xfrm>
            <a:off x="457200" y="500063"/>
            <a:ext cx="182563"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2" name="1 Título"/>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lang="es-ES"/>
              <a:t>Haga clic para modificar el estilo de título del patrón</a:t>
            </a:r>
            <a:endParaRPr lang="en-US"/>
          </a:p>
        </p:txBody>
      </p:sp>
      <p:sp>
        <p:nvSpPr>
          <p:cNvPr id="3" name="2 Marcador de posición de imagen"/>
          <p:cNvSpPr>
            <a:spLocks noGrp="1"/>
          </p:cNvSpPr>
          <p:nvPr>
            <p:ph type="pic" idx="1"/>
          </p:nvPr>
        </p:nvSpPr>
        <p:spPr>
          <a:xfrm>
            <a:off x="457200" y="1905000"/>
            <a:ext cx="8229600" cy="4270248"/>
          </a:xfrm>
          <a:solidFill>
            <a:schemeClr val="tx1">
              <a:shade val="50000"/>
            </a:schemeClr>
          </a:solidFill>
          <a:ln>
            <a:noFill/>
          </a:ln>
          <a:effectLst/>
        </p:spPr>
        <p:txBody>
          <a:bodyPr>
            <a:normAutofit/>
          </a:bodyPr>
          <a:lstStyle>
            <a:lvl1pPr marL="0" indent="0">
              <a:spcBef>
                <a:spcPts val="600"/>
              </a:spcBef>
              <a:buNone/>
              <a:defRPr sz="3200"/>
            </a:lvl1pPr>
          </a:lstStyle>
          <a:p>
            <a:pPr lvl="0"/>
            <a:r>
              <a:rPr lang="es-ES" noProof="0"/>
              <a:t>Haga clic en el icono para agregar una imagen</a:t>
            </a:r>
            <a:endParaRPr lang="en-US" noProof="0" dirty="0"/>
          </a:p>
        </p:txBody>
      </p:sp>
      <p:sp>
        <p:nvSpPr>
          <p:cNvPr id="4" name="3 Marcador de texto"/>
          <p:cNvSpPr>
            <a:spLocks noGrp="1"/>
          </p:cNvSpPr>
          <p:nvPr>
            <p:ph type="body" sz="half" idx="2"/>
          </p:nvPr>
        </p:nvSpPr>
        <p:spPr>
          <a:xfrm>
            <a:off x="457200" y="1219200"/>
            <a:ext cx="8229600" cy="533400"/>
          </a:xfrm>
        </p:spPr>
        <p:txBody>
          <a:bodyPr anchor="ctr"/>
          <a:lstStyle>
            <a:lvl1pPr marL="0" indent="0" algn="l">
              <a:buFontTx/>
              <a:buNone/>
              <a:defRPr sz="1400"/>
            </a:lvl1pPr>
            <a:lvl2pPr>
              <a:defRPr sz="1200"/>
            </a:lvl2pPr>
            <a:lvl3pPr>
              <a:defRPr sz="1000"/>
            </a:lvl3pPr>
            <a:lvl4pPr>
              <a:defRPr sz="900"/>
            </a:lvl4pPr>
            <a:lvl5pPr>
              <a:defRPr sz="900"/>
            </a:lvl5pPr>
          </a:lstStyle>
          <a:p>
            <a:pPr lvl="0"/>
            <a:r>
              <a:rPr lang="es-ES"/>
              <a:t>Haga clic para modificar el estilo de texto del patrón</a:t>
            </a:r>
          </a:p>
        </p:txBody>
      </p:sp>
      <p:sp>
        <p:nvSpPr>
          <p:cNvPr id="8" name="4 Marcador de fecha">
            <a:extLst>
              <a:ext uri="{FF2B5EF4-FFF2-40B4-BE49-F238E27FC236}">
                <a16:creationId xmlns:a16="http://schemas.microsoft.com/office/drawing/2014/main" id="{F998B475-4858-5DBA-0652-1ACAB8B50A51}"/>
              </a:ext>
            </a:extLst>
          </p:cNvPr>
          <p:cNvSpPr>
            <a:spLocks noGrp="1"/>
          </p:cNvSpPr>
          <p:nvPr>
            <p:ph type="dt" sz="half" idx="10"/>
          </p:nvPr>
        </p:nvSpPr>
        <p:spPr/>
        <p:txBody>
          <a:bodyPr/>
          <a:lstStyle>
            <a:lvl1pPr>
              <a:defRPr/>
            </a:lvl1pPr>
          </a:lstStyle>
          <a:p>
            <a:pPr>
              <a:defRPr/>
            </a:pPr>
            <a:endParaRPr lang="es-ES"/>
          </a:p>
        </p:txBody>
      </p:sp>
      <p:sp>
        <p:nvSpPr>
          <p:cNvPr id="9" name="5 Marcador de pie de página">
            <a:extLst>
              <a:ext uri="{FF2B5EF4-FFF2-40B4-BE49-F238E27FC236}">
                <a16:creationId xmlns:a16="http://schemas.microsoft.com/office/drawing/2014/main" id="{28720EBA-CB3E-9741-7B66-E09157B65069}"/>
              </a:ext>
            </a:extLst>
          </p:cNvPr>
          <p:cNvSpPr>
            <a:spLocks noGrp="1"/>
          </p:cNvSpPr>
          <p:nvPr>
            <p:ph type="ftr" sz="quarter" idx="11"/>
          </p:nvPr>
        </p:nvSpPr>
        <p:spPr/>
        <p:txBody>
          <a:bodyPr/>
          <a:lstStyle>
            <a:lvl1pPr>
              <a:defRPr/>
            </a:lvl1pPr>
          </a:lstStyle>
          <a:p>
            <a:pPr>
              <a:defRPr/>
            </a:pPr>
            <a:endParaRPr lang="es-ES"/>
          </a:p>
        </p:txBody>
      </p:sp>
      <p:sp>
        <p:nvSpPr>
          <p:cNvPr id="10" name="6 Marcador de número de diapositiva">
            <a:extLst>
              <a:ext uri="{FF2B5EF4-FFF2-40B4-BE49-F238E27FC236}">
                <a16:creationId xmlns:a16="http://schemas.microsoft.com/office/drawing/2014/main" id="{BAC29832-03D9-D443-B966-770B3A585872}"/>
              </a:ext>
            </a:extLst>
          </p:cNvPr>
          <p:cNvSpPr>
            <a:spLocks noGrp="1"/>
          </p:cNvSpPr>
          <p:nvPr>
            <p:ph type="sldNum" sz="quarter" idx="12"/>
          </p:nvPr>
        </p:nvSpPr>
        <p:spPr/>
        <p:txBody>
          <a:bodyPr/>
          <a:lstStyle>
            <a:lvl1pPr>
              <a:defRPr/>
            </a:lvl1pPr>
          </a:lstStyle>
          <a:p>
            <a:pPr>
              <a:defRPr/>
            </a:pPr>
            <a:fld id="{CF48E4AC-F988-0942-95C4-ED27446213B2}" type="slidenum">
              <a:rPr lang="en-US" altLang="en-US"/>
              <a:pPr>
                <a:defRPr/>
              </a:pPr>
              <a:t>‹#›</a:t>
            </a:fld>
            <a:endParaRPr lang="en-US" altLang="en-US"/>
          </a:p>
        </p:txBody>
      </p:sp>
    </p:spTree>
    <p:extLst>
      <p:ext uri="{BB962C8B-B14F-4D97-AF65-F5344CB8AC3E}">
        <p14:creationId xmlns:p14="http://schemas.microsoft.com/office/powerpoint/2010/main" val="2727535858"/>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21 Marcador de título">
            <a:extLst>
              <a:ext uri="{FF2B5EF4-FFF2-40B4-BE49-F238E27FC236}">
                <a16:creationId xmlns:a16="http://schemas.microsoft.com/office/drawing/2014/main" id="{AFE5E622-6FFB-890F-37E0-3010B244433C}"/>
              </a:ext>
            </a:extLst>
          </p:cNvPr>
          <p:cNvSpPr>
            <a:spLocks noGrp="1"/>
          </p:cNvSpPr>
          <p:nvPr>
            <p:ph type="title"/>
          </p:nvPr>
        </p:nvSpPr>
        <p:spPr bwMode="auto">
          <a:xfrm>
            <a:off x="457200" y="152400"/>
            <a:ext cx="8229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s-ES" altLang="en-US"/>
              <a:t>Haga clic para modificar el estilo de título del patrón</a:t>
            </a:r>
            <a:endParaRPr lang="en-US" altLang="en-US"/>
          </a:p>
        </p:txBody>
      </p:sp>
      <p:sp>
        <p:nvSpPr>
          <p:cNvPr id="1027" name="12 Marcador de texto">
            <a:extLst>
              <a:ext uri="{FF2B5EF4-FFF2-40B4-BE49-F238E27FC236}">
                <a16:creationId xmlns:a16="http://schemas.microsoft.com/office/drawing/2014/main" id="{7873B3CA-A30B-2F3B-26D9-ADA21B352DC8}"/>
              </a:ext>
            </a:extLst>
          </p:cNvPr>
          <p:cNvSpPr>
            <a:spLocks noGrp="1"/>
          </p:cNvSpPr>
          <p:nvPr>
            <p:ph type="body" idx="1"/>
          </p:nvPr>
        </p:nvSpPr>
        <p:spPr bwMode="auto">
          <a:xfrm>
            <a:off x="457200" y="1219200"/>
            <a:ext cx="8229600" cy="491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n-US"/>
              <a:t>Haga clic para modificar el estilo de texto del patrón</a:t>
            </a:r>
          </a:p>
          <a:p>
            <a:pPr lvl="1"/>
            <a:r>
              <a:rPr lang="es-ES" altLang="en-US"/>
              <a:t>Segundo nivel</a:t>
            </a:r>
          </a:p>
          <a:p>
            <a:pPr lvl="2"/>
            <a:r>
              <a:rPr lang="es-ES" altLang="en-US"/>
              <a:t>Tercer nivel</a:t>
            </a:r>
          </a:p>
          <a:p>
            <a:pPr lvl="3"/>
            <a:r>
              <a:rPr lang="es-ES" altLang="en-US"/>
              <a:t>Cuarto nivel</a:t>
            </a:r>
          </a:p>
          <a:p>
            <a:pPr lvl="4"/>
            <a:r>
              <a:rPr lang="es-ES" altLang="en-US"/>
              <a:t>Quinto nivel</a:t>
            </a:r>
            <a:endParaRPr lang="en-US" altLang="en-US"/>
          </a:p>
        </p:txBody>
      </p:sp>
      <p:sp>
        <p:nvSpPr>
          <p:cNvPr id="14" name="13 Marcador de fecha">
            <a:extLst>
              <a:ext uri="{FF2B5EF4-FFF2-40B4-BE49-F238E27FC236}">
                <a16:creationId xmlns:a16="http://schemas.microsoft.com/office/drawing/2014/main" id="{BE0F7C42-3B49-74FF-74A6-DC0A56C1EDF9}"/>
              </a:ext>
            </a:extLst>
          </p:cNvPr>
          <p:cNvSpPr>
            <a:spLocks noGrp="1"/>
          </p:cNvSpPr>
          <p:nvPr>
            <p:ph type="dt" sz="half" idx="2"/>
          </p:nvPr>
        </p:nvSpPr>
        <p:spPr>
          <a:xfrm>
            <a:off x="6400800" y="6356350"/>
            <a:ext cx="2289175" cy="365125"/>
          </a:xfrm>
          <a:prstGeom prst="rect">
            <a:avLst/>
          </a:prstGeom>
        </p:spPr>
        <p:txBody>
          <a:bodyPr vert="horz"/>
          <a:lstStyle>
            <a:lvl1pPr algn="l" eaLnBrk="1" latinLnBrk="0" hangingPunct="1">
              <a:defRPr kumimoji="0" sz="1400">
                <a:solidFill>
                  <a:schemeClr val="tx2"/>
                </a:solidFill>
                <a:latin typeface="Times New Roman" charset="0"/>
                <a:ea typeface="ＭＳ Ｐゴシック" charset="-128"/>
                <a:cs typeface="+mn-cs"/>
              </a:defRPr>
            </a:lvl1pPr>
          </a:lstStyle>
          <a:p>
            <a:pPr>
              <a:defRPr/>
            </a:pPr>
            <a:endParaRPr lang="es-ES"/>
          </a:p>
        </p:txBody>
      </p:sp>
      <p:sp>
        <p:nvSpPr>
          <p:cNvPr id="3" name="2 Marcador de pie de página">
            <a:extLst>
              <a:ext uri="{FF2B5EF4-FFF2-40B4-BE49-F238E27FC236}">
                <a16:creationId xmlns:a16="http://schemas.microsoft.com/office/drawing/2014/main" id="{4300E13D-1820-506F-94AC-726AAFC33DD6}"/>
              </a:ext>
            </a:extLst>
          </p:cNvPr>
          <p:cNvSpPr>
            <a:spLocks noGrp="1"/>
          </p:cNvSpPr>
          <p:nvPr>
            <p:ph type="ftr" sz="quarter" idx="3"/>
          </p:nvPr>
        </p:nvSpPr>
        <p:spPr>
          <a:xfrm>
            <a:off x="2898775" y="6356350"/>
            <a:ext cx="3505200" cy="365125"/>
          </a:xfrm>
          <a:prstGeom prst="rect">
            <a:avLst/>
          </a:prstGeom>
        </p:spPr>
        <p:txBody>
          <a:bodyPr vert="horz"/>
          <a:lstStyle>
            <a:lvl1pPr algn="r" eaLnBrk="1" latinLnBrk="0" hangingPunct="1">
              <a:defRPr kumimoji="0" sz="1400">
                <a:solidFill>
                  <a:schemeClr val="tx2"/>
                </a:solidFill>
                <a:latin typeface="Times New Roman" charset="0"/>
                <a:ea typeface="ＭＳ Ｐゴシック" charset="-128"/>
                <a:cs typeface="+mn-cs"/>
              </a:defRPr>
            </a:lvl1pPr>
          </a:lstStyle>
          <a:p>
            <a:pPr>
              <a:defRPr/>
            </a:pPr>
            <a:endParaRPr lang="es-ES"/>
          </a:p>
        </p:txBody>
      </p:sp>
      <p:sp>
        <p:nvSpPr>
          <p:cNvPr id="23" name="22 Marcador de número de diapositiva">
            <a:extLst>
              <a:ext uri="{FF2B5EF4-FFF2-40B4-BE49-F238E27FC236}">
                <a16:creationId xmlns:a16="http://schemas.microsoft.com/office/drawing/2014/main" id="{6C895211-3A44-88C9-F0AF-0F20512EFF0D}"/>
              </a:ext>
            </a:extLst>
          </p:cNvPr>
          <p:cNvSpPr>
            <a:spLocks noGrp="1"/>
          </p:cNvSpPr>
          <p:nvPr>
            <p:ph type="sldNum" sz="quarter" idx="4"/>
          </p:nvPr>
        </p:nvSpPr>
        <p:spPr>
          <a:xfrm>
            <a:off x="612775" y="6356350"/>
            <a:ext cx="19812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400">
                <a:solidFill>
                  <a:schemeClr val="tx2"/>
                </a:solidFill>
              </a:defRPr>
            </a:lvl1pPr>
          </a:lstStyle>
          <a:p>
            <a:pPr>
              <a:defRPr/>
            </a:pPr>
            <a:fld id="{A4C59B91-708E-3546-918F-13BE21458437}" type="slidenum">
              <a:rPr lang="en-US" altLang="en-US"/>
              <a:pPr>
                <a:defRPr/>
              </a:pPr>
              <a:t>‹#›</a:t>
            </a:fld>
            <a:endParaRPr lang="en-US" altLang="en-US"/>
          </a:p>
        </p:txBody>
      </p:sp>
      <p:sp>
        <p:nvSpPr>
          <p:cNvPr id="1031" name="27 Conector recto">
            <a:extLst>
              <a:ext uri="{FF2B5EF4-FFF2-40B4-BE49-F238E27FC236}">
                <a16:creationId xmlns:a16="http://schemas.microsoft.com/office/drawing/2014/main" id="{6ECC4D5B-C33A-6325-42A5-9F925B4F5161}"/>
              </a:ext>
            </a:extLst>
          </p:cNvPr>
          <p:cNvSpPr>
            <a:spLocks noChangeShapeType="1"/>
          </p:cNvSpPr>
          <p:nvPr/>
        </p:nvSpPr>
        <p:spPr bwMode="auto">
          <a:xfrm>
            <a:off x="457200" y="6353175"/>
            <a:ext cx="8229600"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en-ES"/>
          </a:p>
        </p:txBody>
      </p:sp>
      <p:sp>
        <p:nvSpPr>
          <p:cNvPr id="1032" name="28 Conector recto">
            <a:extLst>
              <a:ext uri="{FF2B5EF4-FFF2-40B4-BE49-F238E27FC236}">
                <a16:creationId xmlns:a16="http://schemas.microsoft.com/office/drawing/2014/main" id="{FF300BE5-C516-38AC-BBA5-620AFC564EC3}"/>
              </a:ext>
            </a:extLst>
          </p:cNvPr>
          <p:cNvSpPr>
            <a:spLocks noChangeShapeType="1"/>
          </p:cNvSpPr>
          <p:nvPr/>
        </p:nvSpPr>
        <p:spPr bwMode="auto">
          <a:xfrm>
            <a:off x="457200" y="1143000"/>
            <a:ext cx="8229600"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en-ES"/>
          </a:p>
        </p:txBody>
      </p:sp>
      <p:sp>
        <p:nvSpPr>
          <p:cNvPr id="10" name="9 Triángulo isósceles">
            <a:extLst>
              <a:ext uri="{FF2B5EF4-FFF2-40B4-BE49-F238E27FC236}">
                <a16:creationId xmlns:a16="http://schemas.microsoft.com/office/drawing/2014/main" id="{493177D1-F8BA-F3F6-A0E2-2ECB908F0ABD}"/>
              </a:ext>
            </a:extLst>
          </p:cNvPr>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Tree>
  </p:cSld>
  <p:clrMap bg1="lt1" tx1="dk1" bg2="lt2" tx2="dk2" accent1="accent1" accent2="accent2" accent3="accent3" accent4="accent4" accent5="accent5" accent6="accent6" hlink="hlink" folHlink="folHlink"/>
  <p:sldLayoutIdLst>
    <p:sldLayoutId id="2147484149" r:id="rId1"/>
    <p:sldLayoutId id="2147484145" r:id="rId2"/>
    <p:sldLayoutId id="2147484150" r:id="rId3"/>
    <p:sldLayoutId id="2147484146" r:id="rId4"/>
    <p:sldLayoutId id="2147484147" r:id="rId5"/>
    <p:sldLayoutId id="2147484151" r:id="rId6"/>
    <p:sldLayoutId id="2147484152" r:id="rId7"/>
    <p:sldLayoutId id="2147484153" r:id="rId8"/>
    <p:sldLayoutId id="2147484154" r:id="rId9"/>
    <p:sldLayoutId id="2147484148" r:id="rId10"/>
    <p:sldLayoutId id="2147484155" r:id="rId11"/>
    <p:sldLayoutId id="2147484156" r:id="rId12"/>
    <p:sldLayoutId id="2147484164" r:id="rId13"/>
  </p:sldLayoutIdLst>
  <p:hf hdr="0" ftr="0" dt="0"/>
  <p:txStyles>
    <p:titleStyle>
      <a:lvl1pPr algn="l" rtl="0" eaLnBrk="0" fontAlgn="base" hangingPunct="0">
        <a:spcBef>
          <a:spcPct val="0"/>
        </a:spcBef>
        <a:spcAft>
          <a:spcPct val="0"/>
        </a:spcAft>
        <a:defRPr sz="3200" kern="1200">
          <a:solidFill>
            <a:schemeClr val="tx2"/>
          </a:solidFill>
          <a:latin typeface="+mj-lt"/>
          <a:ea typeface="ＭＳ Ｐゴシック" charset="-128"/>
          <a:cs typeface="ＭＳ Ｐゴシック" charset="-128"/>
        </a:defRPr>
      </a:lvl1pPr>
      <a:lvl2pPr algn="l" rtl="0" eaLnBrk="0" fontAlgn="base" hangingPunct="0">
        <a:spcBef>
          <a:spcPct val="0"/>
        </a:spcBef>
        <a:spcAft>
          <a:spcPct val="0"/>
        </a:spcAft>
        <a:defRPr sz="3200">
          <a:solidFill>
            <a:schemeClr val="tx2"/>
          </a:solidFill>
          <a:latin typeface="Times New Roman" charset="0"/>
          <a:ea typeface="ＭＳ Ｐゴシック" charset="-128"/>
          <a:cs typeface="ＭＳ Ｐゴシック" charset="-128"/>
        </a:defRPr>
      </a:lvl2pPr>
      <a:lvl3pPr algn="l" rtl="0" eaLnBrk="0" fontAlgn="base" hangingPunct="0">
        <a:spcBef>
          <a:spcPct val="0"/>
        </a:spcBef>
        <a:spcAft>
          <a:spcPct val="0"/>
        </a:spcAft>
        <a:defRPr sz="3200">
          <a:solidFill>
            <a:schemeClr val="tx2"/>
          </a:solidFill>
          <a:latin typeface="Times New Roman" charset="0"/>
          <a:ea typeface="ＭＳ Ｐゴシック" charset="-128"/>
          <a:cs typeface="ＭＳ Ｐゴシック" charset="-128"/>
        </a:defRPr>
      </a:lvl3pPr>
      <a:lvl4pPr algn="l" rtl="0" eaLnBrk="0" fontAlgn="base" hangingPunct="0">
        <a:spcBef>
          <a:spcPct val="0"/>
        </a:spcBef>
        <a:spcAft>
          <a:spcPct val="0"/>
        </a:spcAft>
        <a:defRPr sz="3200">
          <a:solidFill>
            <a:schemeClr val="tx2"/>
          </a:solidFill>
          <a:latin typeface="Times New Roman" charset="0"/>
          <a:ea typeface="ＭＳ Ｐゴシック" charset="-128"/>
          <a:cs typeface="ＭＳ Ｐゴシック" charset="-128"/>
        </a:defRPr>
      </a:lvl4pPr>
      <a:lvl5pPr algn="l" rtl="0" eaLnBrk="0" fontAlgn="base" hangingPunct="0">
        <a:spcBef>
          <a:spcPct val="0"/>
        </a:spcBef>
        <a:spcAft>
          <a:spcPct val="0"/>
        </a:spcAft>
        <a:defRPr sz="3200">
          <a:solidFill>
            <a:schemeClr val="tx2"/>
          </a:solidFill>
          <a:latin typeface="Times New Roman" charset="0"/>
          <a:ea typeface="ＭＳ Ｐゴシック" charset="-128"/>
          <a:cs typeface="ＭＳ Ｐゴシック" charset="-128"/>
        </a:defRPr>
      </a:lvl5pPr>
      <a:lvl6pPr marL="457200" algn="l" rtl="0" fontAlgn="base">
        <a:spcBef>
          <a:spcPct val="0"/>
        </a:spcBef>
        <a:spcAft>
          <a:spcPct val="0"/>
        </a:spcAft>
        <a:defRPr sz="3200">
          <a:solidFill>
            <a:schemeClr val="tx2"/>
          </a:solidFill>
          <a:latin typeface="Times New Roman" charset="0"/>
        </a:defRPr>
      </a:lvl6pPr>
      <a:lvl7pPr marL="914400" algn="l" rtl="0" fontAlgn="base">
        <a:spcBef>
          <a:spcPct val="0"/>
        </a:spcBef>
        <a:spcAft>
          <a:spcPct val="0"/>
        </a:spcAft>
        <a:defRPr sz="3200">
          <a:solidFill>
            <a:schemeClr val="tx2"/>
          </a:solidFill>
          <a:latin typeface="Times New Roman" charset="0"/>
        </a:defRPr>
      </a:lvl7pPr>
      <a:lvl8pPr marL="1371600" algn="l" rtl="0" fontAlgn="base">
        <a:spcBef>
          <a:spcPct val="0"/>
        </a:spcBef>
        <a:spcAft>
          <a:spcPct val="0"/>
        </a:spcAft>
        <a:defRPr sz="3200">
          <a:solidFill>
            <a:schemeClr val="tx2"/>
          </a:solidFill>
          <a:latin typeface="Times New Roman" charset="0"/>
        </a:defRPr>
      </a:lvl8pPr>
      <a:lvl9pPr marL="1828800" algn="l" rtl="0" fontAlgn="base">
        <a:spcBef>
          <a:spcPct val="0"/>
        </a:spcBef>
        <a:spcAft>
          <a:spcPct val="0"/>
        </a:spcAft>
        <a:defRPr sz="3200">
          <a:solidFill>
            <a:schemeClr val="tx2"/>
          </a:solidFill>
          <a:latin typeface="Times New Roman" charset="0"/>
        </a:defRPr>
      </a:lvl9pPr>
    </p:titleStyle>
    <p:bodyStyle>
      <a:lvl1pPr marL="273050" indent="-273050" algn="l" rtl="0" eaLnBrk="0" fontAlgn="base" hangingPunct="0">
        <a:spcBef>
          <a:spcPts val="600"/>
        </a:spcBef>
        <a:spcAft>
          <a:spcPct val="0"/>
        </a:spcAft>
        <a:buClr>
          <a:schemeClr val="accent1"/>
        </a:buClr>
        <a:buSzPct val="76000"/>
        <a:buFont typeface="Wingdings 3" pitchFamily="2" charset="2"/>
        <a:buChar char=""/>
        <a:defRPr sz="2600" kern="1200">
          <a:solidFill>
            <a:schemeClr val="tx1"/>
          </a:solidFill>
          <a:latin typeface="+mn-lt"/>
          <a:ea typeface="ＭＳ Ｐゴシック" charset="-128"/>
          <a:cs typeface="ＭＳ Ｐゴシック" charset="-128"/>
        </a:defRPr>
      </a:lvl1pPr>
      <a:lvl2pPr marL="547688" indent="-273050" algn="l" rtl="0" eaLnBrk="0" fontAlgn="base" hangingPunct="0">
        <a:spcBef>
          <a:spcPts val="500"/>
        </a:spcBef>
        <a:spcAft>
          <a:spcPct val="0"/>
        </a:spcAft>
        <a:buClr>
          <a:schemeClr val="accent2"/>
        </a:buClr>
        <a:buSzPct val="76000"/>
        <a:buFont typeface="Wingdings 3" pitchFamily="2" charset="2"/>
        <a:buChar char=""/>
        <a:defRPr sz="2300" kern="1200">
          <a:solidFill>
            <a:schemeClr val="tx2"/>
          </a:solidFill>
          <a:latin typeface="+mn-lt"/>
          <a:ea typeface="ＭＳ Ｐゴシック" charset="-128"/>
          <a:cs typeface="+mn-cs"/>
        </a:defRPr>
      </a:lvl2pPr>
      <a:lvl3pPr marL="822325" indent="-228600" algn="l" rtl="0" eaLnBrk="0" fontAlgn="base" hangingPunct="0">
        <a:spcBef>
          <a:spcPts val="500"/>
        </a:spcBef>
        <a:spcAft>
          <a:spcPct val="0"/>
        </a:spcAft>
        <a:buClr>
          <a:srgbClr val="BCBCBC"/>
        </a:buClr>
        <a:buSzPct val="76000"/>
        <a:buFont typeface="Wingdings 3" pitchFamily="2" charset="2"/>
        <a:buChar char=""/>
        <a:defRPr sz="2000" kern="1200">
          <a:solidFill>
            <a:schemeClr val="tx1"/>
          </a:solidFill>
          <a:latin typeface="+mn-lt"/>
          <a:ea typeface="ＭＳ Ｐゴシック" charset="-128"/>
          <a:cs typeface="+mn-cs"/>
        </a:defRPr>
      </a:lvl3pPr>
      <a:lvl4pPr marL="1096963" indent="-228600" algn="l" rtl="0" eaLnBrk="0" fontAlgn="base" hangingPunct="0">
        <a:spcBef>
          <a:spcPts val="400"/>
        </a:spcBef>
        <a:spcAft>
          <a:spcPct val="0"/>
        </a:spcAft>
        <a:buClr>
          <a:srgbClr val="A94543"/>
        </a:buClr>
        <a:buSzPct val="70000"/>
        <a:buFont typeface="Wingdings" pitchFamily="2" charset="2"/>
        <a:buChar char=""/>
        <a:defRPr kern="1200">
          <a:solidFill>
            <a:schemeClr val="tx1"/>
          </a:solidFill>
          <a:latin typeface="+mn-lt"/>
          <a:ea typeface="ＭＳ Ｐゴシック" charset="-128"/>
          <a:cs typeface="+mn-cs"/>
        </a:defRPr>
      </a:lvl4pPr>
      <a:lvl5pPr marL="1371600" indent="-228600" algn="l" rtl="0" eaLnBrk="0" fontAlgn="base" hangingPunct="0">
        <a:spcBef>
          <a:spcPts val="300"/>
        </a:spcBef>
        <a:spcAft>
          <a:spcPct val="0"/>
        </a:spcAft>
        <a:buClr>
          <a:schemeClr val="accent2"/>
        </a:buClr>
        <a:buSzPct val="70000"/>
        <a:buFont typeface="Wingdings" pitchFamily="2" charset="2"/>
        <a:buChar char=""/>
        <a:defRPr sz="1600" kern="1200">
          <a:solidFill>
            <a:schemeClr val="tx1"/>
          </a:solidFill>
          <a:latin typeface="+mn-lt"/>
          <a:ea typeface="ＭＳ Ｐゴシック" charset="-128"/>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re 1">
            <a:extLst>
              <a:ext uri="{FF2B5EF4-FFF2-40B4-BE49-F238E27FC236}">
                <a16:creationId xmlns:a16="http://schemas.microsoft.com/office/drawing/2014/main" id="{6EBD1C5D-CC8E-EC2C-9F0A-397637C9AE32}"/>
              </a:ext>
            </a:extLst>
          </p:cNvPr>
          <p:cNvSpPr>
            <a:spLocks noGrp="1"/>
          </p:cNvSpPr>
          <p:nvPr>
            <p:ph type="ctrTitle"/>
          </p:nvPr>
        </p:nvSpPr>
        <p:spPr>
          <a:xfrm>
            <a:off x="395288" y="5013325"/>
            <a:ext cx="7772400" cy="1470025"/>
          </a:xfrm>
        </p:spPr>
        <p:txBody>
          <a:bodyPr/>
          <a:lstStyle/>
          <a:p>
            <a:r>
              <a:rPr lang="fr-FR" altLang="en-US" sz="2200">
                <a:ea typeface="ＭＳ Ｐゴシック" panose="020B0600070205080204" pitchFamily="34" charset="-128"/>
              </a:rPr>
              <a:t>Profesora: Paloma Bernal Turnes</a:t>
            </a:r>
            <a:br>
              <a:rPr lang="fr-FR" altLang="en-US" sz="2200">
                <a:ea typeface="ＭＳ Ｐゴシック" panose="020B0600070205080204" pitchFamily="34" charset="-128"/>
              </a:rPr>
            </a:br>
            <a:r>
              <a:rPr lang="fr-FR" altLang="en-US" sz="2200">
                <a:ea typeface="ＭＳ Ｐゴシック" panose="020B0600070205080204" pitchFamily="34" charset="-128"/>
              </a:rPr>
              <a:t>paloma.bernal@urjc.es</a:t>
            </a:r>
          </a:p>
        </p:txBody>
      </p:sp>
      <p:sp>
        <p:nvSpPr>
          <p:cNvPr id="3" name="Sous-titre 2">
            <a:extLst>
              <a:ext uri="{FF2B5EF4-FFF2-40B4-BE49-F238E27FC236}">
                <a16:creationId xmlns:a16="http://schemas.microsoft.com/office/drawing/2014/main" id="{C1010C5B-8BE1-F4DD-7E14-7EB7142A257D}"/>
              </a:ext>
            </a:extLst>
          </p:cNvPr>
          <p:cNvSpPr>
            <a:spLocks noGrp="1"/>
          </p:cNvSpPr>
          <p:nvPr>
            <p:ph type="subTitle" idx="1"/>
          </p:nvPr>
        </p:nvSpPr>
        <p:spPr>
          <a:xfrm>
            <a:off x="1190625" y="3940175"/>
            <a:ext cx="6977063" cy="708025"/>
          </a:xfrm>
        </p:spPr>
        <p:txBody>
          <a:bodyPr/>
          <a:lstStyle/>
          <a:p>
            <a:pPr>
              <a:defRPr/>
            </a:pPr>
            <a:r>
              <a:rPr lang="en-US" sz="2400" b="1" dirty="0"/>
              <a:t>MARKETING GLOBAL E INTERNACIONAL Y COMERCIO EXTERIOR (SEMIPRESENCIAL) </a:t>
            </a:r>
            <a:endParaRPr lang="en-US" sz="2400" dirty="0"/>
          </a:p>
          <a:p>
            <a:pPr>
              <a:defRPr/>
            </a:pPr>
            <a:endParaRPr lang="fr-FR" sz="2400" dirty="0"/>
          </a:p>
        </p:txBody>
      </p:sp>
      <p:pic>
        <p:nvPicPr>
          <p:cNvPr id="15363" name="Image 3" descr="sin-tc3adtulo-1.png">
            <a:extLst>
              <a:ext uri="{FF2B5EF4-FFF2-40B4-BE49-F238E27FC236}">
                <a16:creationId xmlns:a16="http://schemas.microsoft.com/office/drawing/2014/main" id="{DFDF1BCE-4438-2E94-6231-657BD08E34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2000" y="-33338"/>
            <a:ext cx="5080000" cy="3606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descr="Text&#10;&#10;Description automatically generated">
            <a:extLst>
              <a:ext uri="{FF2B5EF4-FFF2-40B4-BE49-F238E27FC236}">
                <a16:creationId xmlns:a16="http://schemas.microsoft.com/office/drawing/2014/main" id="{B7490438-90A7-065A-4B31-B100E258C7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568" y="5661248"/>
            <a:ext cx="4572000" cy="10287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1">
            <a:extLst>
              <a:ext uri="{FF2B5EF4-FFF2-40B4-BE49-F238E27FC236}">
                <a16:creationId xmlns:a16="http://schemas.microsoft.com/office/drawing/2014/main" id="{47D4ECCD-BAF8-FF43-AC5A-8AACC937F444}"/>
              </a:ext>
            </a:extLst>
          </p:cNvPr>
          <p:cNvSpPr txBox="1">
            <a:spLocks noChangeArrowheads="1"/>
          </p:cNvSpPr>
          <p:nvPr/>
        </p:nvSpPr>
        <p:spPr bwMode="auto">
          <a:xfrm>
            <a:off x="747313" y="504043"/>
            <a:ext cx="324127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panose="02020603050405020304" pitchFamily="18" charset="0"/>
                <a:ea typeface="ＭＳ Ｐゴシック" panose="020B0600070205080204" pitchFamily="34" charset="-128"/>
              </a:defRPr>
            </a:lvl1pPr>
            <a:lvl2pPr marL="742950" indent="-285750">
              <a:defRPr sz="2400" b="1">
                <a:solidFill>
                  <a:schemeClr val="tx1"/>
                </a:solidFill>
                <a:latin typeface="Times New Roman" panose="02020603050405020304" pitchFamily="18" charset="0"/>
                <a:ea typeface="ＭＳ Ｐゴシック" panose="020B0600070205080204" pitchFamily="34" charset="-128"/>
              </a:defRPr>
            </a:lvl2pPr>
            <a:lvl3pPr marL="1143000" indent="-228600">
              <a:defRPr sz="2400" b="1">
                <a:solidFill>
                  <a:schemeClr val="tx1"/>
                </a:solidFill>
                <a:latin typeface="Times New Roman" panose="02020603050405020304" pitchFamily="18" charset="0"/>
                <a:ea typeface="ＭＳ Ｐゴシック" panose="020B0600070205080204" pitchFamily="34" charset="-128"/>
              </a:defRPr>
            </a:lvl3pPr>
            <a:lvl4pPr marL="1600200" indent="-228600">
              <a:defRPr sz="2400" b="1">
                <a:solidFill>
                  <a:schemeClr val="tx1"/>
                </a:solidFill>
                <a:latin typeface="Times New Roman" panose="02020603050405020304" pitchFamily="18" charset="0"/>
                <a:ea typeface="ＭＳ Ｐゴシック" panose="020B0600070205080204" pitchFamily="34" charset="-128"/>
              </a:defRPr>
            </a:lvl4pPr>
            <a:lvl5pPr marL="2057400" indent="-228600">
              <a:defRPr sz="2400" b="1">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ea typeface="ＭＳ Ｐゴシック" panose="020B0600070205080204" pitchFamily="34" charset="-128"/>
              </a:defRPr>
            </a:lvl9pPr>
          </a:lstStyle>
          <a:p>
            <a:r>
              <a:rPr lang="en-US" altLang="en-US" sz="1800" dirty="0"/>
              <a:t>2. </a:t>
            </a:r>
            <a:r>
              <a:rPr lang="en-US" altLang="en-US" sz="1800" dirty="0" err="1"/>
              <a:t>Procedimientos</a:t>
            </a:r>
            <a:r>
              <a:rPr lang="en-US" altLang="en-US" sz="1800" dirty="0"/>
              <a:t> de Comercio</a:t>
            </a:r>
          </a:p>
        </p:txBody>
      </p:sp>
      <p:sp>
        <p:nvSpPr>
          <p:cNvPr id="5" name="Rectangle 4">
            <a:extLst>
              <a:ext uri="{FF2B5EF4-FFF2-40B4-BE49-F238E27FC236}">
                <a16:creationId xmlns:a16="http://schemas.microsoft.com/office/drawing/2014/main" id="{9CB74968-17E6-F644-9900-7C48D6D7292D}"/>
              </a:ext>
            </a:extLst>
          </p:cNvPr>
          <p:cNvSpPr/>
          <p:nvPr/>
        </p:nvSpPr>
        <p:spPr>
          <a:xfrm>
            <a:off x="747313" y="1443841"/>
            <a:ext cx="7691437" cy="3970318"/>
          </a:xfrm>
          <a:prstGeom prst="rect">
            <a:avLst/>
          </a:prstGeom>
        </p:spPr>
        <p:txBody>
          <a:bodyPr wrap="square">
            <a:spAutoFit/>
          </a:bodyPr>
          <a:lstStyle/>
          <a:p>
            <a:pPr>
              <a:lnSpc>
                <a:spcPct val="80000"/>
              </a:lnSpc>
            </a:pPr>
            <a:r>
              <a:rPr lang="en-US" altLang="en-US" sz="2100" dirty="0"/>
              <a:t>Entre los </a:t>
            </a:r>
            <a:r>
              <a:rPr lang="en-US" altLang="en-US" sz="2100" dirty="0" err="1"/>
              <a:t>costes</a:t>
            </a:r>
            <a:r>
              <a:rPr lang="en-US" altLang="en-US" sz="2100" dirty="0"/>
              <a:t> </a:t>
            </a:r>
            <a:r>
              <a:rPr lang="en-US" altLang="en-US" sz="2100" dirty="0" err="1"/>
              <a:t>específicos</a:t>
            </a:r>
            <a:r>
              <a:rPr lang="en-US" altLang="en-US" sz="2100" dirty="0"/>
              <a:t> de las </a:t>
            </a:r>
            <a:r>
              <a:rPr lang="en-US" altLang="en-US" sz="2100" dirty="0" err="1"/>
              <a:t>exportaciones</a:t>
            </a:r>
            <a:r>
              <a:rPr lang="en-US" altLang="en-US" sz="2100" dirty="0"/>
              <a:t> </a:t>
            </a:r>
            <a:r>
              <a:rPr lang="en-US" altLang="en-US" sz="2100" dirty="0" err="1"/>
              <a:t>están</a:t>
            </a:r>
            <a:r>
              <a:rPr lang="en-US" altLang="en-US" sz="2100" dirty="0"/>
              <a:t>:</a:t>
            </a:r>
          </a:p>
          <a:p>
            <a:pPr marL="457200" indent="-457200">
              <a:lnSpc>
                <a:spcPct val="80000"/>
              </a:lnSpc>
              <a:buFont typeface="Arial" panose="020B0604020202020204" pitchFamily="34" charset="0"/>
              <a:buChar char="•"/>
              <a:defRPr/>
            </a:pPr>
            <a:r>
              <a:rPr lang="en-US" altLang="en-US" sz="2100" dirty="0" err="1"/>
              <a:t>Costes</a:t>
            </a:r>
            <a:r>
              <a:rPr lang="en-US" altLang="en-US" sz="2100" dirty="0"/>
              <a:t> de </a:t>
            </a:r>
            <a:r>
              <a:rPr lang="en-US" altLang="en-US" sz="2100" dirty="0" err="1"/>
              <a:t>modificar</a:t>
            </a:r>
            <a:r>
              <a:rPr lang="en-US" altLang="en-US" sz="2100" dirty="0"/>
              <a:t> el </a:t>
            </a:r>
            <a:r>
              <a:rPr lang="en-US" altLang="en-US" sz="2100" dirty="0" err="1"/>
              <a:t>producto</a:t>
            </a:r>
            <a:r>
              <a:rPr lang="en-US" altLang="en-US" sz="2100" dirty="0"/>
              <a:t> para mercados </a:t>
            </a:r>
            <a:r>
              <a:rPr lang="en-US" altLang="en-US" sz="2100" dirty="0" err="1"/>
              <a:t>extranjeros</a:t>
            </a:r>
            <a:r>
              <a:rPr lang="en-US" altLang="en-US" sz="2100" dirty="0"/>
              <a:t>.</a:t>
            </a:r>
          </a:p>
          <a:p>
            <a:pPr marL="457200" indent="-457200">
              <a:lnSpc>
                <a:spcPct val="80000"/>
              </a:lnSpc>
              <a:buFont typeface="Arial" panose="020B0604020202020204" pitchFamily="34" charset="0"/>
              <a:buChar char="•"/>
              <a:defRPr/>
            </a:pPr>
            <a:r>
              <a:rPr lang="en-US" altLang="en-US" sz="2100" dirty="0" err="1"/>
              <a:t>Costes</a:t>
            </a:r>
            <a:r>
              <a:rPr lang="en-US" altLang="en-US" sz="2100" dirty="0"/>
              <a:t> </a:t>
            </a:r>
            <a:r>
              <a:rPr lang="en-US" altLang="en-US" sz="2100" dirty="0" err="1"/>
              <a:t>operativos</a:t>
            </a:r>
            <a:r>
              <a:rPr lang="en-US" altLang="en-US" sz="2100" dirty="0"/>
              <a:t> de la </a:t>
            </a:r>
            <a:r>
              <a:rPr lang="en-US" altLang="en-US" sz="2100" dirty="0" err="1"/>
              <a:t>exportación</a:t>
            </a:r>
            <a:r>
              <a:rPr lang="en-US" altLang="en-US" sz="2100" dirty="0"/>
              <a:t>: </a:t>
            </a:r>
            <a:r>
              <a:rPr lang="en-US" altLang="en-US" sz="2100" dirty="0" err="1"/>
              <a:t>costes</a:t>
            </a:r>
            <a:r>
              <a:rPr lang="en-US" altLang="en-US" sz="2100" dirty="0"/>
              <a:t> de personal; </a:t>
            </a:r>
            <a:r>
              <a:rPr lang="en-US" altLang="en-US" sz="2100" dirty="0" err="1"/>
              <a:t>investigación</a:t>
            </a:r>
            <a:r>
              <a:rPr lang="en-US" altLang="en-US" sz="2100" dirty="0"/>
              <a:t> de mercados; </a:t>
            </a:r>
            <a:r>
              <a:rPr lang="en-US" altLang="en-US" sz="2100" dirty="0" err="1"/>
              <a:t>costes</a:t>
            </a:r>
            <a:r>
              <a:rPr lang="en-US" altLang="en-US" sz="2100" dirty="0"/>
              <a:t> de </a:t>
            </a:r>
            <a:r>
              <a:rPr lang="en-US" altLang="en-US" sz="2100" dirty="0" err="1"/>
              <a:t>embarque</a:t>
            </a:r>
            <a:r>
              <a:rPr lang="en-US" altLang="en-US" sz="2100" dirty="0"/>
              <a:t> y </a:t>
            </a:r>
            <a:r>
              <a:rPr lang="en-US" altLang="en-US" sz="2100" dirty="0" err="1"/>
              <a:t>seguros</a:t>
            </a:r>
            <a:r>
              <a:rPr lang="en-US" altLang="en-US" sz="2100" dirty="0"/>
              <a:t>; </a:t>
            </a:r>
            <a:r>
              <a:rPr lang="en-US" altLang="en-US" sz="2100" dirty="0" err="1"/>
              <a:t>costes</a:t>
            </a:r>
            <a:r>
              <a:rPr lang="en-US" altLang="en-US" sz="2100" dirty="0"/>
              <a:t> de </a:t>
            </a:r>
            <a:r>
              <a:rPr lang="en-US" altLang="en-US" sz="2100" dirty="0" err="1"/>
              <a:t>telecomunicaciones</a:t>
            </a:r>
            <a:r>
              <a:rPr lang="en-US" altLang="en-US" sz="2100" dirty="0"/>
              <a:t>; </a:t>
            </a:r>
            <a:r>
              <a:rPr lang="en-US" altLang="en-US" sz="2100" dirty="0" err="1"/>
              <a:t>costes</a:t>
            </a:r>
            <a:r>
              <a:rPr lang="en-US" altLang="en-US" sz="2100" dirty="0"/>
              <a:t> de </a:t>
            </a:r>
            <a:r>
              <a:rPr lang="en-US" altLang="en-US" sz="2100" dirty="0" err="1"/>
              <a:t>promoción</a:t>
            </a:r>
            <a:r>
              <a:rPr lang="en-US" altLang="en-US" sz="2100" dirty="0"/>
              <a:t> </a:t>
            </a:r>
            <a:r>
              <a:rPr lang="en-US" altLang="en-US" sz="2100" dirty="0" err="1"/>
              <a:t>en</a:t>
            </a:r>
            <a:r>
              <a:rPr lang="en-US" altLang="en-US" sz="2100" dirty="0"/>
              <a:t> el exterior…</a:t>
            </a:r>
          </a:p>
          <a:p>
            <a:pPr marL="457200" indent="-457200">
              <a:lnSpc>
                <a:spcPct val="80000"/>
              </a:lnSpc>
              <a:buFont typeface="Arial" panose="020B0604020202020204" pitchFamily="34" charset="0"/>
              <a:buChar char="•"/>
              <a:defRPr/>
            </a:pPr>
            <a:r>
              <a:rPr lang="en-US" altLang="en-US" sz="2100" dirty="0" err="1"/>
              <a:t>Costes</a:t>
            </a:r>
            <a:r>
              <a:rPr lang="en-US" altLang="en-US" sz="2100" dirty="0"/>
              <a:t> </a:t>
            </a:r>
            <a:r>
              <a:rPr lang="en-US" altLang="en-US" sz="2100" dirty="0" err="1"/>
              <a:t>incurridos</a:t>
            </a:r>
            <a:r>
              <a:rPr lang="en-US" altLang="en-US" sz="2100" dirty="0"/>
              <a:t> al </a:t>
            </a:r>
            <a:r>
              <a:rPr lang="en-US" altLang="en-US" sz="2100" dirty="0" err="1"/>
              <a:t>introducirse</a:t>
            </a:r>
            <a:r>
              <a:rPr lang="en-US" altLang="en-US" sz="2100" dirty="0"/>
              <a:t> </a:t>
            </a:r>
            <a:r>
              <a:rPr lang="en-US" altLang="en-US" sz="2100" dirty="0" err="1"/>
              <a:t>en</a:t>
            </a:r>
            <a:r>
              <a:rPr lang="en-US" altLang="en-US" sz="2100" dirty="0"/>
              <a:t> mercados </a:t>
            </a:r>
            <a:r>
              <a:rPr lang="en-US" altLang="en-US" sz="2100" dirty="0" err="1"/>
              <a:t>extranjeros</a:t>
            </a:r>
            <a:r>
              <a:rPr lang="en-US" altLang="en-US" sz="2100" dirty="0"/>
              <a:t>: </a:t>
            </a:r>
            <a:r>
              <a:rPr lang="en-US" altLang="en-US" sz="2100" dirty="0" err="1"/>
              <a:t>tasas</a:t>
            </a:r>
            <a:r>
              <a:rPr lang="en-US" altLang="en-US" sz="2100" dirty="0"/>
              <a:t> e </a:t>
            </a:r>
            <a:r>
              <a:rPr lang="en-US" altLang="en-US" sz="2100" dirty="0" err="1"/>
              <a:t>impuestos</a:t>
            </a:r>
            <a:r>
              <a:rPr lang="en-US" altLang="en-US" sz="2100" dirty="0"/>
              <a:t>; </a:t>
            </a:r>
            <a:r>
              <a:rPr lang="en-US" altLang="en-US" sz="2100" dirty="0" err="1"/>
              <a:t>riesgos</a:t>
            </a:r>
            <a:r>
              <a:rPr lang="en-US" altLang="en-US" sz="2100" dirty="0"/>
              <a:t> </a:t>
            </a:r>
            <a:r>
              <a:rPr lang="en-US" altLang="en-US" sz="2100" dirty="0" err="1"/>
              <a:t>asociados</a:t>
            </a:r>
            <a:r>
              <a:rPr lang="en-US" altLang="en-US" sz="2100" dirty="0"/>
              <a:t> con el comprador </a:t>
            </a:r>
            <a:r>
              <a:rPr lang="en-US" altLang="en-US" sz="2100" dirty="0" err="1"/>
              <a:t>extranjero</a:t>
            </a:r>
            <a:r>
              <a:rPr lang="en-US" altLang="en-US" sz="2100" dirty="0"/>
              <a:t> (</a:t>
            </a:r>
            <a:r>
              <a:rPr lang="en-US" altLang="en-US" sz="2100" dirty="0" err="1"/>
              <a:t>principalmente</a:t>
            </a:r>
            <a:r>
              <a:rPr lang="en-US" altLang="en-US" sz="2100" dirty="0"/>
              <a:t> </a:t>
            </a:r>
            <a:r>
              <a:rPr lang="en-US" altLang="en-US" sz="2100" dirty="0" err="1"/>
              <a:t>riesgos</a:t>
            </a:r>
            <a:r>
              <a:rPr lang="en-US" altLang="en-US" sz="2100" dirty="0"/>
              <a:t> de </a:t>
            </a:r>
            <a:r>
              <a:rPr lang="en-US" altLang="en-US" sz="2100" dirty="0" err="1"/>
              <a:t>crédito</a:t>
            </a:r>
            <a:r>
              <a:rPr lang="en-US" altLang="en-US" sz="2100" dirty="0"/>
              <a:t> commercial, es </a:t>
            </a:r>
            <a:r>
              <a:rPr lang="en-US" altLang="en-US" sz="2100" dirty="0" err="1"/>
              <a:t>decir</a:t>
            </a:r>
            <a:r>
              <a:rPr lang="en-US" altLang="en-US" sz="2100" dirty="0"/>
              <a:t>, </a:t>
            </a:r>
            <a:r>
              <a:rPr lang="en-US" altLang="en-US" sz="2100" dirty="0" err="1"/>
              <a:t>impago</a:t>
            </a:r>
            <a:r>
              <a:rPr lang="en-US" altLang="en-US" sz="2100" dirty="0"/>
              <a:t>) y </a:t>
            </a:r>
            <a:r>
              <a:rPr lang="en-US" altLang="en-US" sz="2100" dirty="0" err="1"/>
              <a:t>riesgos</a:t>
            </a:r>
            <a:r>
              <a:rPr lang="en-US" altLang="en-US" sz="2100" dirty="0"/>
              <a:t> politicos (</a:t>
            </a:r>
            <a:r>
              <a:rPr lang="en-US" altLang="en-US" sz="2100" dirty="0" err="1"/>
              <a:t>prohibicion</a:t>
            </a:r>
            <a:r>
              <a:rPr lang="en-US" altLang="en-US" sz="2100" dirty="0"/>
              <a:t> de </a:t>
            </a:r>
            <a:r>
              <a:rPr lang="en-US" altLang="en-US" sz="2100" dirty="0" err="1"/>
              <a:t>pagos</a:t>
            </a:r>
            <a:r>
              <a:rPr lang="en-US" altLang="en-US" sz="2100" dirty="0"/>
              <a:t> al exterior, </a:t>
            </a:r>
            <a:r>
              <a:rPr lang="en-US" altLang="en-US" sz="2100" dirty="0" err="1"/>
              <a:t>requisado</a:t>
            </a:r>
            <a:r>
              <a:rPr lang="en-US" altLang="en-US" sz="2100" dirty="0"/>
              <a:t> de </a:t>
            </a:r>
            <a:r>
              <a:rPr lang="en-US" altLang="en-US" sz="2100" dirty="0" err="1"/>
              <a:t>mercancias</a:t>
            </a:r>
            <a:r>
              <a:rPr lang="en-US" altLang="en-US" sz="2100" dirty="0"/>
              <a:t>, </a:t>
            </a:r>
            <a:r>
              <a:rPr lang="en-US" altLang="en-US" sz="2100" dirty="0" err="1"/>
              <a:t>expolio</a:t>
            </a:r>
            <a:r>
              <a:rPr lang="en-US" altLang="en-US" sz="2100" dirty="0"/>
              <a:t>…).</a:t>
            </a:r>
          </a:p>
          <a:p>
            <a:pPr marL="457200" indent="-457200">
              <a:lnSpc>
                <a:spcPct val="80000"/>
              </a:lnSpc>
              <a:buFont typeface="Arial" panose="020B0604020202020204" pitchFamily="34" charset="0"/>
              <a:buChar char="•"/>
              <a:defRPr/>
            </a:pPr>
            <a:r>
              <a:rPr lang="es-ES" altLang="en-US" sz="2100" dirty="0"/>
              <a:t>La longitud del canal de distribución: mayoristas y/o minoristas</a:t>
            </a:r>
          </a:p>
          <a:p>
            <a:pPr marL="457200" indent="-457200">
              <a:lnSpc>
                <a:spcPct val="80000"/>
              </a:lnSpc>
              <a:buFont typeface="Arial" panose="020B0604020202020204" pitchFamily="34" charset="0"/>
              <a:buChar char="•"/>
              <a:defRPr/>
            </a:pPr>
            <a:r>
              <a:rPr lang="es-ES" altLang="en-US" sz="2100" dirty="0"/>
              <a:t>Tipos de cambio de la moneda</a:t>
            </a:r>
          </a:p>
          <a:p>
            <a:pPr marL="457200" indent="-457200">
              <a:lnSpc>
                <a:spcPct val="80000"/>
              </a:lnSpc>
              <a:buFont typeface="Arial" panose="020B0604020202020204" pitchFamily="34" charset="0"/>
              <a:buChar char="•"/>
              <a:defRPr/>
            </a:pPr>
            <a:r>
              <a:rPr lang="es-ES" altLang="en-US" sz="2100" dirty="0"/>
              <a:t>Costes </a:t>
            </a:r>
            <a:r>
              <a:rPr lang="es-ES" altLang="en-US" sz="2100" dirty="0" err="1"/>
              <a:t>logisticos</a:t>
            </a:r>
            <a:endParaRPr lang="es-ES" altLang="en-US" sz="2100" dirty="0"/>
          </a:p>
        </p:txBody>
      </p:sp>
      <p:sp>
        <p:nvSpPr>
          <p:cNvPr id="2" name="TextBox 1">
            <a:extLst>
              <a:ext uri="{FF2B5EF4-FFF2-40B4-BE49-F238E27FC236}">
                <a16:creationId xmlns:a16="http://schemas.microsoft.com/office/drawing/2014/main" id="{6815A870-5386-114C-9B49-B87BD3FC1E8C}"/>
              </a:ext>
            </a:extLst>
          </p:cNvPr>
          <p:cNvSpPr txBox="1"/>
          <p:nvPr/>
        </p:nvSpPr>
        <p:spPr>
          <a:xfrm>
            <a:off x="5188226" y="1408872"/>
            <a:ext cx="0" cy="0"/>
          </a:xfrm>
          <a:prstGeom prst="rect">
            <a:avLst/>
          </a:prstGeom>
        </p:spPr>
        <p:txBody>
          <a:bodyPr vert="horz" wrap="none" lIns="68580" tIns="34290" rIns="68580" bIns="34290" rtlCol="0" anchor="ctr">
            <a:normAutofit fontScale="25000" lnSpcReduction="20000"/>
          </a:bodyPr>
          <a:lstStyle/>
          <a:p>
            <a:pPr algn="l"/>
            <a:endParaRPr lang="en-US" sz="1875" dirty="0">
              <a:solidFill>
                <a:srgbClr val="52BBF2"/>
              </a:solidFill>
              <a:latin typeface="Andes" panose="02000000000000000000" pitchFamily="2" charset="0"/>
            </a:endParaRPr>
          </a:p>
        </p:txBody>
      </p:sp>
      <p:sp>
        <p:nvSpPr>
          <p:cNvPr id="6" name="TextBox 5">
            <a:extLst>
              <a:ext uri="{FF2B5EF4-FFF2-40B4-BE49-F238E27FC236}">
                <a16:creationId xmlns:a16="http://schemas.microsoft.com/office/drawing/2014/main" id="{1EDB1354-358C-1F44-AA77-62746900FCA2}"/>
              </a:ext>
            </a:extLst>
          </p:cNvPr>
          <p:cNvSpPr txBox="1"/>
          <p:nvPr/>
        </p:nvSpPr>
        <p:spPr>
          <a:xfrm>
            <a:off x="171450" y="4100513"/>
            <a:ext cx="0" cy="0"/>
          </a:xfrm>
          <a:prstGeom prst="rect">
            <a:avLst/>
          </a:prstGeom>
        </p:spPr>
        <p:txBody>
          <a:bodyPr vert="horz" wrap="none" lIns="68580" tIns="34290" rIns="68580" bIns="34290" rtlCol="0" anchor="ctr">
            <a:normAutofit fontScale="25000" lnSpcReduction="20000"/>
          </a:bodyPr>
          <a:lstStyle/>
          <a:p>
            <a:pPr algn="l"/>
            <a:endParaRPr lang="en-US" sz="1875" dirty="0">
              <a:solidFill>
                <a:srgbClr val="52BBF2"/>
              </a:solidFill>
              <a:latin typeface="Andes" panose="02000000000000000000" pitchFamily="2" charset="0"/>
            </a:endParaRPr>
          </a:p>
        </p:txBody>
      </p:sp>
      <p:sp>
        <p:nvSpPr>
          <p:cNvPr id="8" name="Rectangle 7">
            <a:extLst>
              <a:ext uri="{FF2B5EF4-FFF2-40B4-BE49-F238E27FC236}">
                <a16:creationId xmlns:a16="http://schemas.microsoft.com/office/drawing/2014/main" id="{CB3AE2EB-0428-7541-BBDD-26D2E95892E9}"/>
              </a:ext>
            </a:extLst>
          </p:cNvPr>
          <p:cNvSpPr/>
          <p:nvPr/>
        </p:nvSpPr>
        <p:spPr>
          <a:xfrm>
            <a:off x="1331640" y="6510572"/>
            <a:ext cx="5643853" cy="313932"/>
          </a:xfrm>
          <a:prstGeom prst="rect">
            <a:avLst/>
          </a:prstGeom>
        </p:spPr>
        <p:txBody>
          <a:bodyPr wrap="none">
            <a:spAutoFit/>
          </a:bodyPr>
          <a:lstStyle/>
          <a:p>
            <a:pPr>
              <a:lnSpc>
                <a:spcPct val="80000"/>
              </a:lnSpc>
            </a:pPr>
            <a:r>
              <a:rPr lang="es-ES" altLang="en-US" sz="1800" dirty="0"/>
              <a:t>Nota: exportador = vendedor, importador = comprador</a:t>
            </a:r>
          </a:p>
        </p:txBody>
      </p:sp>
    </p:spTree>
    <p:extLst>
      <p:ext uri="{BB962C8B-B14F-4D97-AF65-F5344CB8AC3E}">
        <p14:creationId xmlns:p14="http://schemas.microsoft.com/office/powerpoint/2010/main" val="12882413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1">
            <a:extLst>
              <a:ext uri="{FF2B5EF4-FFF2-40B4-BE49-F238E27FC236}">
                <a16:creationId xmlns:a16="http://schemas.microsoft.com/office/drawing/2014/main" id="{47D4ECCD-BAF8-FF43-AC5A-8AACC937F444}"/>
              </a:ext>
            </a:extLst>
          </p:cNvPr>
          <p:cNvSpPr txBox="1">
            <a:spLocks noChangeArrowheads="1"/>
          </p:cNvSpPr>
          <p:nvPr/>
        </p:nvSpPr>
        <p:spPr bwMode="auto">
          <a:xfrm>
            <a:off x="736194" y="260648"/>
            <a:ext cx="614006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chemeClr val="tx1"/>
                </a:solidFill>
                <a:latin typeface="Times New Roman" panose="02020603050405020304" pitchFamily="18" charset="0"/>
                <a:ea typeface="ＭＳ Ｐゴシック" panose="020B0600070205080204" pitchFamily="34" charset="-128"/>
              </a:defRPr>
            </a:lvl1pPr>
            <a:lvl2pPr marL="742950" indent="-285750">
              <a:defRPr sz="2400" b="1">
                <a:solidFill>
                  <a:schemeClr val="tx1"/>
                </a:solidFill>
                <a:latin typeface="Times New Roman" panose="02020603050405020304" pitchFamily="18" charset="0"/>
                <a:ea typeface="ＭＳ Ｐゴシック" panose="020B0600070205080204" pitchFamily="34" charset="-128"/>
              </a:defRPr>
            </a:lvl2pPr>
            <a:lvl3pPr marL="1143000" indent="-228600">
              <a:defRPr sz="2400" b="1">
                <a:solidFill>
                  <a:schemeClr val="tx1"/>
                </a:solidFill>
                <a:latin typeface="Times New Roman" panose="02020603050405020304" pitchFamily="18" charset="0"/>
                <a:ea typeface="ＭＳ Ｐゴシック" panose="020B0600070205080204" pitchFamily="34" charset="-128"/>
              </a:defRPr>
            </a:lvl3pPr>
            <a:lvl4pPr marL="1600200" indent="-228600">
              <a:defRPr sz="2400" b="1">
                <a:solidFill>
                  <a:schemeClr val="tx1"/>
                </a:solidFill>
                <a:latin typeface="Times New Roman" panose="02020603050405020304" pitchFamily="18" charset="0"/>
                <a:ea typeface="ＭＳ Ｐゴシック" panose="020B0600070205080204" pitchFamily="34" charset="-128"/>
              </a:defRPr>
            </a:lvl4pPr>
            <a:lvl5pPr marL="2057400" indent="-228600">
              <a:defRPr sz="2400" b="1">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ea typeface="ＭＳ Ｐゴシック" panose="020B0600070205080204" pitchFamily="34" charset="-128"/>
              </a:defRPr>
            </a:lvl9pPr>
          </a:lstStyle>
          <a:p>
            <a:r>
              <a:rPr lang="en-US" altLang="en-US" sz="1800" dirty="0"/>
              <a:t>2. </a:t>
            </a:r>
            <a:r>
              <a:rPr lang="en-US" altLang="en-US" sz="1800" dirty="0" err="1"/>
              <a:t>Procedimientos</a:t>
            </a:r>
            <a:r>
              <a:rPr lang="en-US" altLang="en-US" sz="1800" dirty="0"/>
              <a:t> de Comercio</a:t>
            </a:r>
          </a:p>
        </p:txBody>
      </p:sp>
      <p:sp>
        <p:nvSpPr>
          <p:cNvPr id="2" name="TextBox 1">
            <a:extLst>
              <a:ext uri="{FF2B5EF4-FFF2-40B4-BE49-F238E27FC236}">
                <a16:creationId xmlns:a16="http://schemas.microsoft.com/office/drawing/2014/main" id="{6815A870-5386-114C-9B49-B87BD3FC1E8C}"/>
              </a:ext>
            </a:extLst>
          </p:cNvPr>
          <p:cNvSpPr txBox="1"/>
          <p:nvPr/>
        </p:nvSpPr>
        <p:spPr>
          <a:xfrm>
            <a:off x="5188226" y="1408872"/>
            <a:ext cx="0" cy="0"/>
          </a:xfrm>
          <a:prstGeom prst="rect">
            <a:avLst/>
          </a:prstGeom>
        </p:spPr>
        <p:txBody>
          <a:bodyPr vert="horz" wrap="none" lIns="68580" tIns="34290" rIns="68580" bIns="34290" rtlCol="0" anchor="ctr">
            <a:normAutofit fontScale="25000" lnSpcReduction="20000"/>
          </a:bodyPr>
          <a:lstStyle/>
          <a:p>
            <a:pPr algn="l"/>
            <a:endParaRPr lang="en-US" sz="1875" dirty="0">
              <a:solidFill>
                <a:srgbClr val="52BBF2"/>
              </a:solidFill>
              <a:latin typeface="Andes" panose="02000000000000000000" pitchFamily="2" charset="0"/>
            </a:endParaRPr>
          </a:p>
        </p:txBody>
      </p:sp>
      <p:sp>
        <p:nvSpPr>
          <p:cNvPr id="6" name="TextBox 5">
            <a:extLst>
              <a:ext uri="{FF2B5EF4-FFF2-40B4-BE49-F238E27FC236}">
                <a16:creationId xmlns:a16="http://schemas.microsoft.com/office/drawing/2014/main" id="{1EDB1354-358C-1F44-AA77-62746900FCA2}"/>
              </a:ext>
            </a:extLst>
          </p:cNvPr>
          <p:cNvSpPr txBox="1"/>
          <p:nvPr/>
        </p:nvSpPr>
        <p:spPr>
          <a:xfrm>
            <a:off x="171450" y="4100513"/>
            <a:ext cx="0" cy="0"/>
          </a:xfrm>
          <a:prstGeom prst="rect">
            <a:avLst/>
          </a:prstGeom>
        </p:spPr>
        <p:txBody>
          <a:bodyPr vert="horz" wrap="none" lIns="68580" tIns="34290" rIns="68580" bIns="34290" rtlCol="0" anchor="ctr">
            <a:normAutofit fontScale="25000" lnSpcReduction="20000"/>
          </a:bodyPr>
          <a:lstStyle/>
          <a:p>
            <a:pPr algn="l"/>
            <a:endParaRPr lang="en-US" sz="1875" dirty="0">
              <a:solidFill>
                <a:srgbClr val="52BBF2"/>
              </a:solidFill>
              <a:latin typeface="Andes" panose="02000000000000000000" pitchFamily="2" charset="0"/>
            </a:endParaRPr>
          </a:p>
        </p:txBody>
      </p:sp>
      <p:pic>
        <p:nvPicPr>
          <p:cNvPr id="10" name="Picture 5">
            <a:extLst>
              <a:ext uri="{FF2B5EF4-FFF2-40B4-BE49-F238E27FC236}">
                <a16:creationId xmlns:a16="http://schemas.microsoft.com/office/drawing/2014/main" id="{D7AB7AC2-7F9F-5243-AE22-960D8CD14B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671513" y="1196752"/>
            <a:ext cx="7800974"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65317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1">
            <a:extLst>
              <a:ext uri="{FF2B5EF4-FFF2-40B4-BE49-F238E27FC236}">
                <a16:creationId xmlns:a16="http://schemas.microsoft.com/office/drawing/2014/main" id="{47D4ECCD-BAF8-FF43-AC5A-8AACC937F444}"/>
              </a:ext>
            </a:extLst>
          </p:cNvPr>
          <p:cNvSpPr txBox="1">
            <a:spLocks noChangeArrowheads="1"/>
          </p:cNvSpPr>
          <p:nvPr/>
        </p:nvSpPr>
        <p:spPr bwMode="auto">
          <a:xfrm>
            <a:off x="899592" y="548680"/>
            <a:ext cx="323999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panose="02020603050405020304" pitchFamily="18" charset="0"/>
                <a:ea typeface="ＭＳ Ｐゴシック" panose="020B0600070205080204" pitchFamily="34" charset="-128"/>
              </a:defRPr>
            </a:lvl1pPr>
            <a:lvl2pPr marL="742950" indent="-285750">
              <a:defRPr sz="2400" b="1">
                <a:solidFill>
                  <a:schemeClr val="tx1"/>
                </a:solidFill>
                <a:latin typeface="Times New Roman" panose="02020603050405020304" pitchFamily="18" charset="0"/>
                <a:ea typeface="ＭＳ Ｐゴシック" panose="020B0600070205080204" pitchFamily="34" charset="-128"/>
              </a:defRPr>
            </a:lvl2pPr>
            <a:lvl3pPr marL="1143000" indent="-228600">
              <a:defRPr sz="2400" b="1">
                <a:solidFill>
                  <a:schemeClr val="tx1"/>
                </a:solidFill>
                <a:latin typeface="Times New Roman" panose="02020603050405020304" pitchFamily="18" charset="0"/>
                <a:ea typeface="ＭＳ Ｐゴシック" panose="020B0600070205080204" pitchFamily="34" charset="-128"/>
              </a:defRPr>
            </a:lvl3pPr>
            <a:lvl4pPr marL="1600200" indent="-228600">
              <a:defRPr sz="2400" b="1">
                <a:solidFill>
                  <a:schemeClr val="tx1"/>
                </a:solidFill>
                <a:latin typeface="Times New Roman" panose="02020603050405020304" pitchFamily="18" charset="0"/>
                <a:ea typeface="ＭＳ Ｐゴシック" panose="020B0600070205080204" pitchFamily="34" charset="-128"/>
              </a:defRPr>
            </a:lvl4pPr>
            <a:lvl5pPr marL="2057400" indent="-228600">
              <a:defRPr sz="2400" b="1">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ea typeface="ＭＳ Ｐゴシック" panose="020B0600070205080204" pitchFamily="34" charset="-128"/>
              </a:defRPr>
            </a:lvl9pPr>
          </a:lstStyle>
          <a:p>
            <a:r>
              <a:rPr lang="en-US" altLang="en-US" sz="1800" dirty="0"/>
              <a:t>2. </a:t>
            </a:r>
            <a:r>
              <a:rPr lang="en-US" altLang="en-US" sz="1800" dirty="0" err="1"/>
              <a:t>Procedimientos</a:t>
            </a:r>
            <a:r>
              <a:rPr lang="en-US" altLang="en-US" sz="1800" dirty="0"/>
              <a:t> de Comercio</a:t>
            </a:r>
          </a:p>
        </p:txBody>
      </p:sp>
      <p:sp>
        <p:nvSpPr>
          <p:cNvPr id="5" name="Rectangle 4">
            <a:extLst>
              <a:ext uri="{FF2B5EF4-FFF2-40B4-BE49-F238E27FC236}">
                <a16:creationId xmlns:a16="http://schemas.microsoft.com/office/drawing/2014/main" id="{9CB74968-17E6-F644-9900-7C48D6D7292D}"/>
              </a:ext>
            </a:extLst>
          </p:cNvPr>
          <p:cNvSpPr/>
          <p:nvPr/>
        </p:nvSpPr>
        <p:spPr>
          <a:xfrm>
            <a:off x="771525" y="2018867"/>
            <a:ext cx="7646193" cy="3000821"/>
          </a:xfrm>
          <a:prstGeom prst="rect">
            <a:avLst/>
          </a:prstGeom>
        </p:spPr>
        <p:txBody>
          <a:bodyPr wrap="square">
            <a:spAutoFit/>
          </a:bodyPr>
          <a:lstStyle/>
          <a:p>
            <a:pPr marL="457200" indent="-457200" algn="just">
              <a:defRPr/>
            </a:pPr>
            <a:r>
              <a:rPr lang="en-US" altLang="en-US" sz="2100" dirty="0"/>
              <a:t>Para </a:t>
            </a:r>
            <a:r>
              <a:rPr lang="en-US" altLang="en-US" sz="2100" dirty="0" err="1"/>
              <a:t>evitar</a:t>
            </a:r>
            <a:r>
              <a:rPr lang="en-US" altLang="en-US" sz="2100" dirty="0"/>
              <a:t> la </a:t>
            </a:r>
            <a:r>
              <a:rPr lang="en-US" altLang="en-US" sz="2100" dirty="0" err="1"/>
              <a:t>escalada</a:t>
            </a:r>
            <a:r>
              <a:rPr lang="en-US" altLang="en-US" sz="2100" dirty="0"/>
              <a:t> de </a:t>
            </a:r>
            <a:r>
              <a:rPr lang="en-US" altLang="en-US" sz="2100" dirty="0" err="1"/>
              <a:t>precios</a:t>
            </a:r>
            <a:r>
              <a:rPr lang="en-US" altLang="en-US" sz="2100" dirty="0"/>
              <a:t> la </a:t>
            </a:r>
            <a:r>
              <a:rPr lang="en-US" altLang="en-US" sz="2100" dirty="0" err="1"/>
              <a:t>empresa</a:t>
            </a:r>
            <a:r>
              <a:rPr lang="en-US" altLang="en-US" sz="2100" dirty="0"/>
              <a:t> </a:t>
            </a:r>
            <a:r>
              <a:rPr lang="en-US" altLang="en-US" sz="2100" dirty="0" err="1"/>
              <a:t>tiene</a:t>
            </a:r>
            <a:r>
              <a:rPr lang="en-US" altLang="en-US" sz="2100" dirty="0"/>
              <a:t> las </a:t>
            </a:r>
            <a:r>
              <a:rPr lang="en-US" altLang="en-US" sz="2100" dirty="0" err="1"/>
              <a:t>siguientes</a:t>
            </a:r>
            <a:r>
              <a:rPr lang="en-US" altLang="en-US" sz="2100" dirty="0"/>
              <a:t> </a:t>
            </a:r>
            <a:r>
              <a:rPr lang="en-US" altLang="en-US" sz="2100" dirty="0" err="1"/>
              <a:t>opciones</a:t>
            </a:r>
            <a:r>
              <a:rPr lang="en-US" altLang="en-US" sz="2100" dirty="0"/>
              <a:t>:</a:t>
            </a:r>
          </a:p>
          <a:p>
            <a:pPr marL="457200" indent="-457200" algn="just">
              <a:buFont typeface="Arial" panose="020B0604020202020204" pitchFamily="34" charset="0"/>
              <a:buChar char="•"/>
              <a:defRPr/>
            </a:pPr>
            <a:r>
              <a:rPr lang="en-US" altLang="en-US" sz="2100" dirty="0" err="1"/>
              <a:t>Reorganizar</a:t>
            </a:r>
            <a:r>
              <a:rPr lang="en-US" altLang="en-US" sz="2100" dirty="0"/>
              <a:t> el canal de </a:t>
            </a:r>
            <a:r>
              <a:rPr lang="en-US" altLang="en-US" sz="2100" dirty="0" err="1"/>
              <a:t>distribución</a:t>
            </a:r>
            <a:r>
              <a:rPr lang="en-US" altLang="en-US" sz="2100" dirty="0"/>
              <a:t>.</a:t>
            </a:r>
          </a:p>
          <a:p>
            <a:pPr marL="457200" indent="-457200" algn="just">
              <a:buFont typeface="Arial" panose="020B0604020202020204" pitchFamily="34" charset="0"/>
              <a:buChar char="•"/>
              <a:defRPr/>
            </a:pPr>
            <a:r>
              <a:rPr lang="en-US" altLang="en-US" sz="2100" dirty="0" err="1"/>
              <a:t>Adaptar</a:t>
            </a:r>
            <a:r>
              <a:rPr lang="en-US" altLang="en-US" sz="2100" dirty="0"/>
              <a:t> el </a:t>
            </a:r>
            <a:r>
              <a:rPr lang="en-US" altLang="en-US" sz="2100" dirty="0" err="1"/>
              <a:t>producto</a:t>
            </a:r>
            <a:r>
              <a:rPr lang="en-US" altLang="en-US" sz="2100" dirty="0"/>
              <a:t>, </a:t>
            </a:r>
            <a:r>
              <a:rPr lang="en-US" altLang="en-US" sz="2100" dirty="0" err="1"/>
              <a:t>eliminando</a:t>
            </a:r>
            <a:r>
              <a:rPr lang="en-US" altLang="en-US" sz="2100" dirty="0"/>
              <a:t> </a:t>
            </a:r>
            <a:r>
              <a:rPr lang="en-US" altLang="en-US" sz="2100" dirty="0" err="1"/>
              <a:t>características</a:t>
            </a:r>
            <a:r>
              <a:rPr lang="en-US" altLang="en-US" sz="2100" dirty="0"/>
              <a:t> </a:t>
            </a:r>
            <a:r>
              <a:rPr lang="en-US" altLang="en-US" sz="2100" dirty="0" err="1"/>
              <a:t>diferenciadoras</a:t>
            </a:r>
            <a:r>
              <a:rPr lang="en-US" altLang="en-US" sz="2100" dirty="0"/>
              <a:t> y </a:t>
            </a:r>
            <a:r>
              <a:rPr lang="en-US" altLang="en-US" sz="2100" dirty="0" err="1"/>
              <a:t>abaratándolo</a:t>
            </a:r>
            <a:r>
              <a:rPr lang="en-US" altLang="en-US" sz="2100" dirty="0"/>
              <a:t>.</a:t>
            </a:r>
          </a:p>
          <a:p>
            <a:pPr marL="457200" indent="-457200" algn="just">
              <a:buFont typeface="Arial" panose="020B0604020202020204" pitchFamily="34" charset="0"/>
              <a:buChar char="•"/>
              <a:defRPr/>
            </a:pPr>
            <a:r>
              <a:rPr lang="en-US" altLang="en-US" sz="2100" dirty="0"/>
              <a:t>Usar </a:t>
            </a:r>
            <a:r>
              <a:rPr lang="en-US" altLang="en-US" sz="2100" dirty="0" err="1"/>
              <a:t>clasificaciones</a:t>
            </a:r>
            <a:r>
              <a:rPr lang="en-US" altLang="en-US" sz="2100" dirty="0"/>
              <a:t> de </a:t>
            </a:r>
            <a:r>
              <a:rPr lang="en-US" altLang="en-US" sz="2100" dirty="0" err="1"/>
              <a:t>aranceles</a:t>
            </a:r>
            <a:r>
              <a:rPr lang="en-US" altLang="en-US" sz="2100" dirty="0"/>
              <a:t> </a:t>
            </a:r>
            <a:r>
              <a:rPr lang="en-US" altLang="en-US" sz="2100" dirty="0" err="1"/>
              <a:t>más</a:t>
            </a:r>
            <a:r>
              <a:rPr lang="en-US" altLang="en-US" sz="2100" dirty="0"/>
              <a:t> </a:t>
            </a:r>
            <a:r>
              <a:rPr lang="en-US" altLang="en-US" sz="2100" dirty="0" err="1"/>
              <a:t>baratos</a:t>
            </a:r>
            <a:r>
              <a:rPr lang="en-US" altLang="en-US" sz="2100" dirty="0"/>
              <a:t>.</a:t>
            </a:r>
          </a:p>
          <a:p>
            <a:pPr marL="457200" indent="-457200" algn="just">
              <a:buFont typeface="Arial" panose="020B0604020202020204" pitchFamily="34" charset="0"/>
              <a:buChar char="•"/>
              <a:defRPr/>
            </a:pPr>
            <a:r>
              <a:rPr lang="en-US" altLang="en-US" sz="2100" dirty="0" err="1"/>
              <a:t>Realizar</a:t>
            </a:r>
            <a:r>
              <a:rPr lang="en-US" altLang="en-US" sz="2100" dirty="0"/>
              <a:t> </a:t>
            </a:r>
            <a:r>
              <a:rPr lang="en-US" altLang="en-US" sz="2100" dirty="0" err="1"/>
              <a:t>parte</a:t>
            </a:r>
            <a:r>
              <a:rPr lang="en-US" altLang="en-US" sz="2100" dirty="0"/>
              <a:t> del </a:t>
            </a:r>
            <a:r>
              <a:rPr lang="en-US" altLang="en-US" sz="2100" dirty="0" err="1"/>
              <a:t>proceso</a:t>
            </a:r>
            <a:r>
              <a:rPr lang="en-US" altLang="en-US" sz="2100" dirty="0"/>
              <a:t> </a:t>
            </a:r>
            <a:r>
              <a:rPr lang="en-US" altLang="en-US" sz="2100" dirty="0" err="1"/>
              <a:t>productivo</a:t>
            </a:r>
            <a:r>
              <a:rPr lang="en-US" altLang="en-US" sz="2100" dirty="0"/>
              <a:t> </a:t>
            </a:r>
            <a:r>
              <a:rPr lang="en-US" altLang="en-US" sz="2100" dirty="0" err="1"/>
              <a:t>en</a:t>
            </a:r>
            <a:r>
              <a:rPr lang="en-US" altLang="en-US" sz="2100" dirty="0"/>
              <a:t> el </a:t>
            </a:r>
            <a:r>
              <a:rPr lang="en-US" altLang="en-US" sz="2100" dirty="0" err="1"/>
              <a:t>extranjero</a:t>
            </a:r>
            <a:r>
              <a:rPr lang="en-US" altLang="en-US" sz="2100" dirty="0"/>
              <a:t>.</a:t>
            </a:r>
          </a:p>
          <a:p>
            <a:pPr marL="457200" indent="-457200" algn="just">
              <a:buFont typeface="Arial" panose="020B0604020202020204" pitchFamily="34" charset="0"/>
              <a:buChar char="•"/>
              <a:defRPr/>
            </a:pPr>
            <a:r>
              <a:rPr lang="en-US" altLang="en-US" sz="2100" dirty="0" err="1"/>
              <a:t>Utilizar</a:t>
            </a:r>
            <a:r>
              <a:rPr lang="en-US" altLang="en-US" sz="2100" dirty="0"/>
              <a:t> el Incoterm (y por tanto </a:t>
            </a:r>
            <a:r>
              <a:rPr lang="en-US" altLang="en-US" sz="2100" dirty="0" err="1"/>
              <a:t>lugar</a:t>
            </a:r>
            <a:r>
              <a:rPr lang="en-US" altLang="en-US" sz="2100" dirty="0"/>
              <a:t> de </a:t>
            </a:r>
            <a:r>
              <a:rPr lang="en-US" altLang="en-US" sz="2100" dirty="0" err="1"/>
              <a:t>entrega</a:t>
            </a:r>
            <a:r>
              <a:rPr lang="en-US" altLang="en-US" sz="2100" dirty="0"/>
              <a:t>) que le </a:t>
            </a:r>
            <a:r>
              <a:rPr lang="en-US" altLang="en-US" sz="2100" dirty="0" err="1"/>
              <a:t>ahorre</a:t>
            </a:r>
            <a:r>
              <a:rPr lang="en-US" altLang="en-US" sz="2100" dirty="0"/>
              <a:t> mas </a:t>
            </a:r>
            <a:r>
              <a:rPr lang="en-US" altLang="en-US" sz="2100" dirty="0" err="1"/>
              <a:t>costes</a:t>
            </a:r>
            <a:endParaRPr lang="en-US" altLang="en-US" sz="2100" dirty="0"/>
          </a:p>
        </p:txBody>
      </p:sp>
      <p:sp>
        <p:nvSpPr>
          <p:cNvPr id="2" name="TextBox 1">
            <a:extLst>
              <a:ext uri="{FF2B5EF4-FFF2-40B4-BE49-F238E27FC236}">
                <a16:creationId xmlns:a16="http://schemas.microsoft.com/office/drawing/2014/main" id="{6815A870-5386-114C-9B49-B87BD3FC1E8C}"/>
              </a:ext>
            </a:extLst>
          </p:cNvPr>
          <p:cNvSpPr txBox="1"/>
          <p:nvPr/>
        </p:nvSpPr>
        <p:spPr>
          <a:xfrm>
            <a:off x="5188226" y="1408872"/>
            <a:ext cx="0" cy="0"/>
          </a:xfrm>
          <a:prstGeom prst="rect">
            <a:avLst/>
          </a:prstGeom>
        </p:spPr>
        <p:txBody>
          <a:bodyPr vert="horz" wrap="none" lIns="68580" tIns="34290" rIns="68580" bIns="34290" rtlCol="0" anchor="ctr">
            <a:normAutofit fontScale="25000" lnSpcReduction="20000"/>
          </a:bodyPr>
          <a:lstStyle/>
          <a:p>
            <a:pPr algn="l"/>
            <a:endParaRPr lang="en-US" sz="1875" dirty="0">
              <a:solidFill>
                <a:srgbClr val="52BBF2"/>
              </a:solidFill>
              <a:latin typeface="Andes" panose="02000000000000000000" pitchFamily="2" charset="0"/>
            </a:endParaRPr>
          </a:p>
        </p:txBody>
      </p:sp>
      <p:sp>
        <p:nvSpPr>
          <p:cNvPr id="6" name="TextBox 5">
            <a:extLst>
              <a:ext uri="{FF2B5EF4-FFF2-40B4-BE49-F238E27FC236}">
                <a16:creationId xmlns:a16="http://schemas.microsoft.com/office/drawing/2014/main" id="{1EDB1354-358C-1F44-AA77-62746900FCA2}"/>
              </a:ext>
            </a:extLst>
          </p:cNvPr>
          <p:cNvSpPr txBox="1"/>
          <p:nvPr/>
        </p:nvSpPr>
        <p:spPr>
          <a:xfrm>
            <a:off x="171450" y="4100513"/>
            <a:ext cx="0" cy="0"/>
          </a:xfrm>
          <a:prstGeom prst="rect">
            <a:avLst/>
          </a:prstGeom>
        </p:spPr>
        <p:txBody>
          <a:bodyPr vert="horz" wrap="none" lIns="68580" tIns="34290" rIns="68580" bIns="34290" rtlCol="0" anchor="ctr">
            <a:normAutofit fontScale="25000" lnSpcReduction="20000"/>
          </a:bodyPr>
          <a:lstStyle/>
          <a:p>
            <a:pPr algn="l"/>
            <a:endParaRPr lang="en-US" sz="1875" dirty="0">
              <a:solidFill>
                <a:srgbClr val="52BBF2"/>
              </a:solidFill>
              <a:latin typeface="Andes" panose="02000000000000000000" pitchFamily="2" charset="0"/>
            </a:endParaRPr>
          </a:p>
        </p:txBody>
      </p:sp>
      <p:sp>
        <p:nvSpPr>
          <p:cNvPr id="8" name="Rectangle 7">
            <a:extLst>
              <a:ext uri="{FF2B5EF4-FFF2-40B4-BE49-F238E27FC236}">
                <a16:creationId xmlns:a16="http://schemas.microsoft.com/office/drawing/2014/main" id="{CB3AE2EB-0428-7541-BBDD-26D2E95892E9}"/>
              </a:ext>
            </a:extLst>
          </p:cNvPr>
          <p:cNvSpPr/>
          <p:nvPr/>
        </p:nvSpPr>
        <p:spPr>
          <a:xfrm>
            <a:off x="1317655" y="5806611"/>
            <a:ext cx="5643853" cy="313932"/>
          </a:xfrm>
          <a:prstGeom prst="rect">
            <a:avLst/>
          </a:prstGeom>
        </p:spPr>
        <p:txBody>
          <a:bodyPr wrap="none">
            <a:spAutoFit/>
          </a:bodyPr>
          <a:lstStyle/>
          <a:p>
            <a:pPr>
              <a:lnSpc>
                <a:spcPct val="80000"/>
              </a:lnSpc>
            </a:pPr>
            <a:r>
              <a:rPr lang="es-ES" altLang="en-US" sz="1800" dirty="0"/>
              <a:t>Nota: exportador = vendedor, importador = comprador</a:t>
            </a:r>
          </a:p>
        </p:txBody>
      </p:sp>
    </p:spTree>
    <p:extLst>
      <p:ext uri="{BB962C8B-B14F-4D97-AF65-F5344CB8AC3E}">
        <p14:creationId xmlns:p14="http://schemas.microsoft.com/office/powerpoint/2010/main" val="15367250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1">
            <a:extLst>
              <a:ext uri="{FF2B5EF4-FFF2-40B4-BE49-F238E27FC236}">
                <a16:creationId xmlns:a16="http://schemas.microsoft.com/office/drawing/2014/main" id="{47D4ECCD-BAF8-FF43-AC5A-8AACC937F444}"/>
              </a:ext>
            </a:extLst>
          </p:cNvPr>
          <p:cNvSpPr txBox="1">
            <a:spLocks noChangeArrowheads="1"/>
          </p:cNvSpPr>
          <p:nvPr/>
        </p:nvSpPr>
        <p:spPr bwMode="auto">
          <a:xfrm>
            <a:off x="827584" y="492223"/>
            <a:ext cx="479297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panose="02020603050405020304" pitchFamily="18" charset="0"/>
                <a:ea typeface="ＭＳ Ｐゴシック" panose="020B0600070205080204" pitchFamily="34" charset="-128"/>
              </a:defRPr>
            </a:lvl1pPr>
            <a:lvl2pPr marL="742950" indent="-285750">
              <a:defRPr sz="2400" b="1">
                <a:solidFill>
                  <a:schemeClr val="tx1"/>
                </a:solidFill>
                <a:latin typeface="Times New Roman" panose="02020603050405020304" pitchFamily="18" charset="0"/>
                <a:ea typeface="ＭＳ Ｐゴシック" panose="020B0600070205080204" pitchFamily="34" charset="-128"/>
              </a:defRPr>
            </a:lvl2pPr>
            <a:lvl3pPr marL="1143000" indent="-228600">
              <a:defRPr sz="2400" b="1">
                <a:solidFill>
                  <a:schemeClr val="tx1"/>
                </a:solidFill>
                <a:latin typeface="Times New Roman" panose="02020603050405020304" pitchFamily="18" charset="0"/>
                <a:ea typeface="ＭＳ Ｐゴシック" panose="020B0600070205080204" pitchFamily="34" charset="-128"/>
              </a:defRPr>
            </a:lvl3pPr>
            <a:lvl4pPr marL="1600200" indent="-228600">
              <a:defRPr sz="2400" b="1">
                <a:solidFill>
                  <a:schemeClr val="tx1"/>
                </a:solidFill>
                <a:latin typeface="Times New Roman" panose="02020603050405020304" pitchFamily="18" charset="0"/>
                <a:ea typeface="ＭＳ Ｐゴシック" panose="020B0600070205080204" pitchFamily="34" charset="-128"/>
              </a:defRPr>
            </a:lvl4pPr>
            <a:lvl5pPr marL="2057400" indent="-228600">
              <a:defRPr sz="2400" b="1">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ea typeface="ＭＳ Ｐゴシック" panose="020B0600070205080204" pitchFamily="34" charset="-128"/>
              </a:defRPr>
            </a:lvl9pPr>
          </a:lstStyle>
          <a:p>
            <a:r>
              <a:rPr lang="en-US" altLang="en-US" sz="1800" dirty="0"/>
              <a:t>2. </a:t>
            </a:r>
            <a:r>
              <a:rPr lang="en-US" altLang="en-US" sz="1800" dirty="0" err="1"/>
              <a:t>Procedimientos</a:t>
            </a:r>
            <a:r>
              <a:rPr lang="en-US" altLang="en-US" sz="1800" dirty="0"/>
              <a:t> de Comercio: Los Incoterms</a:t>
            </a:r>
          </a:p>
        </p:txBody>
      </p:sp>
      <p:sp>
        <p:nvSpPr>
          <p:cNvPr id="5" name="Rectangle 4">
            <a:extLst>
              <a:ext uri="{FF2B5EF4-FFF2-40B4-BE49-F238E27FC236}">
                <a16:creationId xmlns:a16="http://schemas.microsoft.com/office/drawing/2014/main" id="{9CB74968-17E6-F644-9900-7C48D6D7292D}"/>
              </a:ext>
            </a:extLst>
          </p:cNvPr>
          <p:cNvSpPr/>
          <p:nvPr/>
        </p:nvSpPr>
        <p:spPr>
          <a:xfrm>
            <a:off x="748904" y="3096190"/>
            <a:ext cx="7646193" cy="1643527"/>
          </a:xfrm>
          <a:prstGeom prst="rect">
            <a:avLst/>
          </a:prstGeom>
        </p:spPr>
        <p:txBody>
          <a:bodyPr wrap="square">
            <a:spAutoFit/>
          </a:bodyPr>
          <a:lstStyle/>
          <a:p>
            <a:pPr marL="457200" indent="-457200">
              <a:lnSpc>
                <a:spcPct val="80000"/>
              </a:lnSpc>
            </a:pPr>
            <a:r>
              <a:rPr lang="en-US" altLang="en-US" sz="2100" dirty="0"/>
              <a:t>Las </a:t>
            </a:r>
            <a:r>
              <a:rPr lang="en-US" altLang="en-US" sz="2100" dirty="0" err="1"/>
              <a:t>responsabilidades</a:t>
            </a:r>
            <a:r>
              <a:rPr lang="en-US" altLang="en-US" sz="2100" dirty="0"/>
              <a:t> del comprador y del </a:t>
            </a:r>
            <a:r>
              <a:rPr lang="en-US" altLang="en-US" sz="2100" dirty="0" err="1"/>
              <a:t>vendedor</a:t>
            </a:r>
            <a:r>
              <a:rPr lang="en-US" altLang="en-US" sz="2100" dirty="0"/>
              <a:t> </a:t>
            </a:r>
            <a:r>
              <a:rPr lang="en-US" altLang="en-US" sz="2100" dirty="0" err="1"/>
              <a:t>deben</a:t>
            </a:r>
            <a:r>
              <a:rPr lang="en-US" altLang="en-US" sz="2100" dirty="0"/>
              <a:t> ser </a:t>
            </a:r>
            <a:r>
              <a:rPr lang="en-US" altLang="en-US" sz="2100" dirty="0" err="1"/>
              <a:t>especificadas</a:t>
            </a:r>
            <a:r>
              <a:rPr lang="en-US" altLang="en-US" sz="2100" dirty="0"/>
              <a:t> </a:t>
            </a:r>
            <a:r>
              <a:rPr lang="en-US" altLang="en-US" sz="2100" dirty="0" err="1"/>
              <a:t>en</a:t>
            </a:r>
            <a:r>
              <a:rPr lang="en-US" altLang="en-US" sz="2100" dirty="0"/>
              <a:t> lo que se </a:t>
            </a:r>
            <a:r>
              <a:rPr lang="en-US" altLang="en-US" sz="2100" dirty="0" err="1"/>
              <a:t>refiere</a:t>
            </a:r>
            <a:r>
              <a:rPr lang="en-US" altLang="en-US" sz="2100" dirty="0"/>
              <a:t> a </a:t>
            </a:r>
            <a:r>
              <a:rPr lang="en-US" altLang="en-US" sz="2100" dirty="0" err="1"/>
              <a:t>determinar</a:t>
            </a:r>
            <a:r>
              <a:rPr lang="en-US" altLang="en-US" sz="2100" dirty="0"/>
              <a:t>:</a:t>
            </a:r>
          </a:p>
          <a:p>
            <a:pPr marL="457200" indent="-457200">
              <a:lnSpc>
                <a:spcPct val="80000"/>
              </a:lnSpc>
            </a:pPr>
            <a:r>
              <a:rPr lang="en-US" altLang="en-US" sz="2100" dirty="0"/>
              <a:t>1) </a:t>
            </a:r>
            <a:r>
              <a:rPr lang="en-US" altLang="en-US" sz="2100" dirty="0" err="1"/>
              <a:t>qué</a:t>
            </a:r>
            <a:r>
              <a:rPr lang="en-US" altLang="en-US" sz="2100" dirty="0"/>
              <a:t> </a:t>
            </a:r>
            <a:r>
              <a:rPr lang="en-US" altLang="en-US" sz="2100" dirty="0" err="1"/>
              <a:t>está</a:t>
            </a:r>
            <a:r>
              <a:rPr lang="en-US" altLang="en-US" sz="2100" dirty="0"/>
              <a:t> </a:t>
            </a:r>
            <a:r>
              <a:rPr lang="en-US" altLang="en-US" sz="2100" dirty="0" err="1"/>
              <a:t>incluído</a:t>
            </a:r>
            <a:r>
              <a:rPr lang="en-US" altLang="en-US" sz="2100" dirty="0"/>
              <a:t> y </a:t>
            </a:r>
            <a:r>
              <a:rPr lang="en-US" altLang="en-US" sz="2100" dirty="0" err="1"/>
              <a:t>qué</a:t>
            </a:r>
            <a:r>
              <a:rPr lang="en-US" altLang="en-US" sz="2100" dirty="0"/>
              <a:t> no lo </a:t>
            </a:r>
            <a:r>
              <a:rPr lang="en-US" altLang="en-US" sz="2100" dirty="0" err="1"/>
              <a:t>está</a:t>
            </a:r>
            <a:r>
              <a:rPr lang="en-US" altLang="en-US" sz="2100" dirty="0"/>
              <a:t> </a:t>
            </a:r>
            <a:r>
              <a:rPr lang="en-US" altLang="en-US" sz="2100" dirty="0" err="1"/>
              <a:t>en</a:t>
            </a:r>
            <a:r>
              <a:rPr lang="en-US" altLang="en-US" sz="2100" dirty="0"/>
              <a:t> la </a:t>
            </a:r>
            <a:r>
              <a:rPr lang="en-US" altLang="en-US" sz="2100" dirty="0" err="1"/>
              <a:t>cotización</a:t>
            </a:r>
            <a:r>
              <a:rPr lang="en-US" altLang="en-US" sz="2100" dirty="0"/>
              <a:t> de </a:t>
            </a:r>
            <a:r>
              <a:rPr lang="en-US" altLang="en-US" sz="2100" dirty="0" err="1"/>
              <a:t>precios</a:t>
            </a:r>
            <a:r>
              <a:rPr lang="en-US" altLang="en-US" sz="2100" dirty="0"/>
              <a:t>;</a:t>
            </a:r>
          </a:p>
          <a:p>
            <a:pPr marL="457200" indent="-457200">
              <a:lnSpc>
                <a:spcPct val="80000"/>
              </a:lnSpc>
            </a:pPr>
            <a:r>
              <a:rPr lang="en-US" altLang="en-US" sz="2100" dirty="0"/>
              <a:t>2)  </a:t>
            </a:r>
            <a:r>
              <a:rPr lang="en-US" altLang="en-US" sz="2100" dirty="0" err="1"/>
              <a:t>momento</a:t>
            </a:r>
            <a:r>
              <a:rPr lang="en-US" altLang="en-US" sz="2100" dirty="0"/>
              <a:t> de la </a:t>
            </a:r>
            <a:r>
              <a:rPr lang="en-US" altLang="en-US" sz="2100" dirty="0" err="1"/>
              <a:t>entrega</a:t>
            </a:r>
            <a:r>
              <a:rPr lang="en-US" altLang="en-US" sz="2100" dirty="0"/>
              <a:t>;</a:t>
            </a:r>
          </a:p>
          <a:p>
            <a:pPr marL="457200" indent="-457200">
              <a:lnSpc>
                <a:spcPct val="80000"/>
              </a:lnSpc>
            </a:pPr>
            <a:r>
              <a:rPr lang="en-US" altLang="en-US" sz="2100" dirty="0"/>
              <a:t>4) </a:t>
            </a:r>
            <a:r>
              <a:rPr lang="en-US" altLang="en-US" sz="2100" dirty="0" err="1"/>
              <a:t>Momento</a:t>
            </a:r>
            <a:r>
              <a:rPr lang="en-US" altLang="en-US" sz="2100" dirty="0"/>
              <a:t> de la </a:t>
            </a:r>
            <a:r>
              <a:rPr lang="en-US" altLang="en-US" sz="2100" dirty="0" err="1"/>
              <a:t>transmisión</a:t>
            </a:r>
            <a:r>
              <a:rPr lang="en-US" altLang="en-US" sz="2100" dirty="0"/>
              <a:t> de </a:t>
            </a:r>
            <a:r>
              <a:rPr lang="en-US" altLang="en-US" sz="2100" dirty="0" err="1"/>
              <a:t>riesgos</a:t>
            </a:r>
            <a:endParaRPr lang="en-US" altLang="en-US" sz="2100" dirty="0"/>
          </a:p>
          <a:p>
            <a:pPr marL="457200" indent="-457200">
              <a:lnSpc>
                <a:spcPct val="80000"/>
              </a:lnSpc>
            </a:pPr>
            <a:r>
              <a:rPr lang="en-US" altLang="en-US" sz="2100" dirty="0"/>
              <a:t>5) </a:t>
            </a:r>
            <a:r>
              <a:rPr lang="en-US" altLang="en-US" sz="2100" dirty="0" err="1"/>
              <a:t>Tramitación</a:t>
            </a:r>
            <a:r>
              <a:rPr lang="en-US" altLang="en-US" sz="2100" dirty="0"/>
              <a:t> </a:t>
            </a:r>
            <a:r>
              <a:rPr lang="en-US" altLang="en-US" sz="2100" dirty="0" err="1"/>
              <a:t>aduanera</a:t>
            </a:r>
            <a:endParaRPr lang="en-US" altLang="en-US" sz="2100" dirty="0"/>
          </a:p>
        </p:txBody>
      </p:sp>
      <p:sp>
        <p:nvSpPr>
          <p:cNvPr id="2" name="TextBox 1">
            <a:extLst>
              <a:ext uri="{FF2B5EF4-FFF2-40B4-BE49-F238E27FC236}">
                <a16:creationId xmlns:a16="http://schemas.microsoft.com/office/drawing/2014/main" id="{6815A870-5386-114C-9B49-B87BD3FC1E8C}"/>
              </a:ext>
            </a:extLst>
          </p:cNvPr>
          <p:cNvSpPr txBox="1"/>
          <p:nvPr/>
        </p:nvSpPr>
        <p:spPr>
          <a:xfrm>
            <a:off x="5188226" y="1408872"/>
            <a:ext cx="0" cy="0"/>
          </a:xfrm>
          <a:prstGeom prst="rect">
            <a:avLst/>
          </a:prstGeom>
        </p:spPr>
        <p:txBody>
          <a:bodyPr vert="horz" wrap="none" lIns="68580" tIns="34290" rIns="68580" bIns="34290" rtlCol="0" anchor="ctr">
            <a:normAutofit fontScale="25000" lnSpcReduction="20000"/>
          </a:bodyPr>
          <a:lstStyle/>
          <a:p>
            <a:pPr algn="l"/>
            <a:endParaRPr lang="en-US" sz="1875" dirty="0">
              <a:solidFill>
                <a:srgbClr val="52BBF2"/>
              </a:solidFill>
              <a:latin typeface="Andes" panose="02000000000000000000" pitchFamily="2" charset="0"/>
            </a:endParaRPr>
          </a:p>
        </p:txBody>
      </p:sp>
      <p:sp>
        <p:nvSpPr>
          <p:cNvPr id="6" name="TextBox 5">
            <a:extLst>
              <a:ext uri="{FF2B5EF4-FFF2-40B4-BE49-F238E27FC236}">
                <a16:creationId xmlns:a16="http://schemas.microsoft.com/office/drawing/2014/main" id="{1EDB1354-358C-1F44-AA77-62746900FCA2}"/>
              </a:ext>
            </a:extLst>
          </p:cNvPr>
          <p:cNvSpPr txBox="1"/>
          <p:nvPr/>
        </p:nvSpPr>
        <p:spPr>
          <a:xfrm>
            <a:off x="171450" y="4100513"/>
            <a:ext cx="0" cy="0"/>
          </a:xfrm>
          <a:prstGeom prst="rect">
            <a:avLst/>
          </a:prstGeom>
        </p:spPr>
        <p:txBody>
          <a:bodyPr vert="horz" wrap="none" lIns="68580" tIns="34290" rIns="68580" bIns="34290" rtlCol="0" anchor="ctr">
            <a:normAutofit fontScale="25000" lnSpcReduction="20000"/>
          </a:bodyPr>
          <a:lstStyle/>
          <a:p>
            <a:pPr algn="l"/>
            <a:endParaRPr lang="en-US" sz="1875" dirty="0">
              <a:solidFill>
                <a:srgbClr val="52BBF2"/>
              </a:solidFill>
              <a:latin typeface="Andes" panose="02000000000000000000" pitchFamily="2" charset="0"/>
            </a:endParaRPr>
          </a:p>
        </p:txBody>
      </p:sp>
      <p:sp>
        <p:nvSpPr>
          <p:cNvPr id="8" name="Rectangle 7">
            <a:extLst>
              <a:ext uri="{FF2B5EF4-FFF2-40B4-BE49-F238E27FC236}">
                <a16:creationId xmlns:a16="http://schemas.microsoft.com/office/drawing/2014/main" id="{CB3AE2EB-0428-7541-BBDD-26D2E95892E9}"/>
              </a:ext>
            </a:extLst>
          </p:cNvPr>
          <p:cNvSpPr/>
          <p:nvPr/>
        </p:nvSpPr>
        <p:spPr>
          <a:xfrm>
            <a:off x="749908" y="5763318"/>
            <a:ext cx="5643853" cy="313932"/>
          </a:xfrm>
          <a:prstGeom prst="rect">
            <a:avLst/>
          </a:prstGeom>
        </p:spPr>
        <p:txBody>
          <a:bodyPr wrap="none">
            <a:spAutoFit/>
          </a:bodyPr>
          <a:lstStyle/>
          <a:p>
            <a:pPr>
              <a:lnSpc>
                <a:spcPct val="80000"/>
              </a:lnSpc>
            </a:pPr>
            <a:r>
              <a:rPr lang="es-ES" altLang="en-US" sz="1800" dirty="0"/>
              <a:t>Nota: exportador = vendedor, importador = comprador</a:t>
            </a:r>
          </a:p>
        </p:txBody>
      </p:sp>
      <p:sp>
        <p:nvSpPr>
          <p:cNvPr id="3" name="Rectangle 2">
            <a:extLst>
              <a:ext uri="{FF2B5EF4-FFF2-40B4-BE49-F238E27FC236}">
                <a16:creationId xmlns:a16="http://schemas.microsoft.com/office/drawing/2014/main" id="{57040778-D6CE-7643-9902-9DD0379040BF}"/>
              </a:ext>
            </a:extLst>
          </p:cNvPr>
          <p:cNvSpPr/>
          <p:nvPr/>
        </p:nvSpPr>
        <p:spPr>
          <a:xfrm>
            <a:off x="349778" y="1134756"/>
            <a:ext cx="8444443" cy="1477328"/>
          </a:xfrm>
          <a:prstGeom prst="rect">
            <a:avLst/>
          </a:prstGeom>
        </p:spPr>
        <p:txBody>
          <a:bodyPr wrap="square">
            <a:spAutoFit/>
          </a:bodyPr>
          <a:lstStyle/>
          <a:p>
            <a:r>
              <a:rPr lang="en-US" altLang="en-US" sz="3000" dirty="0" err="1"/>
              <a:t>Quien</a:t>
            </a:r>
            <a:r>
              <a:rPr lang="en-US" altLang="en-US" sz="3000" dirty="0"/>
              <a:t> </a:t>
            </a:r>
            <a:r>
              <a:rPr lang="en-US" altLang="en-US" sz="3000" dirty="0" err="1"/>
              <a:t>hace</a:t>
            </a:r>
            <a:r>
              <a:rPr lang="en-US" altLang="en-US" sz="3000" dirty="0"/>
              <a:t> </a:t>
            </a:r>
            <a:r>
              <a:rPr lang="en-US" altLang="en-US" sz="3000" dirty="0" err="1"/>
              <a:t>qué</a:t>
            </a:r>
            <a:r>
              <a:rPr lang="en-US" altLang="en-US" sz="3000" dirty="0"/>
              <a:t> </a:t>
            </a:r>
            <a:r>
              <a:rPr lang="en-US" altLang="en-US" sz="3000" dirty="0" err="1"/>
              <a:t>en</a:t>
            </a:r>
            <a:r>
              <a:rPr lang="en-US" altLang="en-US" sz="3000" dirty="0"/>
              <a:t> la </a:t>
            </a:r>
            <a:r>
              <a:rPr lang="en-US" altLang="en-US" sz="3000" dirty="0" err="1"/>
              <a:t>exportacion</a:t>
            </a:r>
            <a:r>
              <a:rPr lang="en-US" altLang="en-US" sz="3000" dirty="0"/>
              <a:t>?  El </a:t>
            </a:r>
            <a:r>
              <a:rPr lang="en-US" altLang="en-US" sz="3000" dirty="0" err="1"/>
              <a:t>vendedor</a:t>
            </a:r>
            <a:r>
              <a:rPr lang="en-US" altLang="en-US" sz="3000" dirty="0"/>
              <a:t> o el comprador? </a:t>
            </a:r>
            <a:r>
              <a:rPr lang="en-US" altLang="en-US" sz="3000" dirty="0" err="1"/>
              <a:t>Esto</a:t>
            </a:r>
            <a:r>
              <a:rPr lang="en-US" altLang="en-US" sz="3000" dirty="0"/>
              <a:t> </a:t>
            </a:r>
            <a:r>
              <a:rPr lang="en-US" altLang="en-US" sz="3000" dirty="0" err="1"/>
              <a:t>queda</a:t>
            </a:r>
            <a:r>
              <a:rPr lang="en-US" altLang="en-US" sz="3000" dirty="0"/>
              <a:t> </a:t>
            </a:r>
            <a:r>
              <a:rPr lang="en-US" altLang="en-US" sz="3000" dirty="0" err="1"/>
              <a:t>establecido</a:t>
            </a:r>
            <a:r>
              <a:rPr lang="en-US" altLang="en-US" sz="3000" dirty="0"/>
              <a:t> </a:t>
            </a:r>
            <a:r>
              <a:rPr lang="en-US" altLang="en-US" sz="3000" dirty="0" err="1"/>
              <a:t>en</a:t>
            </a:r>
            <a:r>
              <a:rPr lang="en-US" altLang="en-US" sz="3000" dirty="0"/>
              <a:t> el Incoterm</a:t>
            </a:r>
            <a:endParaRPr lang="en-US" sz="3000" dirty="0"/>
          </a:p>
        </p:txBody>
      </p:sp>
    </p:spTree>
    <p:extLst>
      <p:ext uri="{BB962C8B-B14F-4D97-AF65-F5344CB8AC3E}">
        <p14:creationId xmlns:p14="http://schemas.microsoft.com/office/powerpoint/2010/main" val="34897217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1">
            <a:extLst>
              <a:ext uri="{FF2B5EF4-FFF2-40B4-BE49-F238E27FC236}">
                <a16:creationId xmlns:a16="http://schemas.microsoft.com/office/drawing/2014/main" id="{47D4ECCD-BAF8-FF43-AC5A-8AACC937F444}"/>
              </a:ext>
            </a:extLst>
          </p:cNvPr>
          <p:cNvSpPr txBox="1">
            <a:spLocks noChangeArrowheads="1"/>
          </p:cNvSpPr>
          <p:nvPr/>
        </p:nvSpPr>
        <p:spPr bwMode="auto">
          <a:xfrm>
            <a:off x="683568" y="444685"/>
            <a:ext cx="479297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panose="02020603050405020304" pitchFamily="18" charset="0"/>
                <a:ea typeface="ＭＳ Ｐゴシック" panose="020B0600070205080204" pitchFamily="34" charset="-128"/>
              </a:defRPr>
            </a:lvl1pPr>
            <a:lvl2pPr marL="742950" indent="-285750">
              <a:defRPr sz="2400" b="1">
                <a:solidFill>
                  <a:schemeClr val="tx1"/>
                </a:solidFill>
                <a:latin typeface="Times New Roman" panose="02020603050405020304" pitchFamily="18" charset="0"/>
                <a:ea typeface="ＭＳ Ｐゴシック" panose="020B0600070205080204" pitchFamily="34" charset="-128"/>
              </a:defRPr>
            </a:lvl2pPr>
            <a:lvl3pPr marL="1143000" indent="-228600">
              <a:defRPr sz="2400" b="1">
                <a:solidFill>
                  <a:schemeClr val="tx1"/>
                </a:solidFill>
                <a:latin typeface="Times New Roman" panose="02020603050405020304" pitchFamily="18" charset="0"/>
                <a:ea typeface="ＭＳ Ｐゴシック" panose="020B0600070205080204" pitchFamily="34" charset="-128"/>
              </a:defRPr>
            </a:lvl3pPr>
            <a:lvl4pPr marL="1600200" indent="-228600">
              <a:defRPr sz="2400" b="1">
                <a:solidFill>
                  <a:schemeClr val="tx1"/>
                </a:solidFill>
                <a:latin typeface="Times New Roman" panose="02020603050405020304" pitchFamily="18" charset="0"/>
                <a:ea typeface="ＭＳ Ｐゴシック" panose="020B0600070205080204" pitchFamily="34" charset="-128"/>
              </a:defRPr>
            </a:lvl4pPr>
            <a:lvl5pPr marL="2057400" indent="-228600">
              <a:defRPr sz="2400" b="1">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ea typeface="ＭＳ Ｐゴシック" panose="020B0600070205080204" pitchFamily="34" charset="-128"/>
              </a:defRPr>
            </a:lvl9pPr>
          </a:lstStyle>
          <a:p>
            <a:r>
              <a:rPr lang="en-US" altLang="en-US" sz="1800" dirty="0"/>
              <a:t>2. </a:t>
            </a:r>
            <a:r>
              <a:rPr lang="en-US" altLang="en-US" sz="1800" dirty="0" err="1"/>
              <a:t>Procedimientos</a:t>
            </a:r>
            <a:r>
              <a:rPr lang="en-US" altLang="en-US" sz="1800" dirty="0"/>
              <a:t> de Comercio: Los Incoterms</a:t>
            </a:r>
          </a:p>
        </p:txBody>
      </p:sp>
      <p:sp>
        <p:nvSpPr>
          <p:cNvPr id="5" name="Rectangle 4">
            <a:extLst>
              <a:ext uri="{FF2B5EF4-FFF2-40B4-BE49-F238E27FC236}">
                <a16:creationId xmlns:a16="http://schemas.microsoft.com/office/drawing/2014/main" id="{9CB74968-17E6-F644-9900-7C48D6D7292D}"/>
              </a:ext>
            </a:extLst>
          </p:cNvPr>
          <p:cNvSpPr/>
          <p:nvPr/>
        </p:nvSpPr>
        <p:spPr>
          <a:xfrm>
            <a:off x="748904" y="3096190"/>
            <a:ext cx="7646193" cy="2936188"/>
          </a:xfrm>
          <a:prstGeom prst="rect">
            <a:avLst/>
          </a:prstGeom>
        </p:spPr>
        <p:txBody>
          <a:bodyPr wrap="square">
            <a:spAutoFit/>
          </a:bodyPr>
          <a:lstStyle/>
          <a:p>
            <a:pPr marL="457200" indent="-457200">
              <a:lnSpc>
                <a:spcPct val="80000"/>
              </a:lnSpc>
            </a:pPr>
            <a:r>
              <a:rPr lang="en-US" altLang="en-US" sz="2100" dirty="0"/>
              <a:t>Los I</a:t>
            </a:r>
            <a:r>
              <a:rPr lang="en-US" altLang="en-US" sz="2100" i="1" dirty="0"/>
              <a:t>ncoterms </a:t>
            </a:r>
            <a:r>
              <a:rPr lang="en-US" altLang="en-US" sz="2100" dirty="0"/>
              <a:t>son los </a:t>
            </a:r>
            <a:r>
              <a:rPr lang="en-US" altLang="en-US" sz="2100" dirty="0" err="1"/>
              <a:t>términos</a:t>
            </a:r>
            <a:r>
              <a:rPr lang="en-US" altLang="en-US" sz="2100" dirty="0"/>
              <a:t> </a:t>
            </a:r>
            <a:r>
              <a:rPr lang="en-US" altLang="en-US" sz="2100" dirty="0" err="1"/>
              <a:t>estándar</a:t>
            </a:r>
            <a:r>
              <a:rPr lang="en-US" altLang="en-US" sz="2100" dirty="0"/>
              <a:t> </a:t>
            </a:r>
            <a:r>
              <a:rPr lang="en-US" altLang="en-US" sz="2100" dirty="0" err="1"/>
              <a:t>internacionalmente</a:t>
            </a:r>
            <a:r>
              <a:rPr lang="en-US" altLang="en-US" sz="2100" dirty="0"/>
              <a:t> </a:t>
            </a:r>
            <a:r>
              <a:rPr lang="en-US" altLang="en-US" sz="2100" dirty="0" err="1"/>
              <a:t>aceptados</a:t>
            </a:r>
            <a:r>
              <a:rPr lang="en-US" altLang="en-US" sz="2100" dirty="0"/>
              <a:t> para las </a:t>
            </a:r>
            <a:r>
              <a:rPr lang="en-US" altLang="en-US" sz="2100" dirty="0" err="1"/>
              <a:t>condiciones</a:t>
            </a:r>
            <a:r>
              <a:rPr lang="en-US" altLang="en-US" sz="2100" dirty="0"/>
              <a:t> de la </a:t>
            </a:r>
            <a:r>
              <a:rPr lang="en-US" altLang="en-US" sz="2100" dirty="0" err="1"/>
              <a:t>venta</a:t>
            </a:r>
            <a:r>
              <a:rPr lang="en-US" altLang="en-US" sz="2100" dirty="0"/>
              <a:t> </a:t>
            </a:r>
            <a:r>
              <a:rPr lang="en-US" altLang="en-US" sz="2100" dirty="0" err="1"/>
              <a:t>establecidas</a:t>
            </a:r>
            <a:r>
              <a:rPr lang="en-US" altLang="en-US" sz="2100" dirty="0"/>
              <a:t> por la Camara </a:t>
            </a:r>
            <a:r>
              <a:rPr lang="en-US" altLang="en-US" sz="2100" dirty="0" err="1"/>
              <a:t>Internacional</a:t>
            </a:r>
            <a:r>
              <a:rPr lang="en-US" altLang="en-US" sz="2100" dirty="0"/>
              <a:t> de </a:t>
            </a:r>
            <a:r>
              <a:rPr lang="en-US" altLang="en-US" sz="2100" i="1" dirty="0"/>
              <a:t>Comercio </a:t>
            </a:r>
            <a:r>
              <a:rPr lang="en-US" altLang="en-US" sz="2100" dirty="0"/>
              <a:t>(CIC) </a:t>
            </a:r>
            <a:r>
              <a:rPr lang="en-US" altLang="en-US" sz="2100" dirty="0" err="1"/>
              <a:t>desde</a:t>
            </a:r>
            <a:r>
              <a:rPr lang="en-US" altLang="en-US" sz="2100" dirty="0"/>
              <a:t> 1936 que </a:t>
            </a:r>
            <a:r>
              <a:rPr lang="en-US" altLang="en-US" sz="2100" dirty="0" err="1"/>
              <a:t>determinan</a:t>
            </a:r>
            <a:r>
              <a:rPr lang="en-US" altLang="en-US" sz="2100" dirty="0"/>
              <a:t> lo </a:t>
            </a:r>
            <a:r>
              <a:rPr lang="en-US" altLang="en-US" sz="2100" dirty="0" err="1"/>
              <a:t>anteriormente</a:t>
            </a:r>
            <a:r>
              <a:rPr lang="en-US" altLang="en-US" sz="2100" dirty="0"/>
              <a:t> </a:t>
            </a:r>
            <a:r>
              <a:rPr lang="en-US" altLang="en-US" sz="2100" dirty="0" err="1"/>
              <a:t>expuesto</a:t>
            </a:r>
            <a:r>
              <a:rPr lang="en-US" altLang="en-US" sz="2100" dirty="0"/>
              <a:t> </a:t>
            </a:r>
            <a:r>
              <a:rPr lang="en-US" altLang="en-US" sz="2100" dirty="0" err="1"/>
              <a:t>en</a:t>
            </a:r>
            <a:r>
              <a:rPr lang="en-US" altLang="en-US" sz="2100" dirty="0"/>
              <a:t> la </a:t>
            </a:r>
            <a:r>
              <a:rPr lang="en-US" altLang="en-US" sz="2100" dirty="0" err="1"/>
              <a:t>transparencia</a:t>
            </a:r>
            <a:r>
              <a:rPr lang="en-US" altLang="en-US" sz="2100" dirty="0"/>
              <a:t> anterior. Han </a:t>
            </a:r>
            <a:r>
              <a:rPr lang="en-US" altLang="en-US" sz="2100" dirty="0" err="1"/>
              <a:t>sido</a:t>
            </a:r>
            <a:r>
              <a:rPr lang="en-US" altLang="en-US" sz="2100" dirty="0"/>
              <a:t> </a:t>
            </a:r>
            <a:r>
              <a:rPr lang="en-US" altLang="en-US" sz="2100" dirty="0" err="1"/>
              <a:t>modificados</a:t>
            </a:r>
            <a:r>
              <a:rPr lang="en-US" altLang="en-US" sz="2100" dirty="0"/>
              <a:t> </a:t>
            </a:r>
            <a:r>
              <a:rPr lang="en-US" altLang="en-US" sz="2100" dirty="0" err="1"/>
              <a:t>en</a:t>
            </a:r>
            <a:r>
              <a:rPr lang="en-US" altLang="en-US" sz="2100" dirty="0"/>
              <a:t> 1936, 1953, 1976, 1980, 1990, 2000, 2010 y lo </a:t>
            </a:r>
            <a:r>
              <a:rPr lang="en-US" altLang="en-US" sz="2100" dirty="0" err="1"/>
              <a:t>ultimos</a:t>
            </a:r>
            <a:r>
              <a:rPr lang="en-US" altLang="en-US" sz="2100" dirty="0"/>
              <a:t> Incoterms </a:t>
            </a:r>
            <a:r>
              <a:rPr lang="en-US" altLang="en-US" sz="2100" dirty="0" err="1"/>
              <a:t>entraron</a:t>
            </a:r>
            <a:r>
              <a:rPr lang="en-US" altLang="en-US" sz="2100" dirty="0"/>
              <a:t> </a:t>
            </a:r>
            <a:r>
              <a:rPr lang="en-US" altLang="en-US" sz="2100" dirty="0" err="1"/>
              <a:t>en</a:t>
            </a:r>
            <a:r>
              <a:rPr lang="en-US" altLang="en-US" sz="2100" dirty="0"/>
              <a:t> vigor el 1/1/2020.</a:t>
            </a:r>
          </a:p>
          <a:p>
            <a:pPr marL="457200" indent="-457200">
              <a:lnSpc>
                <a:spcPct val="80000"/>
              </a:lnSpc>
            </a:pPr>
            <a:endParaRPr lang="en-US" altLang="en-US" sz="2100" dirty="0"/>
          </a:p>
          <a:p>
            <a:pPr marL="457200" indent="-457200">
              <a:lnSpc>
                <a:spcPct val="80000"/>
              </a:lnSpc>
            </a:pPr>
            <a:r>
              <a:rPr lang="en-US" altLang="en-US" sz="2100" dirty="0" err="1"/>
              <a:t>Ningún</a:t>
            </a:r>
            <a:r>
              <a:rPr lang="en-US" altLang="en-US" sz="2100" dirty="0"/>
              <a:t> Incoterm </a:t>
            </a:r>
            <a:r>
              <a:rPr lang="en-US" altLang="en-US" sz="2100" dirty="0" err="1"/>
              <a:t>caduca</a:t>
            </a:r>
            <a:r>
              <a:rPr lang="en-US" altLang="en-US" sz="2100" dirty="0"/>
              <a:t>, </a:t>
            </a:r>
            <a:r>
              <a:rPr lang="en-US" altLang="en-US" sz="2100" dirty="0" err="1"/>
              <a:t>todos</a:t>
            </a:r>
            <a:r>
              <a:rPr lang="en-US" altLang="en-US" sz="2100" dirty="0"/>
              <a:t> </a:t>
            </a:r>
            <a:r>
              <a:rPr lang="en-US" altLang="en-US" sz="2100" dirty="0" err="1"/>
              <a:t>estan</a:t>
            </a:r>
            <a:r>
              <a:rPr lang="en-US" altLang="en-US" sz="2100" dirty="0"/>
              <a:t> </a:t>
            </a:r>
            <a:r>
              <a:rPr lang="en-US" altLang="en-US" sz="2100" dirty="0" err="1"/>
              <a:t>en</a:t>
            </a:r>
            <a:r>
              <a:rPr lang="en-US" altLang="en-US" sz="2100" dirty="0"/>
              <a:t> vigor. </a:t>
            </a:r>
            <a:r>
              <a:rPr lang="en-US" altLang="en-US" sz="2100" dirty="0" err="1"/>
              <a:t>Cuando</a:t>
            </a:r>
            <a:r>
              <a:rPr lang="en-US" altLang="en-US" sz="2100" dirty="0"/>
              <a:t> </a:t>
            </a:r>
            <a:r>
              <a:rPr lang="en-US" altLang="en-US" sz="2100" dirty="0" err="1"/>
              <a:t>usemos</a:t>
            </a:r>
            <a:r>
              <a:rPr lang="en-US" altLang="en-US" sz="2100" dirty="0"/>
              <a:t> un </a:t>
            </a:r>
            <a:r>
              <a:rPr lang="en-US" altLang="en-US" sz="2100" dirty="0" err="1"/>
              <a:t>Inconterm</a:t>
            </a:r>
            <a:r>
              <a:rPr lang="en-US" altLang="en-US" sz="2100" dirty="0"/>
              <a:t> </a:t>
            </a:r>
            <a:r>
              <a:rPr lang="en-US" altLang="en-US" sz="2100" dirty="0" err="1"/>
              <a:t>si</a:t>
            </a:r>
            <a:r>
              <a:rPr lang="en-US" altLang="en-US" sz="2100" dirty="0"/>
              <a:t> no </a:t>
            </a:r>
            <a:r>
              <a:rPr lang="en-US" altLang="en-US" sz="2100" dirty="0" err="1"/>
              <a:t>añadimos</a:t>
            </a:r>
            <a:r>
              <a:rPr lang="en-US" altLang="en-US" sz="2100" dirty="0"/>
              <a:t> </a:t>
            </a:r>
            <a:r>
              <a:rPr lang="en-US" altLang="en-US" sz="2100" dirty="0" err="1"/>
              <a:t>año</a:t>
            </a:r>
            <a:r>
              <a:rPr lang="en-US" altLang="en-US" sz="2100" dirty="0"/>
              <a:t>, se </a:t>
            </a:r>
            <a:r>
              <a:rPr lang="en-US" altLang="en-US" sz="2100" dirty="0" err="1"/>
              <a:t>utiliza</a:t>
            </a:r>
            <a:r>
              <a:rPr lang="en-US" altLang="en-US" sz="2100" dirty="0"/>
              <a:t> el ultimo </a:t>
            </a:r>
            <a:r>
              <a:rPr lang="en-US" altLang="en-US" sz="2100" dirty="0" err="1"/>
              <a:t>en</a:t>
            </a:r>
            <a:r>
              <a:rPr lang="en-US" altLang="en-US" sz="2100" dirty="0"/>
              <a:t> vigor. </a:t>
            </a:r>
          </a:p>
        </p:txBody>
      </p:sp>
      <p:sp>
        <p:nvSpPr>
          <p:cNvPr id="2" name="TextBox 1">
            <a:extLst>
              <a:ext uri="{FF2B5EF4-FFF2-40B4-BE49-F238E27FC236}">
                <a16:creationId xmlns:a16="http://schemas.microsoft.com/office/drawing/2014/main" id="{6815A870-5386-114C-9B49-B87BD3FC1E8C}"/>
              </a:ext>
            </a:extLst>
          </p:cNvPr>
          <p:cNvSpPr txBox="1"/>
          <p:nvPr/>
        </p:nvSpPr>
        <p:spPr>
          <a:xfrm>
            <a:off x="5188226" y="1408872"/>
            <a:ext cx="0" cy="0"/>
          </a:xfrm>
          <a:prstGeom prst="rect">
            <a:avLst/>
          </a:prstGeom>
        </p:spPr>
        <p:txBody>
          <a:bodyPr vert="horz" wrap="none" lIns="68580" tIns="34290" rIns="68580" bIns="34290" rtlCol="0" anchor="ctr">
            <a:normAutofit fontScale="25000" lnSpcReduction="20000"/>
          </a:bodyPr>
          <a:lstStyle/>
          <a:p>
            <a:pPr algn="l"/>
            <a:endParaRPr lang="en-US" sz="1875" dirty="0">
              <a:solidFill>
                <a:srgbClr val="52BBF2"/>
              </a:solidFill>
              <a:latin typeface="Andes" panose="02000000000000000000" pitchFamily="2" charset="0"/>
            </a:endParaRPr>
          </a:p>
        </p:txBody>
      </p:sp>
      <p:sp>
        <p:nvSpPr>
          <p:cNvPr id="6" name="TextBox 5">
            <a:extLst>
              <a:ext uri="{FF2B5EF4-FFF2-40B4-BE49-F238E27FC236}">
                <a16:creationId xmlns:a16="http://schemas.microsoft.com/office/drawing/2014/main" id="{1EDB1354-358C-1F44-AA77-62746900FCA2}"/>
              </a:ext>
            </a:extLst>
          </p:cNvPr>
          <p:cNvSpPr txBox="1"/>
          <p:nvPr/>
        </p:nvSpPr>
        <p:spPr>
          <a:xfrm>
            <a:off x="171450" y="4100513"/>
            <a:ext cx="0" cy="0"/>
          </a:xfrm>
          <a:prstGeom prst="rect">
            <a:avLst/>
          </a:prstGeom>
        </p:spPr>
        <p:txBody>
          <a:bodyPr vert="horz" wrap="none" lIns="68580" tIns="34290" rIns="68580" bIns="34290" rtlCol="0" anchor="ctr">
            <a:normAutofit fontScale="25000" lnSpcReduction="20000"/>
          </a:bodyPr>
          <a:lstStyle/>
          <a:p>
            <a:pPr algn="l"/>
            <a:endParaRPr lang="en-US" sz="1875" dirty="0">
              <a:solidFill>
                <a:srgbClr val="52BBF2"/>
              </a:solidFill>
              <a:latin typeface="Andes" panose="02000000000000000000" pitchFamily="2" charset="0"/>
            </a:endParaRPr>
          </a:p>
        </p:txBody>
      </p:sp>
      <p:sp>
        <p:nvSpPr>
          <p:cNvPr id="8" name="Rectangle 7">
            <a:extLst>
              <a:ext uri="{FF2B5EF4-FFF2-40B4-BE49-F238E27FC236}">
                <a16:creationId xmlns:a16="http://schemas.microsoft.com/office/drawing/2014/main" id="{CB3AE2EB-0428-7541-BBDD-26D2E95892E9}"/>
              </a:ext>
            </a:extLst>
          </p:cNvPr>
          <p:cNvSpPr/>
          <p:nvPr/>
        </p:nvSpPr>
        <p:spPr>
          <a:xfrm>
            <a:off x="1475656" y="6514034"/>
            <a:ext cx="5642891" cy="313932"/>
          </a:xfrm>
          <a:prstGeom prst="rect">
            <a:avLst/>
          </a:prstGeom>
        </p:spPr>
        <p:txBody>
          <a:bodyPr wrap="none">
            <a:spAutoFit/>
          </a:bodyPr>
          <a:lstStyle/>
          <a:p>
            <a:pPr>
              <a:lnSpc>
                <a:spcPct val="80000"/>
              </a:lnSpc>
            </a:pPr>
            <a:r>
              <a:rPr lang="es-ES" altLang="en-US" sz="1800" dirty="0"/>
              <a:t>Nota: exportador = vendedor, importador = comprador</a:t>
            </a:r>
          </a:p>
        </p:txBody>
      </p:sp>
      <p:sp>
        <p:nvSpPr>
          <p:cNvPr id="3" name="Rectangle 2">
            <a:extLst>
              <a:ext uri="{FF2B5EF4-FFF2-40B4-BE49-F238E27FC236}">
                <a16:creationId xmlns:a16="http://schemas.microsoft.com/office/drawing/2014/main" id="{57040778-D6CE-7643-9902-9DD0379040BF}"/>
              </a:ext>
            </a:extLst>
          </p:cNvPr>
          <p:cNvSpPr/>
          <p:nvPr/>
        </p:nvSpPr>
        <p:spPr>
          <a:xfrm>
            <a:off x="349778" y="1216439"/>
            <a:ext cx="8444443" cy="1477328"/>
          </a:xfrm>
          <a:prstGeom prst="rect">
            <a:avLst/>
          </a:prstGeom>
        </p:spPr>
        <p:txBody>
          <a:bodyPr wrap="square">
            <a:spAutoFit/>
          </a:bodyPr>
          <a:lstStyle/>
          <a:p>
            <a:r>
              <a:rPr lang="en-US" altLang="en-US" sz="3000" dirty="0" err="1"/>
              <a:t>Quien</a:t>
            </a:r>
            <a:r>
              <a:rPr lang="en-US" altLang="en-US" sz="3000" dirty="0"/>
              <a:t> </a:t>
            </a:r>
            <a:r>
              <a:rPr lang="en-US" altLang="en-US" sz="3000" dirty="0" err="1"/>
              <a:t>hace</a:t>
            </a:r>
            <a:r>
              <a:rPr lang="en-US" altLang="en-US" sz="3000" dirty="0"/>
              <a:t> </a:t>
            </a:r>
            <a:r>
              <a:rPr lang="en-US" altLang="en-US" sz="3000" dirty="0" err="1"/>
              <a:t>qué</a:t>
            </a:r>
            <a:r>
              <a:rPr lang="en-US" altLang="en-US" sz="3000" dirty="0"/>
              <a:t> </a:t>
            </a:r>
            <a:r>
              <a:rPr lang="en-US" altLang="en-US" sz="3000" dirty="0" err="1"/>
              <a:t>en</a:t>
            </a:r>
            <a:r>
              <a:rPr lang="en-US" altLang="en-US" sz="3000" dirty="0"/>
              <a:t> la </a:t>
            </a:r>
            <a:r>
              <a:rPr lang="en-US" altLang="en-US" sz="3000" dirty="0" err="1"/>
              <a:t>exportacion</a:t>
            </a:r>
            <a:r>
              <a:rPr lang="en-US" altLang="en-US" sz="3000" dirty="0"/>
              <a:t>?  El </a:t>
            </a:r>
            <a:r>
              <a:rPr lang="en-US" altLang="en-US" sz="3000" dirty="0" err="1"/>
              <a:t>vendedor</a:t>
            </a:r>
            <a:r>
              <a:rPr lang="en-US" altLang="en-US" sz="3000" dirty="0"/>
              <a:t> o el comprador? </a:t>
            </a:r>
            <a:r>
              <a:rPr lang="en-US" altLang="en-US" sz="3000" dirty="0" err="1"/>
              <a:t>Esto</a:t>
            </a:r>
            <a:r>
              <a:rPr lang="en-US" altLang="en-US" sz="3000" dirty="0"/>
              <a:t> </a:t>
            </a:r>
            <a:r>
              <a:rPr lang="en-US" altLang="en-US" sz="3000" dirty="0" err="1"/>
              <a:t>queda</a:t>
            </a:r>
            <a:r>
              <a:rPr lang="en-US" altLang="en-US" sz="3000" dirty="0"/>
              <a:t> </a:t>
            </a:r>
            <a:r>
              <a:rPr lang="en-US" altLang="en-US" sz="3000" dirty="0" err="1"/>
              <a:t>establecido</a:t>
            </a:r>
            <a:r>
              <a:rPr lang="en-US" altLang="en-US" sz="3000" dirty="0"/>
              <a:t> </a:t>
            </a:r>
            <a:r>
              <a:rPr lang="en-US" altLang="en-US" sz="3000" dirty="0" err="1"/>
              <a:t>en</a:t>
            </a:r>
            <a:r>
              <a:rPr lang="en-US" altLang="en-US" sz="3000" dirty="0"/>
              <a:t> el Incoterm</a:t>
            </a:r>
            <a:endParaRPr lang="en-US" sz="3000" dirty="0"/>
          </a:p>
        </p:txBody>
      </p:sp>
    </p:spTree>
    <p:extLst>
      <p:ext uri="{BB962C8B-B14F-4D97-AF65-F5344CB8AC3E}">
        <p14:creationId xmlns:p14="http://schemas.microsoft.com/office/powerpoint/2010/main" val="5854073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1">
            <a:extLst>
              <a:ext uri="{FF2B5EF4-FFF2-40B4-BE49-F238E27FC236}">
                <a16:creationId xmlns:a16="http://schemas.microsoft.com/office/drawing/2014/main" id="{47D4ECCD-BAF8-FF43-AC5A-8AACC937F444}"/>
              </a:ext>
            </a:extLst>
          </p:cNvPr>
          <p:cNvSpPr txBox="1">
            <a:spLocks noChangeArrowheads="1"/>
          </p:cNvSpPr>
          <p:nvPr/>
        </p:nvSpPr>
        <p:spPr bwMode="auto">
          <a:xfrm>
            <a:off x="731316" y="635544"/>
            <a:ext cx="479169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panose="02020603050405020304" pitchFamily="18" charset="0"/>
                <a:ea typeface="ＭＳ Ｐゴシック" panose="020B0600070205080204" pitchFamily="34" charset="-128"/>
              </a:defRPr>
            </a:lvl1pPr>
            <a:lvl2pPr marL="742950" indent="-285750">
              <a:defRPr sz="2400" b="1">
                <a:solidFill>
                  <a:schemeClr val="tx1"/>
                </a:solidFill>
                <a:latin typeface="Times New Roman" panose="02020603050405020304" pitchFamily="18" charset="0"/>
                <a:ea typeface="ＭＳ Ｐゴシック" panose="020B0600070205080204" pitchFamily="34" charset="-128"/>
              </a:defRPr>
            </a:lvl2pPr>
            <a:lvl3pPr marL="1143000" indent="-228600">
              <a:defRPr sz="2400" b="1">
                <a:solidFill>
                  <a:schemeClr val="tx1"/>
                </a:solidFill>
                <a:latin typeface="Times New Roman" panose="02020603050405020304" pitchFamily="18" charset="0"/>
                <a:ea typeface="ＭＳ Ｐゴシック" panose="020B0600070205080204" pitchFamily="34" charset="-128"/>
              </a:defRPr>
            </a:lvl3pPr>
            <a:lvl4pPr marL="1600200" indent="-228600">
              <a:defRPr sz="2400" b="1">
                <a:solidFill>
                  <a:schemeClr val="tx1"/>
                </a:solidFill>
                <a:latin typeface="Times New Roman" panose="02020603050405020304" pitchFamily="18" charset="0"/>
                <a:ea typeface="ＭＳ Ｐゴシック" panose="020B0600070205080204" pitchFamily="34" charset="-128"/>
              </a:defRPr>
            </a:lvl4pPr>
            <a:lvl5pPr marL="2057400" indent="-228600">
              <a:defRPr sz="2400" b="1">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ea typeface="ＭＳ Ｐゴシック" panose="020B0600070205080204" pitchFamily="34" charset="-128"/>
              </a:defRPr>
            </a:lvl9pPr>
          </a:lstStyle>
          <a:p>
            <a:r>
              <a:rPr lang="en-US" altLang="en-US" sz="1800" dirty="0"/>
              <a:t>2. </a:t>
            </a:r>
            <a:r>
              <a:rPr lang="en-US" altLang="en-US" sz="1800" dirty="0" err="1"/>
              <a:t>Procedimientos</a:t>
            </a:r>
            <a:r>
              <a:rPr lang="en-US" altLang="en-US" sz="1800" dirty="0"/>
              <a:t> de Comercio: Los Incoterms</a:t>
            </a:r>
          </a:p>
        </p:txBody>
      </p:sp>
      <p:sp>
        <p:nvSpPr>
          <p:cNvPr id="5" name="Rectangle 4">
            <a:extLst>
              <a:ext uri="{FF2B5EF4-FFF2-40B4-BE49-F238E27FC236}">
                <a16:creationId xmlns:a16="http://schemas.microsoft.com/office/drawing/2014/main" id="{9CB74968-17E6-F644-9900-7C48D6D7292D}"/>
              </a:ext>
            </a:extLst>
          </p:cNvPr>
          <p:cNvSpPr/>
          <p:nvPr/>
        </p:nvSpPr>
        <p:spPr>
          <a:xfrm>
            <a:off x="748904" y="3096190"/>
            <a:ext cx="7646193" cy="2936188"/>
          </a:xfrm>
          <a:prstGeom prst="rect">
            <a:avLst/>
          </a:prstGeom>
        </p:spPr>
        <p:txBody>
          <a:bodyPr wrap="square">
            <a:spAutoFit/>
          </a:bodyPr>
          <a:lstStyle/>
          <a:p>
            <a:pPr marL="457200" indent="-457200">
              <a:lnSpc>
                <a:spcPct val="80000"/>
              </a:lnSpc>
            </a:pPr>
            <a:r>
              <a:rPr lang="en-US" altLang="en-US" sz="2100" dirty="0"/>
              <a:t>Los I</a:t>
            </a:r>
            <a:r>
              <a:rPr lang="en-US" altLang="en-US" sz="2100" i="1" dirty="0"/>
              <a:t>ncoterms </a:t>
            </a:r>
            <a:r>
              <a:rPr lang="en-US" altLang="en-US" sz="2100" dirty="0"/>
              <a:t>son los </a:t>
            </a:r>
            <a:r>
              <a:rPr lang="en-US" altLang="en-US" sz="2100" dirty="0" err="1"/>
              <a:t>términos</a:t>
            </a:r>
            <a:r>
              <a:rPr lang="en-US" altLang="en-US" sz="2100" dirty="0"/>
              <a:t> </a:t>
            </a:r>
            <a:r>
              <a:rPr lang="en-US" altLang="en-US" sz="2100" dirty="0" err="1"/>
              <a:t>estándar</a:t>
            </a:r>
            <a:r>
              <a:rPr lang="en-US" altLang="en-US" sz="2100" dirty="0"/>
              <a:t> </a:t>
            </a:r>
            <a:r>
              <a:rPr lang="en-US" altLang="en-US" sz="2100" dirty="0" err="1"/>
              <a:t>internacionalmente</a:t>
            </a:r>
            <a:r>
              <a:rPr lang="en-US" altLang="en-US" sz="2100" dirty="0"/>
              <a:t> </a:t>
            </a:r>
            <a:r>
              <a:rPr lang="en-US" altLang="en-US" sz="2100" dirty="0" err="1"/>
              <a:t>aceptados</a:t>
            </a:r>
            <a:r>
              <a:rPr lang="en-US" altLang="en-US" sz="2100" dirty="0"/>
              <a:t> para las </a:t>
            </a:r>
            <a:r>
              <a:rPr lang="en-US" altLang="en-US" sz="2100" dirty="0" err="1"/>
              <a:t>condiciones</a:t>
            </a:r>
            <a:r>
              <a:rPr lang="en-US" altLang="en-US" sz="2100" dirty="0"/>
              <a:t> de la </a:t>
            </a:r>
            <a:r>
              <a:rPr lang="en-US" altLang="en-US" sz="2100" dirty="0" err="1"/>
              <a:t>venta</a:t>
            </a:r>
            <a:r>
              <a:rPr lang="en-US" altLang="en-US" sz="2100" dirty="0"/>
              <a:t> </a:t>
            </a:r>
            <a:r>
              <a:rPr lang="en-US" altLang="en-US" sz="2100" dirty="0" err="1"/>
              <a:t>establecidas</a:t>
            </a:r>
            <a:r>
              <a:rPr lang="en-US" altLang="en-US" sz="2100" dirty="0"/>
              <a:t> por la Camara </a:t>
            </a:r>
            <a:r>
              <a:rPr lang="en-US" altLang="en-US" sz="2100" dirty="0" err="1"/>
              <a:t>Internacional</a:t>
            </a:r>
            <a:r>
              <a:rPr lang="en-US" altLang="en-US" sz="2100" dirty="0"/>
              <a:t> de </a:t>
            </a:r>
            <a:r>
              <a:rPr lang="en-US" altLang="en-US" sz="2100" i="1" dirty="0"/>
              <a:t>Comercio </a:t>
            </a:r>
            <a:r>
              <a:rPr lang="en-US" altLang="en-US" sz="2100" dirty="0"/>
              <a:t>(CIC) </a:t>
            </a:r>
            <a:r>
              <a:rPr lang="en-US" altLang="en-US" sz="2100" dirty="0" err="1"/>
              <a:t>desde</a:t>
            </a:r>
            <a:r>
              <a:rPr lang="en-US" altLang="en-US" sz="2100" dirty="0"/>
              <a:t> 1936 que </a:t>
            </a:r>
            <a:r>
              <a:rPr lang="en-US" altLang="en-US" sz="2100" dirty="0" err="1"/>
              <a:t>determinan</a:t>
            </a:r>
            <a:r>
              <a:rPr lang="en-US" altLang="en-US" sz="2100" dirty="0"/>
              <a:t> lo </a:t>
            </a:r>
            <a:r>
              <a:rPr lang="en-US" altLang="en-US" sz="2100" dirty="0" err="1"/>
              <a:t>anteriormente</a:t>
            </a:r>
            <a:r>
              <a:rPr lang="en-US" altLang="en-US" sz="2100" dirty="0"/>
              <a:t> </a:t>
            </a:r>
            <a:r>
              <a:rPr lang="en-US" altLang="en-US" sz="2100" dirty="0" err="1"/>
              <a:t>expuesto</a:t>
            </a:r>
            <a:r>
              <a:rPr lang="en-US" altLang="en-US" sz="2100" dirty="0"/>
              <a:t> </a:t>
            </a:r>
            <a:r>
              <a:rPr lang="en-US" altLang="en-US" sz="2100" dirty="0" err="1"/>
              <a:t>en</a:t>
            </a:r>
            <a:r>
              <a:rPr lang="en-US" altLang="en-US" sz="2100" dirty="0"/>
              <a:t> la </a:t>
            </a:r>
            <a:r>
              <a:rPr lang="en-US" altLang="en-US" sz="2100" dirty="0" err="1"/>
              <a:t>transparencia</a:t>
            </a:r>
            <a:r>
              <a:rPr lang="en-US" altLang="en-US" sz="2100" dirty="0"/>
              <a:t> anterior. Han </a:t>
            </a:r>
            <a:r>
              <a:rPr lang="en-US" altLang="en-US" sz="2100" dirty="0" err="1"/>
              <a:t>sido</a:t>
            </a:r>
            <a:r>
              <a:rPr lang="en-US" altLang="en-US" sz="2100" dirty="0"/>
              <a:t> </a:t>
            </a:r>
            <a:r>
              <a:rPr lang="en-US" altLang="en-US" sz="2100" dirty="0" err="1"/>
              <a:t>modificados</a:t>
            </a:r>
            <a:r>
              <a:rPr lang="en-US" altLang="en-US" sz="2100" dirty="0"/>
              <a:t> </a:t>
            </a:r>
            <a:r>
              <a:rPr lang="en-US" altLang="en-US" sz="2100" dirty="0" err="1"/>
              <a:t>en</a:t>
            </a:r>
            <a:r>
              <a:rPr lang="en-US" altLang="en-US" sz="2100" dirty="0"/>
              <a:t> 1936, 1953, 1976, 1980, 1990, 2000, 2010 y lo </a:t>
            </a:r>
            <a:r>
              <a:rPr lang="en-US" altLang="en-US" sz="2100" dirty="0" err="1"/>
              <a:t>ultimos</a:t>
            </a:r>
            <a:r>
              <a:rPr lang="en-US" altLang="en-US" sz="2100" dirty="0"/>
              <a:t> Incoterms </a:t>
            </a:r>
            <a:r>
              <a:rPr lang="en-US" altLang="en-US" sz="2100" dirty="0" err="1"/>
              <a:t>entraron</a:t>
            </a:r>
            <a:r>
              <a:rPr lang="en-US" altLang="en-US" sz="2100" dirty="0"/>
              <a:t> </a:t>
            </a:r>
            <a:r>
              <a:rPr lang="en-US" altLang="en-US" sz="2100" dirty="0" err="1"/>
              <a:t>en</a:t>
            </a:r>
            <a:r>
              <a:rPr lang="en-US" altLang="en-US" sz="2100" dirty="0"/>
              <a:t> vigor el 1/1/2020.</a:t>
            </a:r>
          </a:p>
          <a:p>
            <a:pPr marL="457200" indent="-457200">
              <a:lnSpc>
                <a:spcPct val="80000"/>
              </a:lnSpc>
            </a:pPr>
            <a:endParaRPr lang="en-US" altLang="en-US" sz="2100" dirty="0"/>
          </a:p>
          <a:p>
            <a:pPr marL="457200" indent="-457200">
              <a:lnSpc>
                <a:spcPct val="80000"/>
              </a:lnSpc>
            </a:pPr>
            <a:r>
              <a:rPr lang="en-US" altLang="en-US" sz="2100" dirty="0" err="1"/>
              <a:t>Ningún</a:t>
            </a:r>
            <a:r>
              <a:rPr lang="en-US" altLang="en-US" sz="2100" dirty="0"/>
              <a:t> Incoterm </a:t>
            </a:r>
            <a:r>
              <a:rPr lang="en-US" altLang="en-US" sz="2100" dirty="0" err="1"/>
              <a:t>caduca</a:t>
            </a:r>
            <a:r>
              <a:rPr lang="en-US" altLang="en-US" sz="2100" dirty="0"/>
              <a:t>, </a:t>
            </a:r>
            <a:r>
              <a:rPr lang="en-US" altLang="en-US" sz="2100" dirty="0" err="1"/>
              <a:t>todos</a:t>
            </a:r>
            <a:r>
              <a:rPr lang="en-US" altLang="en-US" sz="2100" dirty="0"/>
              <a:t> </a:t>
            </a:r>
            <a:r>
              <a:rPr lang="en-US" altLang="en-US" sz="2100" dirty="0" err="1"/>
              <a:t>estan</a:t>
            </a:r>
            <a:r>
              <a:rPr lang="en-US" altLang="en-US" sz="2100" dirty="0"/>
              <a:t> </a:t>
            </a:r>
            <a:r>
              <a:rPr lang="en-US" altLang="en-US" sz="2100" dirty="0" err="1"/>
              <a:t>en</a:t>
            </a:r>
            <a:r>
              <a:rPr lang="en-US" altLang="en-US" sz="2100" dirty="0"/>
              <a:t> vigor. </a:t>
            </a:r>
            <a:r>
              <a:rPr lang="en-US" altLang="en-US" sz="2100" dirty="0" err="1"/>
              <a:t>Cuando</a:t>
            </a:r>
            <a:r>
              <a:rPr lang="en-US" altLang="en-US" sz="2100" dirty="0"/>
              <a:t> </a:t>
            </a:r>
            <a:r>
              <a:rPr lang="en-US" altLang="en-US" sz="2100" dirty="0" err="1"/>
              <a:t>usemos</a:t>
            </a:r>
            <a:r>
              <a:rPr lang="en-US" altLang="en-US" sz="2100" dirty="0"/>
              <a:t> un </a:t>
            </a:r>
            <a:r>
              <a:rPr lang="en-US" altLang="en-US" sz="2100" dirty="0" err="1"/>
              <a:t>Inconterm</a:t>
            </a:r>
            <a:r>
              <a:rPr lang="en-US" altLang="en-US" sz="2100" dirty="0"/>
              <a:t> </a:t>
            </a:r>
            <a:r>
              <a:rPr lang="en-US" altLang="en-US" sz="2100" dirty="0" err="1"/>
              <a:t>si</a:t>
            </a:r>
            <a:r>
              <a:rPr lang="en-US" altLang="en-US" sz="2100" dirty="0"/>
              <a:t> no </a:t>
            </a:r>
            <a:r>
              <a:rPr lang="en-US" altLang="en-US" sz="2100" dirty="0" err="1"/>
              <a:t>añadimos</a:t>
            </a:r>
            <a:r>
              <a:rPr lang="en-US" altLang="en-US" sz="2100" dirty="0"/>
              <a:t> </a:t>
            </a:r>
            <a:r>
              <a:rPr lang="en-US" altLang="en-US" sz="2100" dirty="0" err="1"/>
              <a:t>año</a:t>
            </a:r>
            <a:r>
              <a:rPr lang="en-US" altLang="en-US" sz="2100" dirty="0"/>
              <a:t>, se </a:t>
            </a:r>
            <a:r>
              <a:rPr lang="en-US" altLang="en-US" sz="2100" dirty="0" err="1"/>
              <a:t>utiliza</a:t>
            </a:r>
            <a:r>
              <a:rPr lang="en-US" altLang="en-US" sz="2100" dirty="0"/>
              <a:t> el ultimo </a:t>
            </a:r>
            <a:r>
              <a:rPr lang="en-US" altLang="en-US" sz="2100" dirty="0" err="1"/>
              <a:t>en</a:t>
            </a:r>
            <a:r>
              <a:rPr lang="en-US" altLang="en-US" sz="2100" dirty="0"/>
              <a:t> vigor. </a:t>
            </a:r>
          </a:p>
        </p:txBody>
      </p:sp>
      <p:sp>
        <p:nvSpPr>
          <p:cNvPr id="2" name="TextBox 1">
            <a:extLst>
              <a:ext uri="{FF2B5EF4-FFF2-40B4-BE49-F238E27FC236}">
                <a16:creationId xmlns:a16="http://schemas.microsoft.com/office/drawing/2014/main" id="{6815A870-5386-114C-9B49-B87BD3FC1E8C}"/>
              </a:ext>
            </a:extLst>
          </p:cNvPr>
          <p:cNvSpPr txBox="1"/>
          <p:nvPr/>
        </p:nvSpPr>
        <p:spPr>
          <a:xfrm>
            <a:off x="5188226" y="1408872"/>
            <a:ext cx="0" cy="0"/>
          </a:xfrm>
          <a:prstGeom prst="rect">
            <a:avLst/>
          </a:prstGeom>
        </p:spPr>
        <p:txBody>
          <a:bodyPr vert="horz" wrap="none" lIns="68580" tIns="34290" rIns="68580" bIns="34290" rtlCol="0" anchor="ctr">
            <a:normAutofit fontScale="25000" lnSpcReduction="20000"/>
          </a:bodyPr>
          <a:lstStyle/>
          <a:p>
            <a:pPr algn="l"/>
            <a:endParaRPr lang="en-US" sz="1875" dirty="0">
              <a:solidFill>
                <a:srgbClr val="52BBF2"/>
              </a:solidFill>
              <a:latin typeface="Andes" panose="02000000000000000000" pitchFamily="2" charset="0"/>
            </a:endParaRPr>
          </a:p>
        </p:txBody>
      </p:sp>
      <p:sp>
        <p:nvSpPr>
          <p:cNvPr id="6" name="TextBox 5">
            <a:extLst>
              <a:ext uri="{FF2B5EF4-FFF2-40B4-BE49-F238E27FC236}">
                <a16:creationId xmlns:a16="http://schemas.microsoft.com/office/drawing/2014/main" id="{1EDB1354-358C-1F44-AA77-62746900FCA2}"/>
              </a:ext>
            </a:extLst>
          </p:cNvPr>
          <p:cNvSpPr txBox="1"/>
          <p:nvPr/>
        </p:nvSpPr>
        <p:spPr>
          <a:xfrm>
            <a:off x="171450" y="4100513"/>
            <a:ext cx="0" cy="0"/>
          </a:xfrm>
          <a:prstGeom prst="rect">
            <a:avLst/>
          </a:prstGeom>
        </p:spPr>
        <p:txBody>
          <a:bodyPr vert="horz" wrap="none" lIns="68580" tIns="34290" rIns="68580" bIns="34290" rtlCol="0" anchor="ctr">
            <a:normAutofit fontScale="25000" lnSpcReduction="20000"/>
          </a:bodyPr>
          <a:lstStyle/>
          <a:p>
            <a:pPr algn="l"/>
            <a:endParaRPr lang="en-US" sz="1875" dirty="0">
              <a:solidFill>
                <a:srgbClr val="52BBF2"/>
              </a:solidFill>
              <a:latin typeface="Andes" panose="02000000000000000000" pitchFamily="2" charset="0"/>
            </a:endParaRPr>
          </a:p>
        </p:txBody>
      </p:sp>
      <p:sp>
        <p:nvSpPr>
          <p:cNvPr id="8" name="Rectangle 7">
            <a:extLst>
              <a:ext uri="{FF2B5EF4-FFF2-40B4-BE49-F238E27FC236}">
                <a16:creationId xmlns:a16="http://schemas.microsoft.com/office/drawing/2014/main" id="{CB3AE2EB-0428-7541-BBDD-26D2E95892E9}"/>
              </a:ext>
            </a:extLst>
          </p:cNvPr>
          <p:cNvSpPr/>
          <p:nvPr/>
        </p:nvSpPr>
        <p:spPr>
          <a:xfrm>
            <a:off x="2411760" y="6474498"/>
            <a:ext cx="5642891" cy="313932"/>
          </a:xfrm>
          <a:prstGeom prst="rect">
            <a:avLst/>
          </a:prstGeom>
        </p:spPr>
        <p:txBody>
          <a:bodyPr wrap="none">
            <a:spAutoFit/>
          </a:bodyPr>
          <a:lstStyle/>
          <a:p>
            <a:pPr>
              <a:lnSpc>
                <a:spcPct val="80000"/>
              </a:lnSpc>
            </a:pPr>
            <a:r>
              <a:rPr lang="es-ES" altLang="en-US" sz="1800" dirty="0"/>
              <a:t>Nota: exportador = vendedor, importador = comprador</a:t>
            </a:r>
          </a:p>
        </p:txBody>
      </p:sp>
      <p:sp>
        <p:nvSpPr>
          <p:cNvPr id="3" name="Rectangle 2">
            <a:extLst>
              <a:ext uri="{FF2B5EF4-FFF2-40B4-BE49-F238E27FC236}">
                <a16:creationId xmlns:a16="http://schemas.microsoft.com/office/drawing/2014/main" id="{57040778-D6CE-7643-9902-9DD0379040BF}"/>
              </a:ext>
            </a:extLst>
          </p:cNvPr>
          <p:cNvSpPr/>
          <p:nvPr/>
        </p:nvSpPr>
        <p:spPr>
          <a:xfrm>
            <a:off x="349778" y="1290609"/>
            <a:ext cx="8444443" cy="1477328"/>
          </a:xfrm>
          <a:prstGeom prst="rect">
            <a:avLst/>
          </a:prstGeom>
        </p:spPr>
        <p:txBody>
          <a:bodyPr wrap="square">
            <a:spAutoFit/>
          </a:bodyPr>
          <a:lstStyle/>
          <a:p>
            <a:r>
              <a:rPr lang="en-US" altLang="en-US" sz="3000" dirty="0" err="1"/>
              <a:t>Quien</a:t>
            </a:r>
            <a:r>
              <a:rPr lang="en-US" altLang="en-US" sz="3000" dirty="0"/>
              <a:t> </a:t>
            </a:r>
            <a:r>
              <a:rPr lang="en-US" altLang="en-US" sz="3000" dirty="0" err="1"/>
              <a:t>hace</a:t>
            </a:r>
            <a:r>
              <a:rPr lang="en-US" altLang="en-US" sz="3000" dirty="0"/>
              <a:t> </a:t>
            </a:r>
            <a:r>
              <a:rPr lang="en-US" altLang="en-US" sz="3000" dirty="0" err="1"/>
              <a:t>qué</a:t>
            </a:r>
            <a:r>
              <a:rPr lang="en-US" altLang="en-US" sz="3000" dirty="0"/>
              <a:t> </a:t>
            </a:r>
            <a:r>
              <a:rPr lang="en-US" altLang="en-US" sz="3000" dirty="0" err="1"/>
              <a:t>en</a:t>
            </a:r>
            <a:r>
              <a:rPr lang="en-US" altLang="en-US" sz="3000" dirty="0"/>
              <a:t> la </a:t>
            </a:r>
            <a:r>
              <a:rPr lang="en-US" altLang="en-US" sz="3000" dirty="0" err="1"/>
              <a:t>exportacion</a:t>
            </a:r>
            <a:r>
              <a:rPr lang="en-US" altLang="en-US" sz="3000" dirty="0"/>
              <a:t>?  El </a:t>
            </a:r>
            <a:r>
              <a:rPr lang="en-US" altLang="en-US" sz="3000" dirty="0" err="1"/>
              <a:t>vendedor</a:t>
            </a:r>
            <a:r>
              <a:rPr lang="en-US" altLang="en-US" sz="3000" dirty="0"/>
              <a:t> o el comprador? </a:t>
            </a:r>
            <a:r>
              <a:rPr lang="en-US" altLang="en-US" sz="3000" dirty="0" err="1"/>
              <a:t>Esto</a:t>
            </a:r>
            <a:r>
              <a:rPr lang="en-US" altLang="en-US" sz="3000" dirty="0"/>
              <a:t> </a:t>
            </a:r>
            <a:r>
              <a:rPr lang="en-US" altLang="en-US" sz="3000" dirty="0" err="1"/>
              <a:t>queda</a:t>
            </a:r>
            <a:r>
              <a:rPr lang="en-US" altLang="en-US" sz="3000" dirty="0"/>
              <a:t> </a:t>
            </a:r>
            <a:r>
              <a:rPr lang="en-US" altLang="en-US" sz="3000" dirty="0" err="1"/>
              <a:t>establecido</a:t>
            </a:r>
            <a:r>
              <a:rPr lang="en-US" altLang="en-US" sz="3000" dirty="0"/>
              <a:t> </a:t>
            </a:r>
            <a:r>
              <a:rPr lang="en-US" altLang="en-US" sz="3000" dirty="0" err="1"/>
              <a:t>en</a:t>
            </a:r>
            <a:r>
              <a:rPr lang="en-US" altLang="en-US" sz="3000" dirty="0"/>
              <a:t> el Incoterm</a:t>
            </a:r>
            <a:endParaRPr lang="en-US" sz="3000" dirty="0"/>
          </a:p>
        </p:txBody>
      </p:sp>
    </p:spTree>
    <p:extLst>
      <p:ext uri="{BB962C8B-B14F-4D97-AF65-F5344CB8AC3E}">
        <p14:creationId xmlns:p14="http://schemas.microsoft.com/office/powerpoint/2010/main" val="31693019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194" name="Rectangle 2">
            <a:extLst>
              <a:ext uri="{FF2B5EF4-FFF2-40B4-BE49-F238E27FC236}">
                <a16:creationId xmlns:a16="http://schemas.microsoft.com/office/drawing/2014/main" id="{2E1975DE-FE7C-1D4A-AD36-BCABC46DA717}"/>
              </a:ext>
            </a:extLst>
          </p:cNvPr>
          <p:cNvSpPr>
            <a:spLocks noGrp="1" noChangeArrowheads="1"/>
          </p:cNvSpPr>
          <p:nvPr>
            <p:ph type="title"/>
          </p:nvPr>
        </p:nvSpPr>
        <p:spPr>
          <a:xfrm>
            <a:off x="1259632" y="570309"/>
            <a:ext cx="6380559" cy="573881"/>
          </a:xfrm>
        </p:spPr>
        <p:txBody>
          <a:bodyPr>
            <a:normAutofit fontScale="90000"/>
          </a:bodyPr>
          <a:lstStyle/>
          <a:p>
            <a:pPr eaLnBrk="1" hangingPunct="1">
              <a:defRPr/>
            </a:pPr>
            <a:r>
              <a:rPr lang="es-ES" altLang="en-US" sz="1350" dirty="0">
                <a:ea typeface="ＭＳ Ｐゴシック" panose="020B0600070205080204" pitchFamily="34" charset="-128"/>
              </a:rPr>
              <a:t>ESTRATEGIAS PARA LA ASIGNACIÓN DE PRECIOS EN LA EXPORTACIÓN.</a:t>
            </a:r>
            <a:r>
              <a:rPr lang="es-ES" altLang="en-US" sz="3000" dirty="0">
                <a:ea typeface="ＭＳ Ｐゴシック" panose="020B0600070205080204" pitchFamily="34" charset="-128"/>
              </a:rPr>
              <a:t> </a:t>
            </a:r>
            <a:br>
              <a:rPr lang="es-ES" altLang="en-US" sz="3000" dirty="0">
                <a:ea typeface="ＭＳ Ｐゴシック" panose="020B0600070205080204" pitchFamily="34" charset="-128"/>
              </a:rPr>
            </a:br>
            <a:r>
              <a:rPr lang="es-ES" altLang="en-US" sz="2400" b="1" dirty="0">
                <a:ea typeface="ＭＳ Ｐゴシック" panose="020B0600070205080204" pitchFamily="34" charset="-128"/>
              </a:rPr>
              <a:t>CONDICIONES DE VENTA: INCOTERMS</a:t>
            </a:r>
          </a:p>
        </p:txBody>
      </p:sp>
      <p:sp>
        <p:nvSpPr>
          <p:cNvPr id="39939" name="Rectangle 3">
            <a:extLst>
              <a:ext uri="{FF2B5EF4-FFF2-40B4-BE49-F238E27FC236}">
                <a16:creationId xmlns:a16="http://schemas.microsoft.com/office/drawing/2014/main" id="{D2740C59-781C-AA40-9615-66F11C806362}"/>
              </a:ext>
            </a:extLst>
          </p:cNvPr>
          <p:cNvSpPr>
            <a:spLocks noGrp="1" noChangeArrowheads="1"/>
          </p:cNvSpPr>
          <p:nvPr>
            <p:ph type="body" idx="1"/>
          </p:nvPr>
        </p:nvSpPr>
        <p:spPr>
          <a:xfrm>
            <a:off x="528637" y="1701403"/>
            <a:ext cx="7529513" cy="4299347"/>
          </a:xfrm>
        </p:spPr>
        <p:txBody>
          <a:bodyPr/>
          <a:lstStyle/>
          <a:p>
            <a:pPr marL="457200" indent="-457200">
              <a:lnSpc>
                <a:spcPct val="80000"/>
              </a:lnSpc>
              <a:buNone/>
            </a:pPr>
            <a:r>
              <a:rPr lang="en-US" altLang="en-US" sz="1500" b="1" dirty="0">
                <a:ea typeface="ＭＳ Ｐゴシック" panose="020B0600070205080204" pitchFamily="34" charset="-128"/>
              </a:rPr>
              <a:t>Los Incoterms se </a:t>
            </a:r>
            <a:r>
              <a:rPr lang="en-US" altLang="en-US" sz="1500" b="1" dirty="0" err="1">
                <a:ea typeface="ＭＳ Ｐゴシック" panose="020B0600070205080204" pitchFamily="34" charset="-128"/>
              </a:rPr>
              <a:t>agrupan</a:t>
            </a:r>
            <a:r>
              <a:rPr lang="en-US" altLang="en-US" sz="1500" b="1" dirty="0">
                <a:ea typeface="ＭＳ Ｐゴシック" panose="020B0600070205080204" pitchFamily="34" charset="-128"/>
              </a:rPr>
              <a:t> </a:t>
            </a:r>
            <a:r>
              <a:rPr lang="en-US" altLang="en-US" sz="1500" b="1" dirty="0" err="1">
                <a:ea typeface="ＭＳ Ｐゴシック" panose="020B0600070205080204" pitchFamily="34" charset="-128"/>
              </a:rPr>
              <a:t>en</a:t>
            </a:r>
            <a:r>
              <a:rPr lang="en-US" altLang="en-US" sz="1500" b="1" dirty="0">
                <a:ea typeface="ＭＳ Ｐゴシック" panose="020B0600070205080204" pitchFamily="34" charset="-128"/>
              </a:rPr>
              <a:t> </a:t>
            </a:r>
            <a:r>
              <a:rPr lang="en-US" altLang="en-US" sz="1500" b="1" dirty="0" err="1">
                <a:ea typeface="ＭＳ Ｐゴシック" panose="020B0600070205080204" pitchFamily="34" charset="-128"/>
              </a:rPr>
              <a:t>cuatro</a:t>
            </a:r>
            <a:r>
              <a:rPr lang="en-US" altLang="en-US" sz="1500" b="1" dirty="0">
                <a:ea typeface="ＭＳ Ｐゴシック" panose="020B0600070205080204" pitchFamily="34" charset="-128"/>
              </a:rPr>
              <a:t> </a:t>
            </a:r>
            <a:r>
              <a:rPr lang="en-US" altLang="en-US" sz="1500" b="1" dirty="0" err="1">
                <a:ea typeface="ＭＳ Ｐゴシック" panose="020B0600070205080204" pitchFamily="34" charset="-128"/>
              </a:rPr>
              <a:t>categorías</a:t>
            </a:r>
            <a:r>
              <a:rPr lang="en-US" altLang="en-US" sz="1500" b="1" dirty="0">
                <a:ea typeface="ＭＳ Ｐゴシック" panose="020B0600070205080204" pitchFamily="34" charset="-128"/>
              </a:rPr>
              <a:t>/</a:t>
            </a:r>
            <a:r>
              <a:rPr lang="en-US" altLang="en-US" sz="1500" b="1" dirty="0" err="1">
                <a:ea typeface="ＭＳ Ｐゴシック" panose="020B0600070205080204" pitchFamily="34" charset="-128"/>
              </a:rPr>
              <a:t>grupos</a:t>
            </a:r>
            <a:r>
              <a:rPr lang="en-US" altLang="en-US" sz="1500" b="1" dirty="0">
                <a:ea typeface="ＭＳ Ｐゴシック" panose="020B0600070205080204" pitchFamily="34" charset="-128"/>
              </a:rPr>
              <a:t>:</a:t>
            </a:r>
          </a:p>
          <a:p>
            <a:pPr marL="457200" indent="-457200">
              <a:lnSpc>
                <a:spcPct val="80000"/>
              </a:lnSpc>
              <a:buNone/>
            </a:pPr>
            <a:endParaRPr lang="en-US" altLang="en-US" sz="1500" b="1" dirty="0">
              <a:ea typeface="ＭＳ Ｐゴシック" panose="020B0600070205080204" pitchFamily="34" charset="-128"/>
            </a:endParaRPr>
          </a:p>
          <a:p>
            <a:pPr marL="457200" indent="-457200">
              <a:lnSpc>
                <a:spcPct val="80000"/>
              </a:lnSpc>
            </a:pPr>
            <a:r>
              <a:rPr lang="en-US" altLang="en-US" sz="1800" dirty="0">
                <a:ea typeface="ＭＳ Ｐゴシック" panose="020B0600070205080204" pitchFamily="34" charset="-128"/>
              </a:rPr>
              <a:t>E </a:t>
            </a:r>
            <a:r>
              <a:rPr lang="en-US" altLang="en-US" sz="1800" dirty="0">
                <a:latin typeface="Arial" panose="020B0604020202020204" pitchFamily="34" charset="0"/>
                <a:ea typeface="ＭＳ Ｐゴシック" panose="020B0600070205080204" pitchFamily="34" charset="-128"/>
                <a:cs typeface="Arial" panose="020B0604020202020204" pitchFamily="34" charset="0"/>
              </a:rPr>
              <a:t>→→→ </a:t>
            </a:r>
            <a:r>
              <a:rPr lang="en-US" altLang="en-US" sz="1800" dirty="0">
                <a:ea typeface="ＭＳ Ｐゴシック" panose="020B0600070205080204" pitchFamily="34" charset="-128"/>
              </a:rPr>
              <a:t>el </a:t>
            </a:r>
            <a:r>
              <a:rPr lang="en-US" altLang="en-US" sz="1800" dirty="0" err="1">
                <a:ea typeface="ＭＳ Ｐゴシック" panose="020B0600070205080204" pitchFamily="34" charset="-128"/>
              </a:rPr>
              <a:t>vendedor</a:t>
            </a:r>
            <a:r>
              <a:rPr lang="en-US" altLang="en-US" sz="1800" dirty="0">
                <a:ea typeface="ＭＳ Ｐゴシック" panose="020B0600070205080204" pitchFamily="34" charset="-128"/>
              </a:rPr>
              <a:t> pone las </a:t>
            </a:r>
            <a:r>
              <a:rPr lang="en-US" altLang="en-US" sz="1800" dirty="0" err="1">
                <a:ea typeface="ＭＳ Ｐゴシック" panose="020B0600070205080204" pitchFamily="34" charset="-128"/>
              </a:rPr>
              <a:t>mercancías</a:t>
            </a:r>
            <a:r>
              <a:rPr lang="en-US" altLang="en-US" sz="1800" dirty="0">
                <a:ea typeface="ＭＳ Ｐゴシック" panose="020B0600070205080204" pitchFamily="34" charset="-128"/>
              </a:rPr>
              <a:t> a </a:t>
            </a:r>
            <a:r>
              <a:rPr lang="en-US" altLang="en-US" sz="1800" dirty="0" err="1">
                <a:ea typeface="ＭＳ Ｐゴシック" panose="020B0600070205080204" pitchFamily="34" charset="-128"/>
              </a:rPr>
              <a:t>disposición</a:t>
            </a:r>
            <a:r>
              <a:rPr lang="en-US" altLang="en-US" sz="1800" dirty="0">
                <a:ea typeface="ＭＳ Ｐゴシック" panose="020B0600070205080204" pitchFamily="34" charset="-128"/>
              </a:rPr>
              <a:t> del comprador </a:t>
            </a:r>
            <a:r>
              <a:rPr lang="en-US" altLang="en-US" sz="1800" dirty="0" err="1">
                <a:ea typeface="ＭＳ Ｐゴシック" panose="020B0600070205080204" pitchFamily="34" charset="-128"/>
              </a:rPr>
              <a:t>en</a:t>
            </a:r>
            <a:r>
              <a:rPr lang="en-US" altLang="en-US" sz="1800" dirty="0">
                <a:ea typeface="ＭＳ Ｐゴシック" panose="020B0600070205080204" pitchFamily="34" charset="-128"/>
              </a:rPr>
              <a:t> las </a:t>
            </a:r>
            <a:r>
              <a:rPr lang="en-US" altLang="en-US" sz="1800" dirty="0" err="1">
                <a:ea typeface="ＭＳ Ｐゴシック" panose="020B0600070205080204" pitchFamily="34" charset="-128"/>
              </a:rPr>
              <a:t>propias</a:t>
            </a:r>
            <a:r>
              <a:rPr lang="en-US" altLang="en-US" sz="1800" dirty="0">
                <a:ea typeface="ＭＳ Ｐゴシック" panose="020B0600070205080204" pitchFamily="34" charset="-128"/>
              </a:rPr>
              <a:t> </a:t>
            </a:r>
            <a:r>
              <a:rPr lang="en-US" altLang="en-US" sz="1800" dirty="0" err="1">
                <a:ea typeface="ＭＳ Ｐゴシック" panose="020B0600070205080204" pitchFamily="34" charset="-128"/>
              </a:rPr>
              <a:t>instalaciones</a:t>
            </a:r>
            <a:r>
              <a:rPr lang="en-US" altLang="en-US" sz="1800" dirty="0">
                <a:ea typeface="ＭＳ Ｐゴシック" panose="020B0600070205080204" pitchFamily="34" charset="-128"/>
              </a:rPr>
              <a:t> del </a:t>
            </a:r>
            <a:r>
              <a:rPr lang="en-US" altLang="en-US" sz="1800" dirty="0" err="1">
                <a:ea typeface="ＭＳ Ｐゴシック" panose="020B0600070205080204" pitchFamily="34" charset="-128"/>
              </a:rPr>
              <a:t>vendedor</a:t>
            </a:r>
            <a:endParaRPr lang="en-US" altLang="en-US" sz="1800" dirty="0">
              <a:ea typeface="ＭＳ Ｐゴシック" panose="020B0600070205080204" pitchFamily="34" charset="-128"/>
            </a:endParaRPr>
          </a:p>
          <a:p>
            <a:pPr marL="457200" indent="-457200">
              <a:lnSpc>
                <a:spcPct val="80000"/>
              </a:lnSpc>
              <a:buNone/>
            </a:pPr>
            <a:endParaRPr lang="en-US" altLang="en-US" sz="1800" dirty="0">
              <a:ea typeface="ＭＳ Ｐゴシック" panose="020B0600070205080204" pitchFamily="34" charset="-128"/>
            </a:endParaRPr>
          </a:p>
          <a:p>
            <a:pPr marL="457200" indent="-457200">
              <a:lnSpc>
                <a:spcPct val="80000"/>
              </a:lnSpc>
            </a:pPr>
            <a:r>
              <a:rPr lang="en-US" altLang="en-US" sz="1800" dirty="0">
                <a:ea typeface="ＭＳ Ｐゴシック" panose="020B0600070205080204" pitchFamily="34" charset="-128"/>
              </a:rPr>
              <a:t>F </a:t>
            </a:r>
            <a:r>
              <a:rPr lang="en-US" altLang="en-US" sz="1800" dirty="0">
                <a:latin typeface="Arial" panose="020B0604020202020204" pitchFamily="34" charset="0"/>
                <a:ea typeface="ＭＳ Ｐゴシック" panose="020B0600070205080204" pitchFamily="34" charset="-128"/>
                <a:cs typeface="Arial" panose="020B0604020202020204" pitchFamily="34" charset="0"/>
              </a:rPr>
              <a:t>→→→</a:t>
            </a:r>
            <a:r>
              <a:rPr lang="en-US" altLang="en-US" sz="1800" dirty="0">
                <a:ea typeface="ＭＳ Ｐゴシック" panose="020B0600070205080204" pitchFamily="34" charset="-128"/>
              </a:rPr>
              <a:t> el </a:t>
            </a:r>
            <a:r>
              <a:rPr lang="en-US" altLang="en-US" sz="1800" dirty="0" err="1">
                <a:ea typeface="ＭＳ Ｐゴシック" panose="020B0600070205080204" pitchFamily="34" charset="-128"/>
              </a:rPr>
              <a:t>vendedor</a:t>
            </a:r>
            <a:r>
              <a:rPr lang="en-US" altLang="en-US" sz="1800" dirty="0">
                <a:ea typeface="ＭＳ Ｐゴシック" panose="020B0600070205080204" pitchFamily="34" charset="-128"/>
              </a:rPr>
              <a:t> </a:t>
            </a:r>
            <a:r>
              <a:rPr lang="en-US" altLang="en-US" sz="1800" dirty="0" err="1">
                <a:ea typeface="ＭＳ Ｐゴシック" panose="020B0600070205080204" pitchFamily="34" charset="-128"/>
              </a:rPr>
              <a:t>entrega</a:t>
            </a:r>
            <a:r>
              <a:rPr lang="en-US" altLang="en-US" sz="1800" dirty="0">
                <a:ea typeface="ＭＳ Ｐゴシック" panose="020B0600070205080204" pitchFamily="34" charset="-128"/>
              </a:rPr>
              <a:t> las </a:t>
            </a:r>
            <a:r>
              <a:rPr lang="en-US" altLang="en-US" sz="1800" dirty="0" err="1">
                <a:ea typeface="ＭＳ Ｐゴシック" panose="020B0600070205080204" pitchFamily="34" charset="-128"/>
              </a:rPr>
              <a:t>mercancías</a:t>
            </a:r>
            <a:r>
              <a:rPr lang="en-US" altLang="en-US" sz="1800" dirty="0">
                <a:ea typeface="ＭＳ Ｐゴシック" panose="020B0600070205080204" pitchFamily="34" charset="-128"/>
              </a:rPr>
              <a:t> a un </a:t>
            </a:r>
            <a:r>
              <a:rPr lang="en-US" altLang="en-US" sz="1800" dirty="0" err="1">
                <a:ea typeface="ＭＳ Ｐゴシック" panose="020B0600070205080204" pitchFamily="34" charset="-128"/>
              </a:rPr>
              <a:t>transportista</a:t>
            </a:r>
            <a:r>
              <a:rPr lang="en-US" altLang="en-US" sz="1800" dirty="0">
                <a:ea typeface="ＭＳ Ｐゴシック" panose="020B0600070205080204" pitchFamily="34" charset="-128"/>
              </a:rPr>
              <a:t> </a:t>
            </a:r>
            <a:r>
              <a:rPr lang="en-US" altLang="en-US" sz="1800" dirty="0" err="1">
                <a:ea typeface="ＭＳ Ｐゴシック" panose="020B0600070205080204" pitchFamily="34" charset="-128"/>
              </a:rPr>
              <a:t>designado</a:t>
            </a:r>
            <a:r>
              <a:rPr lang="en-US" altLang="en-US" sz="1800" dirty="0">
                <a:ea typeface="ＭＳ Ｐゴシック" panose="020B0600070205080204" pitchFamily="34" charset="-128"/>
              </a:rPr>
              <a:t> por el comprador </a:t>
            </a:r>
          </a:p>
          <a:p>
            <a:pPr marL="457200" indent="-457200">
              <a:lnSpc>
                <a:spcPct val="80000"/>
              </a:lnSpc>
              <a:buNone/>
            </a:pPr>
            <a:endParaRPr lang="en-US" altLang="en-US" sz="1800" dirty="0">
              <a:ea typeface="ＭＳ Ｐゴシック" panose="020B0600070205080204" pitchFamily="34" charset="-128"/>
            </a:endParaRPr>
          </a:p>
          <a:p>
            <a:pPr marL="457200" indent="-457200">
              <a:lnSpc>
                <a:spcPct val="80000"/>
              </a:lnSpc>
            </a:pPr>
            <a:r>
              <a:rPr lang="en-US" altLang="en-US" sz="1800" dirty="0">
                <a:ea typeface="ＭＳ Ｐゴシック" panose="020B0600070205080204" pitchFamily="34" charset="-128"/>
              </a:rPr>
              <a:t>C </a:t>
            </a:r>
            <a:r>
              <a:rPr lang="en-US" altLang="en-US" sz="1800" dirty="0">
                <a:latin typeface="Arial" panose="020B0604020202020204" pitchFamily="34" charset="0"/>
                <a:ea typeface="ＭＳ Ｐゴシック" panose="020B0600070205080204" pitchFamily="34" charset="-128"/>
                <a:cs typeface="Arial" panose="020B0604020202020204" pitchFamily="34" charset="0"/>
              </a:rPr>
              <a:t>→→→ </a:t>
            </a:r>
            <a:r>
              <a:rPr lang="en-US" altLang="en-US" sz="1800" dirty="0">
                <a:ea typeface="ＭＳ Ｐゴシック" panose="020B0600070205080204" pitchFamily="34" charset="-128"/>
              </a:rPr>
              <a:t>el </a:t>
            </a:r>
            <a:r>
              <a:rPr lang="en-US" altLang="en-US" sz="1800" dirty="0" err="1">
                <a:ea typeface="ＭＳ Ｐゴシック" panose="020B0600070205080204" pitchFamily="34" charset="-128"/>
              </a:rPr>
              <a:t>vendedor</a:t>
            </a:r>
            <a:r>
              <a:rPr lang="en-US" altLang="en-US" sz="1800" dirty="0">
                <a:ea typeface="ＭＳ Ｐゴシック" panose="020B0600070205080204" pitchFamily="34" charset="-128"/>
              </a:rPr>
              <a:t> </a:t>
            </a:r>
            <a:r>
              <a:rPr lang="en-US" altLang="en-US" sz="1800" dirty="0" err="1">
                <a:ea typeface="ＭＳ Ｐゴシック" panose="020B0600070205080204" pitchFamily="34" charset="-128"/>
              </a:rPr>
              <a:t>tiene</a:t>
            </a:r>
            <a:r>
              <a:rPr lang="en-US" altLang="en-US" sz="1800" dirty="0">
                <a:ea typeface="ＭＳ Ｐゴシック" panose="020B0600070205080204" pitchFamily="34" charset="-128"/>
              </a:rPr>
              <a:t> que </a:t>
            </a:r>
            <a:r>
              <a:rPr lang="en-US" altLang="en-US" sz="1800" dirty="0" err="1">
                <a:ea typeface="ＭＳ Ｐゴシック" panose="020B0600070205080204" pitchFamily="34" charset="-128"/>
              </a:rPr>
              <a:t>cantratar</a:t>
            </a:r>
            <a:r>
              <a:rPr lang="en-US" altLang="en-US" sz="1800" dirty="0">
                <a:ea typeface="ＭＳ Ｐゴシック" panose="020B0600070205080204" pitchFamily="34" charset="-128"/>
              </a:rPr>
              <a:t> el </a:t>
            </a:r>
            <a:r>
              <a:rPr lang="en-US" altLang="en-US" sz="1800" dirty="0" err="1">
                <a:ea typeface="ＭＳ Ｐゴシック" panose="020B0600070205080204" pitchFamily="34" charset="-128"/>
              </a:rPr>
              <a:t>transporte</a:t>
            </a:r>
            <a:r>
              <a:rPr lang="en-US" altLang="en-US" sz="1800" dirty="0">
                <a:ea typeface="ＭＳ Ｐゴシック" panose="020B0600070205080204" pitchFamily="34" charset="-128"/>
              </a:rPr>
              <a:t> </a:t>
            </a:r>
            <a:r>
              <a:rPr lang="en-US" altLang="en-US" sz="1800" dirty="0" err="1">
                <a:ea typeface="ＭＳ Ｐゴシック" panose="020B0600070205080204" pitchFamily="34" charset="-128"/>
              </a:rPr>
              <a:t>pero</a:t>
            </a:r>
            <a:r>
              <a:rPr lang="en-US" altLang="en-US" sz="1800" dirty="0">
                <a:ea typeface="ＭＳ Ｐゴシック" panose="020B0600070205080204" pitchFamily="34" charset="-128"/>
              </a:rPr>
              <a:t> sin </a:t>
            </a:r>
            <a:r>
              <a:rPr lang="en-US" altLang="en-US" sz="1800" dirty="0" err="1">
                <a:ea typeface="ＭＳ Ｐゴシック" panose="020B0600070205080204" pitchFamily="34" charset="-128"/>
              </a:rPr>
              <a:t>asumir</a:t>
            </a:r>
            <a:r>
              <a:rPr lang="en-US" altLang="en-US" sz="1800" dirty="0">
                <a:ea typeface="ＭＳ Ｐゴシック" panose="020B0600070205080204" pitchFamily="34" charset="-128"/>
              </a:rPr>
              <a:t> el </a:t>
            </a:r>
            <a:r>
              <a:rPr lang="en-US" altLang="en-US" sz="1800" dirty="0" err="1">
                <a:ea typeface="ＭＳ Ｐゴシック" panose="020B0600070205080204" pitchFamily="34" charset="-128"/>
              </a:rPr>
              <a:t>riesgo</a:t>
            </a:r>
            <a:r>
              <a:rPr lang="en-US" altLang="en-US" sz="1800" dirty="0">
                <a:ea typeface="ＭＳ Ｐゴシック" panose="020B0600070205080204" pitchFamily="34" charset="-128"/>
              </a:rPr>
              <a:t> de </a:t>
            </a:r>
            <a:r>
              <a:rPr lang="en-US" altLang="en-US" sz="1800" dirty="0" err="1">
                <a:ea typeface="ＭＳ Ｐゴシック" panose="020B0600070205080204" pitchFamily="34" charset="-128"/>
              </a:rPr>
              <a:t>pérdida</a:t>
            </a:r>
            <a:r>
              <a:rPr lang="en-US" altLang="en-US" sz="1800" dirty="0">
                <a:ea typeface="ＭＳ Ｐゴシック" panose="020B0600070205080204" pitchFamily="34" charset="-128"/>
              </a:rPr>
              <a:t> o</a:t>
            </a:r>
            <a:r>
              <a:rPr lang="en-US" altLang="en-US" sz="1800" i="1" dirty="0">
                <a:ea typeface="ＭＳ Ｐゴシック" panose="020B0600070205080204" pitchFamily="34" charset="-128"/>
              </a:rPr>
              <a:t> </a:t>
            </a:r>
            <a:r>
              <a:rPr lang="en-US" altLang="en-US" sz="1800" dirty="0" err="1">
                <a:ea typeface="ＭＳ Ｐゴシック" panose="020B0600070205080204" pitchFamily="34" charset="-128"/>
              </a:rPr>
              <a:t>daños</a:t>
            </a:r>
            <a:r>
              <a:rPr lang="en-US" altLang="en-US" sz="1800" dirty="0">
                <a:ea typeface="ＭＳ Ｐゴシック" panose="020B0600070205080204" pitchFamily="34" charset="-128"/>
              </a:rPr>
              <a:t> de los </a:t>
            </a:r>
            <a:r>
              <a:rPr lang="en-US" altLang="en-US" sz="1800" dirty="0" err="1">
                <a:ea typeface="ＭＳ Ｐゴシック" panose="020B0600070205080204" pitchFamily="34" charset="-128"/>
              </a:rPr>
              <a:t>bienes</a:t>
            </a:r>
            <a:r>
              <a:rPr lang="en-US" altLang="en-US" sz="1800" dirty="0">
                <a:ea typeface="ＭＳ Ｐゴシック" panose="020B0600070205080204" pitchFamily="34" charset="-128"/>
              </a:rPr>
              <a:t> o los </a:t>
            </a:r>
            <a:r>
              <a:rPr lang="en-US" altLang="en-US" sz="1800" dirty="0" err="1">
                <a:ea typeface="ＭＳ Ｐゴシック" panose="020B0600070205080204" pitchFamily="34" charset="-128"/>
              </a:rPr>
              <a:t>costes</a:t>
            </a:r>
            <a:r>
              <a:rPr lang="en-US" altLang="en-US" sz="1800" dirty="0">
                <a:ea typeface="ＭＳ Ｐゴシック" panose="020B0600070205080204" pitchFamily="34" charset="-128"/>
              </a:rPr>
              <a:t> </a:t>
            </a:r>
            <a:r>
              <a:rPr lang="en-US" altLang="en-US" sz="1800" dirty="0" err="1">
                <a:ea typeface="ＭＳ Ｐゴシック" panose="020B0600070205080204" pitchFamily="34" charset="-128"/>
              </a:rPr>
              <a:t>adicionales</a:t>
            </a:r>
            <a:r>
              <a:rPr lang="en-US" altLang="en-US" sz="1800" dirty="0">
                <a:ea typeface="ＭＳ Ｐゴシック" panose="020B0600070205080204" pitchFamily="34" charset="-128"/>
              </a:rPr>
              <a:t> </a:t>
            </a:r>
            <a:r>
              <a:rPr lang="en-US" altLang="en-US" sz="1800" dirty="0" err="1">
                <a:ea typeface="ＭＳ Ｐゴシック" panose="020B0600070205080204" pitchFamily="34" charset="-128"/>
              </a:rPr>
              <a:t>después</a:t>
            </a:r>
            <a:r>
              <a:rPr lang="en-US" altLang="en-US" sz="1800" dirty="0">
                <a:ea typeface="ＭＳ Ｐゴシック" panose="020B0600070205080204" pitchFamily="34" charset="-128"/>
              </a:rPr>
              <a:t> del </a:t>
            </a:r>
            <a:r>
              <a:rPr lang="en-US" altLang="en-US" sz="1800" dirty="0" err="1">
                <a:ea typeface="ＭＳ Ｐゴシック" panose="020B0600070205080204" pitchFamily="34" charset="-128"/>
              </a:rPr>
              <a:t>despacho</a:t>
            </a:r>
            <a:r>
              <a:rPr lang="en-US" altLang="en-US" sz="1800" dirty="0">
                <a:ea typeface="ＭＳ Ｐゴシック" panose="020B0600070205080204" pitchFamily="34" charset="-128"/>
              </a:rPr>
              <a:t> de </a:t>
            </a:r>
            <a:r>
              <a:rPr lang="en-US" altLang="en-US" sz="1800" dirty="0" err="1">
                <a:ea typeface="ＭＳ Ｐゴシック" panose="020B0600070205080204" pitchFamily="34" charset="-128"/>
              </a:rPr>
              <a:t>aduanas</a:t>
            </a:r>
            <a:endParaRPr lang="en-US" altLang="en-US" sz="1800" dirty="0">
              <a:ea typeface="ＭＳ Ｐゴシック" panose="020B0600070205080204" pitchFamily="34" charset="-128"/>
            </a:endParaRPr>
          </a:p>
          <a:p>
            <a:pPr marL="457200" indent="-457200">
              <a:lnSpc>
                <a:spcPct val="80000"/>
              </a:lnSpc>
            </a:pPr>
            <a:endParaRPr lang="en-US" altLang="en-US" sz="1800" dirty="0">
              <a:ea typeface="ＭＳ Ｐゴシック" panose="020B0600070205080204" pitchFamily="34" charset="-128"/>
            </a:endParaRPr>
          </a:p>
          <a:p>
            <a:pPr marL="457200" indent="-457200">
              <a:lnSpc>
                <a:spcPct val="80000"/>
              </a:lnSpc>
            </a:pPr>
            <a:r>
              <a:rPr lang="en-US" altLang="en-US" sz="1800" dirty="0">
                <a:ea typeface="ＭＳ Ｐゴシック" panose="020B0600070205080204" pitchFamily="34" charset="-128"/>
              </a:rPr>
              <a:t>D </a:t>
            </a:r>
            <a:r>
              <a:rPr lang="en-US" altLang="en-US" sz="1800" dirty="0">
                <a:latin typeface="Arial" panose="020B0604020202020204" pitchFamily="34" charset="0"/>
                <a:ea typeface="ＭＳ Ｐゴシック" panose="020B0600070205080204" pitchFamily="34" charset="-128"/>
                <a:cs typeface="Arial" panose="020B0604020202020204" pitchFamily="34" charset="0"/>
              </a:rPr>
              <a:t>→→→</a:t>
            </a:r>
            <a:r>
              <a:rPr lang="en-US" altLang="en-US" sz="1800" dirty="0">
                <a:ea typeface="ＭＳ Ｐゴシック" panose="020B0600070205080204" pitchFamily="34" charset="-128"/>
              </a:rPr>
              <a:t> el </a:t>
            </a:r>
            <a:r>
              <a:rPr lang="en-US" altLang="en-US" sz="1800" dirty="0" err="1">
                <a:ea typeface="ＭＳ Ｐゴシック" panose="020B0600070205080204" pitchFamily="34" charset="-128"/>
              </a:rPr>
              <a:t>vendedor</a:t>
            </a:r>
            <a:r>
              <a:rPr lang="en-US" altLang="en-US" sz="1800" dirty="0">
                <a:ea typeface="ＭＳ Ｐゴシック" panose="020B0600070205080204" pitchFamily="34" charset="-128"/>
              </a:rPr>
              <a:t> </a:t>
            </a:r>
            <a:r>
              <a:rPr lang="en-US" altLang="en-US" sz="1800" dirty="0" err="1">
                <a:ea typeface="ＭＳ Ｐゴシック" panose="020B0600070205080204" pitchFamily="34" charset="-128"/>
              </a:rPr>
              <a:t>asume</a:t>
            </a:r>
            <a:r>
              <a:rPr lang="en-US" altLang="en-US" sz="1800" dirty="0">
                <a:ea typeface="ＭＳ Ｐゴシック" panose="020B0600070205080204" pitchFamily="34" charset="-128"/>
              </a:rPr>
              <a:t> </a:t>
            </a:r>
            <a:r>
              <a:rPr lang="en-US" altLang="en-US" sz="1800" dirty="0" err="1">
                <a:ea typeface="ＭＳ Ｐゴシック" panose="020B0600070205080204" pitchFamily="34" charset="-128"/>
              </a:rPr>
              <a:t>todos</a:t>
            </a:r>
            <a:r>
              <a:rPr lang="en-US" altLang="en-US" sz="1800" dirty="0">
                <a:ea typeface="ＭＳ Ｐゴシック" panose="020B0600070205080204" pitchFamily="34" charset="-128"/>
              </a:rPr>
              <a:t> los </a:t>
            </a:r>
            <a:r>
              <a:rPr lang="en-US" altLang="en-US" sz="1800" dirty="0" err="1">
                <a:ea typeface="ＭＳ Ｐゴシック" panose="020B0600070205080204" pitchFamily="34" charset="-128"/>
              </a:rPr>
              <a:t>costes</a:t>
            </a:r>
            <a:r>
              <a:rPr lang="en-US" altLang="en-US" sz="1800" dirty="0">
                <a:ea typeface="ＭＳ Ｐゴシック" panose="020B0600070205080204" pitchFamily="34" charset="-128"/>
              </a:rPr>
              <a:t> y </a:t>
            </a:r>
            <a:r>
              <a:rPr lang="en-US" altLang="en-US" sz="1800" i="1" dirty="0" err="1">
                <a:ea typeface="ＭＳ Ｐゴシック" panose="020B0600070205080204" pitchFamily="34" charset="-128"/>
              </a:rPr>
              <a:t>riesgos</a:t>
            </a:r>
            <a:r>
              <a:rPr lang="en-US" altLang="en-US" sz="1800" i="1" dirty="0">
                <a:ea typeface="ＭＳ Ｐゴシック" panose="020B0600070205080204" pitchFamily="34" charset="-128"/>
              </a:rPr>
              <a:t> de</a:t>
            </a:r>
            <a:r>
              <a:rPr lang="en-US" altLang="en-US" sz="1800" dirty="0">
                <a:ea typeface="ＭＳ Ｐゴシック" panose="020B0600070205080204" pitchFamily="34" charset="-128"/>
              </a:rPr>
              <a:t> </a:t>
            </a:r>
            <a:r>
              <a:rPr lang="en-US" altLang="en-US" sz="1800" dirty="0" err="1">
                <a:ea typeface="ＭＳ Ｐゴシック" panose="020B0600070205080204" pitchFamily="34" charset="-128"/>
              </a:rPr>
              <a:t>llevar</a:t>
            </a:r>
            <a:r>
              <a:rPr lang="en-US" altLang="en-US" sz="1800" dirty="0">
                <a:ea typeface="ＭＳ Ｐゴシック" panose="020B0600070205080204" pitchFamily="34" charset="-128"/>
              </a:rPr>
              <a:t> </a:t>
            </a:r>
            <a:r>
              <a:rPr lang="en-US" altLang="en-US" sz="1800" i="1" dirty="0">
                <a:ea typeface="ＭＳ Ｐゴシック" panose="020B0600070205080204" pitchFamily="34" charset="-128"/>
              </a:rPr>
              <a:t>los </a:t>
            </a:r>
            <a:r>
              <a:rPr lang="en-US" altLang="en-US" sz="1800" dirty="0" err="1">
                <a:ea typeface="ＭＳ Ｐゴシック" panose="020B0600070205080204" pitchFamily="34" charset="-128"/>
              </a:rPr>
              <a:t>bienes</a:t>
            </a:r>
            <a:r>
              <a:rPr lang="en-US" altLang="en-US" sz="1800" dirty="0">
                <a:ea typeface="ＭＳ Ｐゴシック" panose="020B0600070205080204" pitchFamily="34" charset="-128"/>
              </a:rPr>
              <a:t> al </a:t>
            </a:r>
            <a:r>
              <a:rPr lang="en-US" altLang="en-US" sz="1800" dirty="0" err="1">
                <a:ea typeface="ＭＳ Ｐゴシック" panose="020B0600070205080204" pitchFamily="34" charset="-128"/>
              </a:rPr>
              <a:t>destino</a:t>
            </a:r>
            <a:r>
              <a:rPr lang="en-US" altLang="en-US" sz="1800" dirty="0">
                <a:ea typeface="ＭＳ Ｐゴシック" panose="020B0600070205080204" pitchFamily="34" charset="-128"/>
              </a:rPr>
              <a:t> </a:t>
            </a:r>
            <a:r>
              <a:rPr lang="en-US" altLang="en-US" sz="1800" dirty="0" err="1">
                <a:ea typeface="ＭＳ Ｐゴシック" panose="020B0600070205080204" pitchFamily="34" charset="-128"/>
              </a:rPr>
              <a:t>determinado</a:t>
            </a:r>
            <a:r>
              <a:rPr lang="en-US" altLang="en-US" sz="1800" dirty="0">
                <a:ea typeface="ＭＳ Ｐゴシック" panose="020B0600070205080204" pitchFamily="34" charset="-128"/>
              </a:rPr>
              <a:t> por el comprador. </a:t>
            </a:r>
          </a:p>
        </p:txBody>
      </p:sp>
      <p:pic>
        <p:nvPicPr>
          <p:cNvPr id="2" name="Picture 1" descr="Text&#10;&#10;Description automatically generated">
            <a:extLst>
              <a:ext uri="{FF2B5EF4-FFF2-40B4-BE49-F238E27FC236}">
                <a16:creationId xmlns:a16="http://schemas.microsoft.com/office/drawing/2014/main" id="{43487F37-14E3-6576-0A04-50631D61B4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568" y="5661248"/>
            <a:ext cx="4572000" cy="1028700"/>
          </a:xfrm>
          <a:prstGeom prst="rect">
            <a:avLst/>
          </a:prstGeom>
        </p:spPr>
      </p:pic>
    </p:spTree>
    <p:extLst>
      <p:ext uri="{BB962C8B-B14F-4D97-AF65-F5344CB8AC3E}">
        <p14:creationId xmlns:p14="http://schemas.microsoft.com/office/powerpoint/2010/main" val="12827260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D44278D-84BF-6F42-8289-76F06224D737}"/>
              </a:ext>
            </a:extLst>
          </p:cNvPr>
          <p:cNvSpPr>
            <a:spLocks noGrp="1"/>
          </p:cNvSpPr>
          <p:nvPr>
            <p:ph type="title"/>
          </p:nvPr>
        </p:nvSpPr>
        <p:spPr>
          <a:xfrm>
            <a:off x="611560" y="416717"/>
            <a:ext cx="6936065" cy="591741"/>
          </a:xfrm>
        </p:spPr>
        <p:txBody>
          <a:bodyPr>
            <a:normAutofit/>
          </a:bodyPr>
          <a:lstStyle/>
          <a:p>
            <a:pPr>
              <a:defRPr/>
            </a:pPr>
            <a:r>
              <a:rPr lang="fr-FR" altLang="en-US" dirty="0">
                <a:ea typeface="ＭＳ Ｐゴシック" panose="020B0600070205080204" pitchFamily="34" charset="-128"/>
              </a:rPr>
              <a:t>INCOTERMS 2000</a:t>
            </a:r>
          </a:p>
        </p:txBody>
      </p:sp>
      <p:sp>
        <p:nvSpPr>
          <p:cNvPr id="5" name="Rectangle 4">
            <a:extLst>
              <a:ext uri="{FF2B5EF4-FFF2-40B4-BE49-F238E27FC236}">
                <a16:creationId xmlns:a16="http://schemas.microsoft.com/office/drawing/2014/main" id="{C75FABD7-E370-8642-A85B-668316F39B37}"/>
              </a:ext>
            </a:extLst>
          </p:cNvPr>
          <p:cNvSpPr/>
          <p:nvPr/>
        </p:nvSpPr>
        <p:spPr>
          <a:xfrm>
            <a:off x="1343025" y="6521450"/>
            <a:ext cx="4940455" cy="313932"/>
          </a:xfrm>
          <a:prstGeom prst="rect">
            <a:avLst/>
          </a:prstGeom>
        </p:spPr>
        <p:txBody>
          <a:bodyPr wrap="none">
            <a:spAutoFit/>
          </a:bodyPr>
          <a:lstStyle/>
          <a:p>
            <a:pPr>
              <a:lnSpc>
                <a:spcPct val="80000"/>
              </a:lnSpc>
            </a:pPr>
            <a:r>
              <a:rPr lang="es-ES" altLang="en-US" sz="1800" dirty="0"/>
              <a:t>Nota: en azul cuando el exportador utiliza barco</a:t>
            </a:r>
          </a:p>
        </p:txBody>
      </p:sp>
      <p:sp>
        <p:nvSpPr>
          <p:cNvPr id="7" name="TextBox 6">
            <a:extLst>
              <a:ext uri="{FF2B5EF4-FFF2-40B4-BE49-F238E27FC236}">
                <a16:creationId xmlns:a16="http://schemas.microsoft.com/office/drawing/2014/main" id="{C2FC5F7A-86E2-B24B-B20F-2F711CDD1E53}"/>
              </a:ext>
            </a:extLst>
          </p:cNvPr>
          <p:cNvSpPr txBox="1"/>
          <p:nvPr/>
        </p:nvSpPr>
        <p:spPr>
          <a:xfrm>
            <a:off x="785813" y="1814513"/>
            <a:ext cx="0" cy="0"/>
          </a:xfrm>
          <a:prstGeom prst="rect">
            <a:avLst/>
          </a:prstGeom>
        </p:spPr>
        <p:txBody>
          <a:bodyPr vert="horz" wrap="none" lIns="68580" tIns="34290" rIns="68580" bIns="34290" rtlCol="0" anchor="ctr">
            <a:normAutofit fontScale="25000" lnSpcReduction="20000"/>
          </a:bodyPr>
          <a:lstStyle/>
          <a:p>
            <a:pPr algn="l"/>
            <a:endParaRPr lang="en-US" sz="1875" dirty="0">
              <a:solidFill>
                <a:srgbClr val="52BBF2"/>
              </a:solidFill>
              <a:latin typeface="Andes" panose="02000000000000000000" pitchFamily="2" charset="0"/>
            </a:endParaRPr>
          </a:p>
        </p:txBody>
      </p:sp>
      <p:sp>
        <p:nvSpPr>
          <p:cNvPr id="8" name="Titre 1">
            <a:extLst>
              <a:ext uri="{FF2B5EF4-FFF2-40B4-BE49-F238E27FC236}">
                <a16:creationId xmlns:a16="http://schemas.microsoft.com/office/drawing/2014/main" id="{E2310F8B-7736-6544-975C-DA40BA2C7E1D}"/>
              </a:ext>
            </a:extLst>
          </p:cNvPr>
          <p:cNvSpPr txBox="1">
            <a:spLocks/>
          </p:cNvSpPr>
          <p:nvPr/>
        </p:nvSpPr>
        <p:spPr>
          <a:xfrm>
            <a:off x="5436096" y="1088625"/>
            <a:ext cx="3478490" cy="591741"/>
          </a:xfrm>
          <a:prstGeom prst="rect">
            <a:avLst/>
          </a:prstGeom>
        </p:spPr>
        <p:txBody>
          <a:bodyPr vert="horz" lIns="68580" tIns="34290" rIns="68580" bIns="34290" rtlCol="0" anchor="ctr">
            <a:normAutofit fontScale="7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fr-FR" altLang="en-US" sz="3300" dirty="0">
                <a:ea typeface="ＭＳ Ｐゴシック" panose="020B0600070205080204" pitchFamily="34" charset="-128"/>
              </a:rPr>
              <a:t>En 2000 </a:t>
            </a:r>
            <a:r>
              <a:rPr lang="fr-FR" altLang="en-US" sz="3300" dirty="0" err="1">
                <a:ea typeface="ＭＳ Ｐゴシック" panose="020B0600070205080204" pitchFamily="34" charset="-128"/>
              </a:rPr>
              <a:t>hay</a:t>
            </a:r>
            <a:r>
              <a:rPr lang="fr-FR" altLang="en-US" sz="3300" dirty="0">
                <a:ea typeface="ＭＳ Ｐゴシック" panose="020B0600070205080204" pitchFamily="34" charset="-128"/>
              </a:rPr>
              <a:t> 13 Incoterms </a:t>
            </a:r>
          </a:p>
        </p:txBody>
      </p:sp>
      <p:pic>
        <p:nvPicPr>
          <p:cNvPr id="9" name="Picture 8" descr="Text, timeline&#10;&#10;Description automatically generated">
            <a:extLst>
              <a:ext uri="{FF2B5EF4-FFF2-40B4-BE49-F238E27FC236}">
                <a16:creationId xmlns:a16="http://schemas.microsoft.com/office/drawing/2014/main" id="{B52CE290-5F0A-A474-DB54-5C0DEBBF3C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8350" y="1796756"/>
            <a:ext cx="7607300" cy="4254500"/>
          </a:xfrm>
          <a:prstGeom prst="rect">
            <a:avLst/>
          </a:prstGeom>
        </p:spPr>
      </p:pic>
    </p:spTree>
    <p:extLst>
      <p:ext uri="{BB962C8B-B14F-4D97-AF65-F5344CB8AC3E}">
        <p14:creationId xmlns:p14="http://schemas.microsoft.com/office/powerpoint/2010/main" val="1223415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D44278D-84BF-6F42-8289-76F06224D737}"/>
              </a:ext>
            </a:extLst>
          </p:cNvPr>
          <p:cNvSpPr>
            <a:spLocks noGrp="1"/>
          </p:cNvSpPr>
          <p:nvPr>
            <p:ph type="title"/>
          </p:nvPr>
        </p:nvSpPr>
        <p:spPr>
          <a:xfrm>
            <a:off x="582465" y="363078"/>
            <a:ext cx="6172200" cy="591741"/>
          </a:xfrm>
        </p:spPr>
        <p:txBody>
          <a:bodyPr/>
          <a:lstStyle/>
          <a:p>
            <a:pPr>
              <a:defRPr/>
            </a:pPr>
            <a:r>
              <a:rPr lang="fr-FR" altLang="en-US" dirty="0">
                <a:ea typeface="ＭＳ Ｐゴシック" panose="020B0600070205080204" pitchFamily="34" charset="-128"/>
              </a:rPr>
              <a:t>INCOTERMS 2010</a:t>
            </a:r>
          </a:p>
        </p:txBody>
      </p:sp>
      <p:sp>
        <p:nvSpPr>
          <p:cNvPr id="5" name="Rectangle 4">
            <a:extLst>
              <a:ext uri="{FF2B5EF4-FFF2-40B4-BE49-F238E27FC236}">
                <a16:creationId xmlns:a16="http://schemas.microsoft.com/office/drawing/2014/main" id="{C75FABD7-E370-8642-A85B-668316F39B37}"/>
              </a:ext>
            </a:extLst>
          </p:cNvPr>
          <p:cNvSpPr/>
          <p:nvPr/>
        </p:nvSpPr>
        <p:spPr>
          <a:xfrm>
            <a:off x="1901747" y="6424213"/>
            <a:ext cx="4940455" cy="313932"/>
          </a:xfrm>
          <a:prstGeom prst="rect">
            <a:avLst/>
          </a:prstGeom>
        </p:spPr>
        <p:txBody>
          <a:bodyPr wrap="none">
            <a:spAutoFit/>
          </a:bodyPr>
          <a:lstStyle/>
          <a:p>
            <a:pPr>
              <a:lnSpc>
                <a:spcPct val="80000"/>
              </a:lnSpc>
            </a:pPr>
            <a:r>
              <a:rPr lang="es-ES" altLang="en-US" sz="1800" dirty="0"/>
              <a:t>Nota: en azul cuando el exportador utiliza barco</a:t>
            </a:r>
          </a:p>
        </p:txBody>
      </p:sp>
      <p:sp>
        <p:nvSpPr>
          <p:cNvPr id="8" name="Titre 1">
            <a:extLst>
              <a:ext uri="{FF2B5EF4-FFF2-40B4-BE49-F238E27FC236}">
                <a16:creationId xmlns:a16="http://schemas.microsoft.com/office/drawing/2014/main" id="{ECA83D20-2D24-E240-914C-91513F683AA6}"/>
              </a:ext>
            </a:extLst>
          </p:cNvPr>
          <p:cNvSpPr txBox="1">
            <a:spLocks/>
          </p:cNvSpPr>
          <p:nvPr/>
        </p:nvSpPr>
        <p:spPr>
          <a:xfrm>
            <a:off x="5102957" y="1044808"/>
            <a:ext cx="3478490" cy="591741"/>
          </a:xfrm>
          <a:prstGeom prst="rect">
            <a:avLst/>
          </a:prstGeom>
        </p:spPr>
        <p:txBody>
          <a:bodyPr vert="horz" lIns="68580" tIns="34290" rIns="68580" bIns="34290" rtlCol="0" anchor="ctr">
            <a:normAutofit fontScale="7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fr-FR" altLang="en-US" sz="3300" dirty="0">
                <a:ea typeface="ＭＳ Ｐゴシック" panose="020B0600070205080204" pitchFamily="34" charset="-128"/>
              </a:rPr>
              <a:t>En 2010 </a:t>
            </a:r>
            <a:r>
              <a:rPr lang="fr-FR" altLang="en-US" sz="3300" dirty="0" err="1">
                <a:ea typeface="ＭＳ Ｐゴシック" panose="020B0600070205080204" pitchFamily="34" charset="-128"/>
              </a:rPr>
              <a:t>hay</a:t>
            </a:r>
            <a:r>
              <a:rPr lang="fr-FR" altLang="en-US" sz="3300" dirty="0">
                <a:ea typeface="ＭＳ Ｐゴシック" panose="020B0600070205080204" pitchFamily="34" charset="-128"/>
              </a:rPr>
              <a:t> 11 Incoterms </a:t>
            </a:r>
          </a:p>
        </p:txBody>
      </p:sp>
      <p:pic>
        <p:nvPicPr>
          <p:cNvPr id="6" name="Picture 5" descr="Timeline&#10;&#10;Description automatically generated with medium confidence">
            <a:extLst>
              <a:ext uri="{FF2B5EF4-FFF2-40B4-BE49-F238E27FC236}">
                <a16:creationId xmlns:a16="http://schemas.microsoft.com/office/drawing/2014/main" id="{C5B73CBF-15BC-AC30-5E09-7823C60E1E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6344" y="1484784"/>
            <a:ext cx="6629400" cy="4699000"/>
          </a:xfrm>
          <a:prstGeom prst="rect">
            <a:avLst/>
          </a:prstGeom>
        </p:spPr>
      </p:pic>
    </p:spTree>
    <p:extLst>
      <p:ext uri="{BB962C8B-B14F-4D97-AF65-F5344CB8AC3E}">
        <p14:creationId xmlns:p14="http://schemas.microsoft.com/office/powerpoint/2010/main" val="29917824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5B0AC9E-AC6B-564D-8FEE-A433DE2880D0}"/>
              </a:ext>
            </a:extLst>
          </p:cNvPr>
          <p:cNvSpPr>
            <a:spLocks noGrp="1"/>
          </p:cNvSpPr>
          <p:nvPr>
            <p:ph type="title"/>
          </p:nvPr>
        </p:nvSpPr>
        <p:spPr>
          <a:xfrm>
            <a:off x="1485900" y="857250"/>
            <a:ext cx="6172200" cy="400050"/>
          </a:xfrm>
        </p:spPr>
        <p:txBody>
          <a:bodyPr>
            <a:normAutofit fontScale="90000"/>
          </a:bodyPr>
          <a:lstStyle/>
          <a:p>
            <a:pPr>
              <a:defRPr/>
            </a:pPr>
            <a:r>
              <a:rPr lang="fr-FR" altLang="en-US">
                <a:solidFill>
                  <a:srgbClr val="660066"/>
                </a:solidFill>
                <a:ea typeface="ＭＳ Ｐゴシック" panose="020B0600070205080204" pitchFamily="34" charset="-128"/>
              </a:rPr>
              <a:t>INCOTERMS 2010</a:t>
            </a:r>
          </a:p>
        </p:txBody>
      </p:sp>
      <p:sp>
        <p:nvSpPr>
          <p:cNvPr id="4" name="Espace réservé du numéro de diapositive 3">
            <a:extLst>
              <a:ext uri="{FF2B5EF4-FFF2-40B4-BE49-F238E27FC236}">
                <a16:creationId xmlns:a16="http://schemas.microsoft.com/office/drawing/2014/main" id="{100AB09E-E918-DC49-A246-46F35C818437}"/>
              </a:ext>
            </a:extLst>
          </p:cNvPr>
          <p:cNvSpPr>
            <a:spLocks noGrp="1"/>
          </p:cNvSpPr>
          <p:nvPr>
            <p:ph type="sldNum" sz="quarter" idx="12"/>
          </p:nvPr>
        </p:nvSpPr>
        <p:spPr bwMode="auto">
          <a:xfrm>
            <a:off x="4914900" y="5539979"/>
            <a:ext cx="1600200" cy="342900"/>
          </a:xfrm>
          <a:prstGeom prst="rect">
            <a:avLst/>
          </a:prstGeom>
          <a:noFill/>
          <a:ln w="9525">
            <a:noFill/>
            <a:miter lim="800000"/>
            <a:headEnd/>
            <a:tailEnd/>
          </a:ln>
          <a:effectLst/>
        </p:spPr>
        <p:txBody>
          <a:bodyPr vert="horz" wrap="square" lIns="68580" tIns="34290" rIns="68580" bIns="34290" numCol="1" anchor="b" anchorCtr="0" compatLnSpc="1">
            <a:prstTxWarp prst="textNoShape">
              <a:avLst/>
            </a:prstTxWarp>
          </a:bodyPr>
          <a:lstStyle>
            <a:defPPr>
              <a:defRPr lang="en-US"/>
            </a:defPPr>
            <a:lvl1pPr algn="r" rtl="0" eaLnBrk="1" fontAlgn="base" hangingPunct="1">
              <a:spcBef>
                <a:spcPct val="0"/>
              </a:spcBef>
              <a:spcAft>
                <a:spcPct val="0"/>
              </a:spcAft>
              <a:defRPr sz="900" kern="1200" smtClean="0">
                <a:solidFill>
                  <a:schemeClr val="tx1"/>
                </a:solidFill>
                <a:effectLst>
                  <a:outerShdw blurRad="38100" dist="38100" dir="2700000" algn="tl">
                    <a:srgbClr val="000000"/>
                  </a:outerShdw>
                </a:effectLst>
                <a:latin typeface="Verdana" panose="020B0604030504040204" pitchFamily="34" charset="0"/>
                <a:ea typeface="ＭＳ Ｐゴシック" panose="020B0600070205080204" pitchFamily="34" charset="-128"/>
                <a:cs typeface="+mn-cs"/>
              </a:defRPr>
            </a:lvl1pPr>
            <a:lvl2pPr marL="3429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2pPr>
            <a:lvl3pPr marL="6858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3pPr>
            <a:lvl4pPr marL="10287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4pPr>
            <a:lvl5pPr marL="13716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5pPr>
            <a:lvl6pPr marL="1714500" algn="l" defTabSz="6858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6pPr>
            <a:lvl7pPr marL="2057400" algn="l" defTabSz="6858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7pPr>
            <a:lvl8pPr marL="2400300" algn="l" defTabSz="6858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8pPr>
            <a:lvl9pPr marL="2743200" algn="l" defTabSz="6858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9pPr>
          </a:lstStyle>
          <a:p>
            <a:pPr eaLnBrk="1" hangingPunct="1">
              <a:defRPr/>
            </a:pPr>
            <a:fld id="{4E58D0DF-7E7A-BA43-91E1-BF6BB38CC6F3}" type="slidenum">
              <a:rPr lang="es-ES" altLang="en-US" smtClean="0"/>
              <a:pPr eaLnBrk="1" hangingPunct="1">
                <a:defRPr/>
              </a:pPr>
              <a:t>19</a:t>
            </a:fld>
            <a:endParaRPr lang="es-ES" altLang="en-US"/>
          </a:p>
        </p:txBody>
      </p:sp>
      <p:sp>
        <p:nvSpPr>
          <p:cNvPr id="5" name="Espace réservé du contenu 4">
            <a:extLst>
              <a:ext uri="{FF2B5EF4-FFF2-40B4-BE49-F238E27FC236}">
                <a16:creationId xmlns:a16="http://schemas.microsoft.com/office/drawing/2014/main" id="{89B05B92-12BB-1A48-9F10-F98B1AB57A5F}"/>
              </a:ext>
            </a:extLst>
          </p:cNvPr>
          <p:cNvSpPr>
            <a:spLocks noGrp="1"/>
          </p:cNvSpPr>
          <p:nvPr>
            <p:ph idx="1"/>
          </p:nvPr>
        </p:nvSpPr>
        <p:spPr/>
        <p:txBody>
          <a:bodyPr/>
          <a:lstStyle/>
          <a:p>
            <a:pPr>
              <a:buFont typeface="Wingdings" charset="2"/>
              <a:buChar char="u"/>
              <a:defRPr/>
            </a:pPr>
            <a:endParaRPr lang="fr-FR" dirty="0"/>
          </a:p>
        </p:txBody>
      </p:sp>
      <p:pic>
        <p:nvPicPr>
          <p:cNvPr id="87044" name="Image 5">
            <a:extLst>
              <a:ext uri="{FF2B5EF4-FFF2-40B4-BE49-F238E27FC236}">
                <a16:creationId xmlns:a16="http://schemas.microsoft.com/office/drawing/2014/main" id="{FAF9F2A1-F6BA-674C-86BC-E38F3E9DFCA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257300"/>
            <a:ext cx="8601075" cy="474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971092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0">
            <a:extLst>
              <a:ext uri="{FF2B5EF4-FFF2-40B4-BE49-F238E27FC236}">
                <a16:creationId xmlns:a16="http://schemas.microsoft.com/office/drawing/2014/main" id="{EDBC0BD3-B341-35D0-45DB-B370081683AF}"/>
              </a:ext>
            </a:extLst>
          </p:cNvPr>
          <p:cNvSpPr>
            <a:spLocks noChangeArrowheads="1"/>
          </p:cNvSpPr>
          <p:nvPr/>
        </p:nvSpPr>
        <p:spPr bwMode="auto">
          <a:xfrm>
            <a:off x="3081338" y="29384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a:defRPr sz="2400" b="1">
                <a:solidFill>
                  <a:schemeClr val="tx1"/>
                </a:solidFill>
                <a:latin typeface="Times New Roman" panose="02020603050405020304" pitchFamily="18" charset="0"/>
                <a:ea typeface="ＭＳ Ｐゴシック" panose="020B0600070205080204" pitchFamily="34" charset="-128"/>
              </a:defRPr>
            </a:lvl1pPr>
            <a:lvl2pPr marL="742950" indent="-285750">
              <a:defRPr sz="2400" b="1">
                <a:solidFill>
                  <a:schemeClr val="tx1"/>
                </a:solidFill>
                <a:latin typeface="Times New Roman" panose="02020603050405020304" pitchFamily="18" charset="0"/>
                <a:ea typeface="ＭＳ Ｐゴシック" panose="020B0600070205080204" pitchFamily="34" charset="-128"/>
              </a:defRPr>
            </a:lvl2pPr>
            <a:lvl3pPr marL="1143000" indent="-228600">
              <a:defRPr sz="2400" b="1">
                <a:solidFill>
                  <a:schemeClr val="tx1"/>
                </a:solidFill>
                <a:latin typeface="Times New Roman" panose="02020603050405020304" pitchFamily="18" charset="0"/>
                <a:ea typeface="ＭＳ Ｐゴシック" panose="020B0600070205080204" pitchFamily="34" charset="-128"/>
              </a:defRPr>
            </a:lvl3pPr>
            <a:lvl4pPr marL="1600200" indent="-228600">
              <a:defRPr sz="2400" b="1">
                <a:solidFill>
                  <a:schemeClr val="tx1"/>
                </a:solidFill>
                <a:latin typeface="Times New Roman" panose="02020603050405020304" pitchFamily="18" charset="0"/>
                <a:ea typeface="ＭＳ Ｐゴシック" panose="020B0600070205080204" pitchFamily="34" charset="-128"/>
              </a:defRPr>
            </a:lvl4pPr>
            <a:lvl5pPr marL="2057400" indent="-228600">
              <a:defRPr sz="2400" b="1">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ea typeface="ＭＳ Ｐゴシック" panose="020B0600070205080204" pitchFamily="34" charset="-128"/>
              </a:defRPr>
            </a:lvl9pPr>
          </a:lstStyle>
          <a:p>
            <a:pPr algn="ctr"/>
            <a:endParaRPr lang="es-ES" altLang="en-US" b="0"/>
          </a:p>
        </p:txBody>
      </p:sp>
      <p:pic>
        <p:nvPicPr>
          <p:cNvPr id="16386" name="5 Imagen" descr="logo.gif">
            <a:extLst>
              <a:ext uri="{FF2B5EF4-FFF2-40B4-BE49-F238E27FC236}">
                <a16:creationId xmlns:a16="http://schemas.microsoft.com/office/drawing/2014/main" id="{B43C8089-3E77-323B-0EF7-A3D3CE09C31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3850" y="188913"/>
            <a:ext cx="21907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Rectangle 4">
            <a:extLst>
              <a:ext uri="{FF2B5EF4-FFF2-40B4-BE49-F238E27FC236}">
                <a16:creationId xmlns:a16="http://schemas.microsoft.com/office/drawing/2014/main" id="{A2FCB236-DF7A-A182-3371-A09A15902244}"/>
              </a:ext>
            </a:extLst>
          </p:cNvPr>
          <p:cNvSpPr>
            <a:spLocks noGrp="1"/>
          </p:cNvSpPr>
          <p:nvPr>
            <p:ph type="ctrTitle" idx="4294967295"/>
          </p:nvPr>
        </p:nvSpPr>
        <p:spPr>
          <a:xfrm>
            <a:off x="3089275" y="301625"/>
            <a:ext cx="5730875" cy="990600"/>
          </a:xfrm>
        </p:spPr>
        <p:txBody>
          <a:bodyPr anchor="t"/>
          <a:lstStyle/>
          <a:p>
            <a:pPr eaLnBrk="1" hangingPunct="1"/>
            <a:r>
              <a:rPr lang="es-ES_tradnl" altLang="en-US" sz="3600" u="sng">
                <a:solidFill>
                  <a:srgbClr val="000000"/>
                </a:solidFill>
                <a:ea typeface="ＭＳ Ｐゴシック" panose="020B0600070205080204" pitchFamily="34" charset="-128"/>
              </a:rPr>
              <a:t>Contenidos de la Asignatura:</a:t>
            </a:r>
            <a:endParaRPr lang="es-ES_tradnl" altLang="en-US" sz="3600" u="sng">
              <a:solidFill>
                <a:srgbClr val="000000"/>
              </a:solidFill>
              <a:ea typeface="ＭＳ Ｐゴシック" panose="020B0600070205080204" pitchFamily="34" charset="-128"/>
              <a:cs typeface="Arial" panose="020B0604020202020204" pitchFamily="34" charset="0"/>
            </a:endParaRPr>
          </a:p>
        </p:txBody>
      </p:sp>
      <p:pic>
        <p:nvPicPr>
          <p:cNvPr id="3" name="Picture 2" descr="Text&#10;&#10;Description automatically generated">
            <a:extLst>
              <a:ext uri="{FF2B5EF4-FFF2-40B4-BE49-F238E27FC236}">
                <a16:creationId xmlns:a16="http://schemas.microsoft.com/office/drawing/2014/main" id="{727D0E21-E8C2-7C38-7C68-DF81BFA4167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292225"/>
            <a:ext cx="9144000" cy="4832343"/>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D44278D-84BF-6F42-8289-76F06224D737}"/>
              </a:ext>
            </a:extLst>
          </p:cNvPr>
          <p:cNvSpPr>
            <a:spLocks noGrp="1"/>
          </p:cNvSpPr>
          <p:nvPr>
            <p:ph type="title"/>
          </p:nvPr>
        </p:nvSpPr>
        <p:spPr>
          <a:xfrm>
            <a:off x="582465" y="363078"/>
            <a:ext cx="6172200" cy="591741"/>
          </a:xfrm>
        </p:spPr>
        <p:txBody>
          <a:bodyPr/>
          <a:lstStyle/>
          <a:p>
            <a:pPr>
              <a:defRPr/>
            </a:pPr>
            <a:r>
              <a:rPr lang="fr-FR" altLang="en-US" dirty="0">
                <a:ea typeface="ＭＳ Ｐゴシック" panose="020B0600070205080204" pitchFamily="34" charset="-128"/>
              </a:rPr>
              <a:t>INCOTERMS 2010</a:t>
            </a:r>
          </a:p>
        </p:txBody>
      </p:sp>
      <p:sp>
        <p:nvSpPr>
          <p:cNvPr id="5" name="Rectangle 4">
            <a:extLst>
              <a:ext uri="{FF2B5EF4-FFF2-40B4-BE49-F238E27FC236}">
                <a16:creationId xmlns:a16="http://schemas.microsoft.com/office/drawing/2014/main" id="{C75FABD7-E370-8642-A85B-668316F39B37}"/>
              </a:ext>
            </a:extLst>
          </p:cNvPr>
          <p:cNvSpPr/>
          <p:nvPr/>
        </p:nvSpPr>
        <p:spPr>
          <a:xfrm>
            <a:off x="1901747" y="6424213"/>
            <a:ext cx="4940455" cy="313932"/>
          </a:xfrm>
          <a:prstGeom prst="rect">
            <a:avLst/>
          </a:prstGeom>
        </p:spPr>
        <p:txBody>
          <a:bodyPr wrap="none">
            <a:spAutoFit/>
          </a:bodyPr>
          <a:lstStyle/>
          <a:p>
            <a:pPr>
              <a:lnSpc>
                <a:spcPct val="80000"/>
              </a:lnSpc>
            </a:pPr>
            <a:r>
              <a:rPr lang="es-ES" altLang="en-US" sz="1800" dirty="0"/>
              <a:t>Nota: en azul cuando el exportador utiliza barco</a:t>
            </a:r>
          </a:p>
        </p:txBody>
      </p:sp>
      <p:sp>
        <p:nvSpPr>
          <p:cNvPr id="8" name="Titre 1">
            <a:extLst>
              <a:ext uri="{FF2B5EF4-FFF2-40B4-BE49-F238E27FC236}">
                <a16:creationId xmlns:a16="http://schemas.microsoft.com/office/drawing/2014/main" id="{ECA83D20-2D24-E240-914C-91513F683AA6}"/>
              </a:ext>
            </a:extLst>
          </p:cNvPr>
          <p:cNvSpPr txBox="1">
            <a:spLocks/>
          </p:cNvSpPr>
          <p:nvPr/>
        </p:nvSpPr>
        <p:spPr>
          <a:xfrm>
            <a:off x="5102957" y="1044808"/>
            <a:ext cx="3478490" cy="591741"/>
          </a:xfrm>
          <a:prstGeom prst="rect">
            <a:avLst/>
          </a:prstGeom>
        </p:spPr>
        <p:txBody>
          <a:bodyPr vert="horz" lIns="68580" tIns="34290" rIns="68580" bIns="34290" rtlCol="0" anchor="ctr">
            <a:normAutofit fontScale="7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fr-FR" altLang="en-US" sz="3300" dirty="0">
                <a:ea typeface="ＭＳ Ｐゴシック" panose="020B0600070205080204" pitchFamily="34" charset="-128"/>
              </a:rPr>
              <a:t>En 2010 </a:t>
            </a:r>
            <a:r>
              <a:rPr lang="fr-FR" altLang="en-US" sz="3300" dirty="0" err="1">
                <a:ea typeface="ＭＳ Ｐゴシック" panose="020B0600070205080204" pitchFamily="34" charset="-128"/>
              </a:rPr>
              <a:t>hay</a:t>
            </a:r>
            <a:r>
              <a:rPr lang="fr-FR" altLang="en-US" sz="3300" dirty="0">
                <a:ea typeface="ＭＳ Ｐゴシック" panose="020B0600070205080204" pitchFamily="34" charset="-128"/>
              </a:rPr>
              <a:t> 11 Incoterms </a:t>
            </a:r>
          </a:p>
        </p:txBody>
      </p:sp>
      <p:pic>
        <p:nvPicPr>
          <p:cNvPr id="6" name="Picture 5" descr="Timeline&#10;&#10;Description automatically generated with medium confidence">
            <a:extLst>
              <a:ext uri="{FF2B5EF4-FFF2-40B4-BE49-F238E27FC236}">
                <a16:creationId xmlns:a16="http://schemas.microsoft.com/office/drawing/2014/main" id="{C5B73CBF-15BC-AC30-5E09-7823C60E1E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6344" y="1484784"/>
            <a:ext cx="6629400" cy="4699000"/>
          </a:xfrm>
          <a:prstGeom prst="rect">
            <a:avLst/>
          </a:prstGeom>
        </p:spPr>
      </p:pic>
    </p:spTree>
    <p:extLst>
      <p:ext uri="{BB962C8B-B14F-4D97-AF65-F5344CB8AC3E}">
        <p14:creationId xmlns:p14="http://schemas.microsoft.com/office/powerpoint/2010/main" val="3134893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D44278D-84BF-6F42-8289-76F06224D737}"/>
              </a:ext>
            </a:extLst>
          </p:cNvPr>
          <p:cNvSpPr>
            <a:spLocks noGrp="1"/>
          </p:cNvSpPr>
          <p:nvPr>
            <p:ph type="title"/>
          </p:nvPr>
        </p:nvSpPr>
        <p:spPr>
          <a:xfrm>
            <a:off x="588920" y="294384"/>
            <a:ext cx="6172200" cy="591741"/>
          </a:xfrm>
        </p:spPr>
        <p:txBody>
          <a:bodyPr/>
          <a:lstStyle/>
          <a:p>
            <a:pPr>
              <a:defRPr/>
            </a:pPr>
            <a:r>
              <a:rPr lang="fr-FR" altLang="en-US" dirty="0">
                <a:ea typeface="ＭＳ Ｐゴシック" panose="020B0600070205080204" pitchFamily="34" charset="-128"/>
              </a:rPr>
              <a:t>INCOTERMS 2020</a:t>
            </a:r>
          </a:p>
        </p:txBody>
      </p:sp>
      <p:sp>
        <p:nvSpPr>
          <p:cNvPr id="5" name="Rectangle 4">
            <a:extLst>
              <a:ext uri="{FF2B5EF4-FFF2-40B4-BE49-F238E27FC236}">
                <a16:creationId xmlns:a16="http://schemas.microsoft.com/office/drawing/2014/main" id="{C75FABD7-E370-8642-A85B-668316F39B37}"/>
              </a:ext>
            </a:extLst>
          </p:cNvPr>
          <p:cNvSpPr/>
          <p:nvPr/>
        </p:nvSpPr>
        <p:spPr>
          <a:xfrm>
            <a:off x="2195736" y="6544068"/>
            <a:ext cx="4939173" cy="313932"/>
          </a:xfrm>
          <a:prstGeom prst="rect">
            <a:avLst/>
          </a:prstGeom>
        </p:spPr>
        <p:txBody>
          <a:bodyPr wrap="none">
            <a:spAutoFit/>
          </a:bodyPr>
          <a:lstStyle/>
          <a:p>
            <a:pPr>
              <a:lnSpc>
                <a:spcPct val="80000"/>
              </a:lnSpc>
            </a:pPr>
            <a:r>
              <a:rPr lang="es-ES" altLang="en-US" sz="1800" dirty="0"/>
              <a:t>Nota: en azul cuando el exportador utiliza barco</a:t>
            </a:r>
          </a:p>
        </p:txBody>
      </p:sp>
      <p:sp>
        <p:nvSpPr>
          <p:cNvPr id="8" name="Titre 1">
            <a:extLst>
              <a:ext uri="{FF2B5EF4-FFF2-40B4-BE49-F238E27FC236}">
                <a16:creationId xmlns:a16="http://schemas.microsoft.com/office/drawing/2014/main" id="{ECA83D20-2D24-E240-914C-91513F683AA6}"/>
              </a:ext>
            </a:extLst>
          </p:cNvPr>
          <p:cNvSpPr txBox="1">
            <a:spLocks/>
          </p:cNvSpPr>
          <p:nvPr/>
        </p:nvSpPr>
        <p:spPr>
          <a:xfrm>
            <a:off x="5112318" y="641943"/>
            <a:ext cx="3478490" cy="591741"/>
          </a:xfrm>
          <a:prstGeom prst="rect">
            <a:avLst/>
          </a:prstGeom>
        </p:spPr>
        <p:txBody>
          <a:bodyPr vert="horz" lIns="68580" tIns="34290" rIns="68580" bIns="34290" rtlCol="0" anchor="ctr">
            <a:normAutofit fontScale="5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fr-FR" altLang="en-US" sz="3300" dirty="0">
                <a:ea typeface="ＭＳ Ｐゴシック" panose="020B0600070205080204" pitchFamily="34" charset="-128"/>
              </a:rPr>
              <a:t>En 2020 </a:t>
            </a:r>
            <a:r>
              <a:rPr lang="fr-FR" altLang="en-US" sz="3300" dirty="0" err="1">
                <a:ea typeface="ＭＳ Ｐゴシック" panose="020B0600070205080204" pitchFamily="34" charset="-128"/>
              </a:rPr>
              <a:t>hay</a:t>
            </a:r>
            <a:r>
              <a:rPr lang="fr-FR" altLang="en-US" sz="3300" dirty="0">
                <a:ea typeface="ＭＳ Ｐゴシック" panose="020B0600070205080204" pitchFamily="34" charset="-128"/>
              </a:rPr>
              <a:t> 11 Incoterms </a:t>
            </a:r>
            <a:r>
              <a:rPr lang="fr-FR" altLang="en-US" sz="3300" dirty="0" err="1">
                <a:ea typeface="ＭＳ Ｐゴシック" panose="020B0600070205080204" pitchFamily="34" charset="-128"/>
              </a:rPr>
              <a:t>pero</a:t>
            </a:r>
            <a:r>
              <a:rPr lang="fr-FR" altLang="en-US" sz="3300" dirty="0">
                <a:ea typeface="ＭＳ Ｐゴシック" panose="020B0600070205080204" pitchFamily="34" charset="-128"/>
              </a:rPr>
              <a:t> no son los </a:t>
            </a:r>
            <a:r>
              <a:rPr lang="fr-FR" altLang="en-US" sz="3300" dirty="0" err="1">
                <a:ea typeface="ＭＳ Ｐゴシック" panose="020B0600070205080204" pitchFamily="34" charset="-128"/>
              </a:rPr>
              <a:t>mismos</a:t>
            </a:r>
            <a:r>
              <a:rPr lang="fr-FR" altLang="en-US" sz="3300" dirty="0">
                <a:ea typeface="ＭＳ Ｐゴシック" panose="020B0600070205080204" pitchFamily="34" charset="-128"/>
              </a:rPr>
              <a:t> que en 2010 </a:t>
            </a:r>
          </a:p>
        </p:txBody>
      </p:sp>
      <p:pic>
        <p:nvPicPr>
          <p:cNvPr id="6" name="Picture 5" descr="Text&#10;&#10;Description automatically generated">
            <a:extLst>
              <a:ext uri="{FF2B5EF4-FFF2-40B4-BE49-F238E27FC236}">
                <a16:creationId xmlns:a16="http://schemas.microsoft.com/office/drawing/2014/main" id="{D6C6746C-F430-9935-73B5-AAE1BA4D2D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568" y="1379420"/>
            <a:ext cx="7531100" cy="4978400"/>
          </a:xfrm>
          <a:prstGeom prst="rect">
            <a:avLst/>
          </a:prstGeom>
        </p:spPr>
      </p:pic>
    </p:spTree>
    <p:extLst>
      <p:ext uri="{BB962C8B-B14F-4D97-AF65-F5344CB8AC3E}">
        <p14:creationId xmlns:p14="http://schemas.microsoft.com/office/powerpoint/2010/main" val="37396771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D44278D-84BF-6F42-8289-76F06224D737}"/>
              </a:ext>
            </a:extLst>
          </p:cNvPr>
          <p:cNvSpPr>
            <a:spLocks noGrp="1"/>
          </p:cNvSpPr>
          <p:nvPr>
            <p:ph type="title"/>
          </p:nvPr>
        </p:nvSpPr>
        <p:spPr>
          <a:xfrm>
            <a:off x="1485900" y="879875"/>
            <a:ext cx="6172200" cy="591741"/>
          </a:xfrm>
        </p:spPr>
        <p:txBody>
          <a:bodyPr/>
          <a:lstStyle/>
          <a:p>
            <a:pPr>
              <a:defRPr/>
            </a:pPr>
            <a:r>
              <a:rPr lang="fr-FR" altLang="en-US" dirty="0">
                <a:ea typeface="ＭＳ Ｐゴシック" panose="020B0600070205080204" pitchFamily="34" charset="-128"/>
              </a:rPr>
              <a:t>INCOTERMS 2020</a:t>
            </a:r>
          </a:p>
        </p:txBody>
      </p:sp>
      <p:sp>
        <p:nvSpPr>
          <p:cNvPr id="4" name="Espace réservé du numéro de diapositive 3">
            <a:extLst>
              <a:ext uri="{FF2B5EF4-FFF2-40B4-BE49-F238E27FC236}">
                <a16:creationId xmlns:a16="http://schemas.microsoft.com/office/drawing/2014/main" id="{01E0B7C9-4418-6443-A77F-CE62C1DA3603}"/>
              </a:ext>
            </a:extLst>
          </p:cNvPr>
          <p:cNvSpPr>
            <a:spLocks noGrp="1"/>
          </p:cNvSpPr>
          <p:nvPr>
            <p:ph type="sldNum" sz="quarter" idx="12"/>
          </p:nvPr>
        </p:nvSpPr>
        <p:spPr bwMode="auto">
          <a:xfrm>
            <a:off x="4914900" y="5539979"/>
            <a:ext cx="1600200" cy="342900"/>
          </a:xfrm>
          <a:prstGeom prst="rect">
            <a:avLst/>
          </a:prstGeom>
          <a:noFill/>
          <a:ln w="9525">
            <a:noFill/>
            <a:miter lim="800000"/>
            <a:headEnd/>
            <a:tailEnd/>
          </a:ln>
          <a:effectLst/>
        </p:spPr>
        <p:txBody>
          <a:bodyPr vert="horz" wrap="square" lIns="68580" tIns="34290" rIns="68580" bIns="34290" numCol="1" anchor="b" anchorCtr="0" compatLnSpc="1">
            <a:prstTxWarp prst="textNoShape">
              <a:avLst/>
            </a:prstTxWarp>
          </a:bodyPr>
          <a:lstStyle>
            <a:defPPr>
              <a:defRPr lang="en-US"/>
            </a:defPPr>
            <a:lvl1pPr algn="r" rtl="0" eaLnBrk="1" fontAlgn="base" hangingPunct="1">
              <a:spcBef>
                <a:spcPct val="0"/>
              </a:spcBef>
              <a:spcAft>
                <a:spcPct val="0"/>
              </a:spcAft>
              <a:defRPr sz="900" kern="1200" smtClean="0">
                <a:solidFill>
                  <a:schemeClr val="tx1"/>
                </a:solidFill>
                <a:effectLst>
                  <a:outerShdw blurRad="38100" dist="38100" dir="2700000" algn="tl">
                    <a:srgbClr val="000000"/>
                  </a:outerShdw>
                </a:effectLst>
                <a:latin typeface="Verdana" panose="020B0604030504040204" pitchFamily="34" charset="0"/>
                <a:ea typeface="ＭＳ Ｐゴシック" panose="020B0600070205080204" pitchFamily="34" charset="-128"/>
                <a:cs typeface="+mn-cs"/>
              </a:defRPr>
            </a:lvl1pPr>
            <a:lvl2pPr marL="3429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2pPr>
            <a:lvl3pPr marL="6858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3pPr>
            <a:lvl4pPr marL="10287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4pPr>
            <a:lvl5pPr marL="13716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5pPr>
            <a:lvl6pPr marL="1714500" algn="l" defTabSz="6858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6pPr>
            <a:lvl7pPr marL="2057400" algn="l" defTabSz="6858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7pPr>
            <a:lvl8pPr marL="2400300" algn="l" defTabSz="6858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8pPr>
            <a:lvl9pPr marL="2743200" algn="l" defTabSz="6858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9pPr>
          </a:lstStyle>
          <a:p>
            <a:pPr eaLnBrk="1" hangingPunct="1">
              <a:defRPr/>
            </a:pPr>
            <a:fld id="{4E58D0DF-7E7A-BA43-91E1-BF6BB38CC6F3}" type="slidenum">
              <a:rPr lang="es-ES" altLang="en-US" smtClean="0"/>
              <a:pPr eaLnBrk="1" hangingPunct="1">
                <a:defRPr/>
              </a:pPr>
              <a:t>22</a:t>
            </a:fld>
            <a:endParaRPr lang="es-ES" altLang="en-US"/>
          </a:p>
        </p:txBody>
      </p:sp>
      <p:pic>
        <p:nvPicPr>
          <p:cNvPr id="10" name="Picture 9" descr="Graphical user interface, table&#10;&#10;Description automatically generated">
            <a:extLst>
              <a:ext uri="{FF2B5EF4-FFF2-40B4-BE49-F238E27FC236}">
                <a16:creationId xmlns:a16="http://schemas.microsoft.com/office/drawing/2014/main" id="{F218DF6D-6C7E-AA46-B02A-F4717681AB4A}"/>
              </a:ext>
            </a:extLst>
          </p:cNvPr>
          <p:cNvPicPr>
            <a:picLocks noChangeAspect="1"/>
          </p:cNvPicPr>
          <p:nvPr/>
        </p:nvPicPr>
        <p:blipFill>
          <a:blip r:embed="rId2"/>
          <a:stretch>
            <a:fillRect/>
          </a:stretch>
        </p:blipFill>
        <p:spPr>
          <a:xfrm>
            <a:off x="152400" y="1414845"/>
            <a:ext cx="8991600" cy="4585905"/>
          </a:xfrm>
          <a:prstGeom prst="rect">
            <a:avLst/>
          </a:prstGeom>
        </p:spPr>
      </p:pic>
      <p:sp>
        <p:nvSpPr>
          <p:cNvPr id="11" name="Oval 10">
            <a:extLst>
              <a:ext uri="{FF2B5EF4-FFF2-40B4-BE49-F238E27FC236}">
                <a16:creationId xmlns:a16="http://schemas.microsoft.com/office/drawing/2014/main" id="{AC75BAE6-60B7-1A4F-9E73-955EBED5C959}"/>
              </a:ext>
            </a:extLst>
          </p:cNvPr>
          <p:cNvSpPr/>
          <p:nvPr/>
        </p:nvSpPr>
        <p:spPr>
          <a:xfrm rot="5400000">
            <a:off x="-392431" y="2560321"/>
            <a:ext cx="3985262" cy="28956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8666592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D44278D-84BF-6F42-8289-76F06224D737}"/>
              </a:ext>
            </a:extLst>
          </p:cNvPr>
          <p:cNvSpPr>
            <a:spLocks noGrp="1"/>
          </p:cNvSpPr>
          <p:nvPr>
            <p:ph type="title"/>
          </p:nvPr>
        </p:nvSpPr>
        <p:spPr>
          <a:xfrm>
            <a:off x="1485900" y="879875"/>
            <a:ext cx="6172200" cy="591741"/>
          </a:xfrm>
        </p:spPr>
        <p:txBody>
          <a:bodyPr/>
          <a:lstStyle/>
          <a:p>
            <a:pPr>
              <a:defRPr/>
            </a:pPr>
            <a:r>
              <a:rPr lang="fr-FR" altLang="en-US" dirty="0">
                <a:ea typeface="ＭＳ Ｐゴシック" panose="020B0600070205080204" pitchFamily="34" charset="-128"/>
              </a:rPr>
              <a:t>INCOTERMS 2020</a:t>
            </a:r>
          </a:p>
        </p:txBody>
      </p:sp>
      <p:sp>
        <p:nvSpPr>
          <p:cNvPr id="4" name="Espace réservé du numéro de diapositive 3">
            <a:extLst>
              <a:ext uri="{FF2B5EF4-FFF2-40B4-BE49-F238E27FC236}">
                <a16:creationId xmlns:a16="http://schemas.microsoft.com/office/drawing/2014/main" id="{01E0B7C9-4418-6443-A77F-CE62C1DA3603}"/>
              </a:ext>
            </a:extLst>
          </p:cNvPr>
          <p:cNvSpPr>
            <a:spLocks noGrp="1"/>
          </p:cNvSpPr>
          <p:nvPr>
            <p:ph type="sldNum" sz="quarter" idx="12"/>
          </p:nvPr>
        </p:nvSpPr>
        <p:spPr bwMode="auto">
          <a:xfrm>
            <a:off x="4914900" y="5539979"/>
            <a:ext cx="1600200" cy="342900"/>
          </a:xfrm>
          <a:prstGeom prst="rect">
            <a:avLst/>
          </a:prstGeom>
          <a:noFill/>
          <a:ln w="9525">
            <a:noFill/>
            <a:miter lim="800000"/>
            <a:headEnd/>
            <a:tailEnd/>
          </a:ln>
          <a:effectLst/>
        </p:spPr>
        <p:txBody>
          <a:bodyPr vert="horz" wrap="square" lIns="68580" tIns="34290" rIns="68580" bIns="34290" numCol="1" anchor="b" anchorCtr="0" compatLnSpc="1">
            <a:prstTxWarp prst="textNoShape">
              <a:avLst/>
            </a:prstTxWarp>
          </a:bodyPr>
          <a:lstStyle>
            <a:defPPr>
              <a:defRPr lang="en-US"/>
            </a:defPPr>
            <a:lvl1pPr algn="r" rtl="0" eaLnBrk="1" fontAlgn="base" hangingPunct="1">
              <a:spcBef>
                <a:spcPct val="0"/>
              </a:spcBef>
              <a:spcAft>
                <a:spcPct val="0"/>
              </a:spcAft>
              <a:defRPr sz="900" kern="1200" smtClean="0">
                <a:solidFill>
                  <a:schemeClr val="tx1"/>
                </a:solidFill>
                <a:effectLst>
                  <a:outerShdw blurRad="38100" dist="38100" dir="2700000" algn="tl">
                    <a:srgbClr val="000000"/>
                  </a:outerShdw>
                </a:effectLst>
                <a:latin typeface="Verdana" panose="020B0604030504040204" pitchFamily="34" charset="0"/>
                <a:ea typeface="ＭＳ Ｐゴシック" panose="020B0600070205080204" pitchFamily="34" charset="-128"/>
                <a:cs typeface="+mn-cs"/>
              </a:defRPr>
            </a:lvl1pPr>
            <a:lvl2pPr marL="3429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2pPr>
            <a:lvl3pPr marL="6858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3pPr>
            <a:lvl4pPr marL="10287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4pPr>
            <a:lvl5pPr marL="13716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5pPr>
            <a:lvl6pPr marL="1714500" algn="l" defTabSz="6858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6pPr>
            <a:lvl7pPr marL="2057400" algn="l" defTabSz="6858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7pPr>
            <a:lvl8pPr marL="2400300" algn="l" defTabSz="6858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8pPr>
            <a:lvl9pPr marL="2743200" algn="l" defTabSz="6858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9pPr>
          </a:lstStyle>
          <a:p>
            <a:pPr eaLnBrk="1" hangingPunct="1">
              <a:defRPr/>
            </a:pPr>
            <a:fld id="{4E58D0DF-7E7A-BA43-91E1-BF6BB38CC6F3}" type="slidenum">
              <a:rPr lang="es-ES" altLang="en-US" smtClean="0"/>
              <a:pPr eaLnBrk="1" hangingPunct="1">
                <a:defRPr/>
              </a:pPr>
              <a:t>23</a:t>
            </a:fld>
            <a:endParaRPr lang="es-ES" altLang="en-US"/>
          </a:p>
        </p:txBody>
      </p:sp>
      <p:pic>
        <p:nvPicPr>
          <p:cNvPr id="5" name="Picture 4" descr="Table&#10;&#10;Description automatically generated">
            <a:extLst>
              <a:ext uri="{FF2B5EF4-FFF2-40B4-BE49-F238E27FC236}">
                <a16:creationId xmlns:a16="http://schemas.microsoft.com/office/drawing/2014/main" id="{5DBB8A43-2FF8-CC45-AA2B-451F3C8D8862}"/>
              </a:ext>
            </a:extLst>
          </p:cNvPr>
          <p:cNvPicPr>
            <a:picLocks noChangeAspect="1"/>
          </p:cNvPicPr>
          <p:nvPr/>
        </p:nvPicPr>
        <p:blipFill>
          <a:blip r:embed="rId2"/>
          <a:stretch>
            <a:fillRect/>
          </a:stretch>
        </p:blipFill>
        <p:spPr>
          <a:xfrm>
            <a:off x="106680" y="1471615"/>
            <a:ext cx="9037320" cy="4529135"/>
          </a:xfrm>
          <a:prstGeom prst="rect">
            <a:avLst/>
          </a:prstGeom>
        </p:spPr>
      </p:pic>
    </p:spTree>
    <p:extLst>
      <p:ext uri="{BB962C8B-B14F-4D97-AF65-F5344CB8AC3E}">
        <p14:creationId xmlns:p14="http://schemas.microsoft.com/office/powerpoint/2010/main" val="23363345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D44278D-84BF-6F42-8289-76F06224D737}"/>
              </a:ext>
            </a:extLst>
          </p:cNvPr>
          <p:cNvSpPr>
            <a:spLocks noGrp="1"/>
          </p:cNvSpPr>
          <p:nvPr>
            <p:ph type="title"/>
          </p:nvPr>
        </p:nvSpPr>
        <p:spPr>
          <a:xfrm>
            <a:off x="1485900" y="879875"/>
            <a:ext cx="6172200" cy="591741"/>
          </a:xfrm>
        </p:spPr>
        <p:txBody>
          <a:bodyPr/>
          <a:lstStyle/>
          <a:p>
            <a:pPr>
              <a:defRPr/>
            </a:pPr>
            <a:r>
              <a:rPr lang="fr-FR" altLang="en-US" dirty="0">
                <a:ea typeface="ＭＳ Ｐゴシック" panose="020B0600070205080204" pitchFamily="34" charset="-128"/>
              </a:rPr>
              <a:t>INCOTERMS 2020</a:t>
            </a:r>
          </a:p>
        </p:txBody>
      </p:sp>
      <p:sp>
        <p:nvSpPr>
          <p:cNvPr id="4" name="Espace réservé du numéro de diapositive 3">
            <a:extLst>
              <a:ext uri="{FF2B5EF4-FFF2-40B4-BE49-F238E27FC236}">
                <a16:creationId xmlns:a16="http://schemas.microsoft.com/office/drawing/2014/main" id="{01E0B7C9-4418-6443-A77F-CE62C1DA3603}"/>
              </a:ext>
            </a:extLst>
          </p:cNvPr>
          <p:cNvSpPr>
            <a:spLocks noGrp="1"/>
          </p:cNvSpPr>
          <p:nvPr>
            <p:ph type="sldNum" sz="quarter" idx="12"/>
          </p:nvPr>
        </p:nvSpPr>
        <p:spPr bwMode="auto">
          <a:xfrm>
            <a:off x="4914900" y="5539979"/>
            <a:ext cx="1600200" cy="342900"/>
          </a:xfrm>
          <a:prstGeom prst="rect">
            <a:avLst/>
          </a:prstGeom>
          <a:noFill/>
          <a:ln w="9525">
            <a:noFill/>
            <a:miter lim="800000"/>
            <a:headEnd/>
            <a:tailEnd/>
          </a:ln>
          <a:effectLst/>
        </p:spPr>
        <p:txBody>
          <a:bodyPr vert="horz" wrap="square" lIns="68580" tIns="34290" rIns="68580" bIns="34290" numCol="1" anchor="b" anchorCtr="0" compatLnSpc="1">
            <a:prstTxWarp prst="textNoShape">
              <a:avLst/>
            </a:prstTxWarp>
          </a:bodyPr>
          <a:lstStyle>
            <a:defPPr>
              <a:defRPr lang="en-US"/>
            </a:defPPr>
            <a:lvl1pPr algn="r" rtl="0" eaLnBrk="1" fontAlgn="base" hangingPunct="1">
              <a:spcBef>
                <a:spcPct val="0"/>
              </a:spcBef>
              <a:spcAft>
                <a:spcPct val="0"/>
              </a:spcAft>
              <a:defRPr sz="900" kern="1200" smtClean="0">
                <a:solidFill>
                  <a:schemeClr val="tx1"/>
                </a:solidFill>
                <a:effectLst>
                  <a:outerShdw blurRad="38100" dist="38100" dir="2700000" algn="tl">
                    <a:srgbClr val="000000"/>
                  </a:outerShdw>
                </a:effectLst>
                <a:latin typeface="Verdana" panose="020B0604030504040204" pitchFamily="34" charset="0"/>
                <a:ea typeface="ＭＳ Ｐゴシック" panose="020B0600070205080204" pitchFamily="34" charset="-128"/>
                <a:cs typeface="+mn-cs"/>
              </a:defRPr>
            </a:lvl1pPr>
            <a:lvl2pPr marL="3429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2pPr>
            <a:lvl3pPr marL="6858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3pPr>
            <a:lvl4pPr marL="10287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4pPr>
            <a:lvl5pPr marL="13716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5pPr>
            <a:lvl6pPr marL="1714500" algn="l" defTabSz="6858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6pPr>
            <a:lvl7pPr marL="2057400" algn="l" defTabSz="6858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7pPr>
            <a:lvl8pPr marL="2400300" algn="l" defTabSz="6858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8pPr>
            <a:lvl9pPr marL="2743200" algn="l" defTabSz="6858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9pPr>
          </a:lstStyle>
          <a:p>
            <a:pPr eaLnBrk="1" hangingPunct="1">
              <a:defRPr/>
            </a:pPr>
            <a:fld id="{4E58D0DF-7E7A-BA43-91E1-BF6BB38CC6F3}" type="slidenum">
              <a:rPr lang="es-ES" altLang="en-US" smtClean="0"/>
              <a:pPr eaLnBrk="1" hangingPunct="1">
                <a:defRPr/>
              </a:pPr>
              <a:t>24</a:t>
            </a:fld>
            <a:endParaRPr lang="es-ES" altLang="en-US"/>
          </a:p>
        </p:txBody>
      </p:sp>
      <p:pic>
        <p:nvPicPr>
          <p:cNvPr id="5" name="Picture 4" descr="Table&#10;&#10;Description automatically generated">
            <a:extLst>
              <a:ext uri="{FF2B5EF4-FFF2-40B4-BE49-F238E27FC236}">
                <a16:creationId xmlns:a16="http://schemas.microsoft.com/office/drawing/2014/main" id="{5DBB8A43-2FF8-CC45-AA2B-451F3C8D8862}"/>
              </a:ext>
            </a:extLst>
          </p:cNvPr>
          <p:cNvPicPr>
            <a:picLocks noChangeAspect="1"/>
          </p:cNvPicPr>
          <p:nvPr/>
        </p:nvPicPr>
        <p:blipFill>
          <a:blip r:embed="rId2"/>
          <a:stretch>
            <a:fillRect/>
          </a:stretch>
        </p:blipFill>
        <p:spPr>
          <a:xfrm>
            <a:off x="53340" y="1346133"/>
            <a:ext cx="9037320" cy="4651644"/>
          </a:xfrm>
          <a:prstGeom prst="rect">
            <a:avLst/>
          </a:prstGeom>
        </p:spPr>
      </p:pic>
      <p:sp>
        <p:nvSpPr>
          <p:cNvPr id="3" name="Oval 2">
            <a:extLst>
              <a:ext uri="{FF2B5EF4-FFF2-40B4-BE49-F238E27FC236}">
                <a16:creationId xmlns:a16="http://schemas.microsoft.com/office/drawing/2014/main" id="{5BC664FB-BDEC-E24F-9EF5-88F8052E34FB}"/>
              </a:ext>
            </a:extLst>
          </p:cNvPr>
          <p:cNvSpPr/>
          <p:nvPr/>
        </p:nvSpPr>
        <p:spPr>
          <a:xfrm>
            <a:off x="152400" y="4179570"/>
            <a:ext cx="8991600" cy="92964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9541924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2292CC4-915B-2190-208B-1A3102285735}"/>
              </a:ext>
            </a:extLst>
          </p:cNvPr>
          <p:cNvSpPr txBox="1"/>
          <p:nvPr/>
        </p:nvSpPr>
        <p:spPr>
          <a:xfrm>
            <a:off x="1558637" y="2019496"/>
            <a:ext cx="4572000" cy="2354491"/>
          </a:xfrm>
          <a:prstGeom prst="rect">
            <a:avLst/>
          </a:prstGeom>
          <a:noFill/>
        </p:spPr>
        <p:txBody>
          <a:bodyPr wrap="square">
            <a:spAutoFit/>
          </a:bodyPr>
          <a:lstStyle/>
          <a:p>
            <a:pPr algn="l"/>
            <a:r>
              <a:rPr lang="en-US" sz="14700" dirty="0">
                <a:solidFill>
                  <a:srgbClr val="52BBF2"/>
                </a:solidFill>
                <a:latin typeface="Andes" panose="02000000000000000000" pitchFamily="2" charset="0"/>
              </a:rPr>
              <a:t>3</a:t>
            </a:r>
          </a:p>
        </p:txBody>
      </p:sp>
      <p:sp>
        <p:nvSpPr>
          <p:cNvPr id="9" name="Text Placeholder 4">
            <a:extLst>
              <a:ext uri="{FF2B5EF4-FFF2-40B4-BE49-F238E27FC236}">
                <a16:creationId xmlns:a16="http://schemas.microsoft.com/office/drawing/2014/main" id="{9D0F005B-5D02-7A8B-C4BB-D5661F968B09}"/>
              </a:ext>
            </a:extLst>
          </p:cNvPr>
          <p:cNvSpPr txBox="1">
            <a:spLocks/>
          </p:cNvSpPr>
          <p:nvPr/>
        </p:nvSpPr>
        <p:spPr>
          <a:xfrm>
            <a:off x="3464826" y="3030486"/>
            <a:ext cx="7165075" cy="90074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300" dirty="0" err="1">
                <a:ea typeface="Brush Script MT" panose="03060802040406070304" pitchFamily="66" charset="-122"/>
                <a:cs typeface="Brush Script MT" panose="03060802040406070304" pitchFamily="66" charset="-122"/>
              </a:rPr>
              <a:t>Gestión</a:t>
            </a:r>
            <a:r>
              <a:rPr lang="en-US" sz="3300" dirty="0">
                <a:ea typeface="Brush Script MT" panose="03060802040406070304" pitchFamily="66" charset="-122"/>
                <a:cs typeface="Brush Script MT" panose="03060802040406070304" pitchFamily="66" charset="-122"/>
              </a:rPr>
              <a:t> de </a:t>
            </a:r>
            <a:r>
              <a:rPr lang="en-US" sz="3300" dirty="0" err="1">
                <a:ea typeface="Brush Script MT" panose="03060802040406070304" pitchFamily="66" charset="-122"/>
                <a:cs typeface="Brush Script MT" panose="03060802040406070304" pitchFamily="66" charset="-122"/>
              </a:rPr>
              <a:t>problemas</a:t>
            </a:r>
            <a:endParaRPr lang="en-US" sz="3300" dirty="0">
              <a:ea typeface="Brush Script MT" panose="03060802040406070304" pitchFamily="66" charset="-122"/>
              <a:cs typeface="Brush Script MT" panose="03060802040406070304" pitchFamily="66" charset="-122"/>
            </a:endParaRPr>
          </a:p>
          <a:p>
            <a:pPr marL="0" indent="0">
              <a:buNone/>
            </a:pPr>
            <a:endParaRPr lang="en-US" sz="3300" dirty="0"/>
          </a:p>
          <a:p>
            <a:pPr marL="0" indent="0">
              <a:buNone/>
            </a:pPr>
            <a:endParaRPr lang="en-US" sz="3300" dirty="0"/>
          </a:p>
          <a:p>
            <a:pPr marL="0" indent="0">
              <a:buNone/>
            </a:pPr>
            <a:endParaRPr lang="en-US" sz="3300" dirty="0"/>
          </a:p>
        </p:txBody>
      </p:sp>
      <p:pic>
        <p:nvPicPr>
          <p:cNvPr id="2" name="Picture 1" descr="Text&#10;&#10;Description automatically generated">
            <a:extLst>
              <a:ext uri="{FF2B5EF4-FFF2-40B4-BE49-F238E27FC236}">
                <a16:creationId xmlns:a16="http://schemas.microsoft.com/office/drawing/2014/main" id="{ACDECDE9-5ABF-7EF1-93E0-2147AC05AA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568" y="5661248"/>
            <a:ext cx="4572000" cy="1028700"/>
          </a:xfrm>
          <a:prstGeom prst="rect">
            <a:avLst/>
          </a:prstGeom>
        </p:spPr>
      </p:pic>
    </p:spTree>
    <p:extLst>
      <p:ext uri="{BB962C8B-B14F-4D97-AF65-F5344CB8AC3E}">
        <p14:creationId xmlns:p14="http://schemas.microsoft.com/office/powerpoint/2010/main" val="41183681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7F2BB474-5008-7644-AE64-0ECCBDE17E8D}"/>
              </a:ext>
            </a:extLst>
          </p:cNvPr>
          <p:cNvSpPr>
            <a:spLocks noGrp="1"/>
          </p:cNvSpPr>
          <p:nvPr>
            <p:ph idx="1"/>
          </p:nvPr>
        </p:nvSpPr>
        <p:spPr>
          <a:xfrm>
            <a:off x="687113" y="2003003"/>
            <a:ext cx="7280910" cy="3855244"/>
          </a:xfrm>
        </p:spPr>
        <p:txBody>
          <a:bodyPr>
            <a:normAutofit/>
          </a:bodyPr>
          <a:lstStyle/>
          <a:p>
            <a:pPr marL="457200" indent="-457200">
              <a:spcBef>
                <a:spcPct val="0"/>
              </a:spcBef>
              <a:buNone/>
            </a:pPr>
            <a:endParaRPr lang="en-US" altLang="en-US" sz="1800" b="1" dirty="0">
              <a:latin typeface="Times New Roman" panose="02020603050405020304" pitchFamily="18" charset="0"/>
              <a:ea typeface="ＭＳ Ｐゴシック" panose="020B0600070205080204" pitchFamily="34" charset="-128"/>
              <a:cs typeface="Times New Roman" panose="02020603050405020304" pitchFamily="18" charset="0"/>
            </a:endParaRPr>
          </a:p>
          <a:p>
            <a:pPr marL="0" indent="0">
              <a:buNone/>
            </a:pPr>
            <a:r>
              <a:rPr lang="es-ES" sz="2400" dirty="0"/>
              <a:t>En el contrato de compra venta las partes pueden ampliar o limitar las obligaciones que suponen para los vendedores y compradores según lo estipulado en los </a:t>
            </a:r>
            <a:r>
              <a:rPr lang="es-ES" sz="2400" dirty="0" err="1"/>
              <a:t>Incoterms</a:t>
            </a:r>
            <a:r>
              <a:rPr lang="es-ES" sz="2400" dirty="0"/>
              <a:t>. Por qué? Porque recuerden esto de aquí para siempre: los </a:t>
            </a:r>
            <a:r>
              <a:rPr lang="es-ES" sz="2400" dirty="0" err="1"/>
              <a:t>Incoterms</a:t>
            </a:r>
            <a:r>
              <a:rPr lang="es-ES" sz="2400" dirty="0"/>
              <a:t> NUNCA van a reemplazar los términos contractuales que vienen en un contrato de compra venta y que libremente las partes han acordado y que </a:t>
            </a:r>
            <a:r>
              <a:rPr lang="es-ES" sz="2400" dirty="0" err="1"/>
              <a:t>amplian</a:t>
            </a:r>
            <a:r>
              <a:rPr lang="es-ES" sz="2400" dirty="0"/>
              <a:t> o limitan lo que el </a:t>
            </a:r>
            <a:r>
              <a:rPr lang="es-ES" sz="2400" dirty="0" err="1"/>
              <a:t>Incoterm</a:t>
            </a:r>
            <a:r>
              <a:rPr lang="es-ES" sz="2400" dirty="0"/>
              <a:t> establece.</a:t>
            </a:r>
            <a:endParaRPr lang="en-US" sz="2400" dirty="0"/>
          </a:p>
          <a:p>
            <a:pPr marL="457200" indent="-457200">
              <a:spcBef>
                <a:spcPct val="0"/>
              </a:spcBef>
              <a:buNone/>
            </a:pPr>
            <a:endParaRPr lang="es-ES" altLang="en-US" sz="1800" b="1" dirty="0">
              <a:latin typeface="Times New Roman" panose="02020603050405020304" pitchFamily="18" charset="0"/>
              <a:ea typeface="ＭＳ Ｐゴシック" panose="020B0600070205080204" pitchFamily="34" charset="-128"/>
            </a:endParaRPr>
          </a:p>
          <a:p>
            <a:pPr marL="457200" indent="-457200"/>
            <a:endParaRPr lang="fr-FR" altLang="en-US" dirty="0">
              <a:ea typeface="ＭＳ Ｐゴシック" panose="020B0600070205080204" pitchFamily="34" charset="-128"/>
            </a:endParaRPr>
          </a:p>
        </p:txBody>
      </p:sp>
      <p:sp>
        <p:nvSpPr>
          <p:cNvPr id="4" name="Espace réservé du numéro de diapositive 3">
            <a:extLst>
              <a:ext uri="{FF2B5EF4-FFF2-40B4-BE49-F238E27FC236}">
                <a16:creationId xmlns:a16="http://schemas.microsoft.com/office/drawing/2014/main" id="{01E0B7C9-4418-6443-A77F-CE62C1DA3603}"/>
              </a:ext>
            </a:extLst>
          </p:cNvPr>
          <p:cNvSpPr>
            <a:spLocks noGrp="1"/>
          </p:cNvSpPr>
          <p:nvPr>
            <p:ph type="sldNum" sz="quarter" idx="12"/>
          </p:nvPr>
        </p:nvSpPr>
        <p:spPr bwMode="auto">
          <a:xfrm>
            <a:off x="4914900" y="5539979"/>
            <a:ext cx="1600200" cy="342900"/>
          </a:xfrm>
          <a:prstGeom prst="rect">
            <a:avLst/>
          </a:prstGeom>
          <a:noFill/>
          <a:ln w="9525">
            <a:noFill/>
            <a:miter lim="800000"/>
            <a:headEnd/>
            <a:tailEnd/>
          </a:ln>
          <a:effectLst/>
        </p:spPr>
        <p:txBody>
          <a:bodyPr vert="horz" wrap="square" lIns="68580" tIns="34290" rIns="68580" bIns="34290" numCol="1" anchor="b" anchorCtr="0" compatLnSpc="1">
            <a:prstTxWarp prst="textNoShape">
              <a:avLst/>
            </a:prstTxWarp>
          </a:bodyPr>
          <a:lstStyle>
            <a:defPPr>
              <a:defRPr lang="en-US"/>
            </a:defPPr>
            <a:lvl1pPr algn="r" rtl="0" eaLnBrk="1" fontAlgn="base" hangingPunct="1">
              <a:spcBef>
                <a:spcPct val="0"/>
              </a:spcBef>
              <a:spcAft>
                <a:spcPct val="0"/>
              </a:spcAft>
              <a:defRPr sz="900" kern="1200" smtClean="0">
                <a:solidFill>
                  <a:schemeClr val="tx1"/>
                </a:solidFill>
                <a:effectLst>
                  <a:outerShdw blurRad="38100" dist="38100" dir="2700000" algn="tl">
                    <a:srgbClr val="000000"/>
                  </a:outerShdw>
                </a:effectLst>
                <a:latin typeface="Verdana" panose="020B0604030504040204" pitchFamily="34" charset="0"/>
                <a:ea typeface="ＭＳ Ｐゴシック" panose="020B0600070205080204" pitchFamily="34" charset="-128"/>
                <a:cs typeface="+mn-cs"/>
              </a:defRPr>
            </a:lvl1pPr>
            <a:lvl2pPr marL="3429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2pPr>
            <a:lvl3pPr marL="6858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3pPr>
            <a:lvl4pPr marL="10287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4pPr>
            <a:lvl5pPr marL="13716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5pPr>
            <a:lvl6pPr marL="1714500" algn="l" defTabSz="6858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6pPr>
            <a:lvl7pPr marL="2057400" algn="l" defTabSz="6858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7pPr>
            <a:lvl8pPr marL="2400300" algn="l" defTabSz="6858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8pPr>
            <a:lvl9pPr marL="2743200" algn="l" defTabSz="6858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9pPr>
          </a:lstStyle>
          <a:p>
            <a:pPr eaLnBrk="1" hangingPunct="1">
              <a:defRPr/>
            </a:pPr>
            <a:fld id="{4E58D0DF-7E7A-BA43-91E1-BF6BB38CC6F3}" type="slidenum">
              <a:rPr lang="es-ES" altLang="en-US" smtClean="0"/>
              <a:pPr eaLnBrk="1" hangingPunct="1">
                <a:defRPr/>
              </a:pPr>
              <a:t>26</a:t>
            </a:fld>
            <a:endParaRPr lang="es-ES" altLang="en-US"/>
          </a:p>
        </p:txBody>
      </p:sp>
      <p:sp>
        <p:nvSpPr>
          <p:cNvPr id="7" name="Rectangle 6">
            <a:extLst>
              <a:ext uri="{FF2B5EF4-FFF2-40B4-BE49-F238E27FC236}">
                <a16:creationId xmlns:a16="http://schemas.microsoft.com/office/drawing/2014/main" id="{367F0D13-87FE-6F4E-8E8E-0950FDA4E283}"/>
              </a:ext>
            </a:extLst>
          </p:cNvPr>
          <p:cNvSpPr/>
          <p:nvPr/>
        </p:nvSpPr>
        <p:spPr>
          <a:xfrm>
            <a:off x="687112" y="1125557"/>
            <a:ext cx="7786328" cy="830997"/>
          </a:xfrm>
          <a:prstGeom prst="rect">
            <a:avLst/>
          </a:prstGeom>
        </p:spPr>
        <p:txBody>
          <a:bodyPr wrap="square">
            <a:spAutoFit/>
          </a:bodyPr>
          <a:lstStyle/>
          <a:p>
            <a:pPr marL="457200" indent="-457200"/>
            <a:r>
              <a:rPr lang="es-ES" dirty="0"/>
              <a:t>Se puede pactar otra cosa distinta en los </a:t>
            </a:r>
            <a:r>
              <a:rPr lang="es-ES" dirty="0" err="1"/>
              <a:t>Incoterms</a:t>
            </a:r>
            <a:r>
              <a:rPr lang="es-ES" dirty="0"/>
              <a:t>? Donde?</a:t>
            </a:r>
            <a:endParaRPr lang="en-US" altLang="en-US" dirty="0">
              <a:cs typeface="Times New Roman" panose="02020603050405020304" pitchFamily="18" charset="0"/>
            </a:endParaRPr>
          </a:p>
        </p:txBody>
      </p:sp>
      <p:pic>
        <p:nvPicPr>
          <p:cNvPr id="2" name="Picture 1" descr="Text&#10;&#10;Description automatically generated">
            <a:extLst>
              <a:ext uri="{FF2B5EF4-FFF2-40B4-BE49-F238E27FC236}">
                <a16:creationId xmlns:a16="http://schemas.microsoft.com/office/drawing/2014/main" id="{2671C136-8BEE-31EA-35D3-98199763CA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568" y="5661248"/>
            <a:ext cx="4572000" cy="1028700"/>
          </a:xfrm>
          <a:prstGeom prst="rect">
            <a:avLst/>
          </a:prstGeom>
        </p:spPr>
      </p:pic>
    </p:spTree>
    <p:extLst>
      <p:ext uri="{BB962C8B-B14F-4D97-AF65-F5344CB8AC3E}">
        <p14:creationId xmlns:p14="http://schemas.microsoft.com/office/powerpoint/2010/main" val="35571287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67F0D13-87FE-6F4E-8E8E-0950FDA4E283}"/>
              </a:ext>
            </a:extLst>
          </p:cNvPr>
          <p:cNvSpPr/>
          <p:nvPr/>
        </p:nvSpPr>
        <p:spPr>
          <a:xfrm>
            <a:off x="558163" y="477575"/>
            <a:ext cx="5012648" cy="461665"/>
          </a:xfrm>
          <a:prstGeom prst="rect">
            <a:avLst/>
          </a:prstGeom>
        </p:spPr>
        <p:txBody>
          <a:bodyPr wrap="square">
            <a:spAutoFit/>
          </a:bodyPr>
          <a:lstStyle/>
          <a:p>
            <a:pPr marL="457200" indent="-457200"/>
            <a:r>
              <a:rPr lang="en-US" altLang="en-US" dirty="0">
                <a:cs typeface="Times New Roman" panose="02020603050405020304" pitchFamily="18" charset="0"/>
              </a:rPr>
              <a:t>Que </a:t>
            </a:r>
            <a:r>
              <a:rPr lang="en-US" altLang="en-US" dirty="0" err="1">
                <a:cs typeface="Times New Roman" panose="02020603050405020304" pitchFamily="18" charset="0"/>
              </a:rPr>
              <a:t>resuelven</a:t>
            </a:r>
            <a:r>
              <a:rPr lang="en-US" altLang="en-US" dirty="0">
                <a:cs typeface="Times New Roman" panose="02020603050405020304" pitchFamily="18" charset="0"/>
              </a:rPr>
              <a:t> los Incoterms?</a:t>
            </a:r>
          </a:p>
        </p:txBody>
      </p:sp>
      <p:pic>
        <p:nvPicPr>
          <p:cNvPr id="6" name="Picture 5" descr="Text&#10;&#10;Description automatically generated">
            <a:extLst>
              <a:ext uri="{FF2B5EF4-FFF2-40B4-BE49-F238E27FC236}">
                <a16:creationId xmlns:a16="http://schemas.microsoft.com/office/drawing/2014/main" id="{BAD1C0F1-BA15-3AED-A56F-BF14D9B1CB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36" y="1340768"/>
            <a:ext cx="8599016" cy="4857459"/>
          </a:xfrm>
          <a:prstGeom prst="rect">
            <a:avLst/>
          </a:prstGeom>
        </p:spPr>
      </p:pic>
    </p:spTree>
    <p:extLst>
      <p:ext uri="{BB962C8B-B14F-4D97-AF65-F5344CB8AC3E}">
        <p14:creationId xmlns:p14="http://schemas.microsoft.com/office/powerpoint/2010/main" val="35479564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01E0B7C9-4418-6443-A77F-CE62C1DA3603}"/>
              </a:ext>
            </a:extLst>
          </p:cNvPr>
          <p:cNvSpPr>
            <a:spLocks noGrp="1"/>
          </p:cNvSpPr>
          <p:nvPr>
            <p:ph type="sldNum" sz="quarter" idx="12"/>
          </p:nvPr>
        </p:nvSpPr>
        <p:spPr bwMode="auto">
          <a:xfrm>
            <a:off x="4914900" y="5539979"/>
            <a:ext cx="1600200" cy="342900"/>
          </a:xfrm>
          <a:prstGeom prst="rect">
            <a:avLst/>
          </a:prstGeom>
          <a:noFill/>
          <a:ln w="9525">
            <a:noFill/>
            <a:miter lim="800000"/>
            <a:headEnd/>
            <a:tailEnd/>
          </a:ln>
          <a:effectLst/>
        </p:spPr>
        <p:txBody>
          <a:bodyPr vert="horz" wrap="square" lIns="68580" tIns="34290" rIns="68580" bIns="34290" numCol="1" anchor="b" anchorCtr="0" compatLnSpc="1">
            <a:prstTxWarp prst="textNoShape">
              <a:avLst/>
            </a:prstTxWarp>
          </a:bodyPr>
          <a:lstStyle>
            <a:defPPr>
              <a:defRPr lang="en-US"/>
            </a:defPPr>
            <a:lvl1pPr algn="r" rtl="0" eaLnBrk="1" fontAlgn="base" hangingPunct="1">
              <a:spcBef>
                <a:spcPct val="0"/>
              </a:spcBef>
              <a:spcAft>
                <a:spcPct val="0"/>
              </a:spcAft>
              <a:defRPr sz="900" kern="1200" smtClean="0">
                <a:solidFill>
                  <a:schemeClr val="tx1"/>
                </a:solidFill>
                <a:effectLst>
                  <a:outerShdw blurRad="38100" dist="38100" dir="2700000" algn="tl">
                    <a:srgbClr val="000000"/>
                  </a:outerShdw>
                </a:effectLst>
                <a:latin typeface="Verdana" panose="020B0604030504040204" pitchFamily="34" charset="0"/>
                <a:ea typeface="ＭＳ Ｐゴシック" panose="020B0600070205080204" pitchFamily="34" charset="-128"/>
                <a:cs typeface="+mn-cs"/>
              </a:defRPr>
            </a:lvl1pPr>
            <a:lvl2pPr marL="3429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2pPr>
            <a:lvl3pPr marL="6858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3pPr>
            <a:lvl4pPr marL="10287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4pPr>
            <a:lvl5pPr marL="13716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5pPr>
            <a:lvl6pPr marL="1714500" algn="l" defTabSz="6858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6pPr>
            <a:lvl7pPr marL="2057400" algn="l" defTabSz="6858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7pPr>
            <a:lvl8pPr marL="2400300" algn="l" defTabSz="6858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8pPr>
            <a:lvl9pPr marL="2743200" algn="l" defTabSz="6858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9pPr>
          </a:lstStyle>
          <a:p>
            <a:pPr eaLnBrk="1" hangingPunct="1">
              <a:defRPr/>
            </a:pPr>
            <a:fld id="{4E58D0DF-7E7A-BA43-91E1-BF6BB38CC6F3}" type="slidenum">
              <a:rPr lang="es-ES" altLang="en-US" smtClean="0"/>
              <a:pPr eaLnBrk="1" hangingPunct="1">
                <a:defRPr/>
              </a:pPr>
              <a:t>28</a:t>
            </a:fld>
            <a:endParaRPr lang="es-ES" altLang="en-US"/>
          </a:p>
        </p:txBody>
      </p:sp>
      <p:sp>
        <p:nvSpPr>
          <p:cNvPr id="7" name="Rectangle 6">
            <a:extLst>
              <a:ext uri="{FF2B5EF4-FFF2-40B4-BE49-F238E27FC236}">
                <a16:creationId xmlns:a16="http://schemas.microsoft.com/office/drawing/2014/main" id="{367F0D13-87FE-6F4E-8E8E-0950FDA4E283}"/>
              </a:ext>
            </a:extLst>
          </p:cNvPr>
          <p:cNvSpPr/>
          <p:nvPr/>
        </p:nvSpPr>
        <p:spPr>
          <a:xfrm>
            <a:off x="702352" y="465201"/>
            <a:ext cx="5012648" cy="461665"/>
          </a:xfrm>
          <a:prstGeom prst="rect">
            <a:avLst/>
          </a:prstGeom>
        </p:spPr>
        <p:txBody>
          <a:bodyPr wrap="square">
            <a:spAutoFit/>
          </a:bodyPr>
          <a:lstStyle/>
          <a:p>
            <a:pPr marL="457200" indent="-457200"/>
            <a:r>
              <a:rPr lang="en-US" altLang="en-US" dirty="0">
                <a:cs typeface="Times New Roman" panose="02020603050405020304" pitchFamily="18" charset="0"/>
              </a:rPr>
              <a:t>Que NO </a:t>
            </a:r>
            <a:r>
              <a:rPr lang="en-US" altLang="en-US" dirty="0" err="1">
                <a:cs typeface="Times New Roman" panose="02020603050405020304" pitchFamily="18" charset="0"/>
              </a:rPr>
              <a:t>resuelven</a:t>
            </a:r>
            <a:r>
              <a:rPr lang="en-US" altLang="en-US" dirty="0">
                <a:cs typeface="Times New Roman" panose="02020603050405020304" pitchFamily="18" charset="0"/>
              </a:rPr>
              <a:t> los Incoterms?</a:t>
            </a:r>
          </a:p>
        </p:txBody>
      </p:sp>
      <p:pic>
        <p:nvPicPr>
          <p:cNvPr id="5" name="Picture 4" descr="Text&#10;&#10;Description automatically generated">
            <a:extLst>
              <a:ext uri="{FF2B5EF4-FFF2-40B4-BE49-F238E27FC236}">
                <a16:creationId xmlns:a16="http://schemas.microsoft.com/office/drawing/2014/main" id="{F2FF74EA-8B09-4D4C-809C-C102B3AC677C}"/>
              </a:ext>
            </a:extLst>
          </p:cNvPr>
          <p:cNvPicPr>
            <a:picLocks noChangeAspect="1"/>
          </p:cNvPicPr>
          <p:nvPr/>
        </p:nvPicPr>
        <p:blipFill>
          <a:blip r:embed="rId2"/>
          <a:stretch>
            <a:fillRect/>
          </a:stretch>
        </p:blipFill>
        <p:spPr>
          <a:xfrm>
            <a:off x="934402" y="1808030"/>
            <a:ext cx="6837998" cy="1865948"/>
          </a:xfrm>
          <a:prstGeom prst="rect">
            <a:avLst/>
          </a:prstGeom>
        </p:spPr>
      </p:pic>
      <p:sp>
        <p:nvSpPr>
          <p:cNvPr id="8" name="Content Placeholder 7">
            <a:extLst>
              <a:ext uri="{FF2B5EF4-FFF2-40B4-BE49-F238E27FC236}">
                <a16:creationId xmlns:a16="http://schemas.microsoft.com/office/drawing/2014/main" id="{4990F177-889E-0047-8899-29B77EC880DD}"/>
              </a:ext>
            </a:extLst>
          </p:cNvPr>
          <p:cNvSpPr>
            <a:spLocks noGrp="1"/>
          </p:cNvSpPr>
          <p:nvPr>
            <p:ph idx="1"/>
          </p:nvPr>
        </p:nvSpPr>
        <p:spPr>
          <a:xfrm>
            <a:off x="233362" y="5436305"/>
            <a:ext cx="8026718" cy="592277"/>
          </a:xfrm>
        </p:spPr>
        <p:txBody>
          <a:bodyPr>
            <a:normAutofit fontScale="77500" lnSpcReduction="20000"/>
          </a:bodyPr>
          <a:lstStyle/>
          <a:p>
            <a:pPr marL="0" indent="0">
              <a:buNone/>
            </a:pPr>
            <a:r>
              <a:rPr lang="en-US" dirty="0"/>
              <a:t>Por </a:t>
            </a:r>
            <a:r>
              <a:rPr lang="en-US" dirty="0" err="1"/>
              <a:t>situacion</a:t>
            </a:r>
            <a:r>
              <a:rPr lang="en-US" dirty="0"/>
              <a:t> de la </a:t>
            </a:r>
            <a:r>
              <a:rPr lang="en-US" dirty="0" err="1"/>
              <a:t>mercancia</a:t>
            </a:r>
            <a:r>
              <a:rPr lang="en-US" dirty="0"/>
              <a:t> se </a:t>
            </a:r>
            <a:r>
              <a:rPr lang="en-US" dirty="0" err="1"/>
              <a:t>entiende</a:t>
            </a:r>
            <a:r>
              <a:rPr lang="en-US" dirty="0"/>
              <a:t>, la </a:t>
            </a:r>
            <a:r>
              <a:rPr lang="en-US" dirty="0" err="1"/>
              <a:t>calidad</a:t>
            </a:r>
            <a:r>
              <a:rPr lang="en-US" dirty="0"/>
              <a:t> de la  </a:t>
            </a:r>
            <a:r>
              <a:rPr lang="en-US" dirty="0" err="1"/>
              <a:t>mercancia</a:t>
            </a:r>
            <a:r>
              <a:rPr lang="en-US" dirty="0"/>
              <a:t>, color, </a:t>
            </a:r>
            <a:r>
              <a:rPr lang="en-US" dirty="0" err="1"/>
              <a:t>dañada</a:t>
            </a:r>
            <a:r>
              <a:rPr lang="en-US" dirty="0"/>
              <a:t> o no, </a:t>
            </a:r>
            <a:r>
              <a:rPr lang="en-US" dirty="0" err="1"/>
              <a:t>usada</a:t>
            </a:r>
            <a:r>
              <a:rPr lang="en-US" dirty="0"/>
              <a:t> o no,…</a:t>
            </a:r>
          </a:p>
        </p:txBody>
      </p:sp>
    </p:spTree>
    <p:extLst>
      <p:ext uri="{BB962C8B-B14F-4D97-AF65-F5344CB8AC3E}">
        <p14:creationId xmlns:p14="http://schemas.microsoft.com/office/powerpoint/2010/main" val="21193834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67F0D13-87FE-6F4E-8E8E-0950FDA4E283}"/>
              </a:ext>
            </a:extLst>
          </p:cNvPr>
          <p:cNvSpPr/>
          <p:nvPr/>
        </p:nvSpPr>
        <p:spPr>
          <a:xfrm>
            <a:off x="566817" y="552251"/>
            <a:ext cx="5012648" cy="461665"/>
          </a:xfrm>
          <a:prstGeom prst="rect">
            <a:avLst/>
          </a:prstGeom>
        </p:spPr>
        <p:txBody>
          <a:bodyPr wrap="square">
            <a:spAutoFit/>
          </a:bodyPr>
          <a:lstStyle/>
          <a:p>
            <a:pPr marL="457200" indent="-457200"/>
            <a:r>
              <a:rPr lang="en-US" altLang="en-US" dirty="0">
                <a:cs typeface="Times New Roman" panose="02020603050405020304" pitchFamily="18" charset="0"/>
              </a:rPr>
              <a:t>Que NO </a:t>
            </a:r>
            <a:r>
              <a:rPr lang="en-US" altLang="en-US" dirty="0" err="1">
                <a:cs typeface="Times New Roman" panose="02020603050405020304" pitchFamily="18" charset="0"/>
              </a:rPr>
              <a:t>resuelven</a:t>
            </a:r>
            <a:r>
              <a:rPr lang="en-US" altLang="en-US" dirty="0">
                <a:cs typeface="Times New Roman" panose="02020603050405020304" pitchFamily="18" charset="0"/>
              </a:rPr>
              <a:t> los Incoterms?</a:t>
            </a:r>
          </a:p>
        </p:txBody>
      </p:sp>
      <p:pic>
        <p:nvPicPr>
          <p:cNvPr id="5" name="Picture 4">
            <a:extLst>
              <a:ext uri="{FF2B5EF4-FFF2-40B4-BE49-F238E27FC236}">
                <a16:creationId xmlns:a16="http://schemas.microsoft.com/office/drawing/2014/main" id="{C7522149-7820-024F-E3E2-B5AFDD69B9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06714"/>
            <a:ext cx="9108506" cy="4626542"/>
          </a:xfrm>
          <a:prstGeom prst="rect">
            <a:avLst/>
          </a:prstGeom>
        </p:spPr>
      </p:pic>
      <p:pic>
        <p:nvPicPr>
          <p:cNvPr id="8" name="Picture 7" descr="Text&#10;&#10;Description automatically generated">
            <a:extLst>
              <a:ext uri="{FF2B5EF4-FFF2-40B4-BE49-F238E27FC236}">
                <a16:creationId xmlns:a16="http://schemas.microsoft.com/office/drawing/2014/main" id="{E8E94A1C-796E-6FE3-C1E6-456E0F4D0D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568" y="5661248"/>
            <a:ext cx="4572000" cy="1028700"/>
          </a:xfrm>
          <a:prstGeom prst="rect">
            <a:avLst/>
          </a:prstGeom>
        </p:spPr>
      </p:pic>
    </p:spTree>
    <p:extLst>
      <p:ext uri="{BB962C8B-B14F-4D97-AF65-F5344CB8AC3E}">
        <p14:creationId xmlns:p14="http://schemas.microsoft.com/office/powerpoint/2010/main" val="27447906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re 1">
            <a:extLst>
              <a:ext uri="{FF2B5EF4-FFF2-40B4-BE49-F238E27FC236}">
                <a16:creationId xmlns:a16="http://schemas.microsoft.com/office/drawing/2014/main" id="{AEF5BE16-B21B-AF49-95D3-2EEE6F99AAE6}"/>
              </a:ext>
            </a:extLst>
          </p:cNvPr>
          <p:cNvSpPr>
            <a:spLocks noGrp="1"/>
          </p:cNvSpPr>
          <p:nvPr>
            <p:ph type="ctrTitle"/>
          </p:nvPr>
        </p:nvSpPr>
        <p:spPr>
          <a:xfrm>
            <a:off x="1385888" y="4617245"/>
            <a:ext cx="5829300" cy="1102519"/>
          </a:xfrm>
        </p:spPr>
        <p:txBody>
          <a:bodyPr/>
          <a:lstStyle/>
          <a:p>
            <a:r>
              <a:rPr lang="fr-FR" altLang="en-US" sz="1350">
                <a:ea typeface="ＭＳ Ｐゴシック" panose="020B0600070205080204" pitchFamily="34" charset="-128"/>
              </a:rPr>
              <a:t>Profesora: Paloma Bernal Turnes</a:t>
            </a:r>
            <a:br>
              <a:rPr lang="fr-FR" altLang="en-US" sz="1350">
                <a:ea typeface="ＭＳ Ｐゴシック" panose="020B0600070205080204" pitchFamily="34" charset="-128"/>
              </a:rPr>
            </a:br>
            <a:r>
              <a:rPr lang="fr-FR" altLang="en-US" sz="1350">
                <a:ea typeface="ＭＳ Ｐゴシック" panose="020B0600070205080204" pitchFamily="34" charset="-128"/>
              </a:rPr>
              <a:t>paloma.bernal@urjc.es</a:t>
            </a:r>
          </a:p>
        </p:txBody>
      </p:sp>
      <p:sp>
        <p:nvSpPr>
          <p:cNvPr id="3" name="Sous-titre 2">
            <a:extLst>
              <a:ext uri="{FF2B5EF4-FFF2-40B4-BE49-F238E27FC236}">
                <a16:creationId xmlns:a16="http://schemas.microsoft.com/office/drawing/2014/main" id="{7F636255-B95F-964B-9ED1-64357F9507F2}"/>
              </a:ext>
            </a:extLst>
          </p:cNvPr>
          <p:cNvSpPr>
            <a:spLocks noGrp="1"/>
          </p:cNvSpPr>
          <p:nvPr>
            <p:ph type="subTitle" idx="1"/>
          </p:nvPr>
        </p:nvSpPr>
        <p:spPr>
          <a:xfrm>
            <a:off x="2171700" y="4086226"/>
            <a:ext cx="5043488" cy="531019"/>
          </a:xfrm>
        </p:spPr>
        <p:txBody>
          <a:bodyPr>
            <a:noAutofit/>
          </a:bodyPr>
          <a:lstStyle/>
          <a:p>
            <a:pPr>
              <a:defRPr/>
            </a:pPr>
            <a:r>
              <a:rPr lang="en-US" sz="1800" dirty="0" err="1">
                <a:solidFill>
                  <a:schemeClr val="tx2">
                    <a:lumMod val="50000"/>
                  </a:schemeClr>
                </a:solidFill>
              </a:rPr>
              <a:t>Tema</a:t>
            </a:r>
            <a:r>
              <a:rPr lang="en-US" sz="1800" dirty="0">
                <a:solidFill>
                  <a:schemeClr val="tx2">
                    <a:lumMod val="50000"/>
                  </a:schemeClr>
                </a:solidFill>
              </a:rPr>
              <a:t> 4. FACILITACIÓN DE COMERCIO INTERNACIONAL: </a:t>
            </a:r>
            <a:r>
              <a:rPr lang="en-US" sz="1800" dirty="0" err="1">
                <a:solidFill>
                  <a:schemeClr val="tx2">
                    <a:lumMod val="50000"/>
                  </a:schemeClr>
                </a:solidFill>
              </a:rPr>
              <a:t>Procedimientos</a:t>
            </a:r>
            <a:r>
              <a:rPr lang="en-US" sz="1800" dirty="0">
                <a:solidFill>
                  <a:schemeClr val="tx2">
                    <a:lumMod val="50000"/>
                  </a:schemeClr>
                </a:solidFill>
              </a:rPr>
              <a:t> de </a:t>
            </a:r>
            <a:r>
              <a:rPr lang="en-US" sz="1800" dirty="0" err="1">
                <a:solidFill>
                  <a:schemeClr val="tx2">
                    <a:lumMod val="50000"/>
                  </a:schemeClr>
                </a:solidFill>
              </a:rPr>
              <a:t>comercio</a:t>
            </a:r>
            <a:r>
              <a:rPr lang="en-US" sz="1800" dirty="0">
                <a:solidFill>
                  <a:schemeClr val="tx2">
                    <a:lumMod val="50000"/>
                  </a:schemeClr>
                </a:solidFill>
              </a:rPr>
              <a:t>, </a:t>
            </a:r>
            <a:r>
              <a:rPr lang="en-US" sz="1800" dirty="0" err="1">
                <a:solidFill>
                  <a:schemeClr val="tx2">
                    <a:lumMod val="50000"/>
                  </a:schemeClr>
                </a:solidFill>
              </a:rPr>
              <a:t>documentos</a:t>
            </a:r>
            <a:r>
              <a:rPr lang="en-US" sz="1800" dirty="0">
                <a:solidFill>
                  <a:schemeClr val="tx2">
                    <a:lumMod val="50000"/>
                  </a:schemeClr>
                </a:solidFill>
              </a:rPr>
              <a:t> y </a:t>
            </a:r>
            <a:r>
              <a:rPr lang="en-US" sz="1800" dirty="0" err="1">
                <a:solidFill>
                  <a:schemeClr val="tx2">
                    <a:lumMod val="50000"/>
                  </a:schemeClr>
                </a:solidFill>
              </a:rPr>
              <a:t>gestión</a:t>
            </a:r>
            <a:r>
              <a:rPr lang="en-US" sz="1800" dirty="0">
                <a:solidFill>
                  <a:schemeClr val="tx2">
                    <a:lumMod val="50000"/>
                  </a:schemeClr>
                </a:solidFill>
              </a:rPr>
              <a:t> de </a:t>
            </a:r>
            <a:r>
              <a:rPr lang="en-US" sz="1800" dirty="0" err="1">
                <a:solidFill>
                  <a:schemeClr val="tx2">
                    <a:lumMod val="50000"/>
                  </a:schemeClr>
                </a:solidFill>
              </a:rPr>
              <a:t>problemas</a:t>
            </a:r>
            <a:endParaRPr lang="fr-FR" sz="1800" dirty="0"/>
          </a:p>
        </p:txBody>
      </p:sp>
      <p:pic>
        <p:nvPicPr>
          <p:cNvPr id="20483" name="Image 3" descr="sin-tc3adtulo-1.png">
            <a:extLst>
              <a:ext uri="{FF2B5EF4-FFF2-40B4-BE49-F238E27FC236}">
                <a16:creationId xmlns:a16="http://schemas.microsoft.com/office/drawing/2014/main" id="{D878C0B0-EBDD-274F-8195-D9AC41B048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00350" y="857250"/>
            <a:ext cx="3810000" cy="270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456081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67F0D13-87FE-6F4E-8E8E-0950FDA4E283}"/>
              </a:ext>
            </a:extLst>
          </p:cNvPr>
          <p:cNvSpPr/>
          <p:nvPr/>
        </p:nvSpPr>
        <p:spPr>
          <a:xfrm>
            <a:off x="395536" y="317848"/>
            <a:ext cx="5012648" cy="461665"/>
          </a:xfrm>
          <a:prstGeom prst="rect">
            <a:avLst/>
          </a:prstGeom>
        </p:spPr>
        <p:txBody>
          <a:bodyPr wrap="square">
            <a:spAutoFit/>
          </a:bodyPr>
          <a:lstStyle/>
          <a:p>
            <a:pPr marL="457200" indent="-457200"/>
            <a:r>
              <a:rPr lang="en-US" altLang="en-US" dirty="0">
                <a:cs typeface="Times New Roman" panose="02020603050405020304" pitchFamily="18" charset="0"/>
              </a:rPr>
              <a:t>Que NO </a:t>
            </a:r>
            <a:r>
              <a:rPr lang="en-US" altLang="en-US" dirty="0" err="1">
                <a:cs typeface="Times New Roman" panose="02020603050405020304" pitchFamily="18" charset="0"/>
              </a:rPr>
              <a:t>resuelven</a:t>
            </a:r>
            <a:r>
              <a:rPr lang="en-US" altLang="en-US" dirty="0">
                <a:cs typeface="Times New Roman" panose="02020603050405020304" pitchFamily="18" charset="0"/>
              </a:rPr>
              <a:t> los Incoterms?</a:t>
            </a:r>
          </a:p>
        </p:txBody>
      </p:sp>
      <p:pic>
        <p:nvPicPr>
          <p:cNvPr id="5" name="Picture 4" descr="Text, letter&#10;&#10;Description automatically generated">
            <a:extLst>
              <a:ext uri="{FF2B5EF4-FFF2-40B4-BE49-F238E27FC236}">
                <a16:creationId xmlns:a16="http://schemas.microsoft.com/office/drawing/2014/main" id="{B6801493-DE05-0D50-7E66-7E855DE9D8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1166731"/>
            <a:ext cx="8640960" cy="5030152"/>
          </a:xfrm>
          <a:prstGeom prst="rect">
            <a:avLst/>
          </a:prstGeom>
        </p:spPr>
      </p:pic>
    </p:spTree>
    <p:extLst>
      <p:ext uri="{BB962C8B-B14F-4D97-AF65-F5344CB8AC3E}">
        <p14:creationId xmlns:p14="http://schemas.microsoft.com/office/powerpoint/2010/main" val="26239109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67F0D13-87FE-6F4E-8E8E-0950FDA4E283}"/>
              </a:ext>
            </a:extLst>
          </p:cNvPr>
          <p:cNvSpPr/>
          <p:nvPr/>
        </p:nvSpPr>
        <p:spPr bwMode="auto">
          <a:xfrm>
            <a:off x="457200" y="228600"/>
            <a:ext cx="8229600" cy="914400"/>
          </a:xfrm>
          <a:prstGeom prst="rect">
            <a:avLst/>
          </a:prstGeom>
          <a:noFill/>
          <a:ln>
            <a:noFill/>
          </a:ln>
        </p:spPr>
        <p:txBody>
          <a:bodyPr vert="horz" wrap="square" lIns="91440" tIns="45720" rIns="91440" bIns="45720" numCol="1" anchor="b" anchorCtr="0" compatLnSpc="1">
            <a:prstTxWarp prst="textNoShape">
              <a:avLst/>
            </a:prstTxWarp>
            <a:normAutofit/>
          </a:bodyPr>
          <a:lstStyle/>
          <a:p>
            <a:pPr marL="457200" indent="-457200">
              <a:lnSpc>
                <a:spcPct val="90000"/>
              </a:lnSpc>
              <a:spcAft>
                <a:spcPts val="600"/>
              </a:spcAft>
            </a:pPr>
            <a:r>
              <a:rPr lang="en-US" altLang="en-US" sz="3000">
                <a:solidFill>
                  <a:schemeClr val="tx2"/>
                </a:solidFill>
                <a:latin typeface="+mj-lt"/>
                <a:ea typeface="ＭＳ Ｐゴシック" charset="-128"/>
              </a:rPr>
              <a:t>Cómo solucionar los problemas del comercio internacional con nuestros socios comerciales?</a:t>
            </a:r>
          </a:p>
        </p:txBody>
      </p:sp>
      <p:pic>
        <p:nvPicPr>
          <p:cNvPr id="5" name="Picture 4" descr="Graphical user interface, text, application, email&#10;&#10;Description automatically generated">
            <a:extLst>
              <a:ext uri="{FF2B5EF4-FFF2-40B4-BE49-F238E27FC236}">
                <a16:creationId xmlns:a16="http://schemas.microsoft.com/office/drawing/2014/main" id="{42BB18E2-0A95-A823-04AD-4E040E8ABE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4246" y="1556792"/>
            <a:ext cx="8229600" cy="4536504"/>
          </a:xfrm>
          <a:prstGeom prst="rect">
            <a:avLst/>
          </a:prstGeom>
          <a:noFill/>
        </p:spPr>
      </p:pic>
      <p:sp>
        <p:nvSpPr>
          <p:cNvPr id="12" name="Slide Number Placeholder 4">
            <a:extLst>
              <a:ext uri="{FF2B5EF4-FFF2-40B4-BE49-F238E27FC236}">
                <a16:creationId xmlns:a16="http://schemas.microsoft.com/office/drawing/2014/main" id="{5885DF1F-554F-5946-26ED-A7871ACCFD8C}"/>
              </a:ext>
            </a:extLst>
          </p:cNvPr>
          <p:cNvSpPr>
            <a:spLocks noGrp="1"/>
          </p:cNvSpPr>
          <p:nvPr>
            <p:ph type="sldNum" sz="quarter" idx="12"/>
          </p:nvPr>
        </p:nvSpPr>
        <p:spPr>
          <a:xfrm>
            <a:off x="612775" y="6356350"/>
            <a:ext cx="1981200" cy="365125"/>
          </a:xfrm>
        </p:spPr>
        <p:txBody>
          <a:bodyPr/>
          <a:lstStyle/>
          <a:p>
            <a:pPr>
              <a:spcAft>
                <a:spcPts val="600"/>
              </a:spcAft>
              <a:defRPr/>
            </a:pPr>
            <a:fld id="{9C8AA9E5-081D-5F46-8ADE-4DC059E69FF7}" type="slidenum">
              <a:rPr lang="en-US" altLang="en-US"/>
              <a:pPr>
                <a:spcAft>
                  <a:spcPts val="600"/>
                </a:spcAft>
                <a:defRPr/>
              </a:pPr>
              <a:t>31</a:t>
            </a:fld>
            <a:endParaRPr lang="en-US" altLang="en-US"/>
          </a:p>
        </p:txBody>
      </p:sp>
    </p:spTree>
    <p:extLst>
      <p:ext uri="{BB962C8B-B14F-4D97-AF65-F5344CB8AC3E}">
        <p14:creationId xmlns:p14="http://schemas.microsoft.com/office/powerpoint/2010/main" val="33904985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Slide Number Placeholder 3">
            <a:extLst>
              <a:ext uri="{FF2B5EF4-FFF2-40B4-BE49-F238E27FC236}">
                <a16:creationId xmlns:a16="http://schemas.microsoft.com/office/drawing/2014/main" id="{084A5077-9869-1CFF-01EF-DBB78FDBA335}"/>
              </a:ext>
            </a:extLst>
          </p:cNvPr>
          <p:cNvSpPr>
            <a:spLocks noGrp="1" noChangeArrowheads="1"/>
          </p:cNvSpPr>
          <p:nvPr>
            <p:ph type="sldNum" sz="quarter" idx="14"/>
          </p:nvPr>
        </p:nvSpPr>
        <p:spPr bwMode="auto">
          <a:xfrm>
            <a:off x="6629400" y="6356350"/>
            <a:ext cx="20574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eaLnBrk="1" fontAlgn="base" hangingPunct="1">
              <a:spcBef>
                <a:spcPct val="0"/>
              </a:spcBef>
              <a:spcAft>
                <a:spcPct val="0"/>
              </a:spcAft>
              <a:defRPr sz="1400" b="1" kern="1200">
                <a:solidFill>
                  <a:schemeClr val="tx2"/>
                </a:solidFill>
                <a:latin typeface="Times New Roman" panose="02020603050405020304" pitchFamily="18" charset="0"/>
                <a:ea typeface="ＭＳ Ｐゴシック" panose="020B0600070205080204" pitchFamily="34" charset="-128"/>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2400" b="1"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2400" b="1"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2400" b="1"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2400" b="1" kern="1200">
                <a:solidFill>
                  <a:schemeClr val="tx1"/>
                </a:solidFill>
                <a:latin typeface="Times New Roman" panose="02020603050405020304" pitchFamily="18" charset="0"/>
                <a:ea typeface="MS PGothic" panose="020B0600070205080204" pitchFamily="34" charset="-128"/>
                <a:cs typeface="+mn-cs"/>
              </a:defRPr>
            </a:lvl9pPr>
          </a:lstStyle>
          <a:p>
            <a:pPr>
              <a:spcBef>
                <a:spcPct val="0"/>
              </a:spcBef>
              <a:buClrTx/>
              <a:buSzTx/>
              <a:buFontTx/>
              <a:buNone/>
              <a:defRPr/>
            </a:pPr>
            <a:fld id="{508BFC59-6E09-794D-8F1E-84947BD5AAD0}" type="slidenum">
              <a:rPr lang="en-US" smtClean="0"/>
              <a:pPr>
                <a:spcBef>
                  <a:spcPct val="0"/>
                </a:spcBef>
                <a:buClrTx/>
                <a:buSzTx/>
                <a:buFontTx/>
                <a:buNone/>
                <a:defRPr/>
              </a:pPr>
              <a:t>32</a:t>
            </a:fld>
            <a:endParaRPr lang="en-US" altLang="en-US" sz="1400">
              <a:solidFill>
                <a:srgbClr val="898989"/>
              </a:solidFill>
              <a:latin typeface="Calibri" panose="020F0502020204030204" pitchFamily="34" charset="0"/>
            </a:endParaRPr>
          </a:p>
        </p:txBody>
      </p:sp>
      <p:pic>
        <p:nvPicPr>
          <p:cNvPr id="106498" name="Image 3" descr="sin-tc3adtulo-1.png">
            <a:extLst>
              <a:ext uri="{FF2B5EF4-FFF2-40B4-BE49-F238E27FC236}">
                <a16:creationId xmlns:a16="http://schemas.microsoft.com/office/drawing/2014/main" id="{65489894-AED4-78A1-34D3-344E9E34A5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36613"/>
            <a:ext cx="9144000" cy="612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6499" name="Text Placeholder 4">
            <a:extLst>
              <a:ext uri="{FF2B5EF4-FFF2-40B4-BE49-F238E27FC236}">
                <a16:creationId xmlns:a16="http://schemas.microsoft.com/office/drawing/2014/main" id="{4223AED6-5E6E-74A6-49BA-B2A83C94C70E}"/>
              </a:ext>
            </a:extLst>
          </p:cNvPr>
          <p:cNvSpPr>
            <a:spLocks noGrp="1"/>
          </p:cNvSpPr>
          <p:nvPr>
            <p:ph sz="quarter" idx="13"/>
          </p:nvPr>
        </p:nvSpPr>
        <p:spPr>
          <a:xfrm>
            <a:off x="989013" y="836613"/>
            <a:ext cx="7165975" cy="901700"/>
          </a:xfrm>
        </p:spPr>
        <p:txBody>
          <a:bodyPr/>
          <a:lstStyle/>
          <a:p>
            <a:pPr marL="0" indent="0">
              <a:buFont typeface="Wingdings 3" pitchFamily="2" charset="2"/>
              <a:buNone/>
            </a:pPr>
            <a:r>
              <a:rPr lang="en-US" altLang="en-US" sz="3300" b="1" dirty="0">
                <a:solidFill>
                  <a:srgbClr val="FF0000"/>
                </a:solidFill>
                <a:latin typeface="Andes"/>
              </a:rPr>
              <a:t>GRACIAS POR VUESTRO INTERÉS!!!!!!</a:t>
            </a:r>
          </a:p>
          <a:p>
            <a:pPr marL="0" indent="0">
              <a:buFont typeface="Wingdings 3" pitchFamily="2" charset="2"/>
              <a:buNone/>
            </a:pPr>
            <a:endParaRPr lang="en-US" altLang="en-US" sz="3300" b="1" dirty="0">
              <a:solidFill>
                <a:srgbClr val="FF0000"/>
              </a:solidFill>
              <a:latin typeface="Andes"/>
            </a:endParaRPr>
          </a:p>
        </p:txBody>
      </p:sp>
      <p:pic>
        <p:nvPicPr>
          <p:cNvPr id="2" name="Picture 1" descr="Text&#10;&#10;Description automatically generated">
            <a:extLst>
              <a:ext uri="{FF2B5EF4-FFF2-40B4-BE49-F238E27FC236}">
                <a16:creationId xmlns:a16="http://schemas.microsoft.com/office/drawing/2014/main" id="{32EAD958-9027-98F4-5ACE-6E9F751D308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3568" y="5661248"/>
            <a:ext cx="4572000" cy="1028700"/>
          </a:xfrm>
          <a:prstGeom prst="rect">
            <a:avLst/>
          </a:prstGeom>
        </p:spPr>
      </p:pic>
    </p:spTree>
    <p:extLst>
      <p:ext uri="{BB962C8B-B14F-4D97-AF65-F5344CB8AC3E}">
        <p14:creationId xmlns:p14="http://schemas.microsoft.com/office/powerpoint/2010/main" val="29008078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0">
            <a:extLst>
              <a:ext uri="{FF2B5EF4-FFF2-40B4-BE49-F238E27FC236}">
                <a16:creationId xmlns:a16="http://schemas.microsoft.com/office/drawing/2014/main" id="{7522811F-3FE9-F64D-BCEE-776CB390DA48}"/>
              </a:ext>
            </a:extLst>
          </p:cNvPr>
          <p:cNvSpPr>
            <a:spLocks noChangeArrowheads="1"/>
          </p:cNvSpPr>
          <p:nvPr/>
        </p:nvSpPr>
        <p:spPr bwMode="auto">
          <a:xfrm>
            <a:off x="3454004" y="3061098"/>
            <a:ext cx="6858000" cy="347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7500" tIns="35100" rIns="67500" bIns="35100">
            <a:spAutoFit/>
          </a:bodyPr>
          <a:lstStyle>
            <a:lvl1pPr>
              <a:defRPr sz="2400" b="1">
                <a:solidFill>
                  <a:schemeClr val="tx1"/>
                </a:solidFill>
                <a:latin typeface="Times New Roman" panose="02020603050405020304" pitchFamily="18" charset="0"/>
                <a:ea typeface="ＭＳ Ｐゴシック" panose="020B0600070205080204" pitchFamily="34" charset="-128"/>
              </a:defRPr>
            </a:lvl1pPr>
            <a:lvl2pPr marL="742950" indent="-285750">
              <a:defRPr sz="2400" b="1">
                <a:solidFill>
                  <a:schemeClr val="tx1"/>
                </a:solidFill>
                <a:latin typeface="Times New Roman" panose="02020603050405020304" pitchFamily="18" charset="0"/>
                <a:ea typeface="ＭＳ Ｐゴシック" panose="020B0600070205080204" pitchFamily="34" charset="-128"/>
              </a:defRPr>
            </a:lvl2pPr>
            <a:lvl3pPr marL="1143000" indent="-228600">
              <a:defRPr sz="2400" b="1">
                <a:solidFill>
                  <a:schemeClr val="tx1"/>
                </a:solidFill>
                <a:latin typeface="Times New Roman" panose="02020603050405020304" pitchFamily="18" charset="0"/>
                <a:ea typeface="ＭＳ Ｐゴシック" panose="020B0600070205080204" pitchFamily="34" charset="-128"/>
              </a:defRPr>
            </a:lvl3pPr>
            <a:lvl4pPr marL="1600200" indent="-228600">
              <a:defRPr sz="2400" b="1">
                <a:solidFill>
                  <a:schemeClr val="tx1"/>
                </a:solidFill>
                <a:latin typeface="Times New Roman" panose="02020603050405020304" pitchFamily="18" charset="0"/>
                <a:ea typeface="ＭＳ Ｐゴシック" panose="020B0600070205080204" pitchFamily="34" charset="-128"/>
              </a:defRPr>
            </a:lvl4pPr>
            <a:lvl5pPr marL="2057400" indent="-228600">
              <a:defRPr sz="2400" b="1">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ea typeface="ＭＳ Ｐゴシック" panose="020B0600070205080204" pitchFamily="34" charset="-128"/>
              </a:defRPr>
            </a:lvl9pPr>
          </a:lstStyle>
          <a:p>
            <a:pPr algn="ctr"/>
            <a:endParaRPr lang="es-ES" altLang="en-US" sz="1800" b="0"/>
          </a:p>
        </p:txBody>
      </p:sp>
      <p:pic>
        <p:nvPicPr>
          <p:cNvPr id="19458" name="5 Imagen" descr="logo.gif">
            <a:extLst>
              <a:ext uri="{FF2B5EF4-FFF2-40B4-BE49-F238E27FC236}">
                <a16:creationId xmlns:a16="http://schemas.microsoft.com/office/drawing/2014/main" id="{4A633665-2667-4344-8AF1-37570B4D268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85887" y="998935"/>
            <a:ext cx="1643063"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Rectangle 4">
            <a:extLst>
              <a:ext uri="{FF2B5EF4-FFF2-40B4-BE49-F238E27FC236}">
                <a16:creationId xmlns:a16="http://schemas.microsoft.com/office/drawing/2014/main" id="{793D9212-C3D7-8A42-AA85-D0C3A77BD959}"/>
              </a:ext>
            </a:extLst>
          </p:cNvPr>
          <p:cNvSpPr>
            <a:spLocks noGrp="1"/>
          </p:cNvSpPr>
          <p:nvPr>
            <p:ph type="ctrTitle" idx="4294967295"/>
          </p:nvPr>
        </p:nvSpPr>
        <p:spPr>
          <a:xfrm>
            <a:off x="3459958" y="1083469"/>
            <a:ext cx="4298156" cy="742950"/>
          </a:xfrm>
        </p:spPr>
        <p:txBody>
          <a:bodyPr anchor="t">
            <a:normAutofit/>
          </a:bodyPr>
          <a:lstStyle/>
          <a:p>
            <a:r>
              <a:rPr lang="es-ES_tradnl" altLang="en-US" sz="2700" u="sng" dirty="0">
                <a:solidFill>
                  <a:srgbClr val="000000"/>
                </a:solidFill>
                <a:ea typeface="ＭＳ Ｐゴシック" panose="020B0600070205080204" pitchFamily="34" charset="-128"/>
              </a:rPr>
              <a:t>Contenido del Tema  4:</a:t>
            </a:r>
            <a:endParaRPr lang="es-ES_tradnl" altLang="en-US" sz="2700" u="sng" dirty="0">
              <a:solidFill>
                <a:srgbClr val="000000"/>
              </a:solidFill>
              <a:ea typeface="ＭＳ Ｐゴシック" panose="020B0600070205080204" pitchFamily="34" charset="-128"/>
              <a:cs typeface="Arial" panose="020B0604020202020204" pitchFamily="34" charset="0"/>
            </a:endParaRPr>
          </a:p>
        </p:txBody>
      </p:sp>
      <p:sp>
        <p:nvSpPr>
          <p:cNvPr id="19460" name="5 Rectángulo">
            <a:extLst>
              <a:ext uri="{FF2B5EF4-FFF2-40B4-BE49-F238E27FC236}">
                <a16:creationId xmlns:a16="http://schemas.microsoft.com/office/drawing/2014/main" id="{1D16613D-47B2-6A4F-A04C-7E131589B3DB}"/>
              </a:ext>
            </a:extLst>
          </p:cNvPr>
          <p:cNvSpPr>
            <a:spLocks noChangeArrowheads="1"/>
          </p:cNvSpPr>
          <p:nvPr/>
        </p:nvSpPr>
        <p:spPr bwMode="auto">
          <a:xfrm>
            <a:off x="2028826" y="3018040"/>
            <a:ext cx="6372225" cy="1354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ts val="600"/>
              </a:spcBef>
              <a:buClr>
                <a:schemeClr val="accent1"/>
              </a:buClr>
              <a:buSzPct val="76000"/>
              <a:buFont typeface="Wingdings 3" pitchFamily="2" charset="2"/>
              <a:buChar char=""/>
              <a:defRPr sz="2600">
                <a:solidFill>
                  <a:schemeClr val="tx1"/>
                </a:solidFill>
                <a:latin typeface="Times New Roman" panose="02020603050405020304" pitchFamily="18" charset="0"/>
                <a:ea typeface="ＭＳ Ｐゴシック" panose="020B0600070205080204" pitchFamily="34" charset="-128"/>
              </a:defRPr>
            </a:lvl1pPr>
            <a:lvl2pPr marL="742950" indent="-285750">
              <a:spcBef>
                <a:spcPts val="500"/>
              </a:spcBef>
              <a:buClr>
                <a:schemeClr val="accent2"/>
              </a:buClr>
              <a:buSzPct val="76000"/>
              <a:buFont typeface="Wingdings 3" pitchFamily="2" charset="2"/>
              <a:buChar char=""/>
              <a:defRPr sz="2300">
                <a:solidFill>
                  <a:schemeClr val="tx2"/>
                </a:solidFill>
                <a:latin typeface="Times New Roman" panose="02020603050405020304" pitchFamily="18" charset="0"/>
                <a:ea typeface="ＭＳ Ｐゴシック" panose="020B0600070205080204" pitchFamily="34" charset="-128"/>
              </a:defRPr>
            </a:lvl2pPr>
            <a:lvl3pPr marL="1143000" indent="-228600">
              <a:spcBef>
                <a:spcPts val="500"/>
              </a:spcBef>
              <a:buClr>
                <a:srgbClr val="BCBCBC"/>
              </a:buClr>
              <a:buSzPct val="76000"/>
              <a:buFont typeface="Wingdings 3" pitchFamily="2" charset="2"/>
              <a:buChar char=""/>
              <a:defRPr sz="2000">
                <a:solidFill>
                  <a:schemeClr val="tx1"/>
                </a:solidFill>
                <a:latin typeface="Times New Roman" panose="02020603050405020304" pitchFamily="18" charset="0"/>
                <a:ea typeface="ＭＳ Ｐゴシック" panose="020B0600070205080204" pitchFamily="34" charset="-128"/>
              </a:defRPr>
            </a:lvl3pPr>
            <a:lvl4pPr marL="1600200" indent="-228600">
              <a:spcBef>
                <a:spcPts val="400"/>
              </a:spcBef>
              <a:buClr>
                <a:srgbClr val="A94543"/>
              </a:buClr>
              <a:buSzPct val="70000"/>
              <a:buFont typeface="Wingdings" pitchFamily="2" charset="2"/>
              <a:buChar char=""/>
              <a:defRPr>
                <a:solidFill>
                  <a:schemeClr val="tx1"/>
                </a:solidFill>
                <a:latin typeface="Times New Roman" panose="02020603050405020304" pitchFamily="18" charset="0"/>
                <a:ea typeface="ＭＳ Ｐゴシック" panose="020B0600070205080204" pitchFamily="34" charset="-128"/>
              </a:defRPr>
            </a:lvl4pPr>
            <a:lvl5pPr marL="2057400" indent="-228600">
              <a:spcBef>
                <a:spcPts val="300"/>
              </a:spcBef>
              <a:buClr>
                <a:schemeClr val="accent2"/>
              </a:buClr>
              <a:buSzPct val="70000"/>
              <a:buFont typeface="Wingdings" pitchFamily="2" charset="2"/>
              <a:buChar char=""/>
              <a:defRPr sz="16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Times New Roman" panose="02020603050405020304" pitchFamily="18" charset="0"/>
                <a:ea typeface="ＭＳ Ｐゴシック" panose="020B0600070205080204" pitchFamily="34" charset="-128"/>
              </a:defRPr>
            </a:lvl9pPr>
          </a:lstStyle>
          <a:p>
            <a:r>
              <a:rPr lang="en-US" sz="1800" dirty="0">
                <a:solidFill>
                  <a:srgbClr val="0E2F50"/>
                </a:solidFill>
                <a:latin typeface="Andes" panose="02000000000000000000" pitchFamily="2" charset="0"/>
                <a:ea typeface="Brush Script MT" panose="03060802040406070304" pitchFamily="66" charset="-122"/>
                <a:cs typeface="Brush Script MT" panose="03060802040406070304" pitchFamily="66" charset="-122"/>
              </a:rPr>
              <a:t>1. </a:t>
            </a:r>
            <a:r>
              <a:rPr lang="en-US" sz="1800" dirty="0" err="1">
                <a:solidFill>
                  <a:srgbClr val="0E2F50"/>
                </a:solidFill>
                <a:latin typeface="Andes" panose="02000000000000000000" pitchFamily="2" charset="0"/>
                <a:ea typeface="Brush Script MT" panose="03060802040406070304" pitchFamily="66" charset="-122"/>
                <a:cs typeface="Brush Script MT" panose="03060802040406070304" pitchFamily="66" charset="-122"/>
              </a:rPr>
              <a:t>Documentos</a:t>
            </a:r>
            <a:r>
              <a:rPr lang="en-US" sz="1800" dirty="0">
                <a:solidFill>
                  <a:srgbClr val="0E2F50"/>
                </a:solidFill>
                <a:latin typeface="Andes" panose="02000000000000000000" pitchFamily="2" charset="0"/>
                <a:ea typeface="Brush Script MT" panose="03060802040406070304" pitchFamily="66" charset="-122"/>
                <a:cs typeface="Brush Script MT" panose="03060802040406070304" pitchFamily="66" charset="-122"/>
              </a:rPr>
              <a:t> de </a:t>
            </a:r>
            <a:r>
              <a:rPr lang="en-US" sz="1800" dirty="0" err="1">
                <a:solidFill>
                  <a:srgbClr val="0E2F50"/>
                </a:solidFill>
                <a:latin typeface="Andes" panose="02000000000000000000" pitchFamily="2" charset="0"/>
                <a:ea typeface="Brush Script MT" panose="03060802040406070304" pitchFamily="66" charset="-122"/>
                <a:cs typeface="Brush Script MT" panose="03060802040406070304" pitchFamily="66" charset="-122"/>
              </a:rPr>
              <a:t>comercio</a:t>
            </a:r>
            <a:r>
              <a:rPr lang="en-US" sz="1800" dirty="0">
                <a:solidFill>
                  <a:srgbClr val="0E2F50"/>
                </a:solidFill>
                <a:latin typeface="Andes" panose="02000000000000000000" pitchFamily="2" charset="0"/>
                <a:ea typeface="Brush Script MT" panose="03060802040406070304" pitchFamily="66" charset="-122"/>
                <a:cs typeface="Brush Script MT" panose="03060802040406070304" pitchFamily="66" charset="-122"/>
              </a:rPr>
              <a:t> exterior</a:t>
            </a:r>
          </a:p>
          <a:p>
            <a:r>
              <a:rPr lang="en-US" altLang="en-US" sz="1800" dirty="0"/>
              <a:t>2. </a:t>
            </a:r>
            <a:r>
              <a:rPr lang="en-US" altLang="en-US" sz="1800" dirty="0" err="1">
                <a:solidFill>
                  <a:srgbClr val="0E2F50"/>
                </a:solidFill>
                <a:latin typeface="Andes" panose="02000000000000000000" pitchFamily="2" charset="0"/>
                <a:ea typeface="Brush Script MT" panose="03060802040406070304" pitchFamily="66" charset="-122"/>
                <a:cs typeface="Brush Script MT" panose="03060802040406070304" pitchFamily="66" charset="-122"/>
              </a:rPr>
              <a:t>Procedimientos</a:t>
            </a:r>
            <a:r>
              <a:rPr lang="en-US" altLang="en-US" sz="1800" dirty="0">
                <a:solidFill>
                  <a:srgbClr val="0E2F50"/>
                </a:solidFill>
                <a:latin typeface="Andes" panose="02000000000000000000" pitchFamily="2" charset="0"/>
                <a:ea typeface="Brush Script MT" panose="03060802040406070304" pitchFamily="66" charset="-122"/>
                <a:cs typeface="Brush Script MT" panose="03060802040406070304" pitchFamily="66" charset="-122"/>
              </a:rPr>
              <a:t> de Comercio</a:t>
            </a:r>
          </a:p>
          <a:p>
            <a:r>
              <a:rPr lang="en-US" sz="1800" dirty="0">
                <a:solidFill>
                  <a:srgbClr val="0E2F50"/>
                </a:solidFill>
                <a:latin typeface="Andes" panose="02000000000000000000" pitchFamily="2" charset="0"/>
                <a:ea typeface="Brush Script MT" panose="03060802040406070304" pitchFamily="66" charset="-122"/>
                <a:cs typeface="Brush Script MT" panose="03060802040406070304" pitchFamily="66" charset="-122"/>
              </a:rPr>
              <a:t>3. </a:t>
            </a:r>
            <a:r>
              <a:rPr lang="en-US" sz="1800" dirty="0" err="1">
                <a:solidFill>
                  <a:srgbClr val="0E2F50"/>
                </a:solidFill>
                <a:latin typeface="Andes" panose="02000000000000000000" pitchFamily="2" charset="0"/>
                <a:ea typeface="Brush Script MT" panose="03060802040406070304" pitchFamily="66" charset="-122"/>
                <a:cs typeface="Brush Script MT" panose="03060802040406070304" pitchFamily="66" charset="-122"/>
              </a:rPr>
              <a:t>Gestión</a:t>
            </a:r>
            <a:r>
              <a:rPr lang="en-US" sz="1800" dirty="0">
                <a:solidFill>
                  <a:srgbClr val="0E2F50"/>
                </a:solidFill>
                <a:latin typeface="Andes" panose="02000000000000000000" pitchFamily="2" charset="0"/>
                <a:ea typeface="Brush Script MT" panose="03060802040406070304" pitchFamily="66" charset="-122"/>
                <a:cs typeface="Brush Script MT" panose="03060802040406070304" pitchFamily="66" charset="-122"/>
              </a:rPr>
              <a:t> de </a:t>
            </a:r>
            <a:r>
              <a:rPr lang="en-US" sz="1800" dirty="0" err="1">
                <a:solidFill>
                  <a:srgbClr val="0E2F50"/>
                </a:solidFill>
                <a:latin typeface="Andes" panose="02000000000000000000" pitchFamily="2" charset="0"/>
                <a:ea typeface="Brush Script MT" panose="03060802040406070304" pitchFamily="66" charset="-122"/>
                <a:cs typeface="Brush Script MT" panose="03060802040406070304" pitchFamily="66" charset="-122"/>
              </a:rPr>
              <a:t>problemas</a:t>
            </a:r>
            <a:endParaRPr lang="en-US" sz="1800" dirty="0">
              <a:solidFill>
                <a:srgbClr val="0E2F50"/>
              </a:solidFill>
              <a:latin typeface="Andes" panose="02000000000000000000" pitchFamily="2" charset="0"/>
              <a:ea typeface="Brush Script MT" panose="03060802040406070304" pitchFamily="66" charset="-122"/>
              <a:cs typeface="Brush Script MT" panose="03060802040406070304" pitchFamily="66" charset="-122"/>
            </a:endParaRPr>
          </a:p>
          <a:p>
            <a:pPr>
              <a:spcBef>
                <a:spcPct val="0"/>
              </a:spcBef>
              <a:buClrTx/>
              <a:buSzTx/>
              <a:buFontTx/>
              <a:buNone/>
            </a:pPr>
            <a:endParaRPr lang="en-US" altLang="en-US" sz="1800" dirty="0"/>
          </a:p>
        </p:txBody>
      </p:sp>
      <p:sp>
        <p:nvSpPr>
          <p:cNvPr id="19461" name="TextBox 1">
            <a:extLst>
              <a:ext uri="{FF2B5EF4-FFF2-40B4-BE49-F238E27FC236}">
                <a16:creationId xmlns:a16="http://schemas.microsoft.com/office/drawing/2014/main" id="{666E8502-0CF4-B04D-8E41-2A10548638E4}"/>
              </a:ext>
            </a:extLst>
          </p:cNvPr>
          <p:cNvSpPr txBox="1">
            <a:spLocks noChangeArrowheads="1"/>
          </p:cNvSpPr>
          <p:nvPr/>
        </p:nvSpPr>
        <p:spPr bwMode="auto">
          <a:xfrm>
            <a:off x="1042988" y="1951657"/>
            <a:ext cx="71437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chemeClr val="tx1"/>
                </a:solidFill>
                <a:latin typeface="Times New Roman" panose="02020603050405020304" pitchFamily="18" charset="0"/>
                <a:ea typeface="ＭＳ Ｐゴシック" panose="020B0600070205080204" pitchFamily="34" charset="-128"/>
              </a:defRPr>
            </a:lvl1pPr>
            <a:lvl2pPr marL="742950" indent="-285750">
              <a:defRPr sz="2400" b="1">
                <a:solidFill>
                  <a:schemeClr val="tx1"/>
                </a:solidFill>
                <a:latin typeface="Times New Roman" panose="02020603050405020304" pitchFamily="18" charset="0"/>
                <a:ea typeface="ＭＳ Ｐゴシック" panose="020B0600070205080204" pitchFamily="34" charset="-128"/>
              </a:defRPr>
            </a:lvl2pPr>
            <a:lvl3pPr marL="1143000" indent="-228600">
              <a:defRPr sz="2400" b="1">
                <a:solidFill>
                  <a:schemeClr val="tx1"/>
                </a:solidFill>
                <a:latin typeface="Times New Roman" panose="02020603050405020304" pitchFamily="18" charset="0"/>
                <a:ea typeface="ＭＳ Ｐゴシック" panose="020B0600070205080204" pitchFamily="34" charset="-128"/>
              </a:defRPr>
            </a:lvl3pPr>
            <a:lvl4pPr marL="1600200" indent="-228600">
              <a:defRPr sz="2400" b="1">
                <a:solidFill>
                  <a:schemeClr val="tx1"/>
                </a:solidFill>
                <a:latin typeface="Times New Roman" panose="02020603050405020304" pitchFamily="18" charset="0"/>
                <a:ea typeface="ＭＳ Ｐゴシック" panose="020B0600070205080204" pitchFamily="34" charset="-128"/>
              </a:defRPr>
            </a:lvl4pPr>
            <a:lvl5pPr marL="2057400" indent="-228600">
              <a:defRPr sz="2400" b="1">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ea typeface="ＭＳ Ｐゴシック" panose="020B0600070205080204" pitchFamily="34" charset="-128"/>
              </a:defRPr>
            </a:lvl9pPr>
          </a:lstStyle>
          <a:p>
            <a:r>
              <a:rPr lang="en-US" sz="1800" b="0" dirty="0" err="1">
                <a:solidFill>
                  <a:schemeClr val="tx2">
                    <a:lumMod val="50000"/>
                  </a:schemeClr>
                </a:solidFill>
              </a:rPr>
              <a:t>Tema</a:t>
            </a:r>
            <a:r>
              <a:rPr lang="en-US" sz="1800" b="0" dirty="0">
                <a:solidFill>
                  <a:schemeClr val="tx2">
                    <a:lumMod val="50000"/>
                  </a:schemeClr>
                </a:solidFill>
              </a:rPr>
              <a:t> 4. FACILITACIÓN DE COMERCIO INTERNACIONAL: </a:t>
            </a:r>
            <a:r>
              <a:rPr lang="en-US" sz="1800" b="0" dirty="0" err="1">
                <a:solidFill>
                  <a:schemeClr val="tx2">
                    <a:lumMod val="50000"/>
                  </a:schemeClr>
                </a:solidFill>
              </a:rPr>
              <a:t>Procedimientos</a:t>
            </a:r>
            <a:r>
              <a:rPr lang="en-US" sz="1800" b="0" dirty="0">
                <a:solidFill>
                  <a:schemeClr val="tx2">
                    <a:lumMod val="50000"/>
                  </a:schemeClr>
                </a:solidFill>
              </a:rPr>
              <a:t> de </a:t>
            </a:r>
            <a:r>
              <a:rPr lang="en-US" sz="1800" b="0" dirty="0" err="1">
                <a:solidFill>
                  <a:schemeClr val="tx2">
                    <a:lumMod val="50000"/>
                  </a:schemeClr>
                </a:solidFill>
              </a:rPr>
              <a:t>comercio</a:t>
            </a:r>
            <a:r>
              <a:rPr lang="en-US" sz="1800" b="0" dirty="0">
                <a:solidFill>
                  <a:schemeClr val="tx2">
                    <a:lumMod val="50000"/>
                  </a:schemeClr>
                </a:solidFill>
              </a:rPr>
              <a:t>, </a:t>
            </a:r>
            <a:r>
              <a:rPr lang="en-US" sz="1800" b="0" dirty="0" err="1">
                <a:solidFill>
                  <a:schemeClr val="tx2">
                    <a:lumMod val="50000"/>
                  </a:schemeClr>
                </a:solidFill>
              </a:rPr>
              <a:t>documentos</a:t>
            </a:r>
            <a:r>
              <a:rPr lang="en-US" sz="1800" b="0" dirty="0">
                <a:solidFill>
                  <a:schemeClr val="tx2">
                    <a:lumMod val="50000"/>
                  </a:schemeClr>
                </a:solidFill>
              </a:rPr>
              <a:t> y </a:t>
            </a:r>
            <a:r>
              <a:rPr lang="en-US" sz="1800" b="0" dirty="0" err="1">
                <a:solidFill>
                  <a:schemeClr val="tx2">
                    <a:lumMod val="50000"/>
                  </a:schemeClr>
                </a:solidFill>
              </a:rPr>
              <a:t>gestión</a:t>
            </a:r>
            <a:r>
              <a:rPr lang="en-US" sz="1800" b="0" dirty="0">
                <a:solidFill>
                  <a:schemeClr val="tx2">
                    <a:lumMod val="50000"/>
                  </a:schemeClr>
                </a:solidFill>
              </a:rPr>
              <a:t> de </a:t>
            </a:r>
            <a:r>
              <a:rPr lang="en-US" sz="1800" b="0" dirty="0" err="1">
                <a:solidFill>
                  <a:schemeClr val="tx2">
                    <a:lumMod val="50000"/>
                  </a:schemeClr>
                </a:solidFill>
              </a:rPr>
              <a:t>problemas</a:t>
            </a:r>
            <a:r>
              <a:rPr lang="en-US" altLang="en-US" sz="1800" dirty="0"/>
              <a:t> </a:t>
            </a:r>
          </a:p>
        </p:txBody>
      </p:sp>
      <p:pic>
        <p:nvPicPr>
          <p:cNvPr id="2" name="Picture 1" descr="Text&#10;&#10;Description automatically generated">
            <a:extLst>
              <a:ext uri="{FF2B5EF4-FFF2-40B4-BE49-F238E27FC236}">
                <a16:creationId xmlns:a16="http://schemas.microsoft.com/office/drawing/2014/main" id="{03F2530E-CDEE-4C4E-457A-59EC3B97B8D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3568" y="5661248"/>
            <a:ext cx="4572000" cy="1028700"/>
          </a:xfrm>
          <a:prstGeom prst="rect">
            <a:avLst/>
          </a:prstGeom>
        </p:spPr>
      </p:pic>
    </p:spTree>
    <p:extLst>
      <p:ext uri="{BB962C8B-B14F-4D97-AF65-F5344CB8AC3E}">
        <p14:creationId xmlns:p14="http://schemas.microsoft.com/office/powerpoint/2010/main" val="29200554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2292CC4-915B-2190-208B-1A3102285735}"/>
              </a:ext>
            </a:extLst>
          </p:cNvPr>
          <p:cNvSpPr txBox="1"/>
          <p:nvPr/>
        </p:nvSpPr>
        <p:spPr>
          <a:xfrm>
            <a:off x="1558637" y="2019496"/>
            <a:ext cx="4572000" cy="2354491"/>
          </a:xfrm>
          <a:prstGeom prst="rect">
            <a:avLst/>
          </a:prstGeom>
          <a:noFill/>
        </p:spPr>
        <p:txBody>
          <a:bodyPr wrap="square">
            <a:spAutoFit/>
          </a:bodyPr>
          <a:lstStyle/>
          <a:p>
            <a:pPr algn="l"/>
            <a:r>
              <a:rPr lang="en-US" sz="14700" dirty="0">
                <a:solidFill>
                  <a:srgbClr val="52BBF2"/>
                </a:solidFill>
                <a:latin typeface="Andes" panose="02000000000000000000" pitchFamily="2" charset="0"/>
              </a:rPr>
              <a:t>1</a:t>
            </a:r>
          </a:p>
        </p:txBody>
      </p:sp>
      <p:sp>
        <p:nvSpPr>
          <p:cNvPr id="9" name="Text Placeholder 4">
            <a:extLst>
              <a:ext uri="{FF2B5EF4-FFF2-40B4-BE49-F238E27FC236}">
                <a16:creationId xmlns:a16="http://schemas.microsoft.com/office/drawing/2014/main" id="{9D0F005B-5D02-7A8B-C4BB-D5661F968B09}"/>
              </a:ext>
            </a:extLst>
          </p:cNvPr>
          <p:cNvSpPr txBox="1">
            <a:spLocks/>
          </p:cNvSpPr>
          <p:nvPr/>
        </p:nvSpPr>
        <p:spPr>
          <a:xfrm>
            <a:off x="3464826" y="3030486"/>
            <a:ext cx="7165075" cy="90074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300" dirty="0" err="1">
                <a:ea typeface="Brush Script MT" panose="03060802040406070304" pitchFamily="66" charset="-122"/>
                <a:cs typeface="Brush Script MT" panose="03060802040406070304" pitchFamily="66" charset="-122"/>
              </a:rPr>
              <a:t>Documentos</a:t>
            </a:r>
            <a:r>
              <a:rPr lang="en-US" sz="3300" dirty="0">
                <a:ea typeface="Brush Script MT" panose="03060802040406070304" pitchFamily="66" charset="-122"/>
                <a:cs typeface="Brush Script MT" panose="03060802040406070304" pitchFamily="66" charset="-122"/>
              </a:rPr>
              <a:t> de Comercio</a:t>
            </a:r>
            <a:endParaRPr lang="en-US" sz="3300" dirty="0"/>
          </a:p>
          <a:p>
            <a:pPr marL="0" indent="0">
              <a:buNone/>
            </a:pPr>
            <a:endParaRPr lang="en-US" sz="3300" dirty="0"/>
          </a:p>
          <a:p>
            <a:pPr marL="0" indent="0">
              <a:buNone/>
            </a:pPr>
            <a:endParaRPr lang="en-US" sz="3300" dirty="0"/>
          </a:p>
        </p:txBody>
      </p:sp>
    </p:spTree>
    <p:extLst>
      <p:ext uri="{BB962C8B-B14F-4D97-AF65-F5344CB8AC3E}">
        <p14:creationId xmlns:p14="http://schemas.microsoft.com/office/powerpoint/2010/main" val="30430925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1">
            <a:extLst>
              <a:ext uri="{FF2B5EF4-FFF2-40B4-BE49-F238E27FC236}">
                <a16:creationId xmlns:a16="http://schemas.microsoft.com/office/drawing/2014/main" id="{47D4ECCD-BAF8-FF43-AC5A-8AACC937F444}"/>
              </a:ext>
            </a:extLst>
          </p:cNvPr>
          <p:cNvSpPr txBox="1">
            <a:spLocks noChangeArrowheads="1"/>
          </p:cNvSpPr>
          <p:nvPr/>
        </p:nvSpPr>
        <p:spPr bwMode="auto">
          <a:xfrm>
            <a:off x="1123951" y="1209676"/>
            <a:ext cx="458971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panose="02020603050405020304" pitchFamily="18" charset="0"/>
                <a:ea typeface="ＭＳ Ｐゴシック" panose="020B0600070205080204" pitchFamily="34" charset="-128"/>
              </a:defRPr>
            </a:lvl1pPr>
            <a:lvl2pPr marL="742950" indent="-285750">
              <a:defRPr sz="2400" b="1">
                <a:solidFill>
                  <a:schemeClr val="tx1"/>
                </a:solidFill>
                <a:latin typeface="Times New Roman" panose="02020603050405020304" pitchFamily="18" charset="0"/>
                <a:ea typeface="ＭＳ Ｐゴシック" panose="020B0600070205080204" pitchFamily="34" charset="-128"/>
              </a:defRPr>
            </a:lvl2pPr>
            <a:lvl3pPr marL="1143000" indent="-228600">
              <a:defRPr sz="2400" b="1">
                <a:solidFill>
                  <a:schemeClr val="tx1"/>
                </a:solidFill>
                <a:latin typeface="Times New Roman" panose="02020603050405020304" pitchFamily="18" charset="0"/>
                <a:ea typeface="ＭＳ Ｐゴシック" panose="020B0600070205080204" pitchFamily="34" charset="-128"/>
              </a:defRPr>
            </a:lvl3pPr>
            <a:lvl4pPr marL="1600200" indent="-228600">
              <a:defRPr sz="2400" b="1">
                <a:solidFill>
                  <a:schemeClr val="tx1"/>
                </a:solidFill>
                <a:latin typeface="Times New Roman" panose="02020603050405020304" pitchFamily="18" charset="0"/>
                <a:ea typeface="ＭＳ Ｐゴシック" panose="020B0600070205080204" pitchFamily="34" charset="-128"/>
              </a:defRPr>
            </a:lvl4pPr>
            <a:lvl5pPr marL="2057400" indent="-228600">
              <a:defRPr sz="2400" b="1">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ea typeface="ＭＳ Ｐゴシック" panose="020B0600070205080204" pitchFamily="34" charset="-128"/>
              </a:defRPr>
            </a:lvl9pPr>
          </a:lstStyle>
          <a:p>
            <a:r>
              <a:rPr lang="en-US" altLang="en-US" sz="1800" dirty="0" err="1"/>
              <a:t>Qué</a:t>
            </a:r>
            <a:r>
              <a:rPr lang="en-US" altLang="en-US" sz="1800" dirty="0"/>
              <a:t> </a:t>
            </a:r>
            <a:r>
              <a:rPr lang="en-US" altLang="en-US" sz="1800" dirty="0" err="1"/>
              <a:t>documentos</a:t>
            </a:r>
            <a:r>
              <a:rPr lang="en-US" altLang="en-US" sz="1800" dirty="0"/>
              <a:t> se </a:t>
            </a:r>
            <a:r>
              <a:rPr lang="en-US" altLang="en-US" sz="1800" dirty="0" err="1"/>
              <a:t>necesitan</a:t>
            </a:r>
            <a:r>
              <a:rPr lang="en-US" altLang="en-US" sz="1800" dirty="0"/>
              <a:t> para exporter?</a:t>
            </a:r>
          </a:p>
        </p:txBody>
      </p:sp>
      <p:sp>
        <p:nvSpPr>
          <p:cNvPr id="5" name="Rectangle 4">
            <a:extLst>
              <a:ext uri="{FF2B5EF4-FFF2-40B4-BE49-F238E27FC236}">
                <a16:creationId xmlns:a16="http://schemas.microsoft.com/office/drawing/2014/main" id="{9CB74968-17E6-F644-9900-7C48D6D7292D}"/>
              </a:ext>
            </a:extLst>
          </p:cNvPr>
          <p:cNvSpPr/>
          <p:nvPr/>
        </p:nvSpPr>
        <p:spPr>
          <a:xfrm>
            <a:off x="363141" y="1782850"/>
            <a:ext cx="8209360" cy="3782061"/>
          </a:xfrm>
          <a:prstGeom prst="rect">
            <a:avLst/>
          </a:prstGeom>
        </p:spPr>
        <p:txBody>
          <a:bodyPr wrap="square">
            <a:spAutoFit/>
          </a:bodyPr>
          <a:lstStyle/>
          <a:p>
            <a:pPr marL="342900" indent="-342900">
              <a:lnSpc>
                <a:spcPct val="150000"/>
              </a:lnSpc>
              <a:buAutoNum type="arabicPeriod"/>
            </a:pPr>
            <a:endParaRPr lang="es-ES" altLang="en-US" sz="1800" dirty="0">
              <a:solidFill>
                <a:srgbClr val="FF0000"/>
              </a:solidFill>
            </a:endParaRPr>
          </a:p>
          <a:p>
            <a:pPr marL="342900" indent="-342900">
              <a:lnSpc>
                <a:spcPct val="150000"/>
              </a:lnSpc>
              <a:buAutoNum type="arabicPeriod"/>
            </a:pPr>
            <a:r>
              <a:rPr lang="es-ES" altLang="en-US" sz="1800" dirty="0">
                <a:solidFill>
                  <a:srgbClr val="FF0000"/>
                </a:solidFill>
              </a:rPr>
              <a:t>ORDEN DE COMPRA O CONTRATO DE COMPRA-VENTA INTERNACIONAL </a:t>
            </a:r>
          </a:p>
          <a:p>
            <a:pPr marL="342900" indent="-342900">
              <a:lnSpc>
                <a:spcPct val="150000"/>
              </a:lnSpc>
              <a:buAutoNum type="arabicPeriod"/>
            </a:pPr>
            <a:r>
              <a:rPr lang="es-ES" altLang="en-US" sz="1800" dirty="0">
                <a:solidFill>
                  <a:srgbClr val="FF0000"/>
                </a:solidFill>
              </a:rPr>
              <a:t>LA FACTURA (INTERNACIONAL)</a:t>
            </a:r>
          </a:p>
          <a:p>
            <a:pPr marL="342900" indent="-342900">
              <a:lnSpc>
                <a:spcPct val="150000"/>
              </a:lnSpc>
              <a:buAutoNum type="arabicPeriod"/>
            </a:pPr>
            <a:r>
              <a:rPr lang="es-ES" altLang="en-US" sz="1800" dirty="0">
                <a:solidFill>
                  <a:srgbClr val="FF0000"/>
                </a:solidFill>
              </a:rPr>
              <a:t>EL CONOCIMIENTO DE EMBARQUE</a:t>
            </a:r>
          </a:p>
          <a:p>
            <a:pPr marL="342900" indent="-342900">
              <a:lnSpc>
                <a:spcPct val="150000"/>
              </a:lnSpc>
              <a:buAutoNum type="arabicPeriod"/>
            </a:pPr>
            <a:r>
              <a:rPr lang="es-ES" altLang="en-US" sz="1800" dirty="0">
                <a:solidFill>
                  <a:srgbClr val="FF0000"/>
                </a:solidFill>
              </a:rPr>
              <a:t>JUSTIFICANTES DE PAGO DE LA MERCANCÍA (MEDIO DE PAGO)</a:t>
            </a:r>
          </a:p>
          <a:p>
            <a:pPr marL="342900" indent="-342900">
              <a:lnSpc>
                <a:spcPct val="150000"/>
              </a:lnSpc>
              <a:buAutoNum type="arabicPeriod"/>
            </a:pPr>
            <a:r>
              <a:rPr lang="es-ES" altLang="en-US" sz="1800" dirty="0">
                <a:solidFill>
                  <a:srgbClr val="FF0000"/>
                </a:solidFill>
              </a:rPr>
              <a:t>DOCUMENTO DE DECLARACIÓN ADUANERA </a:t>
            </a:r>
          </a:p>
          <a:p>
            <a:pPr marL="342900" indent="-342900">
              <a:lnSpc>
                <a:spcPct val="150000"/>
              </a:lnSpc>
              <a:buAutoNum type="arabicPeriod"/>
            </a:pPr>
            <a:r>
              <a:rPr lang="es-ES" altLang="en-US" sz="1800" dirty="0">
                <a:solidFill>
                  <a:srgbClr val="FF0000"/>
                </a:solidFill>
              </a:rPr>
              <a:t>PERMISO DE EXPORTACIÓN DEL PRODUCTO</a:t>
            </a:r>
          </a:p>
          <a:p>
            <a:pPr marL="342900" indent="-342900">
              <a:lnSpc>
                <a:spcPct val="150000"/>
              </a:lnSpc>
              <a:buAutoNum type="arabicPeriod"/>
            </a:pPr>
            <a:r>
              <a:rPr lang="es-ES" altLang="en-US" sz="1800" dirty="0">
                <a:solidFill>
                  <a:srgbClr val="FF0000"/>
                </a:solidFill>
              </a:rPr>
              <a:t>CERTIFICADO DE ORIGEN DE LA MERCANCÍA</a:t>
            </a:r>
          </a:p>
        </p:txBody>
      </p:sp>
      <p:sp>
        <p:nvSpPr>
          <p:cNvPr id="2" name="TextBox 1">
            <a:extLst>
              <a:ext uri="{FF2B5EF4-FFF2-40B4-BE49-F238E27FC236}">
                <a16:creationId xmlns:a16="http://schemas.microsoft.com/office/drawing/2014/main" id="{6815A870-5386-114C-9B49-B87BD3FC1E8C}"/>
              </a:ext>
            </a:extLst>
          </p:cNvPr>
          <p:cNvSpPr txBox="1"/>
          <p:nvPr/>
        </p:nvSpPr>
        <p:spPr>
          <a:xfrm>
            <a:off x="5188226" y="1408872"/>
            <a:ext cx="0" cy="0"/>
          </a:xfrm>
          <a:prstGeom prst="rect">
            <a:avLst/>
          </a:prstGeom>
        </p:spPr>
        <p:txBody>
          <a:bodyPr vert="horz" wrap="none" lIns="68580" tIns="34290" rIns="68580" bIns="34290" rtlCol="0" anchor="ctr">
            <a:normAutofit fontScale="25000" lnSpcReduction="20000"/>
          </a:bodyPr>
          <a:lstStyle/>
          <a:p>
            <a:pPr algn="l"/>
            <a:endParaRPr lang="en-US" sz="1875" dirty="0">
              <a:solidFill>
                <a:srgbClr val="52BBF2"/>
              </a:solidFill>
              <a:latin typeface="Andes" panose="02000000000000000000" pitchFamily="2" charset="0"/>
            </a:endParaRPr>
          </a:p>
        </p:txBody>
      </p:sp>
    </p:spTree>
    <p:extLst>
      <p:ext uri="{BB962C8B-B14F-4D97-AF65-F5344CB8AC3E}">
        <p14:creationId xmlns:p14="http://schemas.microsoft.com/office/powerpoint/2010/main" val="31045481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1">
            <a:extLst>
              <a:ext uri="{FF2B5EF4-FFF2-40B4-BE49-F238E27FC236}">
                <a16:creationId xmlns:a16="http://schemas.microsoft.com/office/drawing/2014/main" id="{47D4ECCD-BAF8-FF43-AC5A-8AACC937F444}"/>
              </a:ext>
            </a:extLst>
          </p:cNvPr>
          <p:cNvSpPr txBox="1">
            <a:spLocks noChangeArrowheads="1"/>
          </p:cNvSpPr>
          <p:nvPr/>
        </p:nvSpPr>
        <p:spPr bwMode="auto">
          <a:xfrm>
            <a:off x="1138238" y="997862"/>
            <a:ext cx="458971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panose="02020603050405020304" pitchFamily="18" charset="0"/>
                <a:ea typeface="ＭＳ Ｐゴシック" panose="020B0600070205080204" pitchFamily="34" charset="-128"/>
              </a:defRPr>
            </a:lvl1pPr>
            <a:lvl2pPr marL="742950" indent="-285750">
              <a:defRPr sz="2400" b="1">
                <a:solidFill>
                  <a:schemeClr val="tx1"/>
                </a:solidFill>
                <a:latin typeface="Times New Roman" panose="02020603050405020304" pitchFamily="18" charset="0"/>
                <a:ea typeface="ＭＳ Ｐゴシック" panose="020B0600070205080204" pitchFamily="34" charset="-128"/>
              </a:defRPr>
            </a:lvl2pPr>
            <a:lvl3pPr marL="1143000" indent="-228600">
              <a:defRPr sz="2400" b="1">
                <a:solidFill>
                  <a:schemeClr val="tx1"/>
                </a:solidFill>
                <a:latin typeface="Times New Roman" panose="02020603050405020304" pitchFamily="18" charset="0"/>
                <a:ea typeface="ＭＳ Ｐゴシック" panose="020B0600070205080204" pitchFamily="34" charset="-128"/>
              </a:defRPr>
            </a:lvl3pPr>
            <a:lvl4pPr marL="1600200" indent="-228600">
              <a:defRPr sz="2400" b="1">
                <a:solidFill>
                  <a:schemeClr val="tx1"/>
                </a:solidFill>
                <a:latin typeface="Times New Roman" panose="02020603050405020304" pitchFamily="18" charset="0"/>
                <a:ea typeface="ＭＳ Ｐゴシック" panose="020B0600070205080204" pitchFamily="34" charset="-128"/>
              </a:defRPr>
            </a:lvl4pPr>
            <a:lvl5pPr marL="2057400" indent="-228600">
              <a:defRPr sz="2400" b="1">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ea typeface="ＭＳ Ｐゴシック" panose="020B0600070205080204" pitchFamily="34" charset="-128"/>
              </a:defRPr>
            </a:lvl9pPr>
          </a:lstStyle>
          <a:p>
            <a:r>
              <a:rPr lang="en-US" altLang="en-US" sz="1800" dirty="0" err="1"/>
              <a:t>Qué</a:t>
            </a:r>
            <a:r>
              <a:rPr lang="en-US" altLang="en-US" sz="1800" dirty="0"/>
              <a:t> </a:t>
            </a:r>
            <a:r>
              <a:rPr lang="en-US" altLang="en-US" sz="1800" dirty="0" err="1"/>
              <a:t>documentos</a:t>
            </a:r>
            <a:r>
              <a:rPr lang="en-US" altLang="en-US" sz="1800" dirty="0"/>
              <a:t> se </a:t>
            </a:r>
            <a:r>
              <a:rPr lang="en-US" altLang="en-US" sz="1800" dirty="0" err="1"/>
              <a:t>necesitan</a:t>
            </a:r>
            <a:r>
              <a:rPr lang="en-US" altLang="en-US" sz="1800" dirty="0"/>
              <a:t> para exporter?</a:t>
            </a:r>
          </a:p>
        </p:txBody>
      </p:sp>
      <p:sp>
        <p:nvSpPr>
          <p:cNvPr id="5" name="Rectangle 4">
            <a:extLst>
              <a:ext uri="{FF2B5EF4-FFF2-40B4-BE49-F238E27FC236}">
                <a16:creationId xmlns:a16="http://schemas.microsoft.com/office/drawing/2014/main" id="{9CB74968-17E6-F644-9900-7C48D6D7292D}"/>
              </a:ext>
            </a:extLst>
          </p:cNvPr>
          <p:cNvSpPr/>
          <p:nvPr/>
        </p:nvSpPr>
        <p:spPr>
          <a:xfrm>
            <a:off x="363141" y="1096738"/>
            <a:ext cx="8417719" cy="4561249"/>
          </a:xfrm>
          <a:prstGeom prst="rect">
            <a:avLst/>
          </a:prstGeom>
        </p:spPr>
        <p:txBody>
          <a:bodyPr wrap="square">
            <a:spAutoFit/>
          </a:bodyPr>
          <a:lstStyle/>
          <a:p>
            <a:pPr marL="342900" indent="-342900">
              <a:lnSpc>
                <a:spcPct val="80000"/>
              </a:lnSpc>
              <a:buAutoNum type="arabicPeriod"/>
            </a:pPr>
            <a:endParaRPr lang="es-ES" altLang="en-US" sz="1800" dirty="0"/>
          </a:p>
          <a:p>
            <a:pPr marL="342900" indent="-342900">
              <a:lnSpc>
                <a:spcPct val="80000"/>
              </a:lnSpc>
              <a:buAutoNum type="arabicPeriod"/>
            </a:pPr>
            <a:r>
              <a:rPr lang="es-ES" altLang="en-US" sz="1800" dirty="0">
                <a:solidFill>
                  <a:srgbClr val="FF0000"/>
                </a:solidFill>
              </a:rPr>
              <a:t>Orden de compra o contrato de compra-venta internacional </a:t>
            </a:r>
            <a:r>
              <a:rPr lang="es-ES" altLang="en-US" sz="1800" dirty="0"/>
              <a:t>(aquí se informa del precio, del </a:t>
            </a:r>
            <a:r>
              <a:rPr lang="es-ES" altLang="en-US" sz="1800" dirty="0" err="1"/>
              <a:t>Incoterm</a:t>
            </a:r>
            <a:r>
              <a:rPr lang="es-ES" altLang="en-US" sz="1800" dirty="0"/>
              <a:t>: FOB, CIF,…, </a:t>
            </a:r>
            <a:r>
              <a:rPr lang="es-ES" altLang="en-US" sz="1800" dirty="0" err="1"/>
              <a:t>ldel</a:t>
            </a:r>
            <a:r>
              <a:rPr lang="es-ES" altLang="en-US" sz="1800" dirty="0"/>
              <a:t> </a:t>
            </a:r>
            <a:r>
              <a:rPr lang="es-ES" altLang="en-US" sz="1800" dirty="0" err="1"/>
              <a:t>ugar</a:t>
            </a:r>
            <a:r>
              <a:rPr lang="es-ES" altLang="en-US" sz="1800" dirty="0"/>
              <a:t> de entrega, del nombre del comprador, del nombre del vendedor,… )</a:t>
            </a:r>
          </a:p>
          <a:p>
            <a:pPr marL="342900" indent="-342900">
              <a:lnSpc>
                <a:spcPct val="80000"/>
              </a:lnSpc>
              <a:buFontTx/>
              <a:buAutoNum type="arabicPeriod"/>
            </a:pPr>
            <a:r>
              <a:rPr lang="es-ES" altLang="en-US" sz="1800" dirty="0">
                <a:solidFill>
                  <a:srgbClr val="FF0000"/>
                </a:solidFill>
              </a:rPr>
              <a:t>La factura internacional </a:t>
            </a:r>
            <a:r>
              <a:rPr lang="es-ES" altLang="en-US" sz="1800" dirty="0"/>
              <a:t>(aquí se recoge gran parte de los elementos del contrato como el precio, el </a:t>
            </a:r>
            <a:r>
              <a:rPr lang="es-ES" altLang="en-US" sz="1800" dirty="0" err="1"/>
              <a:t>Incoterm</a:t>
            </a:r>
            <a:r>
              <a:rPr lang="es-ES" altLang="en-US" sz="1800" dirty="0"/>
              <a:t>: FOB, CIF,…, lugar de entrega, nombre del comprador, nombre del vendedor,… )</a:t>
            </a:r>
          </a:p>
          <a:p>
            <a:pPr marL="342900" indent="-342900">
              <a:lnSpc>
                <a:spcPct val="80000"/>
              </a:lnSpc>
              <a:buAutoNum type="arabicPeriod"/>
            </a:pPr>
            <a:r>
              <a:rPr lang="es-ES" altLang="en-US" sz="1800" dirty="0">
                <a:solidFill>
                  <a:srgbClr val="FF0000"/>
                </a:solidFill>
              </a:rPr>
              <a:t>El conocimiento de embarque </a:t>
            </a:r>
            <a:r>
              <a:rPr lang="es-ES" altLang="en-US" sz="1800" dirty="0"/>
              <a:t>(es un documento de transporte, es el billete de transporte de la </a:t>
            </a:r>
            <a:r>
              <a:rPr lang="es-ES" altLang="en-US" sz="1800" dirty="0" err="1"/>
              <a:t>mercancia</a:t>
            </a:r>
            <a:r>
              <a:rPr lang="es-ES" altLang="en-US" sz="1800" dirty="0"/>
              <a:t>)</a:t>
            </a:r>
          </a:p>
          <a:p>
            <a:pPr marL="342900" indent="-342900">
              <a:lnSpc>
                <a:spcPct val="80000"/>
              </a:lnSpc>
              <a:buAutoNum type="arabicPeriod"/>
            </a:pPr>
            <a:r>
              <a:rPr lang="es-ES" altLang="en-US" sz="1800" dirty="0">
                <a:solidFill>
                  <a:srgbClr val="FF0000"/>
                </a:solidFill>
              </a:rPr>
              <a:t>Justificantes de pago de la mercancía (medio de pago)</a:t>
            </a:r>
          </a:p>
          <a:p>
            <a:pPr marL="342900" indent="-342900">
              <a:lnSpc>
                <a:spcPct val="80000"/>
              </a:lnSpc>
              <a:buAutoNum type="arabicPeriod"/>
            </a:pPr>
            <a:r>
              <a:rPr lang="es-ES" altLang="en-US" sz="1800" dirty="0">
                <a:solidFill>
                  <a:srgbClr val="FF0000"/>
                </a:solidFill>
              </a:rPr>
              <a:t>Documento de declaración aduanera </a:t>
            </a:r>
            <a:r>
              <a:rPr lang="es-ES" altLang="en-US" sz="1800" dirty="0"/>
              <a:t>(es un documento que nos pide las aduanas,  toda mercancía del mundo tiene un numero arancelario por la cual las aduanas cobran un impuesto que el el arancel)</a:t>
            </a:r>
          </a:p>
          <a:p>
            <a:pPr marL="342900" indent="-342900">
              <a:lnSpc>
                <a:spcPct val="80000"/>
              </a:lnSpc>
              <a:buAutoNum type="arabicPeriod"/>
            </a:pPr>
            <a:r>
              <a:rPr lang="es-ES" altLang="en-US" sz="1800" dirty="0">
                <a:solidFill>
                  <a:srgbClr val="FF0000"/>
                </a:solidFill>
              </a:rPr>
              <a:t>Permiso de exportación del producto </a:t>
            </a:r>
            <a:r>
              <a:rPr lang="es-ES" altLang="en-US" sz="1800" dirty="0"/>
              <a:t>(también llamadas notas técnicas, que son especificas del producto </a:t>
            </a:r>
          </a:p>
          <a:p>
            <a:pPr marL="342900" indent="-342900">
              <a:lnSpc>
                <a:spcPct val="80000"/>
              </a:lnSpc>
              <a:buAutoNum type="arabicPeriod"/>
            </a:pPr>
            <a:r>
              <a:rPr lang="es-ES" altLang="en-US" sz="1800" dirty="0">
                <a:solidFill>
                  <a:srgbClr val="FF0000"/>
                </a:solidFill>
              </a:rPr>
              <a:t>Certificado de origen de la mercancía </a:t>
            </a:r>
            <a:r>
              <a:rPr lang="es-ES" altLang="en-US" sz="1800" dirty="0"/>
              <a:t>(cuando en la mercancía podemos certificar que está fabricada en España, presentando este documento podemos pagar aranceles mas bajos si el país importador tiene un tratado de comercio con nuestro país, como la </a:t>
            </a:r>
            <a:r>
              <a:rPr lang="es-ES" altLang="en-US" sz="1800" dirty="0" err="1"/>
              <a:t>Union</a:t>
            </a:r>
            <a:r>
              <a:rPr lang="es-ES" altLang="en-US" sz="1800" dirty="0"/>
              <a:t> Europea cuyos aranceles son cero o tratados de país preferente). </a:t>
            </a:r>
            <a:r>
              <a:rPr lang="es-ES" altLang="en-US" sz="2100" dirty="0"/>
              <a:t>Este documento no es </a:t>
            </a:r>
            <a:r>
              <a:rPr lang="es-ES" altLang="en-US" sz="2100" dirty="0" err="1"/>
              <a:t>obligaorio</a:t>
            </a:r>
            <a:r>
              <a:rPr lang="es-ES" altLang="en-US" sz="2100" dirty="0"/>
              <a:t>.</a:t>
            </a:r>
          </a:p>
        </p:txBody>
      </p:sp>
      <p:sp>
        <p:nvSpPr>
          <p:cNvPr id="2" name="TextBox 1">
            <a:extLst>
              <a:ext uri="{FF2B5EF4-FFF2-40B4-BE49-F238E27FC236}">
                <a16:creationId xmlns:a16="http://schemas.microsoft.com/office/drawing/2014/main" id="{6815A870-5386-114C-9B49-B87BD3FC1E8C}"/>
              </a:ext>
            </a:extLst>
          </p:cNvPr>
          <p:cNvSpPr txBox="1"/>
          <p:nvPr/>
        </p:nvSpPr>
        <p:spPr>
          <a:xfrm>
            <a:off x="5188226" y="1408872"/>
            <a:ext cx="0" cy="0"/>
          </a:xfrm>
          <a:prstGeom prst="rect">
            <a:avLst/>
          </a:prstGeom>
        </p:spPr>
        <p:txBody>
          <a:bodyPr vert="horz" wrap="none" lIns="68580" tIns="34290" rIns="68580" bIns="34290" rtlCol="0" anchor="ctr">
            <a:normAutofit fontScale="25000" lnSpcReduction="20000"/>
          </a:bodyPr>
          <a:lstStyle/>
          <a:p>
            <a:pPr algn="l"/>
            <a:endParaRPr lang="en-US" sz="1875" dirty="0">
              <a:solidFill>
                <a:srgbClr val="52BBF2"/>
              </a:solidFill>
              <a:latin typeface="Andes" panose="02000000000000000000" pitchFamily="2" charset="0"/>
            </a:endParaRPr>
          </a:p>
        </p:txBody>
      </p:sp>
    </p:spTree>
    <p:extLst>
      <p:ext uri="{BB962C8B-B14F-4D97-AF65-F5344CB8AC3E}">
        <p14:creationId xmlns:p14="http://schemas.microsoft.com/office/powerpoint/2010/main" val="30475481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2292CC4-915B-2190-208B-1A3102285735}"/>
              </a:ext>
            </a:extLst>
          </p:cNvPr>
          <p:cNvSpPr txBox="1"/>
          <p:nvPr/>
        </p:nvSpPr>
        <p:spPr>
          <a:xfrm>
            <a:off x="1558637" y="2019496"/>
            <a:ext cx="4572000" cy="2354491"/>
          </a:xfrm>
          <a:prstGeom prst="rect">
            <a:avLst/>
          </a:prstGeom>
          <a:noFill/>
        </p:spPr>
        <p:txBody>
          <a:bodyPr wrap="square">
            <a:spAutoFit/>
          </a:bodyPr>
          <a:lstStyle/>
          <a:p>
            <a:pPr algn="l"/>
            <a:r>
              <a:rPr lang="en-US" sz="14700" dirty="0">
                <a:solidFill>
                  <a:srgbClr val="52BBF2"/>
                </a:solidFill>
                <a:latin typeface="Andes" panose="02000000000000000000" pitchFamily="2" charset="0"/>
              </a:rPr>
              <a:t>2</a:t>
            </a:r>
          </a:p>
        </p:txBody>
      </p:sp>
      <p:sp>
        <p:nvSpPr>
          <p:cNvPr id="9" name="Text Placeholder 4">
            <a:extLst>
              <a:ext uri="{FF2B5EF4-FFF2-40B4-BE49-F238E27FC236}">
                <a16:creationId xmlns:a16="http://schemas.microsoft.com/office/drawing/2014/main" id="{9D0F005B-5D02-7A8B-C4BB-D5661F968B09}"/>
              </a:ext>
            </a:extLst>
          </p:cNvPr>
          <p:cNvSpPr txBox="1">
            <a:spLocks/>
          </p:cNvSpPr>
          <p:nvPr/>
        </p:nvSpPr>
        <p:spPr>
          <a:xfrm>
            <a:off x="3464826" y="3030486"/>
            <a:ext cx="7165075" cy="90074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300" dirty="0" err="1">
                <a:ea typeface="Brush Script MT" panose="03060802040406070304" pitchFamily="66" charset="-122"/>
                <a:cs typeface="Brush Script MT" panose="03060802040406070304" pitchFamily="66" charset="-122"/>
              </a:rPr>
              <a:t>Procedimientos</a:t>
            </a:r>
            <a:r>
              <a:rPr lang="en-US" sz="3300" dirty="0">
                <a:ea typeface="Brush Script MT" panose="03060802040406070304" pitchFamily="66" charset="-122"/>
                <a:cs typeface="Brush Script MT" panose="03060802040406070304" pitchFamily="66" charset="-122"/>
              </a:rPr>
              <a:t> de Comercio</a:t>
            </a:r>
            <a:endParaRPr lang="en-US" sz="3300" dirty="0"/>
          </a:p>
          <a:p>
            <a:pPr marL="0" indent="0">
              <a:buNone/>
            </a:pPr>
            <a:endParaRPr lang="en-US" sz="3300" dirty="0"/>
          </a:p>
          <a:p>
            <a:pPr marL="0" indent="0">
              <a:buNone/>
            </a:pPr>
            <a:endParaRPr lang="en-US" sz="3300" dirty="0"/>
          </a:p>
        </p:txBody>
      </p:sp>
      <p:sp>
        <p:nvSpPr>
          <p:cNvPr id="3" name="TextBox 2">
            <a:extLst>
              <a:ext uri="{FF2B5EF4-FFF2-40B4-BE49-F238E27FC236}">
                <a16:creationId xmlns:a16="http://schemas.microsoft.com/office/drawing/2014/main" id="{A44FFC2A-E13F-7516-D931-28AEB5855956}"/>
              </a:ext>
            </a:extLst>
          </p:cNvPr>
          <p:cNvSpPr txBox="1"/>
          <p:nvPr/>
        </p:nvSpPr>
        <p:spPr>
          <a:xfrm>
            <a:off x="2179492" y="4596130"/>
            <a:ext cx="6216362" cy="646331"/>
          </a:xfrm>
          <a:prstGeom prst="rect">
            <a:avLst/>
          </a:prstGeom>
          <a:noFill/>
        </p:spPr>
        <p:txBody>
          <a:bodyPr wrap="square">
            <a:spAutoFit/>
          </a:bodyPr>
          <a:lstStyle/>
          <a:p>
            <a:r>
              <a:rPr lang="en-US" sz="1800" dirty="0"/>
              <a:t>Una </a:t>
            </a:r>
            <a:r>
              <a:rPr lang="en-US" sz="1800" dirty="0" err="1"/>
              <a:t>dificultad</a:t>
            </a:r>
            <a:r>
              <a:rPr lang="en-US" sz="1800" dirty="0"/>
              <a:t> del </a:t>
            </a:r>
            <a:r>
              <a:rPr lang="en-US" sz="1800" dirty="0" err="1"/>
              <a:t>comercio</a:t>
            </a:r>
            <a:r>
              <a:rPr lang="en-US" sz="1800" dirty="0"/>
              <a:t> exterior es </a:t>
            </a:r>
            <a:r>
              <a:rPr lang="en-US" sz="1800" dirty="0" err="1"/>
              <a:t>conocer</a:t>
            </a:r>
            <a:r>
              <a:rPr lang="en-US" sz="1800" dirty="0"/>
              <a:t> </a:t>
            </a:r>
            <a:r>
              <a:rPr lang="en-US" sz="1800" dirty="0" err="1"/>
              <a:t>el</a:t>
            </a:r>
            <a:r>
              <a:rPr lang="en-US" sz="1800" dirty="0"/>
              <a:t> </a:t>
            </a:r>
            <a:r>
              <a:rPr lang="en-US" sz="1800" dirty="0" err="1"/>
              <a:t>precio</a:t>
            </a:r>
            <a:r>
              <a:rPr lang="en-US" sz="1800" dirty="0"/>
              <a:t> que </a:t>
            </a:r>
            <a:r>
              <a:rPr lang="en-US" sz="1800" dirty="0" err="1"/>
              <a:t>debemos</a:t>
            </a:r>
            <a:r>
              <a:rPr lang="en-US" sz="1800" dirty="0"/>
              <a:t> vender</a:t>
            </a:r>
            <a:endParaRPr lang="en-ES" sz="1800" dirty="0"/>
          </a:p>
        </p:txBody>
      </p:sp>
      <p:pic>
        <p:nvPicPr>
          <p:cNvPr id="2" name="Picture 1" descr="Text&#10;&#10;Description automatically generated">
            <a:extLst>
              <a:ext uri="{FF2B5EF4-FFF2-40B4-BE49-F238E27FC236}">
                <a16:creationId xmlns:a16="http://schemas.microsoft.com/office/drawing/2014/main" id="{5A6FFFBB-1C61-6FB1-C660-6005CD3A1A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568" y="5661248"/>
            <a:ext cx="4572000" cy="1028700"/>
          </a:xfrm>
          <a:prstGeom prst="rect">
            <a:avLst/>
          </a:prstGeom>
        </p:spPr>
      </p:pic>
    </p:spTree>
    <p:extLst>
      <p:ext uri="{BB962C8B-B14F-4D97-AF65-F5344CB8AC3E}">
        <p14:creationId xmlns:p14="http://schemas.microsoft.com/office/powerpoint/2010/main" val="3469080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1">
            <a:extLst>
              <a:ext uri="{FF2B5EF4-FFF2-40B4-BE49-F238E27FC236}">
                <a16:creationId xmlns:a16="http://schemas.microsoft.com/office/drawing/2014/main" id="{47D4ECCD-BAF8-FF43-AC5A-8AACC937F444}"/>
              </a:ext>
            </a:extLst>
          </p:cNvPr>
          <p:cNvSpPr txBox="1">
            <a:spLocks noChangeArrowheads="1"/>
          </p:cNvSpPr>
          <p:nvPr/>
        </p:nvSpPr>
        <p:spPr bwMode="auto">
          <a:xfrm>
            <a:off x="726282" y="464891"/>
            <a:ext cx="324127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New Roman" panose="02020603050405020304" pitchFamily="18" charset="0"/>
                <a:ea typeface="ＭＳ Ｐゴシック" panose="020B0600070205080204" pitchFamily="34" charset="-128"/>
              </a:defRPr>
            </a:lvl1pPr>
            <a:lvl2pPr marL="742950" indent="-285750">
              <a:defRPr sz="2400" b="1">
                <a:solidFill>
                  <a:schemeClr val="tx1"/>
                </a:solidFill>
                <a:latin typeface="Times New Roman" panose="02020603050405020304" pitchFamily="18" charset="0"/>
                <a:ea typeface="ＭＳ Ｐゴシック" panose="020B0600070205080204" pitchFamily="34" charset="-128"/>
              </a:defRPr>
            </a:lvl2pPr>
            <a:lvl3pPr marL="1143000" indent="-228600">
              <a:defRPr sz="2400" b="1">
                <a:solidFill>
                  <a:schemeClr val="tx1"/>
                </a:solidFill>
                <a:latin typeface="Times New Roman" panose="02020603050405020304" pitchFamily="18" charset="0"/>
                <a:ea typeface="ＭＳ Ｐゴシック" panose="020B0600070205080204" pitchFamily="34" charset="-128"/>
              </a:defRPr>
            </a:lvl3pPr>
            <a:lvl4pPr marL="1600200" indent="-228600">
              <a:defRPr sz="2400" b="1">
                <a:solidFill>
                  <a:schemeClr val="tx1"/>
                </a:solidFill>
                <a:latin typeface="Times New Roman" panose="02020603050405020304" pitchFamily="18" charset="0"/>
                <a:ea typeface="ＭＳ Ｐゴシック" panose="020B0600070205080204" pitchFamily="34" charset="-128"/>
              </a:defRPr>
            </a:lvl4pPr>
            <a:lvl5pPr marL="2057400" indent="-228600">
              <a:defRPr sz="2400" b="1">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ea typeface="ＭＳ Ｐゴシック" panose="020B0600070205080204" pitchFamily="34" charset="-128"/>
              </a:defRPr>
            </a:lvl9pPr>
          </a:lstStyle>
          <a:p>
            <a:r>
              <a:rPr lang="en-US" altLang="en-US" sz="1800" dirty="0"/>
              <a:t>2. </a:t>
            </a:r>
            <a:r>
              <a:rPr lang="en-US" altLang="en-US" sz="1800" dirty="0" err="1"/>
              <a:t>Procedimientos</a:t>
            </a:r>
            <a:r>
              <a:rPr lang="en-US" altLang="en-US" sz="1800" dirty="0"/>
              <a:t> de Comercio</a:t>
            </a:r>
          </a:p>
        </p:txBody>
      </p:sp>
      <p:sp>
        <p:nvSpPr>
          <p:cNvPr id="2" name="TextBox 1">
            <a:extLst>
              <a:ext uri="{FF2B5EF4-FFF2-40B4-BE49-F238E27FC236}">
                <a16:creationId xmlns:a16="http://schemas.microsoft.com/office/drawing/2014/main" id="{6815A870-5386-114C-9B49-B87BD3FC1E8C}"/>
              </a:ext>
            </a:extLst>
          </p:cNvPr>
          <p:cNvSpPr txBox="1"/>
          <p:nvPr/>
        </p:nvSpPr>
        <p:spPr>
          <a:xfrm>
            <a:off x="5188226" y="1408872"/>
            <a:ext cx="0" cy="0"/>
          </a:xfrm>
          <a:prstGeom prst="rect">
            <a:avLst/>
          </a:prstGeom>
        </p:spPr>
        <p:txBody>
          <a:bodyPr vert="horz" wrap="none" lIns="68580" tIns="34290" rIns="68580" bIns="34290" rtlCol="0" anchor="ctr">
            <a:normAutofit fontScale="25000" lnSpcReduction="20000"/>
          </a:bodyPr>
          <a:lstStyle/>
          <a:p>
            <a:pPr algn="l"/>
            <a:endParaRPr lang="en-US" sz="1875" dirty="0">
              <a:solidFill>
                <a:srgbClr val="52BBF2"/>
              </a:solidFill>
              <a:latin typeface="Andes" panose="02000000000000000000" pitchFamily="2" charset="0"/>
            </a:endParaRPr>
          </a:p>
        </p:txBody>
      </p:sp>
      <p:sp>
        <p:nvSpPr>
          <p:cNvPr id="6" name="TextBox 5">
            <a:extLst>
              <a:ext uri="{FF2B5EF4-FFF2-40B4-BE49-F238E27FC236}">
                <a16:creationId xmlns:a16="http://schemas.microsoft.com/office/drawing/2014/main" id="{1EDB1354-358C-1F44-AA77-62746900FCA2}"/>
              </a:ext>
            </a:extLst>
          </p:cNvPr>
          <p:cNvSpPr txBox="1"/>
          <p:nvPr/>
        </p:nvSpPr>
        <p:spPr>
          <a:xfrm>
            <a:off x="171450" y="4100513"/>
            <a:ext cx="0" cy="0"/>
          </a:xfrm>
          <a:prstGeom prst="rect">
            <a:avLst/>
          </a:prstGeom>
        </p:spPr>
        <p:txBody>
          <a:bodyPr vert="horz" wrap="none" lIns="68580" tIns="34290" rIns="68580" bIns="34290" rtlCol="0" anchor="ctr">
            <a:normAutofit fontScale="25000" lnSpcReduction="20000"/>
          </a:bodyPr>
          <a:lstStyle/>
          <a:p>
            <a:pPr algn="l"/>
            <a:endParaRPr lang="en-US" sz="1875" dirty="0">
              <a:solidFill>
                <a:srgbClr val="52BBF2"/>
              </a:solidFill>
              <a:latin typeface="Andes" panose="02000000000000000000" pitchFamily="2" charset="0"/>
            </a:endParaRPr>
          </a:p>
        </p:txBody>
      </p:sp>
      <p:sp>
        <p:nvSpPr>
          <p:cNvPr id="8" name="Rectangle 7">
            <a:extLst>
              <a:ext uri="{FF2B5EF4-FFF2-40B4-BE49-F238E27FC236}">
                <a16:creationId xmlns:a16="http://schemas.microsoft.com/office/drawing/2014/main" id="{CB3AE2EB-0428-7541-BBDD-26D2E95892E9}"/>
              </a:ext>
            </a:extLst>
          </p:cNvPr>
          <p:cNvSpPr/>
          <p:nvPr/>
        </p:nvSpPr>
        <p:spPr>
          <a:xfrm>
            <a:off x="908986" y="6021288"/>
            <a:ext cx="5642891" cy="313932"/>
          </a:xfrm>
          <a:prstGeom prst="rect">
            <a:avLst/>
          </a:prstGeom>
        </p:spPr>
        <p:txBody>
          <a:bodyPr wrap="none">
            <a:spAutoFit/>
          </a:bodyPr>
          <a:lstStyle/>
          <a:p>
            <a:pPr>
              <a:lnSpc>
                <a:spcPct val="80000"/>
              </a:lnSpc>
            </a:pPr>
            <a:r>
              <a:rPr lang="es-ES" altLang="en-US" sz="1800" dirty="0"/>
              <a:t>Nota: exportador = vendedor, importador = comprador</a:t>
            </a:r>
          </a:p>
        </p:txBody>
      </p:sp>
      <p:pic>
        <p:nvPicPr>
          <p:cNvPr id="9" name="Picture 8" descr="Diagram&#10;&#10;Description automatically generated">
            <a:extLst>
              <a:ext uri="{FF2B5EF4-FFF2-40B4-BE49-F238E27FC236}">
                <a16:creationId xmlns:a16="http://schemas.microsoft.com/office/drawing/2014/main" id="{2B2846F2-45C3-0377-A740-F85512E9A6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0" y="2780928"/>
            <a:ext cx="4013200" cy="3035300"/>
          </a:xfrm>
          <a:prstGeom prst="rect">
            <a:avLst/>
          </a:prstGeom>
        </p:spPr>
      </p:pic>
      <p:pic>
        <p:nvPicPr>
          <p:cNvPr id="11" name="Picture 10">
            <a:extLst>
              <a:ext uri="{FF2B5EF4-FFF2-40B4-BE49-F238E27FC236}">
                <a16:creationId xmlns:a16="http://schemas.microsoft.com/office/drawing/2014/main" id="{7BEE1E45-6A4C-5F7D-ABD9-384D18600E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9532" y="1042657"/>
            <a:ext cx="8424936" cy="1738271"/>
          </a:xfrm>
          <a:prstGeom prst="rect">
            <a:avLst/>
          </a:prstGeom>
        </p:spPr>
      </p:pic>
    </p:spTree>
    <p:extLst>
      <p:ext uri="{BB962C8B-B14F-4D97-AF65-F5344CB8AC3E}">
        <p14:creationId xmlns:p14="http://schemas.microsoft.com/office/powerpoint/2010/main" val="7623282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esi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ersonalizado 1">
      <a:majorFont>
        <a:latin typeface="Times New Roman"/>
        <a:ea typeface=""/>
        <a:cs typeface=""/>
      </a:majorFont>
      <a:minorFont>
        <a:latin typeface="Times New Roman"/>
        <a:ea typeface=""/>
        <a:cs typeface=""/>
      </a:minorFont>
    </a:fontScheme>
    <a:fmtScheme name="Orige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6492</TotalTime>
  <Words>1304</Words>
  <Application>Microsoft Macintosh PowerPoint</Application>
  <PresentationFormat>On-screen Show (4:3)</PresentationFormat>
  <Paragraphs>123</Paragraphs>
  <Slides>32</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32</vt:i4>
      </vt:variant>
    </vt:vector>
  </HeadingPairs>
  <TitlesOfParts>
    <vt:vector size="40" baseType="lpstr">
      <vt:lpstr>Andes</vt:lpstr>
      <vt:lpstr>Arial</vt:lpstr>
      <vt:lpstr>Calibri</vt:lpstr>
      <vt:lpstr>Times New Roman</vt:lpstr>
      <vt:lpstr>Verdana</vt:lpstr>
      <vt:lpstr>Wingdings</vt:lpstr>
      <vt:lpstr>Wingdings 3</vt:lpstr>
      <vt:lpstr>tesis</vt:lpstr>
      <vt:lpstr>Profesora: Paloma Bernal Turnes paloma.bernal@urjc.es</vt:lpstr>
      <vt:lpstr>Contenidos de la Asignatura:</vt:lpstr>
      <vt:lpstr>Profesora: Paloma Bernal Turnes paloma.bernal@urjc.es</vt:lpstr>
      <vt:lpstr>Contenido del Tema  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ESTRATEGIAS PARA LA ASIGNACIÓN DE PRECIOS EN LA EXPORTACIÓN.  CONDICIONES DE VENTA: INCOTERMS</vt:lpstr>
      <vt:lpstr>INCOTERMS 2000</vt:lpstr>
      <vt:lpstr>INCOTERMS 2010</vt:lpstr>
      <vt:lpstr>INCOTERMS 2010</vt:lpstr>
      <vt:lpstr>INCOTERMS 2010</vt:lpstr>
      <vt:lpstr>INCOTERMS 2020</vt:lpstr>
      <vt:lpstr>INCOTERMS 2020</vt:lpstr>
      <vt:lpstr>INCOTERMS 2020</vt:lpstr>
      <vt:lpstr>INCOTERMS 2020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Ordenador personal.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Sin título de diapositiva</dc:title>
  <dc:creator>Ana Vico</dc:creator>
  <cp:lastModifiedBy>Microsoft Office User</cp:lastModifiedBy>
  <cp:revision>193</cp:revision>
  <cp:lastPrinted>2001-09-25T08:10:31Z</cp:lastPrinted>
  <dcterms:created xsi:type="dcterms:W3CDTF">2012-02-23T10:31:44Z</dcterms:created>
  <dcterms:modified xsi:type="dcterms:W3CDTF">2022-11-22T11:20:00Z</dcterms:modified>
</cp:coreProperties>
</file>