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78" r:id="rId3"/>
    <p:sldMasterId id="2147483740" r:id="rId4"/>
  </p:sldMasterIdLst>
  <p:notesMasterIdLst>
    <p:notesMasterId r:id="rId27"/>
  </p:notesMasterIdLst>
  <p:sldIdLst>
    <p:sldId id="779" r:id="rId5"/>
    <p:sldId id="420" r:id="rId6"/>
    <p:sldId id="754" r:id="rId7"/>
    <p:sldId id="568" r:id="rId8"/>
    <p:sldId id="572" r:id="rId9"/>
    <p:sldId id="778" r:id="rId10"/>
    <p:sldId id="275" r:id="rId11"/>
    <p:sldId id="757" r:id="rId12"/>
    <p:sldId id="570" r:id="rId13"/>
    <p:sldId id="576" r:id="rId14"/>
    <p:sldId id="577" r:id="rId15"/>
    <p:sldId id="578" r:id="rId16"/>
    <p:sldId id="571" r:id="rId17"/>
    <p:sldId id="573" r:id="rId18"/>
    <p:sldId id="574" r:id="rId19"/>
    <p:sldId id="719" r:id="rId20"/>
    <p:sldId id="376" r:id="rId21"/>
    <p:sldId id="389" r:id="rId22"/>
    <p:sldId id="369" r:id="rId23"/>
    <p:sldId id="373" r:id="rId24"/>
    <p:sldId id="481" r:id="rId25"/>
    <p:sldId id="721" r:id="rId26"/>
  </p:sldIdLst>
  <p:sldSz cx="9144000" cy="6858000" type="screen4x3"/>
  <p:notesSz cx="7104063" cy="10234613"/>
  <p:defaultTextStyle>
    <a:defPPr>
      <a:defRPr lang="en-US"/>
    </a:defPPr>
    <a:lvl1pPr algn="l" rtl="0" fontAlgn="base">
      <a:spcBef>
        <a:spcPct val="0"/>
      </a:spcBef>
      <a:spcAft>
        <a:spcPct val="0"/>
      </a:spcAft>
      <a:defRPr sz="1200" kern="1200">
        <a:solidFill>
          <a:srgbClr val="000000"/>
        </a:solidFill>
        <a:latin typeface="Arial" panose="020B0604020202020204" pitchFamily="34" charset="0"/>
        <a:ea typeface="ＭＳ Ｐゴシック" panose="020B0600070205080204" pitchFamily="34" charset="-128"/>
        <a:cs typeface="+mn-cs"/>
        <a:sym typeface="Arial" panose="020B0604020202020204" pitchFamily="34" charset="0"/>
      </a:defRPr>
    </a:lvl1pPr>
    <a:lvl2pPr marL="457200" algn="l" rtl="0" fontAlgn="base">
      <a:spcBef>
        <a:spcPct val="0"/>
      </a:spcBef>
      <a:spcAft>
        <a:spcPct val="0"/>
      </a:spcAft>
      <a:defRPr sz="1200" kern="1200">
        <a:solidFill>
          <a:srgbClr val="000000"/>
        </a:solidFill>
        <a:latin typeface="Arial" panose="020B0604020202020204" pitchFamily="34" charset="0"/>
        <a:ea typeface="ＭＳ Ｐゴシック" panose="020B0600070205080204" pitchFamily="34" charset="-128"/>
        <a:cs typeface="+mn-cs"/>
        <a:sym typeface="Arial" panose="020B0604020202020204" pitchFamily="34" charset="0"/>
      </a:defRPr>
    </a:lvl2pPr>
    <a:lvl3pPr marL="914400" algn="l" rtl="0" fontAlgn="base">
      <a:spcBef>
        <a:spcPct val="0"/>
      </a:spcBef>
      <a:spcAft>
        <a:spcPct val="0"/>
      </a:spcAft>
      <a:defRPr sz="1200" kern="1200">
        <a:solidFill>
          <a:srgbClr val="000000"/>
        </a:solidFill>
        <a:latin typeface="Arial" panose="020B0604020202020204" pitchFamily="34" charset="0"/>
        <a:ea typeface="ＭＳ Ｐゴシック" panose="020B0600070205080204" pitchFamily="34" charset="-128"/>
        <a:cs typeface="+mn-cs"/>
        <a:sym typeface="Arial" panose="020B0604020202020204" pitchFamily="34" charset="0"/>
      </a:defRPr>
    </a:lvl3pPr>
    <a:lvl4pPr marL="1371600" algn="l" rtl="0" fontAlgn="base">
      <a:spcBef>
        <a:spcPct val="0"/>
      </a:spcBef>
      <a:spcAft>
        <a:spcPct val="0"/>
      </a:spcAft>
      <a:defRPr sz="1200" kern="1200">
        <a:solidFill>
          <a:srgbClr val="000000"/>
        </a:solidFill>
        <a:latin typeface="Arial" panose="020B0604020202020204" pitchFamily="34" charset="0"/>
        <a:ea typeface="ＭＳ Ｐゴシック" panose="020B0600070205080204" pitchFamily="34" charset="-128"/>
        <a:cs typeface="+mn-cs"/>
        <a:sym typeface="Arial" panose="020B0604020202020204" pitchFamily="34" charset="0"/>
      </a:defRPr>
    </a:lvl4pPr>
    <a:lvl5pPr marL="1828800" algn="l" rtl="0" fontAlgn="base">
      <a:spcBef>
        <a:spcPct val="0"/>
      </a:spcBef>
      <a:spcAft>
        <a:spcPct val="0"/>
      </a:spcAft>
      <a:defRPr sz="1200" kern="1200">
        <a:solidFill>
          <a:srgbClr val="000000"/>
        </a:solidFill>
        <a:latin typeface="Arial" panose="020B0604020202020204" pitchFamily="34" charset="0"/>
        <a:ea typeface="ＭＳ Ｐゴシック" panose="020B0600070205080204" pitchFamily="34" charset="-128"/>
        <a:cs typeface="+mn-cs"/>
        <a:sym typeface="Arial" panose="020B0604020202020204" pitchFamily="34" charset="0"/>
      </a:defRPr>
    </a:lvl5pPr>
    <a:lvl6pPr marL="2286000" algn="l" defTabSz="914400" rtl="0" eaLnBrk="1" latinLnBrk="0" hangingPunct="1">
      <a:defRPr sz="1200" kern="1200">
        <a:solidFill>
          <a:srgbClr val="000000"/>
        </a:solidFill>
        <a:latin typeface="Arial" panose="020B0604020202020204" pitchFamily="34" charset="0"/>
        <a:ea typeface="ＭＳ Ｐゴシック" panose="020B0600070205080204" pitchFamily="34" charset="-128"/>
        <a:cs typeface="+mn-cs"/>
        <a:sym typeface="Arial" panose="020B0604020202020204" pitchFamily="34" charset="0"/>
      </a:defRPr>
    </a:lvl6pPr>
    <a:lvl7pPr marL="2743200" algn="l" defTabSz="914400" rtl="0" eaLnBrk="1" latinLnBrk="0" hangingPunct="1">
      <a:defRPr sz="1200" kern="1200">
        <a:solidFill>
          <a:srgbClr val="000000"/>
        </a:solidFill>
        <a:latin typeface="Arial" panose="020B0604020202020204" pitchFamily="34" charset="0"/>
        <a:ea typeface="ＭＳ Ｐゴシック" panose="020B0600070205080204" pitchFamily="34" charset="-128"/>
        <a:cs typeface="+mn-cs"/>
        <a:sym typeface="Arial" panose="020B0604020202020204" pitchFamily="34" charset="0"/>
      </a:defRPr>
    </a:lvl7pPr>
    <a:lvl8pPr marL="3200400" algn="l" defTabSz="914400" rtl="0" eaLnBrk="1" latinLnBrk="0" hangingPunct="1">
      <a:defRPr sz="1200" kern="1200">
        <a:solidFill>
          <a:srgbClr val="000000"/>
        </a:solidFill>
        <a:latin typeface="Arial" panose="020B0604020202020204" pitchFamily="34" charset="0"/>
        <a:ea typeface="ＭＳ Ｐゴシック" panose="020B0600070205080204" pitchFamily="34" charset="-128"/>
        <a:cs typeface="+mn-cs"/>
        <a:sym typeface="Arial" panose="020B0604020202020204" pitchFamily="34" charset="0"/>
      </a:defRPr>
    </a:lvl8pPr>
    <a:lvl9pPr marL="3657600" algn="l" defTabSz="914400" rtl="0" eaLnBrk="1" latinLnBrk="0" hangingPunct="1">
      <a:defRPr sz="1200" kern="1200">
        <a:solidFill>
          <a:srgbClr val="000000"/>
        </a:solidFill>
        <a:latin typeface="Arial" panose="020B0604020202020204" pitchFamily="34" charset="0"/>
        <a:ea typeface="ＭＳ Ｐゴシック" panose="020B0600070205080204" pitchFamily="34" charset="-128"/>
        <a:cs typeface="+mn-cs"/>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1562" autoAdjust="0"/>
  </p:normalViewPr>
  <p:slideViewPr>
    <p:cSldViewPr>
      <p:cViewPr>
        <p:scale>
          <a:sx n="49" d="100"/>
          <a:sy n="49" d="100"/>
        </p:scale>
        <p:origin x="1313" y="45"/>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1236" y="-96"/>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2AE4AD7-56E6-57F8-E222-AA770879DB1F}"/>
              </a:ext>
            </a:extLst>
          </p:cNvPr>
          <p:cNvSpPr>
            <a:spLocks noGrp="1" noChangeArrowheads="1"/>
          </p:cNvSpPr>
          <p:nvPr>
            <p:ph type="hdr" sz="quarter"/>
          </p:nvPr>
        </p:nvSpPr>
        <p:spPr bwMode="auto">
          <a:xfrm>
            <a:off x="0" y="0"/>
            <a:ext cx="3078427" cy="511731"/>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defRPr>
                <a:solidFill>
                  <a:schemeClr val="tx1"/>
                </a:solidFill>
                <a:latin typeface="Arial" charset="0"/>
                <a:ea typeface="+mn-ea"/>
                <a:sym typeface="Arial" charset="0"/>
              </a:defRPr>
            </a:lvl1pPr>
          </a:lstStyle>
          <a:p>
            <a:pPr>
              <a:defRPr/>
            </a:pPr>
            <a:endParaRPr lang="es-ES" dirty="0"/>
          </a:p>
        </p:txBody>
      </p:sp>
      <p:sp>
        <p:nvSpPr>
          <p:cNvPr id="30723" name="Rectangle 3">
            <a:extLst>
              <a:ext uri="{FF2B5EF4-FFF2-40B4-BE49-F238E27FC236}">
                <a16:creationId xmlns:a16="http://schemas.microsoft.com/office/drawing/2014/main" id="{C5D4845C-1ABA-F8EF-49B9-78F688A4BD4C}"/>
              </a:ext>
            </a:extLst>
          </p:cNvPr>
          <p:cNvSpPr>
            <a:spLocks noGrp="1" noChangeArrowheads="1"/>
          </p:cNvSpPr>
          <p:nvPr>
            <p:ph type="dt" idx="1"/>
          </p:nvPr>
        </p:nvSpPr>
        <p:spPr bwMode="auto">
          <a:xfrm>
            <a:off x="4023992" y="0"/>
            <a:ext cx="3078427" cy="511731"/>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a:defRPr>
                <a:solidFill>
                  <a:schemeClr val="tx1"/>
                </a:solidFill>
                <a:latin typeface="Arial" charset="0"/>
                <a:ea typeface="+mn-ea"/>
                <a:sym typeface="Arial" charset="0"/>
              </a:defRPr>
            </a:lvl1pPr>
          </a:lstStyle>
          <a:p>
            <a:pPr>
              <a:defRPr/>
            </a:pPr>
            <a:endParaRPr lang="es-ES" dirty="0"/>
          </a:p>
        </p:txBody>
      </p:sp>
      <p:sp>
        <p:nvSpPr>
          <p:cNvPr id="3076" name="Rectangle 4">
            <a:extLst>
              <a:ext uri="{FF2B5EF4-FFF2-40B4-BE49-F238E27FC236}">
                <a16:creationId xmlns:a16="http://schemas.microsoft.com/office/drawing/2014/main" id="{9091EE78-DE23-BD3D-9A43-6B33525F8FB8}"/>
              </a:ext>
            </a:extLst>
          </p:cNvPr>
          <p:cNvSpPr>
            <a:spLocks noGrp="1" noRot="1" noChangeAspect="1" noChangeArrowheads="1" noTextEdit="1"/>
          </p:cNvSpPr>
          <p:nvPr>
            <p:ph type="sldImg" idx="2"/>
          </p:nvPr>
        </p:nvSpPr>
        <p:spPr bwMode="auto">
          <a:xfrm>
            <a:off x="995363" y="768350"/>
            <a:ext cx="5113337"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EC9C89BF-18C3-E955-A72B-A77FEE1578E0}"/>
              </a:ext>
            </a:extLst>
          </p:cNvPr>
          <p:cNvSpPr>
            <a:spLocks noGrp="1" noChangeArrowheads="1"/>
          </p:cNvSpPr>
          <p:nvPr>
            <p:ph type="body" sz="quarter" idx="3"/>
          </p:nvPr>
        </p:nvSpPr>
        <p:spPr bwMode="auto">
          <a:xfrm>
            <a:off x="710407" y="4861441"/>
            <a:ext cx="5683250" cy="4605576"/>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30726" name="Rectangle 6">
            <a:extLst>
              <a:ext uri="{FF2B5EF4-FFF2-40B4-BE49-F238E27FC236}">
                <a16:creationId xmlns:a16="http://schemas.microsoft.com/office/drawing/2014/main" id="{56F1D47D-BC00-9C2D-BFAD-46A46353732B}"/>
              </a:ext>
            </a:extLst>
          </p:cNvPr>
          <p:cNvSpPr>
            <a:spLocks noGrp="1" noChangeArrowheads="1"/>
          </p:cNvSpPr>
          <p:nvPr>
            <p:ph type="ftr" sz="quarter" idx="4"/>
          </p:nvPr>
        </p:nvSpPr>
        <p:spPr bwMode="auto">
          <a:xfrm>
            <a:off x="1239922" y="4068969"/>
            <a:ext cx="3078427" cy="511731"/>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defRPr>
                <a:solidFill>
                  <a:schemeClr val="tx1"/>
                </a:solidFill>
                <a:latin typeface="Arial" charset="0"/>
                <a:ea typeface="+mn-ea"/>
                <a:sym typeface="Arial" charset="0"/>
              </a:defRPr>
            </a:lvl1pPr>
          </a:lstStyle>
          <a:p>
            <a:pPr>
              <a:defRPr/>
            </a:pPr>
            <a:endParaRPr lang="es-ES" dirty="0"/>
          </a:p>
        </p:txBody>
      </p:sp>
      <p:sp>
        <p:nvSpPr>
          <p:cNvPr id="30727" name="Rectangle 7">
            <a:extLst>
              <a:ext uri="{FF2B5EF4-FFF2-40B4-BE49-F238E27FC236}">
                <a16:creationId xmlns:a16="http://schemas.microsoft.com/office/drawing/2014/main" id="{909E053D-B52C-D217-C486-D0539C35B854}"/>
              </a:ext>
            </a:extLst>
          </p:cNvPr>
          <p:cNvSpPr>
            <a:spLocks noGrp="1" noChangeArrowheads="1"/>
          </p:cNvSpPr>
          <p:nvPr>
            <p:ph type="sldNum" sz="quarter" idx="5"/>
          </p:nvPr>
        </p:nvSpPr>
        <p:spPr bwMode="auto">
          <a:xfrm>
            <a:off x="4023992" y="9721106"/>
            <a:ext cx="3078427" cy="511731"/>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a:defRPr>
                <a:solidFill>
                  <a:schemeClr val="tx1"/>
                </a:solidFill>
              </a:defRPr>
            </a:lvl1pPr>
          </a:lstStyle>
          <a:p>
            <a:fld id="{FBDC2AAC-C191-4AC2-A42C-9060391C1344}" type="slidenum">
              <a:rPr lang="es-ES" altLang="es-ES"/>
              <a:pPr/>
              <a:t>‹Nº›</a:t>
            </a:fld>
            <a:endParaRPr lang="es-ES" altLang="es-ES" dirty="0"/>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74237D2-687A-124A-BCD6-3235C319251A}" type="slidenum">
              <a:rPr kumimoji="0" lang="es-ES_tradnl" sz="1200" b="0" i="0" u="none" strike="noStrike" kern="1200" cap="none" spc="0" normalizeH="0" baseline="0" noProof="0" smtClean="0">
                <a:ln>
                  <a:noFill/>
                </a:ln>
                <a:solidFill>
                  <a:prstClr val="black"/>
                </a:solidFill>
                <a:effectLst/>
                <a:uLnTx/>
                <a:uFillTx/>
                <a:latin typeface="Gill Sans MT" panose="020B0502020104020203"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s-ES_tradnl" sz="1200" b="0" i="0" u="none" strike="noStrike" kern="1200" cap="none" spc="0" normalizeH="0" baseline="0" noProof="0" dirty="0">
              <a:ln>
                <a:noFill/>
              </a:ln>
              <a:solidFill>
                <a:prstClr val="black"/>
              </a:solidFill>
              <a:effectLst/>
              <a:uLnTx/>
              <a:uFillTx/>
              <a:latin typeface="Gill Sans MT" panose="020B0502020104020203"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04555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4.xml"/><Relationship Id="rId5" Type="http://schemas.openxmlformats.org/officeDocument/2006/relationships/image" Target="../media/image22.png"/><Relationship Id="rId4" Type="http://schemas.openxmlformats.org/officeDocument/2006/relationships/image" Target="../media/image2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Tree>
    <p:extLst>
      <p:ext uri="{BB962C8B-B14F-4D97-AF65-F5344CB8AC3E}">
        <p14:creationId xmlns:p14="http://schemas.microsoft.com/office/powerpoint/2010/main" val="202706688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95799953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04025" y="44450"/>
            <a:ext cx="2232025" cy="681355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107950" y="44450"/>
            <a:ext cx="6543675" cy="68135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99065583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5" name="4 Marcador de texto"/>
          <p:cNvSpPr>
            <a:spLocks noGrp="1"/>
          </p:cNvSpPr>
          <p:nvPr>
            <p:ph type="body" sz="quarter" idx="10"/>
          </p:nvPr>
        </p:nvSpPr>
        <p:spPr>
          <a:xfrm>
            <a:off x="517396" y="1412777"/>
            <a:ext cx="7444519" cy="5111849"/>
          </a:xfrm>
          <a:prstGeom prst="rect">
            <a:avLst/>
          </a:prstGeom>
        </p:spPr>
        <p:txBody>
          <a:bodyPr/>
          <a:lstStyle>
            <a:lvl1pPr>
              <a:defRPr lang="es-ES" sz="3200" kern="1200" dirty="0" smtClean="0">
                <a:solidFill>
                  <a:srgbClr val="128E7D"/>
                </a:solidFill>
                <a:latin typeface="Georgia" pitchFamily="-108" charset="0"/>
                <a:ea typeface="ヒラギノ角ゴ Pro W3" pitchFamily="-108" charset="-128"/>
                <a:cs typeface="+mn-cs"/>
              </a:defRPr>
            </a:lvl1pPr>
            <a:lvl2pPr>
              <a:defRPr sz="2800"/>
            </a:lvl2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texto"/>
          <p:cNvSpPr>
            <a:spLocks noGrp="1"/>
          </p:cNvSpPr>
          <p:nvPr>
            <p:ph type="body" sz="quarter" idx="11"/>
          </p:nvPr>
        </p:nvSpPr>
        <p:spPr>
          <a:xfrm>
            <a:off x="3048000" y="115889"/>
            <a:ext cx="5884985" cy="433387"/>
          </a:xfrm>
          <a:prstGeom prst="rect">
            <a:avLst/>
          </a:prstGeom>
        </p:spPr>
        <p:txBody>
          <a:bodyPr/>
          <a:lstStyle>
            <a:lvl1pPr marL="0" indent="0" algn="r" rtl="0" eaLnBrk="0" fontAlgn="base" hangingPunct="0">
              <a:spcBef>
                <a:spcPct val="0"/>
              </a:spcBef>
              <a:spcAft>
                <a:spcPct val="0"/>
              </a:spcAft>
              <a:buNone/>
              <a:defRPr lang="es-ES" sz="2400" b="1" kern="1200" dirty="0">
                <a:solidFill>
                  <a:srgbClr val="B4E3DE"/>
                </a:solidFill>
                <a:latin typeface="Arial" charset="0"/>
                <a:ea typeface="ＭＳ Ｐゴシック" charset="-128"/>
                <a:cs typeface="+mn-cs"/>
              </a:defRPr>
            </a:lvl1pPr>
            <a:lvl2pPr marL="457200" indent="0">
              <a:buNone/>
              <a:defRPr/>
            </a:lvl2pPr>
            <a:lvl3pPr marL="914400" indent="0">
              <a:buNone/>
              <a:defRPr/>
            </a:lvl3pPr>
            <a:lvl4pPr marL="1371600" indent="0">
              <a:buNone/>
              <a:defRPr/>
            </a:lvl4pPr>
            <a:lvl5pPr marL="1827212" indent="0">
              <a:buNone/>
              <a:defRPr/>
            </a:lvl5pPr>
          </a:lstStyle>
          <a:p>
            <a:pPr lvl="0"/>
            <a:r>
              <a:rPr lang="es-ES"/>
              <a:t>Haga clic para modificar el estilo de texto del patrón</a:t>
            </a:r>
          </a:p>
        </p:txBody>
      </p:sp>
    </p:spTree>
    <p:extLst>
      <p:ext uri="{BB962C8B-B14F-4D97-AF65-F5344CB8AC3E}">
        <p14:creationId xmlns:p14="http://schemas.microsoft.com/office/powerpoint/2010/main" val="1226340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Tree>
    <p:extLst>
      <p:ext uri="{BB962C8B-B14F-4D97-AF65-F5344CB8AC3E}">
        <p14:creationId xmlns:p14="http://schemas.microsoft.com/office/powerpoint/2010/main" val="223513263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22335451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243052659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107950" y="908050"/>
            <a:ext cx="4387850" cy="594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908050"/>
            <a:ext cx="4387850" cy="594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61277715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2357573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val="380858609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2576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64807041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72521158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sym typeface="Arial" charset="0"/>
            </a:endParaRP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64498467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78008095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04025" y="44450"/>
            <a:ext cx="2232025" cy="6813550"/>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107950" y="44450"/>
            <a:ext cx="6543675" cy="68135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95566137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rtada-1">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054D0BAB-CB61-41AB-A5AE-9A981BE4C481}"/>
              </a:ext>
            </a:extLst>
          </p:cNvPr>
          <p:cNvSpPr/>
          <p:nvPr userDrawn="1"/>
        </p:nvSpPr>
        <p:spPr>
          <a:xfrm>
            <a:off x="0" y="0"/>
            <a:ext cx="184995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dirty="0"/>
          </a:p>
        </p:txBody>
      </p:sp>
      <p:sp>
        <p:nvSpPr>
          <p:cNvPr id="12" name="Marcador de posición de imagen 11">
            <a:extLst>
              <a:ext uri="{FF2B5EF4-FFF2-40B4-BE49-F238E27FC236}">
                <a16:creationId xmlns:a16="http://schemas.microsoft.com/office/drawing/2014/main" id="{3DD3CFC1-DCFB-4139-B6D8-AB083ACA6281}"/>
              </a:ext>
            </a:extLst>
          </p:cNvPr>
          <p:cNvSpPr>
            <a:spLocks noGrp="1"/>
          </p:cNvSpPr>
          <p:nvPr>
            <p:ph type="pic" sz="quarter" idx="13"/>
          </p:nvPr>
        </p:nvSpPr>
        <p:spPr>
          <a:xfrm>
            <a:off x="7593807" y="0"/>
            <a:ext cx="1550194" cy="6858000"/>
          </a:xfrm>
          <a:pattFill prst="dkUpDiag">
            <a:fgClr>
              <a:schemeClr val="accent5"/>
            </a:fgClr>
            <a:bgClr>
              <a:prstClr val="white"/>
            </a:bgClr>
          </a:pattFill>
        </p:spPr>
        <p:txBody>
          <a:bodyPr anchor="ctr"/>
          <a:lstStyle>
            <a:lvl1pPr algn="ctr">
              <a:buNone/>
              <a:defRPr/>
            </a:lvl1pPr>
          </a:lstStyle>
          <a:p>
            <a:r>
              <a:rPr lang="es-ES" dirty="0"/>
              <a:t>Haga clic en el icono para agregar una imagen</a:t>
            </a:r>
          </a:p>
        </p:txBody>
      </p:sp>
      <p:sp>
        <p:nvSpPr>
          <p:cNvPr id="2" name="Title 1">
            <a:extLst>
              <a:ext uri="{FF2B5EF4-FFF2-40B4-BE49-F238E27FC236}">
                <a16:creationId xmlns:a16="http://schemas.microsoft.com/office/drawing/2014/main" id="{A8193194-EF66-43F8-90AF-7DBDE5776AAC}"/>
              </a:ext>
            </a:extLst>
          </p:cNvPr>
          <p:cNvSpPr>
            <a:spLocks noGrp="1"/>
          </p:cNvSpPr>
          <p:nvPr>
            <p:ph type="ctrTitle" hasCustomPrompt="1"/>
          </p:nvPr>
        </p:nvSpPr>
        <p:spPr>
          <a:xfrm>
            <a:off x="2115629" y="549275"/>
            <a:ext cx="3493698" cy="1141502"/>
          </a:xfrm>
        </p:spPr>
        <p:txBody>
          <a:bodyPr anchor="b">
            <a:noAutofit/>
          </a:bodyPr>
          <a:lstStyle>
            <a:lvl1pPr algn="l">
              <a:defRPr sz="3000"/>
            </a:lvl1pPr>
          </a:lstStyle>
          <a:p>
            <a:r>
              <a:rPr lang="en-US" dirty="0" err="1"/>
              <a:t>Título</a:t>
            </a:r>
            <a:r>
              <a:rPr lang="en-US" dirty="0"/>
              <a:t> </a:t>
            </a:r>
            <a:r>
              <a:rPr lang="en-US" dirty="0" err="1"/>
              <a:t>presentación</a:t>
            </a:r>
            <a:br>
              <a:rPr lang="en-US" dirty="0"/>
            </a:br>
            <a:r>
              <a:rPr lang="en-US" dirty="0"/>
              <a:t>2ª </a:t>
            </a:r>
            <a:r>
              <a:rPr lang="en-US" dirty="0" err="1"/>
              <a:t>línea</a:t>
            </a:r>
            <a:endParaRPr lang="en-GB" dirty="0"/>
          </a:p>
        </p:txBody>
      </p:sp>
      <p:sp>
        <p:nvSpPr>
          <p:cNvPr id="3" name="Subtitle 2">
            <a:extLst>
              <a:ext uri="{FF2B5EF4-FFF2-40B4-BE49-F238E27FC236}">
                <a16:creationId xmlns:a16="http://schemas.microsoft.com/office/drawing/2014/main" id="{32FB0B5A-AEEB-4475-A19E-BA45FD9D2173}"/>
              </a:ext>
            </a:extLst>
          </p:cNvPr>
          <p:cNvSpPr>
            <a:spLocks noGrp="1"/>
          </p:cNvSpPr>
          <p:nvPr>
            <p:ph type="subTitle" idx="1" hasCustomPrompt="1"/>
          </p:nvPr>
        </p:nvSpPr>
        <p:spPr>
          <a:xfrm>
            <a:off x="2115629" y="1859707"/>
            <a:ext cx="3493698" cy="324000"/>
          </a:xfrm>
        </p:spPr>
        <p:txBody>
          <a:bodyPr anchor="ctr"/>
          <a:lstStyle>
            <a:lvl1pPr marL="0" indent="0" algn="l">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err="1"/>
              <a:t>Subtítulo</a:t>
            </a:r>
            <a:r>
              <a:rPr lang="en-US" dirty="0"/>
              <a:t> </a:t>
            </a:r>
            <a:r>
              <a:rPr lang="en-US" dirty="0" err="1"/>
              <a:t>presentación</a:t>
            </a:r>
            <a:endParaRPr lang="en-GB" dirty="0"/>
          </a:p>
        </p:txBody>
      </p:sp>
      <p:sp>
        <p:nvSpPr>
          <p:cNvPr id="14" name="Marcador de texto 13">
            <a:extLst>
              <a:ext uri="{FF2B5EF4-FFF2-40B4-BE49-F238E27FC236}">
                <a16:creationId xmlns:a16="http://schemas.microsoft.com/office/drawing/2014/main" id="{AE786B6A-5A8F-435A-8494-DC494CC862C6}"/>
              </a:ext>
            </a:extLst>
          </p:cNvPr>
          <p:cNvSpPr>
            <a:spLocks noGrp="1"/>
          </p:cNvSpPr>
          <p:nvPr>
            <p:ph type="body" sz="quarter" idx="14" hasCustomPrompt="1"/>
          </p:nvPr>
        </p:nvSpPr>
        <p:spPr>
          <a:xfrm>
            <a:off x="2115741" y="2155825"/>
            <a:ext cx="3493294" cy="324000"/>
          </a:xfrm>
        </p:spPr>
        <p:txBody>
          <a:bodyPr vert="horz" lIns="0" tIns="45720" rIns="91440" bIns="45720" rtlCol="0" anchor="ctr">
            <a:noAutofit/>
          </a:bodyPr>
          <a:lstStyle>
            <a:lvl1pPr>
              <a:defRPr lang="es-ES" sz="1350" smtClean="0">
                <a:solidFill>
                  <a:schemeClr val="accent2"/>
                </a:solidFill>
              </a:defRPr>
            </a:lvl1pPr>
            <a:lvl2pPr>
              <a:defRPr lang="es-ES" sz="1500" smtClean="0"/>
            </a:lvl2pPr>
            <a:lvl3pPr>
              <a:defRPr lang="es-ES" sz="1350" smtClean="0"/>
            </a:lvl3pPr>
            <a:lvl4pPr>
              <a:defRPr lang="es-ES" sz="1200" smtClean="0"/>
            </a:lvl4pPr>
            <a:lvl5pPr>
              <a:defRPr lang="es-ES" sz="1200"/>
            </a:lvl5pPr>
          </a:lstStyle>
          <a:p>
            <a:pPr marL="0" lvl="0" indent="0">
              <a:buNone/>
            </a:pPr>
            <a:r>
              <a:rPr lang="es-ES" dirty="0"/>
              <a:t>Nombre profesor</a:t>
            </a:r>
          </a:p>
        </p:txBody>
      </p:sp>
      <p:pic>
        <p:nvPicPr>
          <p:cNvPr id="20" name="Gráfico 19">
            <a:extLst>
              <a:ext uri="{FF2B5EF4-FFF2-40B4-BE49-F238E27FC236}">
                <a16:creationId xmlns:a16="http://schemas.microsoft.com/office/drawing/2014/main" id="{E0238106-741A-4343-90E6-82C2CBE98C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5366" y="336550"/>
            <a:ext cx="1320165" cy="666750"/>
          </a:xfrm>
          <a:prstGeom prst="rect">
            <a:avLst/>
          </a:prstGeom>
        </p:spPr>
      </p:pic>
      <p:sp>
        <p:nvSpPr>
          <p:cNvPr id="11" name="Marcador de texto 4">
            <a:extLst>
              <a:ext uri="{FF2B5EF4-FFF2-40B4-BE49-F238E27FC236}">
                <a16:creationId xmlns:a16="http://schemas.microsoft.com/office/drawing/2014/main" id="{5BB82789-11C4-4E51-8C7A-05F2C926033A}"/>
              </a:ext>
            </a:extLst>
          </p:cNvPr>
          <p:cNvSpPr>
            <a:spLocks noGrp="1"/>
          </p:cNvSpPr>
          <p:nvPr>
            <p:ph type="body" sz="quarter" idx="15" hasCustomPrompt="1"/>
          </p:nvPr>
        </p:nvSpPr>
        <p:spPr>
          <a:xfrm>
            <a:off x="255366" y="6357327"/>
            <a:ext cx="1266300" cy="276999"/>
          </a:xfrm>
          <a:noFill/>
        </p:spPr>
        <p:txBody>
          <a:bodyPr wrap="square" lIns="0" tIns="0" rIns="0" bIns="0" rtlCol="0" anchor="b">
            <a:spAutoFit/>
          </a:bodyPr>
          <a:lstStyle>
            <a:lvl1pPr>
              <a:defRPr lang="es-ES" sz="900" smtClean="0">
                <a:solidFill>
                  <a:schemeClr val="accent2"/>
                </a:solidFill>
              </a:defRPr>
            </a:lvl1pPr>
            <a:lvl2pPr>
              <a:defRPr lang="es-ES" sz="1350" smtClean="0"/>
            </a:lvl2pPr>
            <a:lvl3pPr>
              <a:defRPr lang="es-ES" sz="1350" smtClean="0"/>
            </a:lvl3pPr>
            <a:lvl4pPr>
              <a:defRPr lang="es-ES" sz="1350" smtClean="0"/>
            </a:lvl4pPr>
            <a:lvl5pPr>
              <a:defRPr lang="es-ES" sz="1350"/>
            </a:lvl5pPr>
          </a:lstStyle>
          <a:p>
            <a:pPr lvl="0"/>
            <a:r>
              <a:rPr lang="es-ES" dirty="0"/>
              <a:t>Incluir Escuela o Facultad</a:t>
            </a:r>
          </a:p>
        </p:txBody>
      </p:sp>
    </p:spTree>
    <p:extLst>
      <p:ext uri="{BB962C8B-B14F-4D97-AF65-F5344CB8AC3E}">
        <p14:creationId xmlns:p14="http://schemas.microsoft.com/office/powerpoint/2010/main" val="1219700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rtada-2">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4B35EEA6-763C-4C44-890C-4530FC7786E8}"/>
              </a:ext>
            </a:extLst>
          </p:cNvPr>
          <p:cNvSpPr/>
          <p:nvPr userDrawn="1"/>
        </p:nvSpPr>
        <p:spPr>
          <a:xfrm rot="5400000">
            <a:off x="3796530" y="-1946580"/>
            <a:ext cx="2762716" cy="66558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dirty="0"/>
          </a:p>
        </p:txBody>
      </p:sp>
      <p:sp>
        <p:nvSpPr>
          <p:cNvPr id="10" name="Rectángulo 9">
            <a:extLst>
              <a:ext uri="{FF2B5EF4-FFF2-40B4-BE49-F238E27FC236}">
                <a16:creationId xmlns:a16="http://schemas.microsoft.com/office/drawing/2014/main" id="{054D0BAB-CB61-41AB-A5AE-9A981BE4C481}"/>
              </a:ext>
            </a:extLst>
          </p:cNvPr>
          <p:cNvSpPr/>
          <p:nvPr userDrawn="1"/>
        </p:nvSpPr>
        <p:spPr>
          <a:xfrm>
            <a:off x="0" y="0"/>
            <a:ext cx="184995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dirty="0"/>
          </a:p>
        </p:txBody>
      </p:sp>
      <p:sp>
        <p:nvSpPr>
          <p:cNvPr id="12" name="Marcador de posición de imagen 11">
            <a:extLst>
              <a:ext uri="{FF2B5EF4-FFF2-40B4-BE49-F238E27FC236}">
                <a16:creationId xmlns:a16="http://schemas.microsoft.com/office/drawing/2014/main" id="{3DD3CFC1-DCFB-4139-B6D8-AB083ACA6281}"/>
              </a:ext>
            </a:extLst>
          </p:cNvPr>
          <p:cNvSpPr>
            <a:spLocks noGrp="1"/>
          </p:cNvSpPr>
          <p:nvPr>
            <p:ph type="pic" sz="quarter" idx="13"/>
          </p:nvPr>
        </p:nvSpPr>
        <p:spPr>
          <a:xfrm>
            <a:off x="1" y="2766415"/>
            <a:ext cx="9143999" cy="4104000"/>
          </a:xfrm>
          <a:pattFill prst="dkUpDiag">
            <a:fgClr>
              <a:schemeClr val="accent5"/>
            </a:fgClr>
            <a:bgClr>
              <a:prstClr val="white"/>
            </a:bgClr>
          </a:pattFill>
        </p:spPr>
        <p:txBody>
          <a:bodyPr anchor="ctr"/>
          <a:lstStyle>
            <a:lvl1pPr algn="ctr">
              <a:buNone/>
              <a:defRPr/>
            </a:lvl1pPr>
          </a:lstStyle>
          <a:p>
            <a:r>
              <a:rPr lang="es-ES" dirty="0"/>
              <a:t>Haga clic en el icono para agregar una imagen</a:t>
            </a:r>
          </a:p>
        </p:txBody>
      </p:sp>
      <p:sp>
        <p:nvSpPr>
          <p:cNvPr id="2" name="Title 1">
            <a:extLst>
              <a:ext uri="{FF2B5EF4-FFF2-40B4-BE49-F238E27FC236}">
                <a16:creationId xmlns:a16="http://schemas.microsoft.com/office/drawing/2014/main" id="{A8193194-EF66-43F8-90AF-7DBDE5776AAC}"/>
              </a:ext>
            </a:extLst>
          </p:cNvPr>
          <p:cNvSpPr>
            <a:spLocks noGrp="1"/>
          </p:cNvSpPr>
          <p:nvPr>
            <p:ph type="ctrTitle" hasCustomPrompt="1"/>
          </p:nvPr>
        </p:nvSpPr>
        <p:spPr>
          <a:xfrm>
            <a:off x="2115629" y="549275"/>
            <a:ext cx="3493698" cy="1141502"/>
          </a:xfrm>
        </p:spPr>
        <p:txBody>
          <a:bodyPr anchor="b">
            <a:noAutofit/>
          </a:bodyPr>
          <a:lstStyle>
            <a:lvl1pPr algn="l">
              <a:defRPr sz="3000"/>
            </a:lvl1pPr>
          </a:lstStyle>
          <a:p>
            <a:r>
              <a:rPr lang="en-US" dirty="0" err="1"/>
              <a:t>Título</a:t>
            </a:r>
            <a:r>
              <a:rPr lang="en-US" dirty="0"/>
              <a:t> </a:t>
            </a:r>
            <a:r>
              <a:rPr lang="en-US" dirty="0" err="1"/>
              <a:t>presentación</a:t>
            </a:r>
            <a:br>
              <a:rPr lang="en-US" dirty="0"/>
            </a:br>
            <a:r>
              <a:rPr lang="en-US" dirty="0"/>
              <a:t>2ª </a:t>
            </a:r>
            <a:r>
              <a:rPr lang="en-US" dirty="0" err="1"/>
              <a:t>línea</a:t>
            </a:r>
            <a:endParaRPr lang="en-GB" dirty="0"/>
          </a:p>
        </p:txBody>
      </p:sp>
      <p:sp>
        <p:nvSpPr>
          <p:cNvPr id="3" name="Subtitle 2">
            <a:extLst>
              <a:ext uri="{FF2B5EF4-FFF2-40B4-BE49-F238E27FC236}">
                <a16:creationId xmlns:a16="http://schemas.microsoft.com/office/drawing/2014/main" id="{32FB0B5A-AEEB-4475-A19E-BA45FD9D2173}"/>
              </a:ext>
            </a:extLst>
          </p:cNvPr>
          <p:cNvSpPr>
            <a:spLocks noGrp="1"/>
          </p:cNvSpPr>
          <p:nvPr>
            <p:ph type="subTitle" idx="1" hasCustomPrompt="1"/>
          </p:nvPr>
        </p:nvSpPr>
        <p:spPr>
          <a:xfrm>
            <a:off x="2115629" y="1859707"/>
            <a:ext cx="3493698" cy="324000"/>
          </a:xfrm>
        </p:spPr>
        <p:txBody>
          <a:bodyPr anchor="ctr"/>
          <a:lstStyle>
            <a:lvl1pPr marL="0" indent="0" algn="l">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err="1"/>
              <a:t>Subtítulo</a:t>
            </a:r>
            <a:r>
              <a:rPr lang="en-US" dirty="0"/>
              <a:t> </a:t>
            </a:r>
            <a:r>
              <a:rPr lang="en-US" dirty="0" err="1"/>
              <a:t>presentación</a:t>
            </a:r>
            <a:endParaRPr lang="en-GB" dirty="0"/>
          </a:p>
        </p:txBody>
      </p:sp>
      <p:sp>
        <p:nvSpPr>
          <p:cNvPr id="14" name="Marcador de texto 13">
            <a:extLst>
              <a:ext uri="{FF2B5EF4-FFF2-40B4-BE49-F238E27FC236}">
                <a16:creationId xmlns:a16="http://schemas.microsoft.com/office/drawing/2014/main" id="{AE786B6A-5A8F-435A-8494-DC494CC862C6}"/>
              </a:ext>
            </a:extLst>
          </p:cNvPr>
          <p:cNvSpPr>
            <a:spLocks noGrp="1"/>
          </p:cNvSpPr>
          <p:nvPr>
            <p:ph type="body" sz="quarter" idx="14" hasCustomPrompt="1"/>
          </p:nvPr>
        </p:nvSpPr>
        <p:spPr>
          <a:xfrm>
            <a:off x="2115741" y="2155825"/>
            <a:ext cx="3493294" cy="324000"/>
          </a:xfrm>
        </p:spPr>
        <p:txBody>
          <a:bodyPr vert="horz" lIns="0" tIns="45720" rIns="91440" bIns="45720" rtlCol="0" anchor="ctr">
            <a:noAutofit/>
          </a:bodyPr>
          <a:lstStyle>
            <a:lvl1pPr>
              <a:buNone/>
              <a:defRPr lang="es-ES" sz="1350" smtClean="0">
                <a:solidFill>
                  <a:schemeClr val="bg1"/>
                </a:solidFill>
              </a:defRPr>
            </a:lvl1pPr>
            <a:lvl2pPr>
              <a:defRPr lang="es-ES" sz="1500" smtClean="0"/>
            </a:lvl2pPr>
            <a:lvl3pPr>
              <a:defRPr lang="es-ES" sz="1350" smtClean="0"/>
            </a:lvl3pPr>
            <a:lvl4pPr>
              <a:defRPr lang="es-ES" sz="1200" smtClean="0"/>
            </a:lvl4pPr>
            <a:lvl5pPr>
              <a:defRPr lang="es-ES" sz="1200"/>
            </a:lvl5pPr>
          </a:lstStyle>
          <a:p>
            <a:pPr marL="171450" lvl="0" indent="-171450"/>
            <a:r>
              <a:rPr lang="es-ES" dirty="0"/>
              <a:t>Nombre profesor</a:t>
            </a:r>
          </a:p>
        </p:txBody>
      </p:sp>
      <p:pic>
        <p:nvPicPr>
          <p:cNvPr id="20" name="Gráfico 19">
            <a:extLst>
              <a:ext uri="{FF2B5EF4-FFF2-40B4-BE49-F238E27FC236}">
                <a16:creationId xmlns:a16="http://schemas.microsoft.com/office/drawing/2014/main" id="{E0238106-741A-4343-90E6-82C2CBE98C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5366" y="336550"/>
            <a:ext cx="1320165" cy="666750"/>
          </a:xfrm>
          <a:prstGeom prst="rect">
            <a:avLst/>
          </a:prstGeom>
        </p:spPr>
      </p:pic>
      <p:sp>
        <p:nvSpPr>
          <p:cNvPr id="13" name="Marcador de texto 4">
            <a:extLst>
              <a:ext uri="{FF2B5EF4-FFF2-40B4-BE49-F238E27FC236}">
                <a16:creationId xmlns:a16="http://schemas.microsoft.com/office/drawing/2014/main" id="{37F9EF86-11D1-4A0E-BC64-2CCE6CDCA077}"/>
              </a:ext>
            </a:extLst>
          </p:cNvPr>
          <p:cNvSpPr>
            <a:spLocks noGrp="1"/>
          </p:cNvSpPr>
          <p:nvPr>
            <p:ph type="body" sz="quarter" idx="15" hasCustomPrompt="1"/>
          </p:nvPr>
        </p:nvSpPr>
        <p:spPr>
          <a:xfrm>
            <a:off x="255366" y="2204294"/>
            <a:ext cx="1266300" cy="276999"/>
          </a:xfrm>
          <a:noFill/>
        </p:spPr>
        <p:txBody>
          <a:bodyPr wrap="square" lIns="0" tIns="0" rIns="0" bIns="0" rtlCol="0" anchor="b">
            <a:spAutoFit/>
          </a:bodyPr>
          <a:lstStyle>
            <a:lvl1pPr>
              <a:defRPr lang="es-ES" sz="900" smtClean="0">
                <a:solidFill>
                  <a:schemeClr val="accent2"/>
                </a:solidFill>
              </a:defRPr>
            </a:lvl1pPr>
            <a:lvl2pPr>
              <a:defRPr lang="es-ES" sz="1350" smtClean="0"/>
            </a:lvl2pPr>
            <a:lvl3pPr>
              <a:defRPr lang="es-ES" sz="1350" smtClean="0"/>
            </a:lvl3pPr>
            <a:lvl4pPr>
              <a:defRPr lang="es-ES" sz="1350" smtClean="0"/>
            </a:lvl4pPr>
            <a:lvl5pPr>
              <a:defRPr lang="es-ES" sz="1350"/>
            </a:lvl5pPr>
          </a:lstStyle>
          <a:p>
            <a:pPr lvl="0"/>
            <a:r>
              <a:rPr lang="es-ES" dirty="0"/>
              <a:t>Incluir Escuela o Facultad</a:t>
            </a:r>
          </a:p>
        </p:txBody>
      </p:sp>
    </p:spTree>
    <p:extLst>
      <p:ext uri="{BB962C8B-B14F-4D97-AF65-F5344CB8AC3E}">
        <p14:creationId xmlns:p14="http://schemas.microsoft.com/office/powerpoint/2010/main" val="35030871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ortada-3">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93194-EF66-43F8-90AF-7DBDE5776AAC}"/>
              </a:ext>
            </a:extLst>
          </p:cNvPr>
          <p:cNvSpPr>
            <a:spLocks noGrp="1"/>
          </p:cNvSpPr>
          <p:nvPr>
            <p:ph type="ctrTitle" hasCustomPrompt="1"/>
          </p:nvPr>
        </p:nvSpPr>
        <p:spPr>
          <a:xfrm>
            <a:off x="2115629" y="549275"/>
            <a:ext cx="3493698" cy="1141502"/>
          </a:xfrm>
        </p:spPr>
        <p:txBody>
          <a:bodyPr anchor="b">
            <a:noAutofit/>
          </a:bodyPr>
          <a:lstStyle>
            <a:lvl1pPr algn="l">
              <a:defRPr sz="3000"/>
            </a:lvl1pPr>
          </a:lstStyle>
          <a:p>
            <a:r>
              <a:rPr lang="en-US" dirty="0" err="1"/>
              <a:t>Título</a:t>
            </a:r>
            <a:r>
              <a:rPr lang="en-US" dirty="0"/>
              <a:t> </a:t>
            </a:r>
            <a:r>
              <a:rPr lang="en-US" dirty="0" err="1"/>
              <a:t>presentación</a:t>
            </a:r>
            <a:br>
              <a:rPr lang="en-US" dirty="0"/>
            </a:br>
            <a:r>
              <a:rPr lang="en-US" dirty="0"/>
              <a:t>2ª </a:t>
            </a:r>
            <a:r>
              <a:rPr lang="en-US" dirty="0" err="1"/>
              <a:t>línea</a:t>
            </a:r>
            <a:endParaRPr lang="en-GB" dirty="0"/>
          </a:p>
        </p:txBody>
      </p:sp>
      <p:sp>
        <p:nvSpPr>
          <p:cNvPr id="3" name="Subtitle 2">
            <a:extLst>
              <a:ext uri="{FF2B5EF4-FFF2-40B4-BE49-F238E27FC236}">
                <a16:creationId xmlns:a16="http://schemas.microsoft.com/office/drawing/2014/main" id="{32FB0B5A-AEEB-4475-A19E-BA45FD9D2173}"/>
              </a:ext>
            </a:extLst>
          </p:cNvPr>
          <p:cNvSpPr>
            <a:spLocks noGrp="1"/>
          </p:cNvSpPr>
          <p:nvPr>
            <p:ph type="subTitle" idx="1" hasCustomPrompt="1"/>
          </p:nvPr>
        </p:nvSpPr>
        <p:spPr>
          <a:xfrm>
            <a:off x="2115629" y="1859707"/>
            <a:ext cx="3493698" cy="324000"/>
          </a:xfrm>
        </p:spPr>
        <p:txBody>
          <a:bodyPr anchor="ctr"/>
          <a:lstStyle>
            <a:lvl1pPr marL="0" indent="0" algn="l">
              <a:buNone/>
              <a:defRPr sz="135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err="1"/>
              <a:t>Subtítulo</a:t>
            </a:r>
            <a:r>
              <a:rPr lang="en-US" dirty="0"/>
              <a:t> </a:t>
            </a:r>
            <a:r>
              <a:rPr lang="en-US" dirty="0" err="1"/>
              <a:t>presentación</a:t>
            </a:r>
            <a:endParaRPr lang="en-GB" dirty="0"/>
          </a:p>
        </p:txBody>
      </p:sp>
      <p:sp>
        <p:nvSpPr>
          <p:cNvPr id="14" name="Marcador de texto 13">
            <a:extLst>
              <a:ext uri="{FF2B5EF4-FFF2-40B4-BE49-F238E27FC236}">
                <a16:creationId xmlns:a16="http://schemas.microsoft.com/office/drawing/2014/main" id="{AE786B6A-5A8F-435A-8494-DC494CC862C6}"/>
              </a:ext>
            </a:extLst>
          </p:cNvPr>
          <p:cNvSpPr>
            <a:spLocks noGrp="1"/>
          </p:cNvSpPr>
          <p:nvPr>
            <p:ph type="body" sz="quarter" idx="14" hasCustomPrompt="1"/>
          </p:nvPr>
        </p:nvSpPr>
        <p:spPr>
          <a:xfrm>
            <a:off x="2115741" y="2155825"/>
            <a:ext cx="3493294" cy="324000"/>
          </a:xfrm>
        </p:spPr>
        <p:txBody>
          <a:bodyPr vert="horz" lIns="0" tIns="45720" rIns="91440" bIns="45720" rtlCol="0" anchor="ctr">
            <a:noAutofit/>
          </a:bodyPr>
          <a:lstStyle>
            <a:lvl1pPr>
              <a:buNone/>
              <a:defRPr lang="es-ES" sz="1350" smtClean="0">
                <a:solidFill>
                  <a:schemeClr val="accent2"/>
                </a:solidFill>
              </a:defRPr>
            </a:lvl1pPr>
            <a:lvl2pPr>
              <a:defRPr lang="es-ES" sz="1500" smtClean="0"/>
            </a:lvl2pPr>
            <a:lvl3pPr>
              <a:defRPr lang="es-ES" sz="1350" smtClean="0"/>
            </a:lvl3pPr>
            <a:lvl4pPr>
              <a:defRPr lang="es-ES" sz="1200" smtClean="0"/>
            </a:lvl4pPr>
            <a:lvl5pPr>
              <a:defRPr lang="es-ES" sz="1200"/>
            </a:lvl5pPr>
          </a:lstStyle>
          <a:p>
            <a:pPr marL="171450" lvl="0" indent="-171450"/>
            <a:r>
              <a:rPr lang="es-ES" dirty="0"/>
              <a:t>Nombre profesor</a:t>
            </a:r>
          </a:p>
        </p:txBody>
      </p:sp>
      <p:sp>
        <p:nvSpPr>
          <p:cNvPr id="10" name="Rectángulo 9">
            <a:extLst>
              <a:ext uri="{FF2B5EF4-FFF2-40B4-BE49-F238E27FC236}">
                <a16:creationId xmlns:a16="http://schemas.microsoft.com/office/drawing/2014/main" id="{054D0BAB-CB61-41AB-A5AE-9A981BE4C481}"/>
              </a:ext>
            </a:extLst>
          </p:cNvPr>
          <p:cNvSpPr/>
          <p:nvPr userDrawn="1"/>
        </p:nvSpPr>
        <p:spPr>
          <a:xfrm>
            <a:off x="0" y="0"/>
            <a:ext cx="184995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dirty="0"/>
          </a:p>
        </p:txBody>
      </p:sp>
      <p:pic>
        <p:nvPicPr>
          <p:cNvPr id="5" name="Gráfico 4">
            <a:extLst>
              <a:ext uri="{FF2B5EF4-FFF2-40B4-BE49-F238E27FC236}">
                <a16:creationId xmlns:a16="http://schemas.microsoft.com/office/drawing/2014/main" id="{24429082-4295-45FF-823F-22B51F167C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5366" y="336550"/>
            <a:ext cx="1318680" cy="666000"/>
          </a:xfrm>
          <a:prstGeom prst="rect">
            <a:avLst/>
          </a:prstGeom>
        </p:spPr>
      </p:pic>
      <p:sp>
        <p:nvSpPr>
          <p:cNvPr id="12" name="Marcador de posición de imagen 11">
            <a:extLst>
              <a:ext uri="{FF2B5EF4-FFF2-40B4-BE49-F238E27FC236}">
                <a16:creationId xmlns:a16="http://schemas.microsoft.com/office/drawing/2014/main" id="{3DD3CFC1-DCFB-4139-B6D8-AB083ACA6281}"/>
              </a:ext>
            </a:extLst>
          </p:cNvPr>
          <p:cNvSpPr>
            <a:spLocks noGrp="1"/>
          </p:cNvSpPr>
          <p:nvPr>
            <p:ph type="pic" sz="quarter" idx="13"/>
          </p:nvPr>
        </p:nvSpPr>
        <p:spPr>
          <a:xfrm>
            <a:off x="7593807" y="0"/>
            <a:ext cx="1550194" cy="6858000"/>
          </a:xfrm>
          <a:pattFill prst="dkUpDiag">
            <a:fgClr>
              <a:schemeClr val="accent5"/>
            </a:fgClr>
            <a:bgClr>
              <a:prstClr val="white"/>
            </a:bgClr>
          </a:pattFill>
        </p:spPr>
        <p:txBody>
          <a:bodyPr anchor="ctr"/>
          <a:lstStyle>
            <a:lvl1pPr algn="ctr">
              <a:buNone/>
              <a:defRPr/>
            </a:lvl1pPr>
          </a:lstStyle>
          <a:p>
            <a:r>
              <a:rPr lang="es-ES" dirty="0"/>
              <a:t>Haga clic en el icono para agregar una imagen</a:t>
            </a:r>
          </a:p>
        </p:txBody>
      </p:sp>
      <p:sp>
        <p:nvSpPr>
          <p:cNvPr id="9" name="Marcador de texto 4">
            <a:extLst>
              <a:ext uri="{FF2B5EF4-FFF2-40B4-BE49-F238E27FC236}">
                <a16:creationId xmlns:a16="http://schemas.microsoft.com/office/drawing/2014/main" id="{A2BF2215-90BC-448C-8958-CA365B88550E}"/>
              </a:ext>
            </a:extLst>
          </p:cNvPr>
          <p:cNvSpPr>
            <a:spLocks noGrp="1"/>
          </p:cNvSpPr>
          <p:nvPr>
            <p:ph type="body" sz="quarter" idx="15" hasCustomPrompt="1"/>
          </p:nvPr>
        </p:nvSpPr>
        <p:spPr>
          <a:xfrm>
            <a:off x="255366" y="6357327"/>
            <a:ext cx="1266300" cy="276999"/>
          </a:xfrm>
          <a:noFill/>
        </p:spPr>
        <p:txBody>
          <a:bodyPr wrap="square" lIns="0" tIns="0" rIns="0" bIns="0" rtlCol="0" anchor="b">
            <a:spAutoFit/>
          </a:bodyPr>
          <a:lstStyle>
            <a:lvl1pPr>
              <a:defRPr lang="es-ES" sz="900" smtClean="0">
                <a:solidFill>
                  <a:schemeClr val="accent2"/>
                </a:solidFill>
              </a:defRPr>
            </a:lvl1pPr>
            <a:lvl2pPr>
              <a:defRPr lang="es-ES" sz="1350" smtClean="0"/>
            </a:lvl2pPr>
            <a:lvl3pPr>
              <a:defRPr lang="es-ES" sz="1350" smtClean="0"/>
            </a:lvl3pPr>
            <a:lvl4pPr>
              <a:defRPr lang="es-ES" sz="1350" smtClean="0"/>
            </a:lvl4pPr>
            <a:lvl5pPr>
              <a:defRPr lang="es-ES" sz="1350"/>
            </a:lvl5pPr>
          </a:lstStyle>
          <a:p>
            <a:pPr lvl="0"/>
            <a:r>
              <a:rPr lang="es-ES" dirty="0"/>
              <a:t>Incluir Escuela o Facultad</a:t>
            </a:r>
          </a:p>
        </p:txBody>
      </p:sp>
    </p:spTree>
    <p:extLst>
      <p:ext uri="{BB962C8B-B14F-4D97-AF65-F5344CB8AC3E}">
        <p14:creationId xmlns:p14="http://schemas.microsoft.com/office/powerpoint/2010/main" val="1287971794"/>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ortada-4">
    <p:bg>
      <p:bgPr>
        <a:solidFill>
          <a:schemeClr val="accent2"/>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054D0BAB-CB61-41AB-A5AE-9A981BE4C481}"/>
              </a:ext>
            </a:extLst>
          </p:cNvPr>
          <p:cNvSpPr/>
          <p:nvPr userDrawn="1"/>
        </p:nvSpPr>
        <p:spPr>
          <a:xfrm>
            <a:off x="0" y="0"/>
            <a:ext cx="184995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dirty="0"/>
          </a:p>
        </p:txBody>
      </p:sp>
      <p:sp>
        <p:nvSpPr>
          <p:cNvPr id="5" name="Rectángulo 4">
            <a:extLst>
              <a:ext uri="{FF2B5EF4-FFF2-40B4-BE49-F238E27FC236}">
                <a16:creationId xmlns:a16="http://schemas.microsoft.com/office/drawing/2014/main" id="{4B35EEA6-763C-4C44-890C-4530FC7786E8}"/>
              </a:ext>
            </a:extLst>
          </p:cNvPr>
          <p:cNvSpPr/>
          <p:nvPr userDrawn="1"/>
        </p:nvSpPr>
        <p:spPr>
          <a:xfrm rot="5400000">
            <a:off x="3796530" y="-1946580"/>
            <a:ext cx="2762716" cy="6655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dirty="0"/>
          </a:p>
        </p:txBody>
      </p:sp>
      <p:sp>
        <p:nvSpPr>
          <p:cNvPr id="2" name="Title 1">
            <a:extLst>
              <a:ext uri="{FF2B5EF4-FFF2-40B4-BE49-F238E27FC236}">
                <a16:creationId xmlns:a16="http://schemas.microsoft.com/office/drawing/2014/main" id="{A8193194-EF66-43F8-90AF-7DBDE5776AAC}"/>
              </a:ext>
            </a:extLst>
          </p:cNvPr>
          <p:cNvSpPr>
            <a:spLocks noGrp="1"/>
          </p:cNvSpPr>
          <p:nvPr>
            <p:ph type="ctrTitle" hasCustomPrompt="1"/>
          </p:nvPr>
        </p:nvSpPr>
        <p:spPr>
          <a:xfrm>
            <a:off x="2115629" y="549275"/>
            <a:ext cx="3493698" cy="1141502"/>
          </a:xfrm>
        </p:spPr>
        <p:txBody>
          <a:bodyPr anchor="b">
            <a:noAutofit/>
          </a:bodyPr>
          <a:lstStyle>
            <a:lvl1pPr algn="l">
              <a:defRPr sz="3000">
                <a:solidFill>
                  <a:schemeClr val="bg1"/>
                </a:solidFill>
              </a:defRPr>
            </a:lvl1pPr>
          </a:lstStyle>
          <a:p>
            <a:r>
              <a:rPr lang="en-US" dirty="0" err="1"/>
              <a:t>Título</a:t>
            </a:r>
            <a:r>
              <a:rPr lang="en-US" dirty="0"/>
              <a:t> </a:t>
            </a:r>
            <a:r>
              <a:rPr lang="en-US" dirty="0" err="1"/>
              <a:t>presentación</a:t>
            </a:r>
            <a:br>
              <a:rPr lang="en-US" dirty="0"/>
            </a:br>
            <a:r>
              <a:rPr lang="en-US" dirty="0"/>
              <a:t>2ª </a:t>
            </a:r>
            <a:r>
              <a:rPr lang="en-US" dirty="0" err="1"/>
              <a:t>línea</a:t>
            </a:r>
            <a:endParaRPr lang="en-GB" dirty="0"/>
          </a:p>
        </p:txBody>
      </p:sp>
      <p:sp>
        <p:nvSpPr>
          <p:cNvPr id="3" name="Subtitle 2">
            <a:extLst>
              <a:ext uri="{FF2B5EF4-FFF2-40B4-BE49-F238E27FC236}">
                <a16:creationId xmlns:a16="http://schemas.microsoft.com/office/drawing/2014/main" id="{32FB0B5A-AEEB-4475-A19E-BA45FD9D2173}"/>
              </a:ext>
            </a:extLst>
          </p:cNvPr>
          <p:cNvSpPr>
            <a:spLocks noGrp="1"/>
          </p:cNvSpPr>
          <p:nvPr>
            <p:ph type="subTitle" idx="1" hasCustomPrompt="1"/>
          </p:nvPr>
        </p:nvSpPr>
        <p:spPr>
          <a:xfrm>
            <a:off x="2115629" y="1859707"/>
            <a:ext cx="3493698" cy="324000"/>
          </a:xfrm>
        </p:spPr>
        <p:txBody>
          <a:bodyPr anchor="ctr"/>
          <a:lstStyle>
            <a:lvl1pPr marL="0" indent="0" algn="l">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err="1"/>
              <a:t>Subtítulo</a:t>
            </a:r>
            <a:r>
              <a:rPr lang="en-US" dirty="0"/>
              <a:t> </a:t>
            </a:r>
            <a:r>
              <a:rPr lang="en-US" dirty="0" err="1"/>
              <a:t>presentación</a:t>
            </a:r>
            <a:endParaRPr lang="en-GB" dirty="0"/>
          </a:p>
        </p:txBody>
      </p:sp>
      <p:sp>
        <p:nvSpPr>
          <p:cNvPr id="14" name="Marcador de texto 13">
            <a:extLst>
              <a:ext uri="{FF2B5EF4-FFF2-40B4-BE49-F238E27FC236}">
                <a16:creationId xmlns:a16="http://schemas.microsoft.com/office/drawing/2014/main" id="{AE786B6A-5A8F-435A-8494-DC494CC862C6}"/>
              </a:ext>
            </a:extLst>
          </p:cNvPr>
          <p:cNvSpPr>
            <a:spLocks noGrp="1"/>
          </p:cNvSpPr>
          <p:nvPr>
            <p:ph type="body" sz="quarter" idx="14" hasCustomPrompt="1"/>
          </p:nvPr>
        </p:nvSpPr>
        <p:spPr>
          <a:xfrm>
            <a:off x="2115741" y="2155825"/>
            <a:ext cx="3493294" cy="324000"/>
          </a:xfrm>
        </p:spPr>
        <p:txBody>
          <a:bodyPr vert="horz" lIns="0" tIns="45720" rIns="91440" bIns="45720" rtlCol="0" anchor="ctr">
            <a:noAutofit/>
          </a:bodyPr>
          <a:lstStyle>
            <a:lvl1pPr>
              <a:buNone/>
              <a:defRPr lang="es-ES" sz="1350" smtClean="0">
                <a:solidFill>
                  <a:schemeClr val="accent2"/>
                </a:solidFill>
              </a:defRPr>
            </a:lvl1pPr>
            <a:lvl2pPr>
              <a:defRPr lang="es-ES" sz="1500" smtClean="0"/>
            </a:lvl2pPr>
            <a:lvl3pPr>
              <a:defRPr lang="es-ES" sz="1350" smtClean="0"/>
            </a:lvl3pPr>
            <a:lvl4pPr>
              <a:defRPr lang="es-ES" sz="1200" smtClean="0"/>
            </a:lvl4pPr>
            <a:lvl5pPr>
              <a:defRPr lang="es-ES" sz="1200"/>
            </a:lvl5pPr>
          </a:lstStyle>
          <a:p>
            <a:pPr marL="171450" lvl="0" indent="-171450"/>
            <a:r>
              <a:rPr lang="es-ES" dirty="0"/>
              <a:t>Nombre profesor</a:t>
            </a:r>
          </a:p>
        </p:txBody>
      </p:sp>
      <p:pic>
        <p:nvPicPr>
          <p:cNvPr id="4" name="Gráfico 3">
            <a:extLst>
              <a:ext uri="{FF2B5EF4-FFF2-40B4-BE49-F238E27FC236}">
                <a16:creationId xmlns:a16="http://schemas.microsoft.com/office/drawing/2014/main" id="{A50432BD-C415-444B-87D5-15422461AB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5366" y="336550"/>
            <a:ext cx="1318680" cy="666000"/>
          </a:xfrm>
          <a:prstGeom prst="rect">
            <a:avLst/>
          </a:prstGeom>
        </p:spPr>
      </p:pic>
      <p:sp>
        <p:nvSpPr>
          <p:cNvPr id="13" name="Marcador de posición de imagen 11">
            <a:extLst>
              <a:ext uri="{FF2B5EF4-FFF2-40B4-BE49-F238E27FC236}">
                <a16:creationId xmlns:a16="http://schemas.microsoft.com/office/drawing/2014/main" id="{32FBFA23-2989-401A-BD54-022372E1A637}"/>
              </a:ext>
            </a:extLst>
          </p:cNvPr>
          <p:cNvSpPr>
            <a:spLocks noGrp="1"/>
          </p:cNvSpPr>
          <p:nvPr>
            <p:ph type="pic" sz="quarter" idx="13"/>
          </p:nvPr>
        </p:nvSpPr>
        <p:spPr>
          <a:xfrm>
            <a:off x="1" y="2766415"/>
            <a:ext cx="9143999" cy="4104000"/>
          </a:xfrm>
          <a:pattFill prst="dkUpDiag">
            <a:fgClr>
              <a:schemeClr val="accent5"/>
            </a:fgClr>
            <a:bgClr>
              <a:prstClr val="white"/>
            </a:bgClr>
          </a:pattFill>
        </p:spPr>
        <p:txBody>
          <a:bodyPr anchor="ctr"/>
          <a:lstStyle>
            <a:lvl1pPr algn="ctr">
              <a:buNone/>
              <a:defRPr/>
            </a:lvl1pPr>
          </a:lstStyle>
          <a:p>
            <a:r>
              <a:rPr lang="es-ES" dirty="0"/>
              <a:t>Haga clic en el icono para agregar una imagen</a:t>
            </a:r>
          </a:p>
        </p:txBody>
      </p:sp>
      <p:sp>
        <p:nvSpPr>
          <p:cNvPr id="11" name="Marcador de texto 4">
            <a:extLst>
              <a:ext uri="{FF2B5EF4-FFF2-40B4-BE49-F238E27FC236}">
                <a16:creationId xmlns:a16="http://schemas.microsoft.com/office/drawing/2014/main" id="{1F950E50-9D14-4F20-BE79-A8443DAED362}"/>
              </a:ext>
            </a:extLst>
          </p:cNvPr>
          <p:cNvSpPr>
            <a:spLocks noGrp="1"/>
          </p:cNvSpPr>
          <p:nvPr>
            <p:ph type="body" sz="quarter" idx="15" hasCustomPrompt="1"/>
          </p:nvPr>
        </p:nvSpPr>
        <p:spPr>
          <a:xfrm>
            <a:off x="255366" y="2204294"/>
            <a:ext cx="1266300" cy="276999"/>
          </a:xfrm>
          <a:noFill/>
        </p:spPr>
        <p:txBody>
          <a:bodyPr wrap="square" lIns="0" tIns="0" rIns="0" bIns="0" rtlCol="0" anchor="b">
            <a:spAutoFit/>
          </a:bodyPr>
          <a:lstStyle>
            <a:lvl1pPr>
              <a:defRPr lang="es-ES" sz="900" smtClean="0">
                <a:solidFill>
                  <a:schemeClr val="accent2"/>
                </a:solidFill>
              </a:defRPr>
            </a:lvl1pPr>
            <a:lvl2pPr>
              <a:defRPr lang="es-ES" sz="1350" smtClean="0"/>
            </a:lvl2pPr>
            <a:lvl3pPr>
              <a:defRPr lang="es-ES" sz="1350" smtClean="0"/>
            </a:lvl3pPr>
            <a:lvl4pPr>
              <a:defRPr lang="es-ES" sz="1350" smtClean="0"/>
            </a:lvl4pPr>
            <a:lvl5pPr>
              <a:defRPr lang="es-ES" sz="1350"/>
            </a:lvl5pPr>
          </a:lstStyle>
          <a:p>
            <a:pPr lvl="0"/>
            <a:r>
              <a:rPr lang="es-ES" dirty="0"/>
              <a:t>Incluir Escuela o Facultad</a:t>
            </a:r>
          </a:p>
        </p:txBody>
      </p:sp>
    </p:spTree>
    <p:extLst>
      <p:ext uri="{BB962C8B-B14F-4D97-AF65-F5344CB8AC3E}">
        <p14:creationId xmlns:p14="http://schemas.microsoft.com/office/powerpoint/2010/main" val="41960227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p + imagen derecha">
    <p:spTree>
      <p:nvGrpSpPr>
        <p:cNvPr id="1" name=""/>
        <p:cNvGrpSpPr/>
        <p:nvPr/>
      </p:nvGrpSpPr>
      <p:grpSpPr>
        <a:xfrm>
          <a:off x="0" y="0"/>
          <a:ext cx="0" cy="0"/>
          <a:chOff x="0" y="0"/>
          <a:chExt cx="0" cy="0"/>
        </a:xfrm>
      </p:grpSpPr>
      <p:sp>
        <p:nvSpPr>
          <p:cNvPr id="13" name="Marcador de posición de imagen 12">
            <a:extLst>
              <a:ext uri="{FF2B5EF4-FFF2-40B4-BE49-F238E27FC236}">
                <a16:creationId xmlns:a16="http://schemas.microsoft.com/office/drawing/2014/main" id="{23E6B45C-1B52-4ADE-ACA8-6CF862CB8BFA}"/>
              </a:ext>
            </a:extLst>
          </p:cNvPr>
          <p:cNvSpPr>
            <a:spLocks noGrp="1"/>
          </p:cNvSpPr>
          <p:nvPr>
            <p:ph type="pic" sz="quarter" idx="14"/>
          </p:nvPr>
        </p:nvSpPr>
        <p:spPr>
          <a:xfrm>
            <a:off x="5751910" y="0"/>
            <a:ext cx="3427809" cy="6858000"/>
          </a:xfrm>
          <a:pattFill prst="dkUpDiag">
            <a:fgClr>
              <a:schemeClr val="accent5"/>
            </a:fgClr>
            <a:bgClr>
              <a:prstClr val="white"/>
            </a:bgClr>
          </a:pattFill>
        </p:spPr>
        <p:txBody>
          <a:bodyPr vert="horz" lIns="0" tIns="45720" rIns="91440" bIns="45720" rtlCol="0" anchor="ctr">
            <a:normAutofit/>
          </a:bodyPr>
          <a:lstStyle>
            <a:lvl1pPr>
              <a:defRPr lang="es-ES"/>
            </a:lvl1pPr>
          </a:lstStyle>
          <a:p>
            <a:pPr lvl="0" algn="ctr">
              <a:buNone/>
            </a:pPr>
            <a:r>
              <a:rPr lang="es-ES" dirty="0"/>
              <a:t>Haga clic en el icono para agregar una imagen</a:t>
            </a:r>
          </a:p>
        </p:txBody>
      </p:sp>
      <p:sp>
        <p:nvSpPr>
          <p:cNvPr id="2" name="Title 1">
            <a:extLst>
              <a:ext uri="{FF2B5EF4-FFF2-40B4-BE49-F238E27FC236}">
                <a16:creationId xmlns:a16="http://schemas.microsoft.com/office/drawing/2014/main" id="{60891D73-7CC1-449B-8580-6365B13DF7CD}"/>
              </a:ext>
            </a:extLst>
          </p:cNvPr>
          <p:cNvSpPr>
            <a:spLocks noGrp="1"/>
          </p:cNvSpPr>
          <p:nvPr>
            <p:ph type="title" hasCustomPrompt="1"/>
          </p:nvPr>
        </p:nvSpPr>
        <p:spPr>
          <a:xfrm>
            <a:off x="1066801" y="558801"/>
            <a:ext cx="4141398" cy="615950"/>
          </a:xfrm>
        </p:spPr>
        <p:txBody>
          <a:bodyPr anchor="b"/>
          <a:lstStyle>
            <a:lvl1pPr>
              <a:defRPr/>
            </a:lvl1pPr>
          </a:lstStyle>
          <a:p>
            <a:r>
              <a:rPr lang="en-US" dirty="0"/>
              <a:t>Titular</a:t>
            </a:r>
            <a:endParaRPr lang="en-GB" dirty="0"/>
          </a:p>
        </p:txBody>
      </p:sp>
      <p:sp>
        <p:nvSpPr>
          <p:cNvPr id="3" name="Content Placeholder 2">
            <a:extLst>
              <a:ext uri="{FF2B5EF4-FFF2-40B4-BE49-F238E27FC236}">
                <a16:creationId xmlns:a16="http://schemas.microsoft.com/office/drawing/2014/main" id="{499A6AB8-4B24-4136-B712-7F02DDE43C94}"/>
              </a:ext>
            </a:extLst>
          </p:cNvPr>
          <p:cNvSpPr>
            <a:spLocks noGrp="1"/>
          </p:cNvSpPr>
          <p:nvPr>
            <p:ph idx="1" hasCustomPrompt="1"/>
          </p:nvPr>
        </p:nvSpPr>
        <p:spPr>
          <a:xfrm>
            <a:off x="1066800" y="2078966"/>
            <a:ext cx="4141398" cy="3700733"/>
          </a:xfrm>
        </p:spPr>
        <p:txBody>
          <a:bodyPr/>
          <a:lstStyle/>
          <a:p>
            <a:pPr lvl="0"/>
            <a:r>
              <a:rPr lang="en-US" dirty="0"/>
              <a:t>Click to edit Master text styles</a:t>
            </a:r>
          </a:p>
        </p:txBody>
      </p:sp>
      <p:sp>
        <p:nvSpPr>
          <p:cNvPr id="10" name="Rectángulo 9">
            <a:extLst>
              <a:ext uri="{FF2B5EF4-FFF2-40B4-BE49-F238E27FC236}">
                <a16:creationId xmlns:a16="http://schemas.microsoft.com/office/drawing/2014/main" id="{D9173914-2BDD-459A-804C-C520E852F28E}"/>
              </a:ext>
            </a:extLst>
          </p:cNvPr>
          <p:cNvSpPr/>
          <p:nvPr userDrawn="1"/>
        </p:nvSpPr>
        <p:spPr>
          <a:xfrm>
            <a:off x="0" y="0"/>
            <a:ext cx="74295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dirty="0"/>
          </a:p>
        </p:txBody>
      </p:sp>
      <p:sp>
        <p:nvSpPr>
          <p:cNvPr id="11" name="Subtitle 2">
            <a:extLst>
              <a:ext uri="{FF2B5EF4-FFF2-40B4-BE49-F238E27FC236}">
                <a16:creationId xmlns:a16="http://schemas.microsoft.com/office/drawing/2014/main" id="{3EDB27E3-41D0-4C7B-B3CE-804947137516}"/>
              </a:ext>
            </a:extLst>
          </p:cNvPr>
          <p:cNvSpPr>
            <a:spLocks noGrp="1"/>
          </p:cNvSpPr>
          <p:nvPr>
            <p:ph type="subTitle" idx="13" hasCustomPrompt="1"/>
          </p:nvPr>
        </p:nvSpPr>
        <p:spPr>
          <a:xfrm>
            <a:off x="1066800" y="1176789"/>
            <a:ext cx="4141397" cy="361725"/>
          </a:xfrm>
        </p:spPr>
        <p:txBody>
          <a:bodyPr anchor="t">
            <a:noAutofit/>
          </a:bodyPr>
          <a:lstStyle>
            <a:lvl1pPr marL="0" indent="0" algn="l">
              <a:buNone/>
              <a:defRPr sz="2100">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err="1"/>
              <a:t>Subtítulo</a:t>
            </a:r>
            <a:endParaRPr lang="en-GB" dirty="0"/>
          </a:p>
        </p:txBody>
      </p:sp>
      <p:sp>
        <p:nvSpPr>
          <p:cNvPr id="15" name="Marcador de texto 14">
            <a:extLst>
              <a:ext uri="{FF2B5EF4-FFF2-40B4-BE49-F238E27FC236}">
                <a16:creationId xmlns:a16="http://schemas.microsoft.com/office/drawing/2014/main" id="{D4AC8480-B2FD-4221-832E-B399D95EDE76}"/>
              </a:ext>
            </a:extLst>
          </p:cNvPr>
          <p:cNvSpPr>
            <a:spLocks noGrp="1"/>
          </p:cNvSpPr>
          <p:nvPr>
            <p:ph type="body" sz="quarter" idx="15" hasCustomPrompt="1"/>
          </p:nvPr>
        </p:nvSpPr>
        <p:spPr>
          <a:xfrm>
            <a:off x="5751910" y="6130926"/>
            <a:ext cx="3427809" cy="727075"/>
          </a:xfrm>
          <a:solidFill>
            <a:schemeClr val="accent2"/>
          </a:solidFill>
        </p:spPr>
        <p:txBody>
          <a:bodyPr anchor="ctr">
            <a:normAutofit/>
          </a:bodyPr>
          <a:lstStyle>
            <a:lvl1pPr marL="171450" indent="-38100" algn="l">
              <a:buNone/>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dirty="0"/>
              <a:t>Créditos foto</a:t>
            </a:r>
          </a:p>
        </p:txBody>
      </p:sp>
      <p:pic>
        <p:nvPicPr>
          <p:cNvPr id="22" name="Gráfico 21">
            <a:extLst>
              <a:ext uri="{FF2B5EF4-FFF2-40B4-BE49-F238E27FC236}">
                <a16:creationId xmlns:a16="http://schemas.microsoft.com/office/drawing/2014/main" id="{E4100FA3-45D5-4269-909C-7B9799B989E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79084"/>
          <a:stretch/>
        </p:blipFill>
        <p:spPr>
          <a:xfrm>
            <a:off x="255366" y="336550"/>
            <a:ext cx="276129" cy="666750"/>
          </a:xfrm>
          <a:prstGeom prst="rect">
            <a:avLst/>
          </a:prstGeom>
        </p:spPr>
      </p:pic>
      <p:sp>
        <p:nvSpPr>
          <p:cNvPr id="12" name="Marcador de texto 4">
            <a:extLst>
              <a:ext uri="{FF2B5EF4-FFF2-40B4-BE49-F238E27FC236}">
                <a16:creationId xmlns:a16="http://schemas.microsoft.com/office/drawing/2014/main" id="{87AE1E16-2B96-4F7B-BFB0-FAE2642917F6}"/>
              </a:ext>
            </a:extLst>
          </p:cNvPr>
          <p:cNvSpPr>
            <a:spLocks noGrp="1"/>
          </p:cNvSpPr>
          <p:nvPr>
            <p:ph type="body" sz="quarter" idx="16" hasCustomPrompt="1"/>
          </p:nvPr>
        </p:nvSpPr>
        <p:spPr>
          <a:xfrm>
            <a:off x="1066800" y="6454244"/>
            <a:ext cx="4141397" cy="138499"/>
          </a:xfrm>
          <a:noFill/>
        </p:spPr>
        <p:txBody>
          <a:bodyPr wrap="square" lIns="0" tIns="0" rIns="0" bIns="0" rtlCol="0" anchor="b">
            <a:spAutoFit/>
          </a:bodyPr>
          <a:lstStyle>
            <a:lvl1pPr>
              <a:defRPr lang="es-ES" sz="900" smtClean="0">
                <a:solidFill>
                  <a:schemeClr val="accent2"/>
                </a:solidFill>
              </a:defRPr>
            </a:lvl1pPr>
            <a:lvl2pPr>
              <a:defRPr lang="es-ES" sz="1350" smtClean="0"/>
            </a:lvl2pPr>
            <a:lvl3pPr>
              <a:defRPr lang="es-ES" sz="1350" smtClean="0"/>
            </a:lvl3pPr>
            <a:lvl4pPr>
              <a:defRPr lang="es-ES" sz="1350" smtClean="0"/>
            </a:lvl4pPr>
            <a:lvl5pPr>
              <a:defRPr lang="es-ES" sz="1350"/>
            </a:lvl5pPr>
          </a:lstStyle>
          <a:p>
            <a:pPr lvl="0"/>
            <a:r>
              <a:rPr lang="es-ES" dirty="0"/>
              <a:t>Incluir Escuela o Facultad</a:t>
            </a:r>
          </a:p>
        </p:txBody>
      </p:sp>
    </p:spTree>
    <p:extLst>
      <p:ext uri="{BB962C8B-B14F-4D97-AF65-F5344CB8AC3E}">
        <p14:creationId xmlns:p14="http://schemas.microsoft.com/office/powerpoint/2010/main" val="6252279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extp + imagen izda">
    <p:spTree>
      <p:nvGrpSpPr>
        <p:cNvPr id="1" name=""/>
        <p:cNvGrpSpPr/>
        <p:nvPr/>
      </p:nvGrpSpPr>
      <p:grpSpPr>
        <a:xfrm>
          <a:off x="0" y="0"/>
          <a:ext cx="0" cy="0"/>
          <a:chOff x="0" y="0"/>
          <a:chExt cx="0" cy="0"/>
        </a:xfrm>
      </p:grpSpPr>
      <p:sp>
        <p:nvSpPr>
          <p:cNvPr id="13" name="Marcador de posición de imagen 12">
            <a:extLst>
              <a:ext uri="{FF2B5EF4-FFF2-40B4-BE49-F238E27FC236}">
                <a16:creationId xmlns:a16="http://schemas.microsoft.com/office/drawing/2014/main" id="{23E6B45C-1B52-4ADE-ACA8-6CF862CB8BFA}"/>
              </a:ext>
            </a:extLst>
          </p:cNvPr>
          <p:cNvSpPr>
            <a:spLocks noGrp="1"/>
          </p:cNvSpPr>
          <p:nvPr>
            <p:ph type="pic" sz="quarter" idx="14"/>
          </p:nvPr>
        </p:nvSpPr>
        <p:spPr>
          <a:xfrm>
            <a:off x="750026" y="0"/>
            <a:ext cx="3427809" cy="6858000"/>
          </a:xfrm>
          <a:pattFill prst="dkUpDiag">
            <a:fgClr>
              <a:schemeClr val="accent5"/>
            </a:fgClr>
            <a:bgClr>
              <a:prstClr val="white"/>
            </a:bgClr>
          </a:pattFill>
        </p:spPr>
        <p:txBody>
          <a:bodyPr vert="horz" lIns="0" tIns="45720" rIns="91440" bIns="45720" rtlCol="0" anchor="ctr">
            <a:normAutofit/>
          </a:bodyPr>
          <a:lstStyle>
            <a:lvl1pPr>
              <a:defRPr lang="es-ES"/>
            </a:lvl1pPr>
          </a:lstStyle>
          <a:p>
            <a:pPr lvl="0" algn="ctr">
              <a:buNone/>
            </a:pPr>
            <a:r>
              <a:rPr lang="es-ES" dirty="0"/>
              <a:t>Haga clic en el icono para agregar una imagen</a:t>
            </a:r>
          </a:p>
        </p:txBody>
      </p:sp>
      <p:sp>
        <p:nvSpPr>
          <p:cNvPr id="10" name="Rectángulo 9">
            <a:extLst>
              <a:ext uri="{FF2B5EF4-FFF2-40B4-BE49-F238E27FC236}">
                <a16:creationId xmlns:a16="http://schemas.microsoft.com/office/drawing/2014/main" id="{D9173914-2BDD-459A-804C-C520E852F28E}"/>
              </a:ext>
            </a:extLst>
          </p:cNvPr>
          <p:cNvSpPr/>
          <p:nvPr userDrawn="1"/>
        </p:nvSpPr>
        <p:spPr>
          <a:xfrm>
            <a:off x="0" y="0"/>
            <a:ext cx="74295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dirty="0"/>
          </a:p>
        </p:txBody>
      </p:sp>
      <p:sp>
        <p:nvSpPr>
          <p:cNvPr id="15" name="Marcador de texto 14">
            <a:extLst>
              <a:ext uri="{FF2B5EF4-FFF2-40B4-BE49-F238E27FC236}">
                <a16:creationId xmlns:a16="http://schemas.microsoft.com/office/drawing/2014/main" id="{D4AC8480-B2FD-4221-832E-B399D95EDE76}"/>
              </a:ext>
            </a:extLst>
          </p:cNvPr>
          <p:cNvSpPr>
            <a:spLocks noGrp="1"/>
          </p:cNvSpPr>
          <p:nvPr>
            <p:ph type="body" sz="quarter" idx="15" hasCustomPrompt="1"/>
          </p:nvPr>
        </p:nvSpPr>
        <p:spPr>
          <a:xfrm>
            <a:off x="750026" y="6130926"/>
            <a:ext cx="3427809" cy="727075"/>
          </a:xfrm>
          <a:solidFill>
            <a:schemeClr val="accent2"/>
          </a:solidFill>
        </p:spPr>
        <p:txBody>
          <a:bodyPr anchor="ctr">
            <a:normAutofit/>
          </a:bodyPr>
          <a:lstStyle>
            <a:lvl1pPr marL="171450" indent="-38100" algn="l">
              <a:buNone/>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dirty="0"/>
              <a:t>Créditos foto</a:t>
            </a:r>
          </a:p>
        </p:txBody>
      </p:sp>
      <p:pic>
        <p:nvPicPr>
          <p:cNvPr id="22" name="Gráfico 21">
            <a:extLst>
              <a:ext uri="{FF2B5EF4-FFF2-40B4-BE49-F238E27FC236}">
                <a16:creationId xmlns:a16="http://schemas.microsoft.com/office/drawing/2014/main" id="{E4100FA3-45D5-4269-909C-7B9799B989E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79084"/>
          <a:stretch/>
        </p:blipFill>
        <p:spPr>
          <a:xfrm>
            <a:off x="255366" y="336550"/>
            <a:ext cx="276129" cy="666750"/>
          </a:xfrm>
          <a:prstGeom prst="rect">
            <a:avLst/>
          </a:prstGeom>
        </p:spPr>
      </p:pic>
      <p:sp>
        <p:nvSpPr>
          <p:cNvPr id="2" name="Title 1">
            <a:extLst>
              <a:ext uri="{FF2B5EF4-FFF2-40B4-BE49-F238E27FC236}">
                <a16:creationId xmlns:a16="http://schemas.microsoft.com/office/drawing/2014/main" id="{60891D73-7CC1-449B-8580-6365B13DF7CD}"/>
              </a:ext>
            </a:extLst>
          </p:cNvPr>
          <p:cNvSpPr>
            <a:spLocks noGrp="1"/>
          </p:cNvSpPr>
          <p:nvPr>
            <p:ph type="title" hasCustomPrompt="1"/>
          </p:nvPr>
        </p:nvSpPr>
        <p:spPr>
          <a:xfrm>
            <a:off x="4546148" y="558801"/>
            <a:ext cx="4141398" cy="615950"/>
          </a:xfrm>
        </p:spPr>
        <p:txBody>
          <a:bodyPr anchor="b"/>
          <a:lstStyle>
            <a:lvl1pPr>
              <a:defRPr/>
            </a:lvl1pPr>
          </a:lstStyle>
          <a:p>
            <a:r>
              <a:rPr lang="en-US" dirty="0"/>
              <a:t>Titular</a:t>
            </a:r>
            <a:endParaRPr lang="en-GB" dirty="0"/>
          </a:p>
        </p:txBody>
      </p:sp>
      <p:sp>
        <p:nvSpPr>
          <p:cNvPr id="3" name="Content Placeholder 2">
            <a:extLst>
              <a:ext uri="{FF2B5EF4-FFF2-40B4-BE49-F238E27FC236}">
                <a16:creationId xmlns:a16="http://schemas.microsoft.com/office/drawing/2014/main" id="{499A6AB8-4B24-4136-B712-7F02DDE43C94}"/>
              </a:ext>
            </a:extLst>
          </p:cNvPr>
          <p:cNvSpPr>
            <a:spLocks noGrp="1"/>
          </p:cNvSpPr>
          <p:nvPr>
            <p:ph idx="1" hasCustomPrompt="1"/>
          </p:nvPr>
        </p:nvSpPr>
        <p:spPr>
          <a:xfrm>
            <a:off x="4546148" y="2078966"/>
            <a:ext cx="4141398" cy="3700733"/>
          </a:xfrm>
        </p:spPr>
        <p:txBody>
          <a:bodyPr/>
          <a:lstStyle/>
          <a:p>
            <a:pPr lvl="0"/>
            <a:r>
              <a:rPr lang="en-US" dirty="0"/>
              <a:t>Click to edit Master text styles</a:t>
            </a:r>
          </a:p>
        </p:txBody>
      </p:sp>
      <p:sp>
        <p:nvSpPr>
          <p:cNvPr id="11" name="Subtitle 2">
            <a:extLst>
              <a:ext uri="{FF2B5EF4-FFF2-40B4-BE49-F238E27FC236}">
                <a16:creationId xmlns:a16="http://schemas.microsoft.com/office/drawing/2014/main" id="{3EDB27E3-41D0-4C7B-B3CE-804947137516}"/>
              </a:ext>
            </a:extLst>
          </p:cNvPr>
          <p:cNvSpPr>
            <a:spLocks noGrp="1"/>
          </p:cNvSpPr>
          <p:nvPr>
            <p:ph type="subTitle" idx="13" hasCustomPrompt="1"/>
          </p:nvPr>
        </p:nvSpPr>
        <p:spPr>
          <a:xfrm>
            <a:off x="4546147" y="1176789"/>
            <a:ext cx="4141397" cy="361725"/>
          </a:xfrm>
        </p:spPr>
        <p:txBody>
          <a:bodyPr anchor="t">
            <a:noAutofit/>
          </a:bodyPr>
          <a:lstStyle>
            <a:lvl1pPr marL="0" indent="0" algn="l">
              <a:buNone/>
              <a:defRPr sz="2100">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err="1"/>
              <a:t>Subtítulo</a:t>
            </a:r>
            <a:endParaRPr lang="en-GB" dirty="0"/>
          </a:p>
        </p:txBody>
      </p:sp>
      <p:sp>
        <p:nvSpPr>
          <p:cNvPr id="14" name="Marcador de texto 4">
            <a:extLst>
              <a:ext uri="{FF2B5EF4-FFF2-40B4-BE49-F238E27FC236}">
                <a16:creationId xmlns:a16="http://schemas.microsoft.com/office/drawing/2014/main" id="{6C8BBA2A-CB60-444D-8617-04218B08D253}"/>
              </a:ext>
            </a:extLst>
          </p:cNvPr>
          <p:cNvSpPr>
            <a:spLocks noGrp="1"/>
          </p:cNvSpPr>
          <p:nvPr>
            <p:ph type="body" sz="quarter" idx="16" hasCustomPrompt="1"/>
          </p:nvPr>
        </p:nvSpPr>
        <p:spPr>
          <a:xfrm>
            <a:off x="4546146" y="6454244"/>
            <a:ext cx="4141397" cy="138499"/>
          </a:xfrm>
          <a:noFill/>
        </p:spPr>
        <p:txBody>
          <a:bodyPr wrap="square" lIns="0" tIns="0" rIns="0" bIns="0" rtlCol="0" anchor="b">
            <a:spAutoFit/>
          </a:bodyPr>
          <a:lstStyle>
            <a:lvl1pPr>
              <a:defRPr lang="es-ES" sz="900" smtClean="0">
                <a:solidFill>
                  <a:schemeClr val="accent2"/>
                </a:solidFill>
              </a:defRPr>
            </a:lvl1pPr>
            <a:lvl2pPr>
              <a:defRPr lang="es-ES" sz="1350" smtClean="0"/>
            </a:lvl2pPr>
            <a:lvl3pPr>
              <a:defRPr lang="es-ES" sz="1350" smtClean="0"/>
            </a:lvl3pPr>
            <a:lvl4pPr>
              <a:defRPr lang="es-ES" sz="1350" smtClean="0"/>
            </a:lvl4pPr>
            <a:lvl5pPr>
              <a:defRPr lang="es-ES" sz="1350"/>
            </a:lvl5pPr>
          </a:lstStyle>
          <a:p>
            <a:pPr lvl="0"/>
            <a:r>
              <a:rPr lang="es-ES" dirty="0"/>
              <a:t>Incluir Escuela o Facultad</a:t>
            </a:r>
          </a:p>
        </p:txBody>
      </p:sp>
    </p:spTree>
    <p:extLst>
      <p:ext uri="{BB962C8B-B14F-4D97-AF65-F5344CB8AC3E}">
        <p14:creationId xmlns:p14="http://schemas.microsoft.com/office/powerpoint/2010/main" val="1850815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206678086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o + gráfica">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A5DF8EDC-D112-4340-ADF1-297B4863C834}"/>
              </a:ext>
            </a:extLst>
          </p:cNvPr>
          <p:cNvSpPr/>
          <p:nvPr userDrawn="1"/>
        </p:nvSpPr>
        <p:spPr>
          <a:xfrm>
            <a:off x="4177834" y="0"/>
            <a:ext cx="4966166"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dirty="0"/>
          </a:p>
        </p:txBody>
      </p:sp>
      <p:sp>
        <p:nvSpPr>
          <p:cNvPr id="10" name="Rectángulo 9">
            <a:extLst>
              <a:ext uri="{FF2B5EF4-FFF2-40B4-BE49-F238E27FC236}">
                <a16:creationId xmlns:a16="http://schemas.microsoft.com/office/drawing/2014/main" id="{D9173914-2BDD-459A-804C-C520E852F28E}"/>
              </a:ext>
            </a:extLst>
          </p:cNvPr>
          <p:cNvSpPr/>
          <p:nvPr userDrawn="1"/>
        </p:nvSpPr>
        <p:spPr>
          <a:xfrm>
            <a:off x="0" y="0"/>
            <a:ext cx="74295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dirty="0"/>
          </a:p>
        </p:txBody>
      </p:sp>
      <p:pic>
        <p:nvPicPr>
          <p:cNvPr id="22" name="Gráfico 21">
            <a:extLst>
              <a:ext uri="{FF2B5EF4-FFF2-40B4-BE49-F238E27FC236}">
                <a16:creationId xmlns:a16="http://schemas.microsoft.com/office/drawing/2014/main" id="{E4100FA3-45D5-4269-909C-7B9799B989E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79084"/>
          <a:stretch/>
        </p:blipFill>
        <p:spPr>
          <a:xfrm>
            <a:off x="255366" y="336550"/>
            <a:ext cx="276129" cy="666750"/>
          </a:xfrm>
          <a:prstGeom prst="rect">
            <a:avLst/>
          </a:prstGeom>
        </p:spPr>
      </p:pic>
      <p:sp>
        <p:nvSpPr>
          <p:cNvPr id="12" name="Title 1">
            <a:extLst>
              <a:ext uri="{FF2B5EF4-FFF2-40B4-BE49-F238E27FC236}">
                <a16:creationId xmlns:a16="http://schemas.microsoft.com/office/drawing/2014/main" id="{8F15A514-4AC3-4D93-86FB-1047C43C5AD1}"/>
              </a:ext>
            </a:extLst>
          </p:cNvPr>
          <p:cNvSpPr>
            <a:spLocks noGrp="1"/>
          </p:cNvSpPr>
          <p:nvPr>
            <p:ph type="title" hasCustomPrompt="1"/>
          </p:nvPr>
        </p:nvSpPr>
        <p:spPr>
          <a:xfrm>
            <a:off x="1066801" y="558801"/>
            <a:ext cx="2754000" cy="615950"/>
          </a:xfrm>
        </p:spPr>
        <p:txBody>
          <a:bodyPr anchor="b"/>
          <a:lstStyle>
            <a:lvl1pPr>
              <a:defRPr/>
            </a:lvl1pPr>
          </a:lstStyle>
          <a:p>
            <a:r>
              <a:rPr lang="en-US" dirty="0"/>
              <a:t>Titular</a:t>
            </a:r>
            <a:endParaRPr lang="en-GB" dirty="0"/>
          </a:p>
        </p:txBody>
      </p:sp>
      <p:sp>
        <p:nvSpPr>
          <p:cNvPr id="14" name="Content Placeholder 2">
            <a:extLst>
              <a:ext uri="{FF2B5EF4-FFF2-40B4-BE49-F238E27FC236}">
                <a16:creationId xmlns:a16="http://schemas.microsoft.com/office/drawing/2014/main" id="{5485D29D-CB80-4703-93AD-9583660324E4}"/>
              </a:ext>
            </a:extLst>
          </p:cNvPr>
          <p:cNvSpPr>
            <a:spLocks noGrp="1"/>
          </p:cNvSpPr>
          <p:nvPr>
            <p:ph idx="1" hasCustomPrompt="1"/>
          </p:nvPr>
        </p:nvSpPr>
        <p:spPr>
          <a:xfrm>
            <a:off x="1066800" y="2078966"/>
            <a:ext cx="2754000" cy="3700733"/>
          </a:xfrm>
        </p:spPr>
        <p:txBody>
          <a:bodyPr/>
          <a:lstStyle/>
          <a:p>
            <a:pPr lvl="0"/>
            <a:r>
              <a:rPr lang="en-US" dirty="0"/>
              <a:t>Click to edit Master text styles</a:t>
            </a:r>
          </a:p>
        </p:txBody>
      </p:sp>
      <p:sp>
        <p:nvSpPr>
          <p:cNvPr id="16" name="Subtitle 2">
            <a:extLst>
              <a:ext uri="{FF2B5EF4-FFF2-40B4-BE49-F238E27FC236}">
                <a16:creationId xmlns:a16="http://schemas.microsoft.com/office/drawing/2014/main" id="{762C542C-5EFC-4A3B-90BB-5D387EF8490A}"/>
              </a:ext>
            </a:extLst>
          </p:cNvPr>
          <p:cNvSpPr>
            <a:spLocks noGrp="1"/>
          </p:cNvSpPr>
          <p:nvPr>
            <p:ph type="subTitle" idx="13" hasCustomPrompt="1"/>
          </p:nvPr>
        </p:nvSpPr>
        <p:spPr>
          <a:xfrm>
            <a:off x="1066799" y="1176789"/>
            <a:ext cx="2754000" cy="361725"/>
          </a:xfrm>
        </p:spPr>
        <p:txBody>
          <a:bodyPr anchor="t">
            <a:noAutofit/>
          </a:bodyPr>
          <a:lstStyle>
            <a:lvl1pPr marL="0" indent="0" algn="l">
              <a:buNone/>
              <a:defRPr sz="2100">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err="1"/>
              <a:t>Subtítulo</a:t>
            </a:r>
            <a:endParaRPr lang="en-GB" dirty="0"/>
          </a:p>
        </p:txBody>
      </p:sp>
      <p:sp>
        <p:nvSpPr>
          <p:cNvPr id="7" name="Marcador de gráfico 6">
            <a:extLst>
              <a:ext uri="{FF2B5EF4-FFF2-40B4-BE49-F238E27FC236}">
                <a16:creationId xmlns:a16="http://schemas.microsoft.com/office/drawing/2014/main" id="{10D59848-F84C-43E4-B456-4D18DC193C92}"/>
              </a:ext>
            </a:extLst>
          </p:cNvPr>
          <p:cNvSpPr>
            <a:spLocks noGrp="1"/>
          </p:cNvSpPr>
          <p:nvPr>
            <p:ph type="chart" sz="quarter" idx="14"/>
          </p:nvPr>
        </p:nvSpPr>
        <p:spPr>
          <a:xfrm>
            <a:off x="4419601" y="549275"/>
            <a:ext cx="4469606" cy="6083300"/>
          </a:xfrm>
        </p:spPr>
        <p:txBody>
          <a:bodyPr anchor="ctr"/>
          <a:lstStyle>
            <a:lvl1pPr algn="ctr">
              <a:buNone/>
              <a:defRPr/>
            </a:lvl1pPr>
          </a:lstStyle>
          <a:p>
            <a:r>
              <a:rPr lang="es-ES" dirty="0"/>
              <a:t>Haga clic en el icono para agregar un gráfico</a:t>
            </a:r>
          </a:p>
        </p:txBody>
      </p:sp>
      <p:sp>
        <p:nvSpPr>
          <p:cNvPr id="11" name="Marcador de texto 4">
            <a:extLst>
              <a:ext uri="{FF2B5EF4-FFF2-40B4-BE49-F238E27FC236}">
                <a16:creationId xmlns:a16="http://schemas.microsoft.com/office/drawing/2014/main" id="{87A0171A-3056-471A-A3B3-ECD6E08F1528}"/>
              </a:ext>
            </a:extLst>
          </p:cNvPr>
          <p:cNvSpPr>
            <a:spLocks noGrp="1"/>
          </p:cNvSpPr>
          <p:nvPr>
            <p:ph type="body" sz="quarter" idx="16" hasCustomPrompt="1"/>
          </p:nvPr>
        </p:nvSpPr>
        <p:spPr>
          <a:xfrm>
            <a:off x="1066800" y="6454244"/>
            <a:ext cx="4141397" cy="138499"/>
          </a:xfrm>
          <a:noFill/>
        </p:spPr>
        <p:txBody>
          <a:bodyPr wrap="square" lIns="0" tIns="0" rIns="0" bIns="0" rtlCol="0" anchor="b">
            <a:spAutoFit/>
          </a:bodyPr>
          <a:lstStyle>
            <a:lvl1pPr>
              <a:defRPr lang="es-ES" sz="900" smtClean="0">
                <a:solidFill>
                  <a:schemeClr val="accent2"/>
                </a:solidFill>
              </a:defRPr>
            </a:lvl1pPr>
            <a:lvl2pPr>
              <a:defRPr lang="es-ES" sz="1350" smtClean="0"/>
            </a:lvl2pPr>
            <a:lvl3pPr>
              <a:defRPr lang="es-ES" sz="1350" smtClean="0"/>
            </a:lvl3pPr>
            <a:lvl4pPr>
              <a:defRPr lang="es-ES" sz="1350" smtClean="0"/>
            </a:lvl4pPr>
            <a:lvl5pPr>
              <a:defRPr lang="es-ES" sz="1350"/>
            </a:lvl5pPr>
          </a:lstStyle>
          <a:p>
            <a:pPr lvl="0"/>
            <a:r>
              <a:rPr lang="es-ES" dirty="0"/>
              <a:t>Incluir Escuela o Facultad</a:t>
            </a:r>
          </a:p>
        </p:txBody>
      </p:sp>
    </p:spTree>
    <p:extLst>
      <p:ext uri="{BB962C8B-B14F-4D97-AF65-F5344CB8AC3E}">
        <p14:creationId xmlns:p14="http://schemas.microsoft.com/office/powerpoint/2010/main" val="9122137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stacado 1">
    <p:spTree>
      <p:nvGrpSpPr>
        <p:cNvPr id="1" name=""/>
        <p:cNvGrpSpPr/>
        <p:nvPr/>
      </p:nvGrpSpPr>
      <p:grpSpPr>
        <a:xfrm>
          <a:off x="0" y="0"/>
          <a:ext cx="0" cy="0"/>
          <a:chOff x="0" y="0"/>
          <a:chExt cx="0" cy="0"/>
        </a:xfrm>
      </p:grpSpPr>
      <p:sp>
        <p:nvSpPr>
          <p:cNvPr id="14" name="Marcador de posición de imagen 13">
            <a:extLst>
              <a:ext uri="{FF2B5EF4-FFF2-40B4-BE49-F238E27FC236}">
                <a16:creationId xmlns:a16="http://schemas.microsoft.com/office/drawing/2014/main" id="{F75DABFB-961E-4AC4-A4AA-EF687294724D}"/>
              </a:ext>
            </a:extLst>
          </p:cNvPr>
          <p:cNvSpPr>
            <a:spLocks noGrp="1"/>
          </p:cNvSpPr>
          <p:nvPr>
            <p:ph type="pic" sz="quarter" idx="16"/>
          </p:nvPr>
        </p:nvSpPr>
        <p:spPr>
          <a:xfrm>
            <a:off x="747713" y="0"/>
            <a:ext cx="6847200" cy="6858000"/>
          </a:xfrm>
          <a:pattFill prst="dkUpDiag">
            <a:fgClr>
              <a:schemeClr val="accent5"/>
            </a:fgClr>
            <a:bgClr>
              <a:prstClr val="white"/>
            </a:bgClr>
          </a:pattFill>
        </p:spPr>
        <p:txBody>
          <a:bodyPr vert="horz" lIns="0" tIns="45720" rIns="91440" bIns="45720" rtlCol="0" anchor="ctr">
            <a:normAutofit/>
          </a:bodyPr>
          <a:lstStyle>
            <a:lvl1pPr>
              <a:defRPr lang="es-ES"/>
            </a:lvl1pPr>
          </a:lstStyle>
          <a:p>
            <a:pPr lvl="0" algn="ctr">
              <a:buNone/>
            </a:pPr>
            <a:r>
              <a:rPr lang="es-ES" dirty="0"/>
              <a:t>Haga clic en el icono para agregar una imagen</a:t>
            </a:r>
          </a:p>
        </p:txBody>
      </p:sp>
      <p:sp>
        <p:nvSpPr>
          <p:cNvPr id="9" name="Rectángulo 8">
            <a:extLst>
              <a:ext uri="{FF2B5EF4-FFF2-40B4-BE49-F238E27FC236}">
                <a16:creationId xmlns:a16="http://schemas.microsoft.com/office/drawing/2014/main" id="{07A9DE3F-31E4-4FFC-B5CD-3566F116B3B0}"/>
              </a:ext>
            </a:extLst>
          </p:cNvPr>
          <p:cNvSpPr/>
          <p:nvPr userDrawn="1"/>
        </p:nvSpPr>
        <p:spPr>
          <a:xfrm>
            <a:off x="0" y="0"/>
            <a:ext cx="74295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dirty="0"/>
          </a:p>
        </p:txBody>
      </p:sp>
      <p:sp>
        <p:nvSpPr>
          <p:cNvPr id="12" name="Marcador de texto 14">
            <a:extLst>
              <a:ext uri="{FF2B5EF4-FFF2-40B4-BE49-F238E27FC236}">
                <a16:creationId xmlns:a16="http://schemas.microsoft.com/office/drawing/2014/main" id="{12C4D666-28FE-4BF7-A81F-9E4A891D7403}"/>
              </a:ext>
            </a:extLst>
          </p:cNvPr>
          <p:cNvSpPr>
            <a:spLocks noGrp="1"/>
          </p:cNvSpPr>
          <p:nvPr>
            <p:ph type="body" sz="quarter" idx="15" hasCustomPrompt="1"/>
          </p:nvPr>
        </p:nvSpPr>
        <p:spPr>
          <a:xfrm>
            <a:off x="747713" y="6130926"/>
            <a:ext cx="3427809" cy="727075"/>
          </a:xfrm>
          <a:solidFill>
            <a:schemeClr val="accent2"/>
          </a:solidFill>
        </p:spPr>
        <p:txBody>
          <a:bodyPr anchor="ctr">
            <a:normAutofit/>
          </a:bodyPr>
          <a:lstStyle>
            <a:lvl1pPr marL="171450" indent="-38100" algn="l">
              <a:buNone/>
              <a:defRPr sz="10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dirty="0"/>
              <a:t>Créditos foto</a:t>
            </a:r>
          </a:p>
        </p:txBody>
      </p:sp>
      <p:sp>
        <p:nvSpPr>
          <p:cNvPr id="19" name="Marcador de texto 18">
            <a:extLst>
              <a:ext uri="{FF2B5EF4-FFF2-40B4-BE49-F238E27FC236}">
                <a16:creationId xmlns:a16="http://schemas.microsoft.com/office/drawing/2014/main" id="{C4AA54E3-E23C-407C-AD81-0A953520566A}"/>
              </a:ext>
            </a:extLst>
          </p:cNvPr>
          <p:cNvSpPr>
            <a:spLocks noGrp="1"/>
          </p:cNvSpPr>
          <p:nvPr>
            <p:ph type="body" sz="quarter" idx="17" hasCustomPrompt="1"/>
          </p:nvPr>
        </p:nvSpPr>
        <p:spPr>
          <a:xfrm>
            <a:off x="1100137" y="561975"/>
            <a:ext cx="5900738" cy="3429000"/>
          </a:xfrm>
        </p:spPr>
        <p:txBody>
          <a:bodyPr>
            <a:normAutofit/>
          </a:bodyPr>
          <a:lstStyle>
            <a:lvl1pPr>
              <a:buNone/>
              <a:defRPr sz="3000">
                <a:solidFill>
                  <a:schemeClr val="bg1"/>
                </a:solidFill>
              </a:defRPr>
            </a:lvl1pPr>
            <a:lvl2pPr>
              <a:buNone/>
              <a:defRPr sz="2250">
                <a:solidFill>
                  <a:schemeClr val="bg1"/>
                </a:solidFill>
              </a:defRPr>
            </a:lvl2pPr>
            <a:lvl3pPr>
              <a:buNone/>
              <a:defRPr sz="2250">
                <a:solidFill>
                  <a:schemeClr val="bg1"/>
                </a:solidFill>
              </a:defRPr>
            </a:lvl3pPr>
            <a:lvl4pPr>
              <a:buNone/>
              <a:defRPr sz="2250">
                <a:solidFill>
                  <a:schemeClr val="bg1"/>
                </a:solidFill>
              </a:defRPr>
            </a:lvl4pPr>
            <a:lvl5pPr>
              <a:buNone/>
              <a:defRPr sz="2250">
                <a:solidFill>
                  <a:schemeClr val="bg1"/>
                </a:solidFill>
              </a:defRPr>
            </a:lvl5pPr>
          </a:lstStyle>
          <a:p>
            <a:pPr lvl="0"/>
            <a:r>
              <a:rPr lang="es-ES" dirty="0"/>
              <a:t>Textos</a:t>
            </a:r>
          </a:p>
        </p:txBody>
      </p:sp>
      <p:pic>
        <p:nvPicPr>
          <p:cNvPr id="23" name="Gráfico 22">
            <a:extLst>
              <a:ext uri="{FF2B5EF4-FFF2-40B4-BE49-F238E27FC236}">
                <a16:creationId xmlns:a16="http://schemas.microsoft.com/office/drawing/2014/main" id="{A4AA260C-8AE9-4969-8E36-3073F030315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79084"/>
          <a:stretch/>
        </p:blipFill>
        <p:spPr>
          <a:xfrm>
            <a:off x="255366" y="336550"/>
            <a:ext cx="276129" cy="666750"/>
          </a:xfrm>
          <a:prstGeom prst="rect">
            <a:avLst/>
          </a:prstGeom>
        </p:spPr>
      </p:pic>
    </p:spTree>
    <p:extLst>
      <p:ext uri="{BB962C8B-B14F-4D97-AF65-F5344CB8AC3E}">
        <p14:creationId xmlns:p14="http://schemas.microsoft.com/office/powerpoint/2010/main" val="23249402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stacado 2">
    <p:bg>
      <p:bgPr>
        <a:solidFill>
          <a:schemeClr val="accent2"/>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FF81AD8-4470-4B5B-884A-8B9C13BFC132}"/>
              </a:ext>
            </a:extLst>
          </p:cNvPr>
          <p:cNvSpPr/>
          <p:nvPr userDrawn="1"/>
        </p:nvSpPr>
        <p:spPr>
          <a:xfrm>
            <a:off x="747713" y="0"/>
            <a:ext cx="684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dirty="0"/>
          </a:p>
        </p:txBody>
      </p:sp>
      <p:sp>
        <p:nvSpPr>
          <p:cNvPr id="9" name="Rectángulo 8">
            <a:extLst>
              <a:ext uri="{FF2B5EF4-FFF2-40B4-BE49-F238E27FC236}">
                <a16:creationId xmlns:a16="http://schemas.microsoft.com/office/drawing/2014/main" id="{07A9DE3F-31E4-4FFC-B5CD-3566F116B3B0}"/>
              </a:ext>
            </a:extLst>
          </p:cNvPr>
          <p:cNvSpPr/>
          <p:nvPr userDrawn="1"/>
        </p:nvSpPr>
        <p:spPr>
          <a:xfrm>
            <a:off x="0" y="0"/>
            <a:ext cx="74295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dirty="0"/>
          </a:p>
        </p:txBody>
      </p:sp>
      <p:sp>
        <p:nvSpPr>
          <p:cNvPr id="19" name="Marcador de texto 18">
            <a:extLst>
              <a:ext uri="{FF2B5EF4-FFF2-40B4-BE49-F238E27FC236}">
                <a16:creationId xmlns:a16="http://schemas.microsoft.com/office/drawing/2014/main" id="{C4AA54E3-E23C-407C-AD81-0A953520566A}"/>
              </a:ext>
            </a:extLst>
          </p:cNvPr>
          <p:cNvSpPr>
            <a:spLocks noGrp="1"/>
          </p:cNvSpPr>
          <p:nvPr>
            <p:ph type="body" sz="quarter" idx="17" hasCustomPrompt="1"/>
          </p:nvPr>
        </p:nvSpPr>
        <p:spPr>
          <a:xfrm>
            <a:off x="1100137" y="561975"/>
            <a:ext cx="5900738" cy="3429000"/>
          </a:xfrm>
        </p:spPr>
        <p:txBody>
          <a:bodyPr>
            <a:normAutofit/>
          </a:bodyPr>
          <a:lstStyle>
            <a:lvl1pPr>
              <a:buNone/>
              <a:defRPr sz="3000">
                <a:solidFill>
                  <a:schemeClr val="tx1"/>
                </a:solidFill>
              </a:defRPr>
            </a:lvl1pPr>
            <a:lvl2pPr>
              <a:buNone/>
              <a:defRPr sz="2250">
                <a:solidFill>
                  <a:schemeClr val="bg1"/>
                </a:solidFill>
              </a:defRPr>
            </a:lvl2pPr>
            <a:lvl3pPr>
              <a:buNone/>
              <a:defRPr sz="2250">
                <a:solidFill>
                  <a:schemeClr val="bg1"/>
                </a:solidFill>
              </a:defRPr>
            </a:lvl3pPr>
            <a:lvl4pPr>
              <a:buNone/>
              <a:defRPr sz="2250">
                <a:solidFill>
                  <a:schemeClr val="bg1"/>
                </a:solidFill>
              </a:defRPr>
            </a:lvl4pPr>
            <a:lvl5pPr>
              <a:buNone/>
              <a:defRPr sz="2250">
                <a:solidFill>
                  <a:schemeClr val="bg1"/>
                </a:solidFill>
              </a:defRPr>
            </a:lvl5pPr>
          </a:lstStyle>
          <a:p>
            <a:pPr lvl="0"/>
            <a:r>
              <a:rPr lang="es-ES" dirty="0"/>
              <a:t>Textos</a:t>
            </a:r>
          </a:p>
        </p:txBody>
      </p:sp>
      <p:pic>
        <p:nvPicPr>
          <p:cNvPr id="23" name="Gráfico 22">
            <a:extLst>
              <a:ext uri="{FF2B5EF4-FFF2-40B4-BE49-F238E27FC236}">
                <a16:creationId xmlns:a16="http://schemas.microsoft.com/office/drawing/2014/main" id="{A4AA260C-8AE9-4969-8E36-3073F030315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79084"/>
          <a:stretch/>
        </p:blipFill>
        <p:spPr>
          <a:xfrm>
            <a:off x="255366" y="336550"/>
            <a:ext cx="276129" cy="666750"/>
          </a:xfrm>
          <a:prstGeom prst="rect">
            <a:avLst/>
          </a:prstGeom>
        </p:spPr>
      </p:pic>
    </p:spTree>
    <p:extLst>
      <p:ext uri="{BB962C8B-B14F-4D97-AF65-F5344CB8AC3E}">
        <p14:creationId xmlns:p14="http://schemas.microsoft.com/office/powerpoint/2010/main" val="10836161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stacado 3">
    <p:bg>
      <p:bgRef idx="1001">
        <a:schemeClr val="bg2"/>
      </p:bgRef>
    </p:bg>
    <p:spTree>
      <p:nvGrpSpPr>
        <p:cNvPr id="1" name=""/>
        <p:cNvGrpSpPr/>
        <p:nvPr/>
      </p:nvGrpSpPr>
      <p:grpSpPr>
        <a:xfrm>
          <a:off x="0" y="0"/>
          <a:ext cx="0" cy="0"/>
          <a:chOff x="0" y="0"/>
          <a:chExt cx="0" cy="0"/>
        </a:xfrm>
      </p:grpSpPr>
      <p:sp>
        <p:nvSpPr>
          <p:cNvPr id="14" name="Marcador de posición de imagen 13">
            <a:extLst>
              <a:ext uri="{FF2B5EF4-FFF2-40B4-BE49-F238E27FC236}">
                <a16:creationId xmlns:a16="http://schemas.microsoft.com/office/drawing/2014/main" id="{F75DABFB-961E-4AC4-A4AA-EF687294724D}"/>
              </a:ext>
            </a:extLst>
          </p:cNvPr>
          <p:cNvSpPr>
            <a:spLocks noGrp="1"/>
          </p:cNvSpPr>
          <p:nvPr>
            <p:ph type="pic" sz="quarter" idx="16"/>
          </p:nvPr>
        </p:nvSpPr>
        <p:spPr>
          <a:xfrm>
            <a:off x="747713" y="0"/>
            <a:ext cx="6847200" cy="6858000"/>
          </a:xfrm>
          <a:pattFill prst="dkUpDiag">
            <a:fgClr>
              <a:schemeClr val="accent5"/>
            </a:fgClr>
            <a:bgClr>
              <a:prstClr val="white"/>
            </a:bgClr>
          </a:pattFill>
        </p:spPr>
        <p:txBody>
          <a:bodyPr vert="horz" lIns="0" tIns="45720" rIns="91440" bIns="45720" rtlCol="0" anchor="ctr">
            <a:normAutofit/>
          </a:bodyPr>
          <a:lstStyle>
            <a:lvl1pPr>
              <a:defRPr lang="es-ES"/>
            </a:lvl1pPr>
          </a:lstStyle>
          <a:p>
            <a:pPr lvl="0" algn="ctr">
              <a:buNone/>
            </a:pPr>
            <a:r>
              <a:rPr lang="es-ES" dirty="0"/>
              <a:t>Haga clic en el icono para agregar una imagen</a:t>
            </a:r>
          </a:p>
        </p:txBody>
      </p:sp>
      <p:sp>
        <p:nvSpPr>
          <p:cNvPr id="12" name="Marcador de texto 14">
            <a:extLst>
              <a:ext uri="{FF2B5EF4-FFF2-40B4-BE49-F238E27FC236}">
                <a16:creationId xmlns:a16="http://schemas.microsoft.com/office/drawing/2014/main" id="{12C4D666-28FE-4BF7-A81F-9E4A891D7403}"/>
              </a:ext>
            </a:extLst>
          </p:cNvPr>
          <p:cNvSpPr>
            <a:spLocks noGrp="1"/>
          </p:cNvSpPr>
          <p:nvPr>
            <p:ph type="body" sz="quarter" idx="15" hasCustomPrompt="1"/>
          </p:nvPr>
        </p:nvSpPr>
        <p:spPr>
          <a:xfrm>
            <a:off x="747713" y="6130926"/>
            <a:ext cx="3427809" cy="727075"/>
          </a:xfrm>
          <a:solidFill>
            <a:schemeClr val="accent2"/>
          </a:solidFill>
        </p:spPr>
        <p:txBody>
          <a:bodyPr anchor="ctr">
            <a:normAutofit/>
          </a:bodyPr>
          <a:lstStyle>
            <a:lvl1pPr marL="171450" indent="-38100" algn="l">
              <a:buNone/>
              <a:defRPr sz="105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dirty="0"/>
              <a:t>Créditos foto</a:t>
            </a:r>
          </a:p>
        </p:txBody>
      </p:sp>
      <p:sp>
        <p:nvSpPr>
          <p:cNvPr id="19" name="Marcador de texto 18">
            <a:extLst>
              <a:ext uri="{FF2B5EF4-FFF2-40B4-BE49-F238E27FC236}">
                <a16:creationId xmlns:a16="http://schemas.microsoft.com/office/drawing/2014/main" id="{C4AA54E3-E23C-407C-AD81-0A953520566A}"/>
              </a:ext>
            </a:extLst>
          </p:cNvPr>
          <p:cNvSpPr>
            <a:spLocks noGrp="1"/>
          </p:cNvSpPr>
          <p:nvPr>
            <p:ph type="body" sz="quarter" idx="17" hasCustomPrompt="1"/>
          </p:nvPr>
        </p:nvSpPr>
        <p:spPr>
          <a:xfrm>
            <a:off x="1100137" y="561975"/>
            <a:ext cx="5900738" cy="3429000"/>
          </a:xfrm>
        </p:spPr>
        <p:txBody>
          <a:bodyPr>
            <a:normAutofit/>
          </a:bodyPr>
          <a:lstStyle>
            <a:lvl1pPr>
              <a:buNone/>
              <a:defRPr sz="3000">
                <a:solidFill>
                  <a:schemeClr val="tx1"/>
                </a:solidFill>
              </a:defRPr>
            </a:lvl1pPr>
            <a:lvl2pPr>
              <a:buNone/>
              <a:defRPr sz="2250">
                <a:solidFill>
                  <a:schemeClr val="bg1"/>
                </a:solidFill>
              </a:defRPr>
            </a:lvl2pPr>
            <a:lvl3pPr>
              <a:buNone/>
              <a:defRPr sz="2250">
                <a:solidFill>
                  <a:schemeClr val="bg1"/>
                </a:solidFill>
              </a:defRPr>
            </a:lvl3pPr>
            <a:lvl4pPr>
              <a:buNone/>
              <a:defRPr sz="2250">
                <a:solidFill>
                  <a:schemeClr val="bg1"/>
                </a:solidFill>
              </a:defRPr>
            </a:lvl4pPr>
            <a:lvl5pPr>
              <a:buNone/>
              <a:defRPr sz="2250">
                <a:solidFill>
                  <a:schemeClr val="bg1"/>
                </a:solidFill>
              </a:defRPr>
            </a:lvl5pPr>
          </a:lstStyle>
          <a:p>
            <a:pPr lvl="0"/>
            <a:r>
              <a:rPr lang="es-ES" dirty="0"/>
              <a:t>Textos</a:t>
            </a:r>
          </a:p>
        </p:txBody>
      </p:sp>
      <p:sp>
        <p:nvSpPr>
          <p:cNvPr id="9" name="Rectángulo 8">
            <a:extLst>
              <a:ext uri="{FF2B5EF4-FFF2-40B4-BE49-F238E27FC236}">
                <a16:creationId xmlns:a16="http://schemas.microsoft.com/office/drawing/2014/main" id="{07A9DE3F-31E4-4FFC-B5CD-3566F116B3B0}"/>
              </a:ext>
            </a:extLst>
          </p:cNvPr>
          <p:cNvSpPr/>
          <p:nvPr userDrawn="1"/>
        </p:nvSpPr>
        <p:spPr>
          <a:xfrm>
            <a:off x="0" y="0"/>
            <a:ext cx="74295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dirty="0"/>
          </a:p>
        </p:txBody>
      </p:sp>
      <p:pic>
        <p:nvPicPr>
          <p:cNvPr id="2" name="Gráfico 1">
            <a:extLst>
              <a:ext uri="{FF2B5EF4-FFF2-40B4-BE49-F238E27FC236}">
                <a16:creationId xmlns:a16="http://schemas.microsoft.com/office/drawing/2014/main" id="{5BA7A02B-16C3-443D-90C1-31D3A882B3A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80986"/>
          <a:stretch/>
        </p:blipFill>
        <p:spPr>
          <a:xfrm>
            <a:off x="255366" y="336550"/>
            <a:ext cx="250734" cy="666000"/>
          </a:xfrm>
          <a:prstGeom prst="rect">
            <a:avLst/>
          </a:prstGeom>
        </p:spPr>
      </p:pic>
    </p:spTree>
    <p:extLst>
      <p:ext uri="{BB962C8B-B14F-4D97-AF65-F5344CB8AC3E}">
        <p14:creationId xmlns:p14="http://schemas.microsoft.com/office/powerpoint/2010/main" val="801116179"/>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estacado 4">
    <p:bg>
      <p:bgPr>
        <a:solidFill>
          <a:schemeClr val="accent2"/>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09104E67-FEC0-4937-86B6-EA1F36931DCA}"/>
              </a:ext>
            </a:extLst>
          </p:cNvPr>
          <p:cNvSpPr/>
          <p:nvPr userDrawn="1"/>
        </p:nvSpPr>
        <p:spPr>
          <a:xfrm>
            <a:off x="747713" y="0"/>
            <a:ext cx="6847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dirty="0"/>
          </a:p>
        </p:txBody>
      </p:sp>
      <p:sp>
        <p:nvSpPr>
          <p:cNvPr id="19" name="Marcador de texto 18">
            <a:extLst>
              <a:ext uri="{FF2B5EF4-FFF2-40B4-BE49-F238E27FC236}">
                <a16:creationId xmlns:a16="http://schemas.microsoft.com/office/drawing/2014/main" id="{C4AA54E3-E23C-407C-AD81-0A953520566A}"/>
              </a:ext>
            </a:extLst>
          </p:cNvPr>
          <p:cNvSpPr>
            <a:spLocks noGrp="1"/>
          </p:cNvSpPr>
          <p:nvPr>
            <p:ph type="body" sz="quarter" idx="17" hasCustomPrompt="1"/>
          </p:nvPr>
        </p:nvSpPr>
        <p:spPr>
          <a:xfrm>
            <a:off x="1100137" y="561975"/>
            <a:ext cx="5900738" cy="3429000"/>
          </a:xfrm>
        </p:spPr>
        <p:txBody>
          <a:bodyPr>
            <a:normAutofit/>
          </a:bodyPr>
          <a:lstStyle>
            <a:lvl1pPr>
              <a:buNone/>
              <a:defRPr sz="3000">
                <a:solidFill>
                  <a:schemeClr val="tx1"/>
                </a:solidFill>
              </a:defRPr>
            </a:lvl1pPr>
            <a:lvl2pPr>
              <a:buNone/>
              <a:defRPr sz="2250">
                <a:solidFill>
                  <a:schemeClr val="bg1"/>
                </a:solidFill>
              </a:defRPr>
            </a:lvl2pPr>
            <a:lvl3pPr>
              <a:buNone/>
              <a:defRPr sz="2250">
                <a:solidFill>
                  <a:schemeClr val="bg1"/>
                </a:solidFill>
              </a:defRPr>
            </a:lvl3pPr>
            <a:lvl4pPr>
              <a:buNone/>
              <a:defRPr sz="2250">
                <a:solidFill>
                  <a:schemeClr val="bg1"/>
                </a:solidFill>
              </a:defRPr>
            </a:lvl4pPr>
            <a:lvl5pPr>
              <a:buNone/>
              <a:defRPr sz="2250">
                <a:solidFill>
                  <a:schemeClr val="bg1"/>
                </a:solidFill>
              </a:defRPr>
            </a:lvl5pPr>
          </a:lstStyle>
          <a:p>
            <a:pPr lvl="0"/>
            <a:r>
              <a:rPr lang="es-ES" dirty="0"/>
              <a:t>Textos</a:t>
            </a:r>
          </a:p>
        </p:txBody>
      </p:sp>
      <p:sp>
        <p:nvSpPr>
          <p:cNvPr id="9" name="Rectángulo 8">
            <a:extLst>
              <a:ext uri="{FF2B5EF4-FFF2-40B4-BE49-F238E27FC236}">
                <a16:creationId xmlns:a16="http://schemas.microsoft.com/office/drawing/2014/main" id="{07A9DE3F-31E4-4FFC-B5CD-3566F116B3B0}"/>
              </a:ext>
            </a:extLst>
          </p:cNvPr>
          <p:cNvSpPr/>
          <p:nvPr userDrawn="1"/>
        </p:nvSpPr>
        <p:spPr>
          <a:xfrm>
            <a:off x="0" y="0"/>
            <a:ext cx="74295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dirty="0"/>
          </a:p>
        </p:txBody>
      </p:sp>
      <p:pic>
        <p:nvPicPr>
          <p:cNvPr id="2" name="Gráfico 1">
            <a:extLst>
              <a:ext uri="{FF2B5EF4-FFF2-40B4-BE49-F238E27FC236}">
                <a16:creationId xmlns:a16="http://schemas.microsoft.com/office/drawing/2014/main" id="{5BA7A02B-16C3-443D-90C1-31D3A882B3A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80986"/>
          <a:stretch/>
        </p:blipFill>
        <p:spPr>
          <a:xfrm>
            <a:off x="255366" y="336550"/>
            <a:ext cx="250734" cy="666000"/>
          </a:xfrm>
          <a:prstGeom prst="rect">
            <a:avLst/>
          </a:prstGeom>
        </p:spPr>
      </p:pic>
    </p:spTree>
    <p:extLst>
      <p:ext uri="{BB962C8B-B14F-4D97-AF65-F5344CB8AC3E}">
        <p14:creationId xmlns:p14="http://schemas.microsoft.com/office/powerpoint/2010/main" val="1682785305"/>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stacado texto + texto 1">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8BD6230F-E749-490A-971C-BD6065A62275}"/>
              </a:ext>
            </a:extLst>
          </p:cNvPr>
          <p:cNvSpPr/>
          <p:nvPr userDrawn="1"/>
        </p:nvSpPr>
        <p:spPr>
          <a:xfrm>
            <a:off x="750026" y="0"/>
            <a:ext cx="34290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dirty="0"/>
          </a:p>
        </p:txBody>
      </p:sp>
      <p:sp>
        <p:nvSpPr>
          <p:cNvPr id="10" name="Rectángulo 9">
            <a:extLst>
              <a:ext uri="{FF2B5EF4-FFF2-40B4-BE49-F238E27FC236}">
                <a16:creationId xmlns:a16="http://schemas.microsoft.com/office/drawing/2014/main" id="{D9173914-2BDD-459A-804C-C520E852F28E}"/>
              </a:ext>
            </a:extLst>
          </p:cNvPr>
          <p:cNvSpPr/>
          <p:nvPr userDrawn="1"/>
        </p:nvSpPr>
        <p:spPr>
          <a:xfrm>
            <a:off x="0" y="0"/>
            <a:ext cx="74295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dirty="0"/>
          </a:p>
        </p:txBody>
      </p:sp>
      <p:pic>
        <p:nvPicPr>
          <p:cNvPr id="22" name="Gráfico 21">
            <a:extLst>
              <a:ext uri="{FF2B5EF4-FFF2-40B4-BE49-F238E27FC236}">
                <a16:creationId xmlns:a16="http://schemas.microsoft.com/office/drawing/2014/main" id="{E4100FA3-45D5-4269-909C-7B9799B989E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79084"/>
          <a:stretch/>
        </p:blipFill>
        <p:spPr>
          <a:xfrm>
            <a:off x="255366" y="336550"/>
            <a:ext cx="276129" cy="666750"/>
          </a:xfrm>
          <a:prstGeom prst="rect">
            <a:avLst/>
          </a:prstGeom>
        </p:spPr>
      </p:pic>
      <p:sp>
        <p:nvSpPr>
          <p:cNvPr id="3" name="Content Placeholder 2">
            <a:extLst>
              <a:ext uri="{FF2B5EF4-FFF2-40B4-BE49-F238E27FC236}">
                <a16:creationId xmlns:a16="http://schemas.microsoft.com/office/drawing/2014/main" id="{499A6AB8-4B24-4136-B712-7F02DDE43C94}"/>
              </a:ext>
            </a:extLst>
          </p:cNvPr>
          <p:cNvSpPr>
            <a:spLocks noGrp="1"/>
          </p:cNvSpPr>
          <p:nvPr>
            <p:ph idx="1" hasCustomPrompt="1"/>
          </p:nvPr>
        </p:nvSpPr>
        <p:spPr>
          <a:xfrm>
            <a:off x="4418815" y="558702"/>
            <a:ext cx="3718874" cy="5112000"/>
          </a:xfrm>
        </p:spPr>
        <p:txBody>
          <a:bodyPr/>
          <a:lstStyle/>
          <a:p>
            <a:pPr lvl="0"/>
            <a:r>
              <a:rPr lang="en-US" dirty="0"/>
              <a:t>Click to edit Master text styles</a:t>
            </a:r>
          </a:p>
        </p:txBody>
      </p:sp>
      <p:sp>
        <p:nvSpPr>
          <p:cNvPr id="18" name="Marcador de texto 17">
            <a:extLst>
              <a:ext uri="{FF2B5EF4-FFF2-40B4-BE49-F238E27FC236}">
                <a16:creationId xmlns:a16="http://schemas.microsoft.com/office/drawing/2014/main" id="{4737BA11-3ED0-471B-B4F6-26C8EF4FA52F}"/>
              </a:ext>
            </a:extLst>
          </p:cNvPr>
          <p:cNvSpPr>
            <a:spLocks noGrp="1"/>
          </p:cNvSpPr>
          <p:nvPr>
            <p:ph type="body" sz="quarter" idx="10" hasCustomPrompt="1"/>
          </p:nvPr>
        </p:nvSpPr>
        <p:spPr>
          <a:xfrm>
            <a:off x="1088231" y="558702"/>
            <a:ext cx="2667000" cy="5112000"/>
          </a:xfrm>
        </p:spPr>
        <p:txBody>
          <a:bodyPr>
            <a:normAutofit/>
          </a:bodyPr>
          <a:lstStyle>
            <a:lvl1pPr>
              <a:defRPr sz="2100"/>
            </a:lvl1pPr>
            <a:lvl2pPr>
              <a:defRPr sz="2100"/>
            </a:lvl2pPr>
            <a:lvl3pPr>
              <a:defRPr sz="2100"/>
            </a:lvl3pPr>
            <a:lvl4pPr>
              <a:defRPr sz="2100"/>
            </a:lvl4pPr>
            <a:lvl5pPr>
              <a:defRPr sz="2100"/>
            </a:lvl5pPr>
          </a:lstStyle>
          <a:p>
            <a:pPr lvl="0"/>
            <a:r>
              <a:rPr lang="es-ES" dirty="0"/>
              <a:t>Texto</a:t>
            </a:r>
          </a:p>
        </p:txBody>
      </p:sp>
      <p:sp>
        <p:nvSpPr>
          <p:cNvPr id="9" name="Marcador de texto 4">
            <a:extLst>
              <a:ext uri="{FF2B5EF4-FFF2-40B4-BE49-F238E27FC236}">
                <a16:creationId xmlns:a16="http://schemas.microsoft.com/office/drawing/2014/main" id="{59F02CE5-8DEA-4E93-B1A1-F45FB0BFBF25}"/>
              </a:ext>
            </a:extLst>
          </p:cNvPr>
          <p:cNvSpPr>
            <a:spLocks noGrp="1"/>
          </p:cNvSpPr>
          <p:nvPr>
            <p:ph type="body" sz="quarter" idx="16" hasCustomPrompt="1"/>
          </p:nvPr>
        </p:nvSpPr>
        <p:spPr>
          <a:xfrm>
            <a:off x="4546146" y="6454244"/>
            <a:ext cx="4141397" cy="138499"/>
          </a:xfrm>
          <a:noFill/>
        </p:spPr>
        <p:txBody>
          <a:bodyPr wrap="square" lIns="0" tIns="0" rIns="0" bIns="0" rtlCol="0" anchor="b">
            <a:spAutoFit/>
          </a:bodyPr>
          <a:lstStyle>
            <a:lvl1pPr>
              <a:defRPr lang="es-ES" sz="900" smtClean="0">
                <a:solidFill>
                  <a:schemeClr val="accent2"/>
                </a:solidFill>
              </a:defRPr>
            </a:lvl1pPr>
            <a:lvl2pPr>
              <a:defRPr lang="es-ES" sz="1350" smtClean="0"/>
            </a:lvl2pPr>
            <a:lvl3pPr>
              <a:defRPr lang="es-ES" sz="1350" smtClean="0"/>
            </a:lvl3pPr>
            <a:lvl4pPr>
              <a:defRPr lang="es-ES" sz="1350" smtClean="0"/>
            </a:lvl4pPr>
            <a:lvl5pPr>
              <a:defRPr lang="es-ES" sz="1350"/>
            </a:lvl5pPr>
          </a:lstStyle>
          <a:p>
            <a:pPr lvl="0"/>
            <a:r>
              <a:rPr lang="es-ES" dirty="0"/>
              <a:t>Incluir Escuela o Facultad</a:t>
            </a:r>
          </a:p>
        </p:txBody>
      </p:sp>
    </p:spTree>
    <p:extLst>
      <p:ext uri="{BB962C8B-B14F-4D97-AF65-F5344CB8AC3E}">
        <p14:creationId xmlns:p14="http://schemas.microsoft.com/office/powerpoint/2010/main" val="3558557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stacado texto + texto 2">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8BD6230F-E749-490A-971C-BD6065A62275}"/>
              </a:ext>
            </a:extLst>
          </p:cNvPr>
          <p:cNvSpPr/>
          <p:nvPr userDrawn="1"/>
        </p:nvSpPr>
        <p:spPr>
          <a:xfrm>
            <a:off x="750026" y="0"/>
            <a:ext cx="3429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dirty="0"/>
          </a:p>
        </p:txBody>
      </p:sp>
      <p:sp>
        <p:nvSpPr>
          <p:cNvPr id="10" name="Rectángulo 9">
            <a:extLst>
              <a:ext uri="{FF2B5EF4-FFF2-40B4-BE49-F238E27FC236}">
                <a16:creationId xmlns:a16="http://schemas.microsoft.com/office/drawing/2014/main" id="{D9173914-2BDD-459A-804C-C520E852F28E}"/>
              </a:ext>
            </a:extLst>
          </p:cNvPr>
          <p:cNvSpPr/>
          <p:nvPr userDrawn="1"/>
        </p:nvSpPr>
        <p:spPr>
          <a:xfrm>
            <a:off x="0" y="0"/>
            <a:ext cx="74295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dirty="0"/>
          </a:p>
        </p:txBody>
      </p:sp>
      <p:pic>
        <p:nvPicPr>
          <p:cNvPr id="22" name="Gráfico 21">
            <a:extLst>
              <a:ext uri="{FF2B5EF4-FFF2-40B4-BE49-F238E27FC236}">
                <a16:creationId xmlns:a16="http://schemas.microsoft.com/office/drawing/2014/main" id="{E4100FA3-45D5-4269-909C-7B9799B989E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79084"/>
          <a:stretch/>
        </p:blipFill>
        <p:spPr>
          <a:xfrm>
            <a:off x="255366" y="336550"/>
            <a:ext cx="276129" cy="666750"/>
          </a:xfrm>
          <a:prstGeom prst="rect">
            <a:avLst/>
          </a:prstGeom>
        </p:spPr>
      </p:pic>
      <p:sp>
        <p:nvSpPr>
          <p:cNvPr id="3" name="Content Placeholder 2">
            <a:extLst>
              <a:ext uri="{FF2B5EF4-FFF2-40B4-BE49-F238E27FC236}">
                <a16:creationId xmlns:a16="http://schemas.microsoft.com/office/drawing/2014/main" id="{499A6AB8-4B24-4136-B712-7F02DDE43C94}"/>
              </a:ext>
            </a:extLst>
          </p:cNvPr>
          <p:cNvSpPr>
            <a:spLocks noGrp="1"/>
          </p:cNvSpPr>
          <p:nvPr>
            <p:ph idx="1" hasCustomPrompt="1"/>
          </p:nvPr>
        </p:nvSpPr>
        <p:spPr>
          <a:xfrm>
            <a:off x="4418815" y="558702"/>
            <a:ext cx="3718874" cy="5112000"/>
          </a:xfrm>
        </p:spPr>
        <p:txBody>
          <a:bodyPr/>
          <a:lstStyle/>
          <a:p>
            <a:pPr lvl="0"/>
            <a:r>
              <a:rPr lang="en-US" dirty="0"/>
              <a:t>Click to edit Master text styles</a:t>
            </a:r>
          </a:p>
        </p:txBody>
      </p:sp>
      <p:sp>
        <p:nvSpPr>
          <p:cNvPr id="18" name="Marcador de texto 17">
            <a:extLst>
              <a:ext uri="{FF2B5EF4-FFF2-40B4-BE49-F238E27FC236}">
                <a16:creationId xmlns:a16="http://schemas.microsoft.com/office/drawing/2014/main" id="{4737BA11-3ED0-471B-B4F6-26C8EF4FA52F}"/>
              </a:ext>
            </a:extLst>
          </p:cNvPr>
          <p:cNvSpPr>
            <a:spLocks noGrp="1"/>
          </p:cNvSpPr>
          <p:nvPr>
            <p:ph type="body" sz="quarter" idx="10" hasCustomPrompt="1"/>
          </p:nvPr>
        </p:nvSpPr>
        <p:spPr>
          <a:xfrm>
            <a:off x="1088231" y="558702"/>
            <a:ext cx="2667000" cy="5112000"/>
          </a:xfrm>
        </p:spPr>
        <p:txBody>
          <a:bodyPr>
            <a:normAutofit/>
          </a:bodyPr>
          <a:lstStyle>
            <a:lvl1pPr>
              <a:defRPr sz="2100">
                <a:solidFill>
                  <a:schemeClr val="bg1"/>
                </a:solidFill>
              </a:defRPr>
            </a:lvl1pPr>
            <a:lvl2pPr>
              <a:defRPr sz="2100"/>
            </a:lvl2pPr>
            <a:lvl3pPr>
              <a:defRPr sz="2100"/>
            </a:lvl3pPr>
            <a:lvl4pPr>
              <a:defRPr sz="2100"/>
            </a:lvl4pPr>
            <a:lvl5pPr>
              <a:defRPr sz="2100"/>
            </a:lvl5pPr>
          </a:lstStyle>
          <a:p>
            <a:pPr lvl="0"/>
            <a:r>
              <a:rPr lang="es-ES" dirty="0"/>
              <a:t>Texto</a:t>
            </a:r>
          </a:p>
        </p:txBody>
      </p:sp>
      <p:sp>
        <p:nvSpPr>
          <p:cNvPr id="9" name="Marcador de texto 4">
            <a:extLst>
              <a:ext uri="{FF2B5EF4-FFF2-40B4-BE49-F238E27FC236}">
                <a16:creationId xmlns:a16="http://schemas.microsoft.com/office/drawing/2014/main" id="{A5C097AF-ABF3-4DC6-8B12-1A1AE149A560}"/>
              </a:ext>
            </a:extLst>
          </p:cNvPr>
          <p:cNvSpPr>
            <a:spLocks noGrp="1"/>
          </p:cNvSpPr>
          <p:nvPr>
            <p:ph type="body" sz="quarter" idx="16" hasCustomPrompt="1"/>
          </p:nvPr>
        </p:nvSpPr>
        <p:spPr>
          <a:xfrm>
            <a:off x="4546146" y="6454244"/>
            <a:ext cx="4141397" cy="138499"/>
          </a:xfrm>
          <a:noFill/>
        </p:spPr>
        <p:txBody>
          <a:bodyPr wrap="square" lIns="0" tIns="0" rIns="0" bIns="0" rtlCol="0" anchor="b">
            <a:spAutoFit/>
          </a:bodyPr>
          <a:lstStyle>
            <a:lvl1pPr>
              <a:defRPr lang="es-ES" sz="900" smtClean="0">
                <a:solidFill>
                  <a:schemeClr val="accent2"/>
                </a:solidFill>
              </a:defRPr>
            </a:lvl1pPr>
            <a:lvl2pPr>
              <a:defRPr lang="es-ES" sz="1350" smtClean="0"/>
            </a:lvl2pPr>
            <a:lvl3pPr>
              <a:defRPr lang="es-ES" sz="1350" smtClean="0"/>
            </a:lvl3pPr>
            <a:lvl4pPr>
              <a:defRPr lang="es-ES" sz="1350" smtClean="0"/>
            </a:lvl4pPr>
            <a:lvl5pPr>
              <a:defRPr lang="es-ES" sz="1350"/>
            </a:lvl5pPr>
          </a:lstStyle>
          <a:p>
            <a:pPr lvl="0"/>
            <a:r>
              <a:rPr lang="es-ES" dirty="0"/>
              <a:t>Incluir Escuela o Facultad</a:t>
            </a:r>
          </a:p>
        </p:txBody>
      </p:sp>
    </p:spTree>
    <p:extLst>
      <p:ext uri="{BB962C8B-B14F-4D97-AF65-F5344CB8AC3E}">
        <p14:creationId xmlns:p14="http://schemas.microsoft.com/office/powerpoint/2010/main" val="1656860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ierre 1">
    <p:bg>
      <p:bgPr>
        <a:solidFill>
          <a:schemeClr val="accent2"/>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09104E67-FEC0-4937-86B6-EA1F36931DCA}"/>
              </a:ext>
            </a:extLst>
          </p:cNvPr>
          <p:cNvSpPr/>
          <p:nvPr userDrawn="1"/>
        </p:nvSpPr>
        <p:spPr>
          <a:xfrm>
            <a:off x="747712" y="0"/>
            <a:ext cx="71485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dirty="0"/>
          </a:p>
        </p:txBody>
      </p:sp>
      <p:sp>
        <p:nvSpPr>
          <p:cNvPr id="9" name="Rectángulo 8">
            <a:extLst>
              <a:ext uri="{FF2B5EF4-FFF2-40B4-BE49-F238E27FC236}">
                <a16:creationId xmlns:a16="http://schemas.microsoft.com/office/drawing/2014/main" id="{07A9DE3F-31E4-4FFC-B5CD-3566F116B3B0}"/>
              </a:ext>
            </a:extLst>
          </p:cNvPr>
          <p:cNvSpPr/>
          <p:nvPr userDrawn="1"/>
        </p:nvSpPr>
        <p:spPr>
          <a:xfrm>
            <a:off x="0" y="0"/>
            <a:ext cx="74295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dirty="0"/>
          </a:p>
        </p:txBody>
      </p:sp>
      <p:pic>
        <p:nvPicPr>
          <p:cNvPr id="2" name="Gráfico 1">
            <a:extLst>
              <a:ext uri="{FF2B5EF4-FFF2-40B4-BE49-F238E27FC236}">
                <a16:creationId xmlns:a16="http://schemas.microsoft.com/office/drawing/2014/main" id="{5BA7A02B-16C3-443D-90C1-31D3A882B3A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80986"/>
          <a:stretch/>
        </p:blipFill>
        <p:spPr>
          <a:xfrm>
            <a:off x="255366" y="336550"/>
            <a:ext cx="250734" cy="666000"/>
          </a:xfrm>
          <a:prstGeom prst="rect">
            <a:avLst/>
          </a:prstGeom>
        </p:spPr>
      </p:pic>
      <p:sp>
        <p:nvSpPr>
          <p:cNvPr id="19" name="Marcador de texto 18">
            <a:extLst>
              <a:ext uri="{FF2B5EF4-FFF2-40B4-BE49-F238E27FC236}">
                <a16:creationId xmlns:a16="http://schemas.microsoft.com/office/drawing/2014/main" id="{C4AA54E3-E23C-407C-AD81-0A953520566A}"/>
              </a:ext>
            </a:extLst>
          </p:cNvPr>
          <p:cNvSpPr>
            <a:spLocks noGrp="1"/>
          </p:cNvSpPr>
          <p:nvPr>
            <p:ph type="body" sz="quarter" idx="17" hasCustomPrompt="1"/>
          </p:nvPr>
        </p:nvSpPr>
        <p:spPr>
          <a:xfrm>
            <a:off x="1100137" y="561976"/>
            <a:ext cx="5900738" cy="733425"/>
          </a:xfrm>
        </p:spPr>
        <p:txBody>
          <a:bodyPr>
            <a:normAutofit/>
          </a:bodyPr>
          <a:lstStyle>
            <a:lvl1pPr>
              <a:buNone/>
              <a:defRPr sz="2400">
                <a:solidFill>
                  <a:schemeClr val="tx1"/>
                </a:solidFill>
              </a:defRPr>
            </a:lvl1pPr>
            <a:lvl2pPr>
              <a:buNone/>
              <a:defRPr sz="2250">
                <a:solidFill>
                  <a:schemeClr val="bg1"/>
                </a:solidFill>
              </a:defRPr>
            </a:lvl2pPr>
            <a:lvl3pPr>
              <a:buNone/>
              <a:defRPr sz="2250">
                <a:solidFill>
                  <a:schemeClr val="bg1"/>
                </a:solidFill>
              </a:defRPr>
            </a:lvl3pPr>
            <a:lvl4pPr>
              <a:buNone/>
              <a:defRPr sz="2250">
                <a:solidFill>
                  <a:schemeClr val="bg1"/>
                </a:solidFill>
              </a:defRPr>
            </a:lvl4pPr>
            <a:lvl5pPr>
              <a:buNone/>
              <a:defRPr sz="2250">
                <a:solidFill>
                  <a:schemeClr val="bg1"/>
                </a:solidFill>
              </a:defRPr>
            </a:lvl5pPr>
          </a:lstStyle>
          <a:p>
            <a:pPr lvl="0"/>
            <a:r>
              <a:rPr lang="es-ES" dirty="0"/>
              <a:t>Textos</a:t>
            </a:r>
          </a:p>
        </p:txBody>
      </p:sp>
      <p:sp>
        <p:nvSpPr>
          <p:cNvPr id="10" name="Marcador de texto 18">
            <a:extLst>
              <a:ext uri="{FF2B5EF4-FFF2-40B4-BE49-F238E27FC236}">
                <a16:creationId xmlns:a16="http://schemas.microsoft.com/office/drawing/2014/main" id="{BC10F1D4-9B3A-4070-85AE-852D01EB8781}"/>
              </a:ext>
            </a:extLst>
          </p:cNvPr>
          <p:cNvSpPr>
            <a:spLocks noGrp="1"/>
          </p:cNvSpPr>
          <p:nvPr>
            <p:ph type="body" sz="quarter" idx="18" hasCustomPrompt="1"/>
          </p:nvPr>
        </p:nvSpPr>
        <p:spPr>
          <a:xfrm>
            <a:off x="1100137" y="4398685"/>
            <a:ext cx="2187461" cy="1897341"/>
          </a:xfrm>
        </p:spPr>
        <p:txBody>
          <a:bodyPr>
            <a:normAutofit/>
          </a:bodyPr>
          <a:lstStyle>
            <a:lvl1pPr>
              <a:buNone/>
              <a:defRPr sz="1050">
                <a:solidFill>
                  <a:schemeClr val="tx1"/>
                </a:solidFill>
              </a:defRPr>
            </a:lvl1pPr>
            <a:lvl2pPr>
              <a:buNone/>
              <a:defRPr sz="2250">
                <a:solidFill>
                  <a:schemeClr val="bg1"/>
                </a:solidFill>
              </a:defRPr>
            </a:lvl2pPr>
            <a:lvl3pPr>
              <a:buNone/>
              <a:defRPr sz="2250">
                <a:solidFill>
                  <a:schemeClr val="bg1"/>
                </a:solidFill>
              </a:defRPr>
            </a:lvl3pPr>
            <a:lvl4pPr>
              <a:buNone/>
              <a:defRPr sz="2250">
                <a:solidFill>
                  <a:schemeClr val="bg1"/>
                </a:solidFill>
              </a:defRPr>
            </a:lvl4pPr>
            <a:lvl5pPr>
              <a:buNone/>
              <a:defRPr sz="2250">
                <a:solidFill>
                  <a:schemeClr val="bg1"/>
                </a:solidFill>
              </a:defRPr>
            </a:lvl5pPr>
          </a:lstStyle>
          <a:p>
            <a:pPr lvl="0"/>
            <a:r>
              <a:rPr lang="es-ES" dirty="0"/>
              <a:t>Textos</a:t>
            </a:r>
          </a:p>
        </p:txBody>
      </p:sp>
      <p:sp>
        <p:nvSpPr>
          <p:cNvPr id="11" name="Marcador de texto 18">
            <a:extLst>
              <a:ext uri="{FF2B5EF4-FFF2-40B4-BE49-F238E27FC236}">
                <a16:creationId xmlns:a16="http://schemas.microsoft.com/office/drawing/2014/main" id="{4F520BC2-737B-4755-A863-2D0189F8C884}"/>
              </a:ext>
            </a:extLst>
          </p:cNvPr>
          <p:cNvSpPr>
            <a:spLocks noGrp="1"/>
          </p:cNvSpPr>
          <p:nvPr>
            <p:ph type="body" sz="quarter" idx="19" hasCustomPrompt="1"/>
          </p:nvPr>
        </p:nvSpPr>
        <p:spPr>
          <a:xfrm>
            <a:off x="3709987" y="4398685"/>
            <a:ext cx="2187461" cy="236816"/>
          </a:xfrm>
        </p:spPr>
        <p:txBody>
          <a:bodyPr>
            <a:normAutofit/>
          </a:bodyPr>
          <a:lstStyle>
            <a:lvl1pPr>
              <a:buNone/>
              <a:defRPr sz="1050">
                <a:solidFill>
                  <a:schemeClr val="tx1"/>
                </a:solidFill>
              </a:defRPr>
            </a:lvl1pPr>
            <a:lvl2pPr>
              <a:buNone/>
              <a:defRPr sz="2250">
                <a:solidFill>
                  <a:schemeClr val="bg1"/>
                </a:solidFill>
              </a:defRPr>
            </a:lvl2pPr>
            <a:lvl3pPr>
              <a:buNone/>
              <a:defRPr sz="2250">
                <a:solidFill>
                  <a:schemeClr val="bg1"/>
                </a:solidFill>
              </a:defRPr>
            </a:lvl3pPr>
            <a:lvl4pPr>
              <a:buNone/>
              <a:defRPr sz="2250">
                <a:solidFill>
                  <a:schemeClr val="bg1"/>
                </a:solidFill>
              </a:defRPr>
            </a:lvl4pPr>
            <a:lvl5pPr>
              <a:buNone/>
              <a:defRPr sz="2250">
                <a:solidFill>
                  <a:schemeClr val="bg1"/>
                </a:solidFill>
              </a:defRPr>
            </a:lvl5pPr>
          </a:lstStyle>
          <a:p>
            <a:pPr lvl="0"/>
            <a:r>
              <a:rPr lang="es-ES" dirty="0"/>
              <a:t>Contacto</a:t>
            </a:r>
          </a:p>
        </p:txBody>
      </p:sp>
      <p:sp>
        <p:nvSpPr>
          <p:cNvPr id="12" name="Marcador de texto 18">
            <a:extLst>
              <a:ext uri="{FF2B5EF4-FFF2-40B4-BE49-F238E27FC236}">
                <a16:creationId xmlns:a16="http://schemas.microsoft.com/office/drawing/2014/main" id="{7F1717C6-9423-481E-97C0-34006658FD4B}"/>
              </a:ext>
            </a:extLst>
          </p:cNvPr>
          <p:cNvSpPr>
            <a:spLocks noGrp="1"/>
          </p:cNvSpPr>
          <p:nvPr>
            <p:ph type="body" sz="quarter" idx="20" hasCustomPrompt="1"/>
          </p:nvPr>
        </p:nvSpPr>
        <p:spPr>
          <a:xfrm>
            <a:off x="3709987" y="4754285"/>
            <a:ext cx="2187461" cy="1541741"/>
          </a:xfrm>
        </p:spPr>
        <p:txBody>
          <a:bodyPr>
            <a:normAutofit/>
          </a:bodyPr>
          <a:lstStyle>
            <a:lvl1pPr>
              <a:buNone/>
              <a:defRPr sz="1050">
                <a:solidFill>
                  <a:schemeClr val="tx1"/>
                </a:solidFill>
              </a:defRPr>
            </a:lvl1pPr>
            <a:lvl2pPr>
              <a:buNone/>
              <a:defRPr sz="2250">
                <a:solidFill>
                  <a:schemeClr val="bg1"/>
                </a:solidFill>
              </a:defRPr>
            </a:lvl2pPr>
            <a:lvl3pPr>
              <a:buNone/>
              <a:defRPr sz="2250">
                <a:solidFill>
                  <a:schemeClr val="bg1"/>
                </a:solidFill>
              </a:defRPr>
            </a:lvl3pPr>
            <a:lvl4pPr>
              <a:buNone/>
              <a:defRPr sz="2250">
                <a:solidFill>
                  <a:schemeClr val="bg1"/>
                </a:solidFill>
              </a:defRPr>
            </a:lvl4pPr>
            <a:lvl5pPr>
              <a:buNone/>
              <a:defRPr sz="2250">
                <a:solidFill>
                  <a:schemeClr val="bg1"/>
                </a:solidFill>
              </a:defRPr>
            </a:lvl5pPr>
          </a:lstStyle>
          <a:p>
            <a:pPr lvl="0"/>
            <a:r>
              <a:rPr lang="es-ES" dirty="0"/>
              <a:t>Nombre</a:t>
            </a:r>
          </a:p>
          <a:p>
            <a:pPr lvl="0"/>
            <a:r>
              <a:rPr lang="es-ES" dirty="0"/>
              <a:t>Email</a:t>
            </a:r>
          </a:p>
          <a:p>
            <a:pPr lvl="0"/>
            <a:r>
              <a:rPr lang="es-ES" dirty="0"/>
              <a:t>Teléfono</a:t>
            </a:r>
          </a:p>
          <a:p>
            <a:pPr lvl="0"/>
            <a:endParaRPr lang="es-ES" dirty="0"/>
          </a:p>
          <a:p>
            <a:pPr lvl="0"/>
            <a:r>
              <a:rPr lang="es-ES" dirty="0"/>
              <a:t>Dirección</a:t>
            </a:r>
          </a:p>
        </p:txBody>
      </p:sp>
    </p:spTree>
    <p:extLst>
      <p:ext uri="{BB962C8B-B14F-4D97-AF65-F5344CB8AC3E}">
        <p14:creationId xmlns:p14="http://schemas.microsoft.com/office/powerpoint/2010/main" val="2124966653"/>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ierre 1">
    <p:bg>
      <p:bgRef idx="1001">
        <a:schemeClr val="bg1"/>
      </p:bgRef>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09104E67-FEC0-4937-86B6-EA1F36931DCA}"/>
              </a:ext>
            </a:extLst>
          </p:cNvPr>
          <p:cNvSpPr/>
          <p:nvPr userDrawn="1"/>
        </p:nvSpPr>
        <p:spPr>
          <a:xfrm>
            <a:off x="747712" y="0"/>
            <a:ext cx="714851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dirty="0"/>
          </a:p>
        </p:txBody>
      </p:sp>
      <p:sp>
        <p:nvSpPr>
          <p:cNvPr id="9" name="Rectángulo 8">
            <a:extLst>
              <a:ext uri="{FF2B5EF4-FFF2-40B4-BE49-F238E27FC236}">
                <a16:creationId xmlns:a16="http://schemas.microsoft.com/office/drawing/2014/main" id="{07A9DE3F-31E4-4FFC-B5CD-3566F116B3B0}"/>
              </a:ext>
            </a:extLst>
          </p:cNvPr>
          <p:cNvSpPr/>
          <p:nvPr userDrawn="1"/>
        </p:nvSpPr>
        <p:spPr>
          <a:xfrm>
            <a:off x="0" y="0"/>
            <a:ext cx="74295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900" dirty="0"/>
          </a:p>
        </p:txBody>
      </p:sp>
      <p:sp>
        <p:nvSpPr>
          <p:cNvPr id="19" name="Marcador de texto 18">
            <a:extLst>
              <a:ext uri="{FF2B5EF4-FFF2-40B4-BE49-F238E27FC236}">
                <a16:creationId xmlns:a16="http://schemas.microsoft.com/office/drawing/2014/main" id="{C4AA54E3-E23C-407C-AD81-0A953520566A}"/>
              </a:ext>
            </a:extLst>
          </p:cNvPr>
          <p:cNvSpPr>
            <a:spLocks noGrp="1"/>
          </p:cNvSpPr>
          <p:nvPr>
            <p:ph type="body" sz="quarter" idx="17" hasCustomPrompt="1"/>
          </p:nvPr>
        </p:nvSpPr>
        <p:spPr>
          <a:xfrm>
            <a:off x="1100137" y="561976"/>
            <a:ext cx="5900738" cy="733425"/>
          </a:xfrm>
        </p:spPr>
        <p:txBody>
          <a:bodyPr>
            <a:normAutofit/>
          </a:bodyPr>
          <a:lstStyle>
            <a:lvl1pPr>
              <a:buNone/>
              <a:defRPr sz="2400">
                <a:solidFill>
                  <a:schemeClr val="bg1"/>
                </a:solidFill>
              </a:defRPr>
            </a:lvl1pPr>
            <a:lvl2pPr>
              <a:buNone/>
              <a:defRPr sz="2250">
                <a:solidFill>
                  <a:schemeClr val="bg1"/>
                </a:solidFill>
              </a:defRPr>
            </a:lvl2pPr>
            <a:lvl3pPr>
              <a:buNone/>
              <a:defRPr sz="2250">
                <a:solidFill>
                  <a:schemeClr val="bg1"/>
                </a:solidFill>
              </a:defRPr>
            </a:lvl3pPr>
            <a:lvl4pPr>
              <a:buNone/>
              <a:defRPr sz="2250">
                <a:solidFill>
                  <a:schemeClr val="bg1"/>
                </a:solidFill>
              </a:defRPr>
            </a:lvl4pPr>
            <a:lvl5pPr>
              <a:buNone/>
              <a:defRPr sz="2250">
                <a:solidFill>
                  <a:schemeClr val="bg1"/>
                </a:solidFill>
              </a:defRPr>
            </a:lvl5pPr>
          </a:lstStyle>
          <a:p>
            <a:pPr lvl="0"/>
            <a:r>
              <a:rPr lang="es-ES" dirty="0"/>
              <a:t>Textos</a:t>
            </a:r>
          </a:p>
        </p:txBody>
      </p:sp>
      <p:sp>
        <p:nvSpPr>
          <p:cNvPr id="10" name="Marcador de texto 18">
            <a:extLst>
              <a:ext uri="{FF2B5EF4-FFF2-40B4-BE49-F238E27FC236}">
                <a16:creationId xmlns:a16="http://schemas.microsoft.com/office/drawing/2014/main" id="{BC10F1D4-9B3A-4070-85AE-852D01EB8781}"/>
              </a:ext>
            </a:extLst>
          </p:cNvPr>
          <p:cNvSpPr>
            <a:spLocks noGrp="1"/>
          </p:cNvSpPr>
          <p:nvPr>
            <p:ph type="body" sz="quarter" idx="18" hasCustomPrompt="1"/>
          </p:nvPr>
        </p:nvSpPr>
        <p:spPr>
          <a:xfrm>
            <a:off x="1100137" y="4398685"/>
            <a:ext cx="2187461" cy="1897341"/>
          </a:xfrm>
        </p:spPr>
        <p:txBody>
          <a:bodyPr>
            <a:normAutofit/>
          </a:bodyPr>
          <a:lstStyle>
            <a:lvl1pPr>
              <a:buNone/>
              <a:defRPr sz="1050">
                <a:solidFill>
                  <a:schemeClr val="tx1"/>
                </a:solidFill>
              </a:defRPr>
            </a:lvl1pPr>
            <a:lvl2pPr>
              <a:buNone/>
              <a:defRPr sz="2250">
                <a:solidFill>
                  <a:schemeClr val="bg1"/>
                </a:solidFill>
              </a:defRPr>
            </a:lvl2pPr>
            <a:lvl3pPr>
              <a:buNone/>
              <a:defRPr sz="2250">
                <a:solidFill>
                  <a:schemeClr val="bg1"/>
                </a:solidFill>
              </a:defRPr>
            </a:lvl3pPr>
            <a:lvl4pPr>
              <a:buNone/>
              <a:defRPr sz="2250">
                <a:solidFill>
                  <a:schemeClr val="bg1"/>
                </a:solidFill>
              </a:defRPr>
            </a:lvl4pPr>
            <a:lvl5pPr>
              <a:buNone/>
              <a:defRPr sz="2250">
                <a:solidFill>
                  <a:schemeClr val="bg1"/>
                </a:solidFill>
              </a:defRPr>
            </a:lvl5pPr>
          </a:lstStyle>
          <a:p>
            <a:pPr lvl="0"/>
            <a:r>
              <a:rPr lang="es-ES" dirty="0"/>
              <a:t>Textos</a:t>
            </a:r>
          </a:p>
        </p:txBody>
      </p:sp>
      <p:sp>
        <p:nvSpPr>
          <p:cNvPr id="11" name="Marcador de texto 18">
            <a:extLst>
              <a:ext uri="{FF2B5EF4-FFF2-40B4-BE49-F238E27FC236}">
                <a16:creationId xmlns:a16="http://schemas.microsoft.com/office/drawing/2014/main" id="{4F520BC2-737B-4755-A863-2D0189F8C884}"/>
              </a:ext>
            </a:extLst>
          </p:cNvPr>
          <p:cNvSpPr>
            <a:spLocks noGrp="1"/>
          </p:cNvSpPr>
          <p:nvPr>
            <p:ph type="body" sz="quarter" idx="19" hasCustomPrompt="1"/>
          </p:nvPr>
        </p:nvSpPr>
        <p:spPr>
          <a:xfrm>
            <a:off x="3709987" y="4398685"/>
            <a:ext cx="2187461" cy="236816"/>
          </a:xfrm>
        </p:spPr>
        <p:txBody>
          <a:bodyPr>
            <a:normAutofit/>
          </a:bodyPr>
          <a:lstStyle>
            <a:lvl1pPr>
              <a:buNone/>
              <a:defRPr sz="1050">
                <a:solidFill>
                  <a:schemeClr val="tx1"/>
                </a:solidFill>
              </a:defRPr>
            </a:lvl1pPr>
            <a:lvl2pPr>
              <a:buNone/>
              <a:defRPr sz="2250">
                <a:solidFill>
                  <a:schemeClr val="bg1"/>
                </a:solidFill>
              </a:defRPr>
            </a:lvl2pPr>
            <a:lvl3pPr>
              <a:buNone/>
              <a:defRPr sz="2250">
                <a:solidFill>
                  <a:schemeClr val="bg1"/>
                </a:solidFill>
              </a:defRPr>
            </a:lvl3pPr>
            <a:lvl4pPr>
              <a:buNone/>
              <a:defRPr sz="2250">
                <a:solidFill>
                  <a:schemeClr val="bg1"/>
                </a:solidFill>
              </a:defRPr>
            </a:lvl4pPr>
            <a:lvl5pPr>
              <a:buNone/>
              <a:defRPr sz="2250">
                <a:solidFill>
                  <a:schemeClr val="bg1"/>
                </a:solidFill>
              </a:defRPr>
            </a:lvl5pPr>
          </a:lstStyle>
          <a:p>
            <a:pPr lvl="0"/>
            <a:r>
              <a:rPr lang="es-ES" dirty="0"/>
              <a:t>Contacto</a:t>
            </a:r>
          </a:p>
        </p:txBody>
      </p:sp>
      <p:sp>
        <p:nvSpPr>
          <p:cNvPr id="12" name="Marcador de texto 18">
            <a:extLst>
              <a:ext uri="{FF2B5EF4-FFF2-40B4-BE49-F238E27FC236}">
                <a16:creationId xmlns:a16="http://schemas.microsoft.com/office/drawing/2014/main" id="{7F1717C6-9423-481E-97C0-34006658FD4B}"/>
              </a:ext>
            </a:extLst>
          </p:cNvPr>
          <p:cNvSpPr>
            <a:spLocks noGrp="1"/>
          </p:cNvSpPr>
          <p:nvPr>
            <p:ph type="body" sz="quarter" idx="20" hasCustomPrompt="1"/>
          </p:nvPr>
        </p:nvSpPr>
        <p:spPr>
          <a:xfrm>
            <a:off x="3709987" y="4754285"/>
            <a:ext cx="2187461" cy="1541741"/>
          </a:xfrm>
        </p:spPr>
        <p:txBody>
          <a:bodyPr>
            <a:normAutofit/>
          </a:bodyPr>
          <a:lstStyle>
            <a:lvl1pPr>
              <a:buNone/>
              <a:defRPr sz="1050">
                <a:solidFill>
                  <a:schemeClr val="tx1"/>
                </a:solidFill>
              </a:defRPr>
            </a:lvl1pPr>
            <a:lvl2pPr>
              <a:buNone/>
              <a:defRPr sz="2250">
                <a:solidFill>
                  <a:schemeClr val="bg1"/>
                </a:solidFill>
              </a:defRPr>
            </a:lvl2pPr>
            <a:lvl3pPr>
              <a:buNone/>
              <a:defRPr sz="2250">
                <a:solidFill>
                  <a:schemeClr val="bg1"/>
                </a:solidFill>
              </a:defRPr>
            </a:lvl3pPr>
            <a:lvl4pPr>
              <a:buNone/>
              <a:defRPr sz="2250">
                <a:solidFill>
                  <a:schemeClr val="bg1"/>
                </a:solidFill>
              </a:defRPr>
            </a:lvl4pPr>
            <a:lvl5pPr>
              <a:buNone/>
              <a:defRPr sz="2250">
                <a:solidFill>
                  <a:schemeClr val="bg1"/>
                </a:solidFill>
              </a:defRPr>
            </a:lvl5pPr>
          </a:lstStyle>
          <a:p>
            <a:pPr lvl="0"/>
            <a:r>
              <a:rPr lang="es-ES" dirty="0"/>
              <a:t>Nombre</a:t>
            </a:r>
          </a:p>
          <a:p>
            <a:pPr lvl="0"/>
            <a:r>
              <a:rPr lang="es-ES" dirty="0"/>
              <a:t>Email</a:t>
            </a:r>
          </a:p>
          <a:p>
            <a:pPr lvl="0"/>
            <a:r>
              <a:rPr lang="es-ES" dirty="0"/>
              <a:t>Teléfono</a:t>
            </a:r>
          </a:p>
          <a:p>
            <a:pPr lvl="0"/>
            <a:endParaRPr lang="es-ES" dirty="0"/>
          </a:p>
          <a:p>
            <a:pPr lvl="0"/>
            <a:r>
              <a:rPr lang="es-ES" dirty="0"/>
              <a:t>Dirección</a:t>
            </a:r>
          </a:p>
        </p:txBody>
      </p:sp>
      <p:pic>
        <p:nvPicPr>
          <p:cNvPr id="4" name="Gráfico 3">
            <a:extLst>
              <a:ext uri="{FF2B5EF4-FFF2-40B4-BE49-F238E27FC236}">
                <a16:creationId xmlns:a16="http://schemas.microsoft.com/office/drawing/2014/main" id="{CBFFEF0D-245B-41FC-B4E2-B9ABC88A714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79084"/>
          <a:stretch/>
        </p:blipFill>
        <p:spPr>
          <a:xfrm>
            <a:off x="255366" y="336550"/>
            <a:ext cx="276129" cy="666750"/>
          </a:xfrm>
          <a:prstGeom prst="rect">
            <a:avLst/>
          </a:prstGeom>
        </p:spPr>
      </p:pic>
    </p:spTree>
    <p:extLst>
      <p:ext uri="{BB962C8B-B14F-4D97-AF65-F5344CB8AC3E}">
        <p14:creationId xmlns:p14="http://schemas.microsoft.com/office/powerpoint/2010/main" val="2976209241"/>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5" name="Imagen 6" descr="fachada.png">
            <a:extLst>
              <a:ext uri="{FF2B5EF4-FFF2-40B4-BE49-F238E27FC236}">
                <a16:creationId xmlns:a16="http://schemas.microsoft.com/office/drawing/2014/main" id="{CD871A26-4C55-4C99-80A0-A33A7E82023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76413"/>
            <a:ext cx="9156700"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a:extLst>
              <a:ext uri="{FF2B5EF4-FFF2-40B4-BE49-F238E27FC236}">
                <a16:creationId xmlns:a16="http://schemas.microsoft.com/office/drawing/2014/main" id="{32A0F072-03B9-4DB3-83A2-E82A285D253A}"/>
              </a:ext>
            </a:extLst>
          </p:cNvPr>
          <p:cNvSpPr/>
          <p:nvPr/>
        </p:nvSpPr>
        <p:spPr>
          <a:xfrm>
            <a:off x="0" y="1674813"/>
            <a:ext cx="9236075" cy="1127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7" name="Rectángulo 6">
            <a:extLst>
              <a:ext uri="{FF2B5EF4-FFF2-40B4-BE49-F238E27FC236}">
                <a16:creationId xmlns:a16="http://schemas.microsoft.com/office/drawing/2014/main" id="{CAC1FBB2-34A5-4EB3-9AC7-14477183248C}"/>
              </a:ext>
            </a:extLst>
          </p:cNvPr>
          <p:cNvSpPr/>
          <p:nvPr userDrawn="1"/>
        </p:nvSpPr>
        <p:spPr>
          <a:xfrm>
            <a:off x="0" y="3279511"/>
            <a:ext cx="9156329" cy="912345"/>
          </a:xfrm>
          <a:prstGeom prst="rect">
            <a:avLst/>
          </a:prstGeom>
          <a:solidFill>
            <a:schemeClr val="bg1">
              <a:alpha val="77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dirty="0"/>
          </a:p>
        </p:txBody>
      </p:sp>
      <p:pic>
        <p:nvPicPr>
          <p:cNvPr id="8" name="Imagen 9" descr="logoURJConline-grande.png">
            <a:extLst>
              <a:ext uri="{FF2B5EF4-FFF2-40B4-BE49-F238E27FC236}">
                <a16:creationId xmlns:a16="http://schemas.microsoft.com/office/drawing/2014/main" id="{2D5E017A-C537-4E67-BC04-07B7B14D373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32500" y="368300"/>
            <a:ext cx="262731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70916" y="3400679"/>
            <a:ext cx="8103716" cy="650843"/>
          </a:xfrm>
        </p:spPr>
        <p:txBody>
          <a:bodyPr rtlCol="0">
            <a:noAutofit/>
          </a:bodyPr>
          <a:lstStyle>
            <a:lvl1pPr algn="l" defTabSz="914400" rtl="0" eaLnBrk="1" latinLnBrk="0" hangingPunct="1">
              <a:spcBef>
                <a:spcPct val="0"/>
              </a:spcBef>
              <a:buNone/>
              <a:defRPr sz="3200" kern="1200">
                <a:solidFill>
                  <a:srgbClr val="343434"/>
                </a:solidFill>
                <a:latin typeface="+mj-lt"/>
                <a:ea typeface="+mj-ea"/>
                <a:cs typeface="+mj-cs"/>
              </a:defRPr>
            </a:lvl1pPr>
          </a:lstStyle>
          <a:p>
            <a:r>
              <a:rPr lang="es-ES_tradnl"/>
              <a:t>Clic para editar título</a:t>
            </a:r>
            <a:endParaRPr dirty="0"/>
          </a:p>
        </p:txBody>
      </p:sp>
      <p:sp>
        <p:nvSpPr>
          <p:cNvPr id="3" name="Subtitle 2"/>
          <p:cNvSpPr>
            <a:spLocks noGrp="1"/>
          </p:cNvSpPr>
          <p:nvPr>
            <p:ph type="subTitle" idx="1"/>
          </p:nvPr>
        </p:nvSpPr>
        <p:spPr>
          <a:xfrm>
            <a:off x="470916" y="4512563"/>
            <a:ext cx="8103716" cy="493326"/>
          </a:xfrm>
        </p:spPr>
        <p:txBody>
          <a:bodyPr rtlCol="0">
            <a:normAutofit/>
          </a:bodyPr>
          <a:lstStyle>
            <a:lvl1pPr marL="0" indent="0" algn="l" defTabSz="914400" rtl="0" eaLnBrk="1" latinLnBrk="0" hangingPunct="1">
              <a:spcBef>
                <a:spcPts val="0"/>
              </a:spcBef>
              <a:buClr>
                <a:schemeClr val="accent1"/>
              </a:buClr>
              <a:buSzPct val="100000"/>
              <a:buFont typeface="Wingdings 2" pitchFamily="18" charset="2"/>
              <a:buNone/>
              <a:defRPr sz="1800" kern="1200">
                <a:solidFill>
                  <a:srgbClr val="343434"/>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dirty="0"/>
          </a:p>
        </p:txBody>
      </p:sp>
      <p:sp>
        <p:nvSpPr>
          <p:cNvPr id="14" name="Marcador de texto 13"/>
          <p:cNvSpPr>
            <a:spLocks noGrp="1"/>
          </p:cNvSpPr>
          <p:nvPr>
            <p:ph type="body" sz="quarter" idx="10"/>
          </p:nvPr>
        </p:nvSpPr>
        <p:spPr>
          <a:xfrm>
            <a:off x="471488" y="5006069"/>
            <a:ext cx="8102600" cy="1438275"/>
          </a:xfrm>
        </p:spPr>
        <p:txBody>
          <a:bodyPr>
            <a:normAutofit/>
          </a:bodyPr>
          <a:lstStyle>
            <a:lvl1pPr>
              <a:defRPr sz="1800" b="0" i="0">
                <a:latin typeface="Gill Sans Light"/>
                <a:cs typeface="Gill Sans Light"/>
              </a:defRPr>
            </a:lvl1pPr>
          </a:lstStyle>
          <a:p>
            <a:pPr lvl="0"/>
            <a:r>
              <a:rPr lang="es-ES_tradnl"/>
              <a:t>Haga clic para modificar el estilo de texto del patrón</a:t>
            </a:r>
          </a:p>
        </p:txBody>
      </p:sp>
    </p:spTree>
    <p:extLst>
      <p:ext uri="{BB962C8B-B14F-4D97-AF65-F5344CB8AC3E}">
        <p14:creationId xmlns:p14="http://schemas.microsoft.com/office/powerpoint/2010/main" val="793665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107950" y="908050"/>
            <a:ext cx="4387850" cy="594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908050"/>
            <a:ext cx="4387850" cy="594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99929381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Date Placeholder 3">
            <a:extLst>
              <a:ext uri="{FF2B5EF4-FFF2-40B4-BE49-F238E27FC236}">
                <a16:creationId xmlns:a16="http://schemas.microsoft.com/office/drawing/2014/main" id="{E8575382-B33F-4568-BF23-03A6F0F0514C}"/>
              </a:ext>
            </a:extLst>
          </p:cNvPr>
          <p:cNvSpPr>
            <a:spLocks noGrp="1"/>
          </p:cNvSpPr>
          <p:nvPr>
            <p:ph type="dt" sz="half" idx="10"/>
          </p:nvPr>
        </p:nvSpPr>
        <p:spPr/>
        <p:txBody>
          <a:bodyPr/>
          <a:lstStyle>
            <a:lvl1pPr>
              <a:defRPr/>
            </a:lvl1pPr>
          </a:lstStyle>
          <a:p>
            <a:pPr>
              <a:defRPr/>
            </a:pPr>
            <a:fld id="{E06070DA-B1B7-4062-8DB1-8515EBE25F08}" type="datetimeFigureOut">
              <a:rPr lang="en-US"/>
              <a:pPr>
                <a:defRPr/>
              </a:pPr>
              <a:t>12/15/2022</a:t>
            </a:fld>
            <a:endParaRPr lang="en-US" dirty="0"/>
          </a:p>
        </p:txBody>
      </p:sp>
      <p:sp>
        <p:nvSpPr>
          <p:cNvPr id="4" name="Footer Placeholder 4">
            <a:extLst>
              <a:ext uri="{FF2B5EF4-FFF2-40B4-BE49-F238E27FC236}">
                <a16:creationId xmlns:a16="http://schemas.microsoft.com/office/drawing/2014/main" id="{70D20D7A-9134-4D09-AC5A-EF755FC4B064}"/>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533C4EFC-65EA-4AF5-BFBF-43251B62B29F}"/>
              </a:ext>
            </a:extLst>
          </p:cNvPr>
          <p:cNvSpPr>
            <a:spLocks noGrp="1"/>
          </p:cNvSpPr>
          <p:nvPr>
            <p:ph type="sldNum" sz="quarter" idx="12"/>
          </p:nvPr>
        </p:nvSpPr>
        <p:spPr/>
        <p:txBody>
          <a:bodyPr/>
          <a:lstStyle>
            <a:lvl1pPr>
              <a:defRPr/>
            </a:lvl1pPr>
          </a:lstStyle>
          <a:p>
            <a:pPr>
              <a:defRPr/>
            </a:pPr>
            <a:fld id="{7F2BA2FE-C4D2-4C21-B8AF-4F7DF9E2DCAB}" type="slidenum">
              <a:rPr lang="en-US" altLang="es-ES"/>
              <a:pPr>
                <a:defRPr/>
              </a:pPr>
              <a:t>‹Nº›</a:t>
            </a:fld>
            <a:endParaRPr lang="en-US" altLang="es-ES" dirty="0"/>
          </a:p>
        </p:txBody>
      </p:sp>
    </p:spTree>
    <p:extLst>
      <p:ext uri="{BB962C8B-B14F-4D97-AF65-F5344CB8AC3E}">
        <p14:creationId xmlns:p14="http://schemas.microsoft.com/office/powerpoint/2010/main" val="39688494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solidFill>
          <a:srgbClr val="CB0017"/>
        </a:solidFill>
        <a:effectLst/>
      </p:bgPr>
    </p:bg>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9098BD6C-1F1B-4C8D-955E-B3D7A9D8736E}"/>
              </a:ext>
            </a:extLst>
          </p:cNvPr>
          <p:cNvCxnSpPr/>
          <p:nvPr userDrawn="1"/>
        </p:nvCxnSpPr>
        <p:spPr>
          <a:xfrm>
            <a:off x="0" y="2151063"/>
            <a:ext cx="6965950" cy="0"/>
          </a:xfrm>
          <a:prstGeom prst="line">
            <a:avLst/>
          </a:prstGeom>
          <a:ln w="38100" cmpd="sng">
            <a:solidFill>
              <a:srgbClr val="FFFFFF"/>
            </a:solidFill>
          </a:ln>
        </p:spPr>
        <p:style>
          <a:lnRef idx="2">
            <a:schemeClr val="accent1"/>
          </a:lnRef>
          <a:fillRef idx="0">
            <a:schemeClr val="accent1"/>
          </a:fillRef>
          <a:effectRef idx="1">
            <a:schemeClr val="accent1"/>
          </a:effectRef>
          <a:fontRef idx="minor">
            <a:schemeClr val="tx1"/>
          </a:fontRef>
        </p:style>
      </p:cxnSp>
      <p:pic>
        <p:nvPicPr>
          <p:cNvPr id="5" name="Imagen 7" descr="logoURJConline-grande-blanco.png">
            <a:extLst>
              <a:ext uri="{FF2B5EF4-FFF2-40B4-BE49-F238E27FC236}">
                <a16:creationId xmlns:a16="http://schemas.microsoft.com/office/drawing/2014/main" id="{6060570A-FE22-47EE-92F7-24A60C997F19}"/>
              </a:ext>
            </a:extLst>
          </p:cNvPr>
          <p:cNvPicPr>
            <a:picLocks noChangeAspect="1"/>
          </p:cNvPicPr>
          <p:nvPr userDrawn="1"/>
        </p:nvPicPr>
        <p:blipFill>
          <a:blip r:embed="rId2">
            <a:extLst>
              <a:ext uri="{28A0092B-C50C-407E-A947-70E740481C1C}">
                <a14:useLocalDpi xmlns:a14="http://schemas.microsoft.com/office/drawing/2010/main" val="0"/>
              </a:ext>
            </a:extLst>
          </a:blip>
          <a:srcRect l="922" r="1367" b="36514"/>
          <a:stretch>
            <a:fillRect/>
          </a:stretch>
        </p:blipFill>
        <p:spPr bwMode="auto">
          <a:xfrm>
            <a:off x="0" y="4560888"/>
            <a:ext cx="9144000"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p:txBody>
          <a:bodyPr/>
          <a:lstStyle>
            <a:lvl1pPr>
              <a:defRPr sz="2400" b="0" i="0">
                <a:solidFill>
                  <a:schemeClr val="bg1"/>
                </a:solidFill>
                <a:latin typeface="Gill Sans"/>
                <a:cs typeface="Gill Sans"/>
              </a:defRPr>
            </a:lvl1pPr>
          </a:lstStyle>
          <a:p>
            <a:r>
              <a:rPr lang="es-ES_tradnl"/>
              <a:t>Clic para editar título</a:t>
            </a:r>
            <a:endParaRPr lang="es-ES" dirty="0"/>
          </a:p>
        </p:txBody>
      </p:sp>
      <p:sp>
        <p:nvSpPr>
          <p:cNvPr id="11" name="Marcador de texto 10"/>
          <p:cNvSpPr>
            <a:spLocks noGrp="1"/>
          </p:cNvSpPr>
          <p:nvPr>
            <p:ph type="body" sz="quarter" idx="13"/>
          </p:nvPr>
        </p:nvSpPr>
        <p:spPr>
          <a:xfrm>
            <a:off x="457200" y="2309813"/>
            <a:ext cx="5041900" cy="2338216"/>
          </a:xfrm>
        </p:spPr>
        <p:txBody>
          <a:bodyPr>
            <a:normAutofit/>
          </a:bodyPr>
          <a:lstStyle>
            <a:lvl1pPr marL="0" marR="0" indent="0" algn="l" defTabSz="914400" rtl="0" eaLnBrk="1" fontAlgn="auto" latinLnBrk="0" hangingPunct="1">
              <a:lnSpc>
                <a:spcPct val="100000"/>
              </a:lnSpc>
              <a:spcBef>
                <a:spcPts val="1800"/>
              </a:spcBef>
              <a:spcAft>
                <a:spcPts val="0"/>
              </a:spcAft>
              <a:buClr>
                <a:schemeClr val="accent1"/>
              </a:buClr>
              <a:buSzPct val="100000"/>
              <a:buFont typeface="Wingdings 2" pitchFamily="18" charset="2"/>
              <a:buNone/>
              <a:tabLst/>
              <a:defRPr sz="1800" b="0" i="0" baseline="0">
                <a:solidFill>
                  <a:srgbClr val="FFFFFF"/>
                </a:solidFill>
                <a:latin typeface="Gill Sans Light"/>
                <a:cs typeface="Gill Sans Light"/>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s-ES_tradnl"/>
              <a:t>Haga clic para modificar el estilo de texto del patrón</a:t>
            </a:r>
          </a:p>
          <a:p>
            <a:pPr lvl="1"/>
            <a:r>
              <a:rPr lang="es-ES_tradnl"/>
              <a:t>Segundo nivel</a:t>
            </a:r>
          </a:p>
        </p:txBody>
      </p:sp>
    </p:spTree>
    <p:extLst>
      <p:ext uri="{BB962C8B-B14F-4D97-AF65-F5344CB8AC3E}">
        <p14:creationId xmlns:p14="http://schemas.microsoft.com/office/powerpoint/2010/main" val="29585364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Imagen 6" descr="monocromo-gris.png">
            <a:extLst>
              <a:ext uri="{FF2B5EF4-FFF2-40B4-BE49-F238E27FC236}">
                <a16:creationId xmlns:a16="http://schemas.microsoft.com/office/drawing/2014/main" id="{A270F880-C114-4A4D-9AF0-37C59D9C29DA}"/>
              </a:ext>
            </a:extLst>
          </p:cNvPr>
          <p:cNvPicPr>
            <a:picLocks noChangeAspect="1"/>
          </p:cNvPicPr>
          <p:nvPr userDrawn="1"/>
        </p:nvPicPr>
        <p:blipFill>
          <a:blip r:embed="rId2">
            <a:extLst>
              <a:ext uri="{28A0092B-C50C-407E-A947-70E740481C1C}">
                <a14:useLocalDpi xmlns:a14="http://schemas.microsoft.com/office/drawing/2010/main" val="0"/>
              </a:ext>
            </a:extLst>
          </a:blip>
          <a:srcRect r="809" b="36917"/>
          <a:stretch>
            <a:fillRect/>
          </a:stretch>
        </p:blipFill>
        <p:spPr bwMode="auto">
          <a:xfrm>
            <a:off x="74613" y="4676775"/>
            <a:ext cx="9069387"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a:extLst>
              <a:ext uri="{FF2B5EF4-FFF2-40B4-BE49-F238E27FC236}">
                <a16:creationId xmlns:a16="http://schemas.microsoft.com/office/drawing/2014/main" id="{48C5E836-370F-40E2-A9A5-4C9E2A25A375}"/>
              </a:ext>
            </a:extLst>
          </p:cNvPr>
          <p:cNvSpPr/>
          <p:nvPr/>
        </p:nvSpPr>
        <p:spPr>
          <a:xfrm>
            <a:off x="7212013" y="268288"/>
            <a:ext cx="16462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6" name="Rectangle 9">
            <a:extLst>
              <a:ext uri="{FF2B5EF4-FFF2-40B4-BE49-F238E27FC236}">
                <a16:creationId xmlns:a16="http://schemas.microsoft.com/office/drawing/2014/main" id="{25242D01-D4F3-4B21-9E34-48F37546861F}"/>
              </a:ext>
            </a:extLst>
          </p:cNvPr>
          <p:cNvSpPr/>
          <p:nvPr userDrawn="1"/>
        </p:nvSpPr>
        <p:spPr>
          <a:xfrm>
            <a:off x="-1588" y="0"/>
            <a:ext cx="18256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2" name="Title 1"/>
          <p:cNvSpPr>
            <a:spLocks noGrp="1"/>
          </p:cNvSpPr>
          <p:nvPr>
            <p:ph type="title"/>
          </p:nvPr>
        </p:nvSpPr>
        <p:spPr/>
        <p:txBody>
          <a:bodyPr/>
          <a:lstStyle/>
          <a:p>
            <a:r>
              <a:rPr lang="es-ES_tradnl"/>
              <a:t>Clic para editar título</a:t>
            </a:r>
            <a:endParaRPr dirty="0"/>
          </a:p>
        </p:txBody>
      </p:sp>
      <p:sp>
        <p:nvSpPr>
          <p:cNvPr id="3" name="Content Placeholder 2"/>
          <p:cNvSpPr>
            <a:spLocks noGrp="1"/>
          </p:cNvSpPr>
          <p:nvPr>
            <p:ph idx="1"/>
          </p:nvPr>
        </p:nvSpPr>
        <p:spPr/>
        <p:txBody>
          <a:bodyPr/>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7" name="Date Placeholder 3">
            <a:extLst>
              <a:ext uri="{FF2B5EF4-FFF2-40B4-BE49-F238E27FC236}">
                <a16:creationId xmlns:a16="http://schemas.microsoft.com/office/drawing/2014/main" id="{BC5C4F52-CAC1-49C5-A927-FAF08E629082}"/>
              </a:ext>
            </a:extLst>
          </p:cNvPr>
          <p:cNvSpPr>
            <a:spLocks noGrp="1"/>
          </p:cNvSpPr>
          <p:nvPr>
            <p:ph type="dt" sz="half" idx="10"/>
          </p:nvPr>
        </p:nvSpPr>
        <p:spPr>
          <a:xfrm>
            <a:off x="7212013" y="6356350"/>
            <a:ext cx="1752600" cy="365125"/>
          </a:xfrm>
        </p:spPr>
        <p:txBody>
          <a:bodyPr/>
          <a:lstStyle>
            <a:lvl1pPr>
              <a:defRPr/>
            </a:lvl1pPr>
          </a:lstStyle>
          <a:p>
            <a:pPr>
              <a:defRPr/>
            </a:pPr>
            <a:fld id="{1B2EFACF-3EAB-47E2-998E-F3B23FD0E44A}" type="datetimeFigureOut">
              <a:rPr lang="en-US"/>
              <a:pPr>
                <a:defRPr/>
              </a:pPr>
              <a:t>12/15/2022</a:t>
            </a:fld>
            <a:endParaRPr lang="en-US" dirty="0"/>
          </a:p>
        </p:txBody>
      </p:sp>
      <p:sp>
        <p:nvSpPr>
          <p:cNvPr id="8" name="Footer Placeholder 4">
            <a:extLst>
              <a:ext uri="{FF2B5EF4-FFF2-40B4-BE49-F238E27FC236}">
                <a16:creationId xmlns:a16="http://schemas.microsoft.com/office/drawing/2014/main" id="{579CFB16-F879-4C64-8EBA-EAEDB1D8D355}"/>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A26098B4-EFB2-4095-9D3F-3477505BB0D2}"/>
              </a:ext>
            </a:extLst>
          </p:cNvPr>
          <p:cNvSpPr>
            <a:spLocks noGrp="1"/>
          </p:cNvSpPr>
          <p:nvPr>
            <p:ph type="sldNum" sz="quarter" idx="12"/>
          </p:nvPr>
        </p:nvSpPr>
        <p:spPr>
          <a:xfrm>
            <a:off x="7521575" y="360363"/>
            <a:ext cx="1241425" cy="365125"/>
          </a:xfrm>
        </p:spPr>
        <p:txBody>
          <a:bodyPr/>
          <a:lstStyle>
            <a:lvl1pPr>
              <a:defRPr smtClean="0">
                <a:solidFill>
                  <a:schemeClr val="bg1"/>
                </a:solidFill>
              </a:defRPr>
            </a:lvl1pPr>
          </a:lstStyle>
          <a:p>
            <a:pPr>
              <a:defRPr/>
            </a:pPr>
            <a:fld id="{0DD4AE37-C58A-4526-B793-B450D4D0FF02}" type="slidenum">
              <a:rPr lang="en-US" altLang="es-ES"/>
              <a:pPr>
                <a:defRPr/>
              </a:pPr>
              <a:t>‹Nº›</a:t>
            </a:fld>
            <a:endParaRPr lang="en-US" altLang="es-ES" dirty="0"/>
          </a:p>
        </p:txBody>
      </p:sp>
    </p:spTree>
    <p:extLst>
      <p:ext uri="{BB962C8B-B14F-4D97-AF65-F5344CB8AC3E}">
        <p14:creationId xmlns:p14="http://schemas.microsoft.com/office/powerpoint/2010/main" val="31248688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apositiva de título con imagen">
    <p:spTree>
      <p:nvGrpSpPr>
        <p:cNvPr id="1" name=""/>
        <p:cNvGrpSpPr/>
        <p:nvPr/>
      </p:nvGrpSpPr>
      <p:grpSpPr>
        <a:xfrm>
          <a:off x="0" y="0"/>
          <a:ext cx="0" cy="0"/>
          <a:chOff x="0" y="0"/>
          <a:chExt cx="0" cy="0"/>
        </a:xfrm>
      </p:grpSpPr>
      <p:pic>
        <p:nvPicPr>
          <p:cNvPr id="5" name="Imagen 6" descr="monocromo-gris.png">
            <a:extLst>
              <a:ext uri="{FF2B5EF4-FFF2-40B4-BE49-F238E27FC236}">
                <a16:creationId xmlns:a16="http://schemas.microsoft.com/office/drawing/2014/main" id="{625AC457-3594-4C1E-AAFE-B90FC680A186}"/>
              </a:ext>
            </a:extLst>
          </p:cNvPr>
          <p:cNvPicPr>
            <a:picLocks noChangeAspect="1"/>
          </p:cNvPicPr>
          <p:nvPr userDrawn="1"/>
        </p:nvPicPr>
        <p:blipFill>
          <a:blip r:embed="rId2">
            <a:extLst>
              <a:ext uri="{28A0092B-C50C-407E-A947-70E740481C1C}">
                <a14:useLocalDpi xmlns:a14="http://schemas.microsoft.com/office/drawing/2010/main" val="0"/>
              </a:ext>
            </a:extLst>
          </a:blip>
          <a:srcRect r="809" b="36917"/>
          <a:stretch>
            <a:fillRect/>
          </a:stretch>
        </p:blipFill>
        <p:spPr bwMode="auto">
          <a:xfrm>
            <a:off x="74613" y="4676775"/>
            <a:ext cx="9069387"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a:extLst>
              <a:ext uri="{FF2B5EF4-FFF2-40B4-BE49-F238E27FC236}">
                <a16:creationId xmlns:a16="http://schemas.microsoft.com/office/drawing/2014/main" id="{DCF6480C-BD1F-43B0-BD8D-C2363E96F0A4}"/>
              </a:ext>
            </a:extLst>
          </p:cNvPr>
          <p:cNvSpPr/>
          <p:nvPr/>
        </p:nvSpPr>
        <p:spPr>
          <a:xfrm>
            <a:off x="3187700" y="268288"/>
            <a:ext cx="5668963" cy="2560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7" name="Rectangle 9">
            <a:extLst>
              <a:ext uri="{FF2B5EF4-FFF2-40B4-BE49-F238E27FC236}">
                <a16:creationId xmlns:a16="http://schemas.microsoft.com/office/drawing/2014/main" id="{557FB0D0-37CE-433F-814F-2791E897C5B9}"/>
              </a:ext>
            </a:extLst>
          </p:cNvPr>
          <p:cNvSpPr/>
          <p:nvPr/>
        </p:nvSpPr>
        <p:spPr>
          <a:xfrm>
            <a:off x="-1588" y="0"/>
            <a:ext cx="18256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pic>
        <p:nvPicPr>
          <p:cNvPr id="8" name="Imagen 9" descr="circulos-blancos.png">
            <a:extLst>
              <a:ext uri="{FF2B5EF4-FFF2-40B4-BE49-F238E27FC236}">
                <a16:creationId xmlns:a16="http://schemas.microsoft.com/office/drawing/2014/main" id="{8A15FC3D-EAB5-4315-BC1D-131D49FD755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02575" y="2444750"/>
            <a:ext cx="8286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200399" y="2995944"/>
            <a:ext cx="5457919" cy="776727"/>
          </a:xfrm>
        </p:spPr>
        <p:txBody>
          <a:bodyPr anchor="t">
            <a:normAutofit/>
          </a:bodyPr>
          <a:lstStyle>
            <a:lvl1pPr>
              <a:defRPr sz="3600"/>
            </a:lvl1pPr>
          </a:lstStyle>
          <a:p>
            <a:r>
              <a:rPr lang="es-ES_tradnl"/>
              <a:t>Clic para editar título</a:t>
            </a:r>
            <a:endParaRPr dirty="0"/>
          </a:p>
        </p:txBody>
      </p:sp>
      <p:sp>
        <p:nvSpPr>
          <p:cNvPr id="3" name="Subtitle 2"/>
          <p:cNvSpPr>
            <a:spLocks noGrp="1"/>
          </p:cNvSpPr>
          <p:nvPr>
            <p:ph type="subTitle" idx="1"/>
          </p:nvPr>
        </p:nvSpPr>
        <p:spPr>
          <a:xfrm>
            <a:off x="3213847" y="3772671"/>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dirty="0"/>
          </a:p>
        </p:txBody>
      </p:sp>
      <p:sp>
        <p:nvSpPr>
          <p:cNvPr id="11" name="Marcador de posición de imagen 10"/>
          <p:cNvSpPr>
            <a:spLocks noGrp="1"/>
          </p:cNvSpPr>
          <p:nvPr>
            <p:ph type="pic" sz="quarter" idx="14"/>
          </p:nvPr>
        </p:nvSpPr>
        <p:spPr>
          <a:xfrm>
            <a:off x="333375" y="268288"/>
            <a:ext cx="2731243" cy="6453187"/>
          </a:xfrm>
        </p:spPr>
        <p:txBody>
          <a:bodyPr rtlCol="0">
            <a:normAutofit/>
          </a:bodyPr>
          <a:lstStyle/>
          <a:p>
            <a:pPr lvl="0"/>
            <a:r>
              <a:rPr lang="es-ES_tradnl" noProof="0" dirty="0"/>
              <a:t>Arrastre la imagen al marcador de posición o haga clic en el icono para agregar</a:t>
            </a:r>
            <a:endParaRPr lang="es-ES" noProof="0" dirty="0"/>
          </a:p>
        </p:txBody>
      </p:sp>
      <p:sp>
        <p:nvSpPr>
          <p:cNvPr id="9" name="Date Placeholder 3">
            <a:extLst>
              <a:ext uri="{FF2B5EF4-FFF2-40B4-BE49-F238E27FC236}">
                <a16:creationId xmlns:a16="http://schemas.microsoft.com/office/drawing/2014/main" id="{79530200-8684-46BF-8355-D6950B31B6CF}"/>
              </a:ext>
            </a:extLst>
          </p:cNvPr>
          <p:cNvSpPr>
            <a:spLocks noGrp="1"/>
          </p:cNvSpPr>
          <p:nvPr>
            <p:ph type="dt" sz="half" idx="15"/>
          </p:nvPr>
        </p:nvSpPr>
        <p:spPr>
          <a:xfrm>
            <a:off x="3276600" y="390525"/>
            <a:ext cx="5499100" cy="365125"/>
          </a:xfrm>
        </p:spPr>
        <p:txBody>
          <a:bodyPr/>
          <a:lstStyle>
            <a:lvl1pPr>
              <a:defRPr sz="2200" b="0">
                <a:solidFill>
                  <a:schemeClr val="bg1"/>
                </a:solidFill>
              </a:defRPr>
            </a:lvl1pPr>
          </a:lstStyle>
          <a:p>
            <a:pPr>
              <a:defRPr/>
            </a:pPr>
            <a:fld id="{D8A1CA6C-88AE-40C4-9C9E-4337483AC6F2}" type="datetimeFigureOut">
              <a:rPr lang="en-US"/>
              <a:pPr>
                <a:defRPr/>
              </a:pPr>
              <a:t>12/15/2022</a:t>
            </a:fld>
            <a:endParaRPr lang="en-US" dirty="0"/>
          </a:p>
        </p:txBody>
      </p:sp>
      <p:sp>
        <p:nvSpPr>
          <p:cNvPr id="10" name="Footer Placeholder 4">
            <a:extLst>
              <a:ext uri="{FF2B5EF4-FFF2-40B4-BE49-F238E27FC236}">
                <a16:creationId xmlns:a16="http://schemas.microsoft.com/office/drawing/2014/main" id="{17D781A8-0101-4E17-ACC1-A4B62273A264}"/>
              </a:ext>
            </a:extLst>
          </p:cNvPr>
          <p:cNvSpPr>
            <a:spLocks noGrp="1"/>
          </p:cNvSpPr>
          <p:nvPr>
            <p:ph type="ftr" sz="quarter" idx="16"/>
          </p:nvPr>
        </p:nvSpPr>
        <p:spPr>
          <a:xfrm>
            <a:off x="3213100" y="6356350"/>
            <a:ext cx="4735513" cy="365125"/>
          </a:xfrm>
        </p:spPr>
        <p:txBody>
          <a:bodyPr/>
          <a:lstStyle>
            <a:lvl1pPr>
              <a:defRPr/>
            </a:lvl1pPr>
          </a:lstStyle>
          <a:p>
            <a:pPr>
              <a:defRPr/>
            </a:pPr>
            <a:endParaRPr lang="en-US" dirty="0"/>
          </a:p>
        </p:txBody>
      </p:sp>
      <p:sp>
        <p:nvSpPr>
          <p:cNvPr id="12" name="Slide Number Placeholder 5">
            <a:extLst>
              <a:ext uri="{FF2B5EF4-FFF2-40B4-BE49-F238E27FC236}">
                <a16:creationId xmlns:a16="http://schemas.microsoft.com/office/drawing/2014/main" id="{CAB409F6-FB32-4E42-8AED-E637770C9FB6}"/>
              </a:ext>
            </a:extLst>
          </p:cNvPr>
          <p:cNvSpPr>
            <a:spLocks noGrp="1"/>
          </p:cNvSpPr>
          <p:nvPr>
            <p:ph type="sldNum" sz="quarter" idx="17"/>
          </p:nvPr>
        </p:nvSpPr>
        <p:spPr>
          <a:xfrm>
            <a:off x="8266113" y="6356350"/>
            <a:ext cx="685800" cy="365125"/>
          </a:xfrm>
        </p:spPr>
        <p:txBody>
          <a:bodyPr/>
          <a:lstStyle>
            <a:lvl1pPr>
              <a:defRPr sz="1100" smtClean="0">
                <a:solidFill>
                  <a:srgbClr val="838383"/>
                </a:solidFill>
              </a:defRPr>
            </a:lvl1pPr>
          </a:lstStyle>
          <a:p>
            <a:pPr>
              <a:defRPr/>
            </a:pPr>
            <a:fld id="{F73898F4-4B29-41D1-97EB-69ADEF738A77}" type="slidenum">
              <a:rPr lang="en-US" altLang="es-ES"/>
              <a:pPr>
                <a:defRPr/>
              </a:pPr>
              <a:t>‹Nº›</a:t>
            </a:fld>
            <a:endParaRPr lang="en-US" altLang="es-ES" dirty="0"/>
          </a:p>
        </p:txBody>
      </p:sp>
    </p:spTree>
    <p:extLst>
      <p:ext uri="{BB962C8B-B14F-4D97-AF65-F5344CB8AC3E}">
        <p14:creationId xmlns:p14="http://schemas.microsoft.com/office/powerpoint/2010/main" val="38938840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ítulo, objetos e imagen">
    <p:spTree>
      <p:nvGrpSpPr>
        <p:cNvPr id="1" name=""/>
        <p:cNvGrpSpPr/>
        <p:nvPr/>
      </p:nvGrpSpPr>
      <p:grpSpPr>
        <a:xfrm>
          <a:off x="0" y="0"/>
          <a:ext cx="0" cy="0"/>
          <a:chOff x="0" y="0"/>
          <a:chExt cx="0" cy="0"/>
        </a:xfrm>
      </p:grpSpPr>
      <p:pic>
        <p:nvPicPr>
          <p:cNvPr id="5" name="Imagen 6" descr="monocromo-gris.png">
            <a:extLst>
              <a:ext uri="{FF2B5EF4-FFF2-40B4-BE49-F238E27FC236}">
                <a16:creationId xmlns:a16="http://schemas.microsoft.com/office/drawing/2014/main" id="{CF9478B1-00C2-4DC7-A8E6-19A71FE0565C}"/>
              </a:ext>
            </a:extLst>
          </p:cNvPr>
          <p:cNvPicPr>
            <a:picLocks noChangeAspect="1"/>
          </p:cNvPicPr>
          <p:nvPr userDrawn="1"/>
        </p:nvPicPr>
        <p:blipFill>
          <a:blip r:embed="rId2">
            <a:extLst>
              <a:ext uri="{28A0092B-C50C-407E-A947-70E740481C1C}">
                <a14:useLocalDpi xmlns:a14="http://schemas.microsoft.com/office/drawing/2010/main" val="0"/>
              </a:ext>
            </a:extLst>
          </a:blip>
          <a:srcRect r="809" b="36917"/>
          <a:stretch>
            <a:fillRect/>
          </a:stretch>
        </p:blipFill>
        <p:spPr bwMode="auto">
          <a:xfrm>
            <a:off x="74613" y="4676775"/>
            <a:ext cx="9069387"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a:extLst>
              <a:ext uri="{FF2B5EF4-FFF2-40B4-BE49-F238E27FC236}">
                <a16:creationId xmlns:a16="http://schemas.microsoft.com/office/drawing/2014/main" id="{C10F7E91-FED5-4947-A669-CA2073390465}"/>
              </a:ext>
            </a:extLst>
          </p:cNvPr>
          <p:cNvSpPr/>
          <p:nvPr/>
        </p:nvSpPr>
        <p:spPr>
          <a:xfrm>
            <a:off x="269875" y="268288"/>
            <a:ext cx="1646238"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2" name="Title 1"/>
          <p:cNvSpPr>
            <a:spLocks noGrp="1"/>
          </p:cNvSpPr>
          <p:nvPr>
            <p:ph type="title"/>
          </p:nvPr>
        </p:nvSpPr>
        <p:spPr>
          <a:xfrm>
            <a:off x="2178423" y="914400"/>
            <a:ext cx="6508377" cy="1143000"/>
          </a:xfrm>
        </p:spPr>
        <p:txBody>
          <a:bodyPr/>
          <a:lstStyle/>
          <a:p>
            <a:r>
              <a:rPr lang="es-ES_tradnl"/>
              <a:t>Clic para editar título</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9" name="Picture Placeholder 8"/>
          <p:cNvSpPr>
            <a:spLocks noGrp="1"/>
          </p:cNvSpPr>
          <p:nvPr>
            <p:ph type="pic" sz="quarter" idx="13"/>
          </p:nvPr>
        </p:nvSpPr>
        <p:spPr>
          <a:xfrm>
            <a:off x="269875" y="1976718"/>
            <a:ext cx="1645920" cy="4625788"/>
          </a:xfrm>
        </p:spPr>
        <p:txBody>
          <a:bodyPr rtlCol="0">
            <a:normAutofit/>
          </a:bodyPr>
          <a:lstStyle>
            <a:lvl1pPr>
              <a:buNone/>
              <a:defRPr/>
            </a:lvl1pPr>
          </a:lstStyle>
          <a:p>
            <a:pPr lvl="0"/>
            <a:r>
              <a:rPr lang="es-ES_tradnl" noProof="0" dirty="0"/>
              <a:t>Arrastre la imagen al marcador de posición o haga clic en el icono para agregar</a:t>
            </a:r>
            <a:endParaRPr noProof="0" dirty="0"/>
          </a:p>
        </p:txBody>
      </p:sp>
      <p:sp>
        <p:nvSpPr>
          <p:cNvPr id="7" name="Date Placeholder 3">
            <a:extLst>
              <a:ext uri="{FF2B5EF4-FFF2-40B4-BE49-F238E27FC236}">
                <a16:creationId xmlns:a16="http://schemas.microsoft.com/office/drawing/2014/main" id="{835B3078-79EE-476F-95AF-5E2B44A975FB}"/>
              </a:ext>
            </a:extLst>
          </p:cNvPr>
          <p:cNvSpPr>
            <a:spLocks noGrp="1"/>
          </p:cNvSpPr>
          <p:nvPr>
            <p:ph type="dt" sz="half" idx="14"/>
          </p:nvPr>
        </p:nvSpPr>
        <p:spPr>
          <a:xfrm>
            <a:off x="7212013" y="6356350"/>
            <a:ext cx="1752600" cy="365125"/>
          </a:xfrm>
        </p:spPr>
        <p:txBody>
          <a:bodyPr/>
          <a:lstStyle>
            <a:lvl1pPr>
              <a:defRPr/>
            </a:lvl1pPr>
          </a:lstStyle>
          <a:p>
            <a:pPr>
              <a:defRPr/>
            </a:pPr>
            <a:fld id="{C583E5EF-6913-47DD-9AFA-E2998D261AC7}" type="datetimeFigureOut">
              <a:rPr lang="en-US"/>
              <a:pPr>
                <a:defRPr/>
              </a:pPr>
              <a:t>12/15/2022</a:t>
            </a:fld>
            <a:endParaRPr lang="en-US" dirty="0"/>
          </a:p>
        </p:txBody>
      </p:sp>
      <p:sp>
        <p:nvSpPr>
          <p:cNvPr id="8" name="Footer Placeholder 4">
            <a:extLst>
              <a:ext uri="{FF2B5EF4-FFF2-40B4-BE49-F238E27FC236}">
                <a16:creationId xmlns:a16="http://schemas.microsoft.com/office/drawing/2014/main" id="{3F67197B-62FB-4CD0-8EB8-0417FA692F3A}"/>
              </a:ext>
            </a:extLst>
          </p:cNvPr>
          <p:cNvSpPr>
            <a:spLocks noGrp="1"/>
          </p:cNvSpPr>
          <p:nvPr>
            <p:ph type="ftr" sz="quarter" idx="15"/>
          </p:nvPr>
        </p:nvSpPr>
        <p:spPr>
          <a:xfrm>
            <a:off x="2178050" y="6356350"/>
            <a:ext cx="4927600" cy="365125"/>
          </a:xfrm>
        </p:spPr>
        <p:txBody>
          <a:bodyPr/>
          <a:lstStyle>
            <a:lvl1pPr>
              <a:defRPr/>
            </a:lvl1pPr>
          </a:lstStyle>
          <a:p>
            <a:pPr>
              <a:defRPr/>
            </a:pPr>
            <a:endParaRPr lang="en-US" dirty="0"/>
          </a:p>
        </p:txBody>
      </p:sp>
      <p:sp>
        <p:nvSpPr>
          <p:cNvPr id="10" name="Slide Number Placeholder 5">
            <a:extLst>
              <a:ext uri="{FF2B5EF4-FFF2-40B4-BE49-F238E27FC236}">
                <a16:creationId xmlns:a16="http://schemas.microsoft.com/office/drawing/2014/main" id="{30406F32-8A55-4B4D-8567-28007A4BAC8E}"/>
              </a:ext>
            </a:extLst>
          </p:cNvPr>
          <p:cNvSpPr>
            <a:spLocks noGrp="1"/>
          </p:cNvSpPr>
          <p:nvPr>
            <p:ph type="sldNum" sz="quarter" idx="16"/>
          </p:nvPr>
        </p:nvSpPr>
        <p:spPr>
          <a:xfrm>
            <a:off x="331788" y="360363"/>
            <a:ext cx="1073150" cy="365125"/>
          </a:xfrm>
        </p:spPr>
        <p:txBody>
          <a:bodyPr/>
          <a:lstStyle>
            <a:lvl1pPr algn="l">
              <a:defRPr smtClean="0">
                <a:solidFill>
                  <a:srgbClr val="FFFFFF"/>
                </a:solidFill>
              </a:defRPr>
            </a:lvl1pPr>
          </a:lstStyle>
          <a:p>
            <a:pPr>
              <a:defRPr/>
            </a:pPr>
            <a:fld id="{D20C3609-C52D-4038-9D19-0394C40C56FB}" type="slidenum">
              <a:rPr lang="en-US" altLang="es-ES"/>
              <a:pPr>
                <a:defRPr/>
              </a:pPr>
              <a:t>‹Nº›</a:t>
            </a:fld>
            <a:endParaRPr lang="en-US" altLang="es-ES" dirty="0"/>
          </a:p>
        </p:txBody>
      </p:sp>
    </p:spTree>
    <p:extLst>
      <p:ext uri="{BB962C8B-B14F-4D97-AF65-F5344CB8AC3E}">
        <p14:creationId xmlns:p14="http://schemas.microsoft.com/office/powerpoint/2010/main" val="41095439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4" name="Imagen 6" descr="monocromo-gris.png">
            <a:extLst>
              <a:ext uri="{FF2B5EF4-FFF2-40B4-BE49-F238E27FC236}">
                <a16:creationId xmlns:a16="http://schemas.microsoft.com/office/drawing/2014/main" id="{20710099-060C-44B9-ADC4-5FEB32B0D9AB}"/>
              </a:ext>
            </a:extLst>
          </p:cNvPr>
          <p:cNvPicPr>
            <a:picLocks noChangeAspect="1"/>
          </p:cNvPicPr>
          <p:nvPr userDrawn="1"/>
        </p:nvPicPr>
        <p:blipFill>
          <a:blip r:embed="rId2">
            <a:extLst>
              <a:ext uri="{28A0092B-C50C-407E-A947-70E740481C1C}">
                <a14:useLocalDpi xmlns:a14="http://schemas.microsoft.com/office/drawing/2010/main" val="0"/>
              </a:ext>
            </a:extLst>
          </a:blip>
          <a:srcRect r="809" b="36917"/>
          <a:stretch>
            <a:fillRect/>
          </a:stretch>
        </p:blipFill>
        <p:spPr bwMode="auto">
          <a:xfrm>
            <a:off x="74613" y="4676775"/>
            <a:ext cx="9069387"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a:extLst>
              <a:ext uri="{FF2B5EF4-FFF2-40B4-BE49-F238E27FC236}">
                <a16:creationId xmlns:a16="http://schemas.microsoft.com/office/drawing/2014/main" id="{94A94360-DE9C-484D-BC58-760F45C4691C}"/>
              </a:ext>
            </a:extLst>
          </p:cNvPr>
          <p:cNvSpPr/>
          <p:nvPr/>
        </p:nvSpPr>
        <p:spPr>
          <a:xfrm>
            <a:off x="7759700" y="268288"/>
            <a:ext cx="1098550"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pic>
        <p:nvPicPr>
          <p:cNvPr id="6" name="Imagen 8" descr="circulos-rojos.png">
            <a:extLst>
              <a:ext uri="{FF2B5EF4-FFF2-40B4-BE49-F238E27FC236}">
                <a16:creationId xmlns:a16="http://schemas.microsoft.com/office/drawing/2014/main" id="{FABE17EE-4C19-4CEB-9B5B-680B2A7AF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4988" y="360363"/>
            <a:ext cx="82867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09801" y="3429000"/>
            <a:ext cx="4966446" cy="1398494"/>
          </a:xfrm>
        </p:spPr>
        <p:txBody>
          <a:bodyPr/>
          <a:lstStyle>
            <a:lvl1pPr algn="r">
              <a:defRPr sz="4600" b="0" cap="none" baseline="0"/>
            </a:lvl1pPr>
          </a:lstStyle>
          <a:p>
            <a:r>
              <a:rPr lang="es-ES_tradnl"/>
              <a:t>Clic para editar título</a:t>
            </a:r>
            <a:endParaRPr/>
          </a:p>
        </p:txBody>
      </p:sp>
      <p:sp>
        <p:nvSpPr>
          <p:cNvPr id="3" name="Text Placeholder 2"/>
          <p:cNvSpPr>
            <a:spLocks noGrp="1"/>
          </p:cNvSpPr>
          <p:nvPr>
            <p:ph type="body" idx="1"/>
          </p:nvPr>
        </p:nvSpPr>
        <p:spPr>
          <a:xfrm>
            <a:off x="2209801" y="4824414"/>
            <a:ext cx="4966446" cy="1320800"/>
          </a:xfrm>
        </p:spPr>
        <p:txBody>
          <a:bodyPr>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7" name="Date Placeholder 3">
            <a:extLst>
              <a:ext uri="{FF2B5EF4-FFF2-40B4-BE49-F238E27FC236}">
                <a16:creationId xmlns:a16="http://schemas.microsoft.com/office/drawing/2014/main" id="{34835363-BE5A-4AEF-9DCB-BB12351E062C}"/>
              </a:ext>
            </a:extLst>
          </p:cNvPr>
          <p:cNvSpPr>
            <a:spLocks noGrp="1"/>
          </p:cNvSpPr>
          <p:nvPr>
            <p:ph type="dt" sz="half" idx="10"/>
          </p:nvPr>
        </p:nvSpPr>
        <p:spPr>
          <a:xfrm>
            <a:off x="5562600" y="6356350"/>
            <a:ext cx="1622425" cy="365125"/>
          </a:xfrm>
        </p:spPr>
        <p:txBody>
          <a:bodyPr/>
          <a:lstStyle>
            <a:lvl1pPr>
              <a:defRPr/>
            </a:lvl1pPr>
          </a:lstStyle>
          <a:p>
            <a:pPr>
              <a:defRPr/>
            </a:pPr>
            <a:fld id="{E58973F3-7F7A-4FC2-9D4A-A1D7130F40F9}" type="datetimeFigureOut">
              <a:rPr lang="en-US"/>
              <a:pPr>
                <a:defRPr/>
              </a:pPr>
              <a:t>12/15/2022</a:t>
            </a:fld>
            <a:endParaRPr lang="en-US" dirty="0"/>
          </a:p>
        </p:txBody>
      </p:sp>
      <p:sp>
        <p:nvSpPr>
          <p:cNvPr id="8" name="Footer Placeholder 4">
            <a:extLst>
              <a:ext uri="{FF2B5EF4-FFF2-40B4-BE49-F238E27FC236}">
                <a16:creationId xmlns:a16="http://schemas.microsoft.com/office/drawing/2014/main" id="{21ABDBE3-6975-4F87-A6F8-AD032B0B5354}"/>
              </a:ext>
            </a:extLst>
          </p:cNvPr>
          <p:cNvSpPr>
            <a:spLocks noGrp="1"/>
          </p:cNvSpPr>
          <p:nvPr>
            <p:ph type="ftr" sz="quarter" idx="11"/>
          </p:nvPr>
        </p:nvSpPr>
        <p:spPr>
          <a:xfrm>
            <a:off x="174625" y="6356350"/>
            <a:ext cx="5311775" cy="365125"/>
          </a:xfrm>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8AF2D8E3-C792-4F6B-86AD-71A0B7469B2E}"/>
              </a:ext>
            </a:extLst>
          </p:cNvPr>
          <p:cNvSpPr>
            <a:spLocks noGrp="1"/>
          </p:cNvSpPr>
          <p:nvPr>
            <p:ph type="sldNum" sz="quarter" idx="12"/>
          </p:nvPr>
        </p:nvSpPr>
        <p:spPr>
          <a:xfrm>
            <a:off x="7985125" y="360363"/>
            <a:ext cx="777875" cy="365125"/>
          </a:xfrm>
        </p:spPr>
        <p:txBody>
          <a:bodyPr/>
          <a:lstStyle>
            <a:lvl1pPr>
              <a:defRPr smtClean="0">
                <a:solidFill>
                  <a:srgbClr val="FFFFFF"/>
                </a:solidFill>
              </a:defRPr>
            </a:lvl1pPr>
          </a:lstStyle>
          <a:p>
            <a:pPr>
              <a:defRPr/>
            </a:pPr>
            <a:fld id="{E6F27201-C44E-4DE0-8AFB-3B237F9DA822}" type="slidenum">
              <a:rPr lang="en-US" altLang="es-ES"/>
              <a:pPr>
                <a:defRPr/>
              </a:pPr>
              <a:t>‹Nº›</a:t>
            </a:fld>
            <a:endParaRPr lang="en-US" altLang="es-ES" dirty="0"/>
          </a:p>
        </p:txBody>
      </p:sp>
    </p:spTree>
    <p:extLst>
      <p:ext uri="{BB962C8B-B14F-4D97-AF65-F5344CB8AC3E}">
        <p14:creationId xmlns:p14="http://schemas.microsoft.com/office/powerpoint/2010/main" val="13941010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ección con imagen">
    <p:spTree>
      <p:nvGrpSpPr>
        <p:cNvPr id="1" name=""/>
        <p:cNvGrpSpPr/>
        <p:nvPr/>
      </p:nvGrpSpPr>
      <p:grpSpPr>
        <a:xfrm>
          <a:off x="0" y="0"/>
          <a:ext cx="0" cy="0"/>
          <a:chOff x="0" y="0"/>
          <a:chExt cx="0" cy="0"/>
        </a:xfrm>
      </p:grpSpPr>
      <p:pic>
        <p:nvPicPr>
          <p:cNvPr id="5" name="Imagen 6" descr="monocromo-gris.png">
            <a:extLst>
              <a:ext uri="{FF2B5EF4-FFF2-40B4-BE49-F238E27FC236}">
                <a16:creationId xmlns:a16="http://schemas.microsoft.com/office/drawing/2014/main" id="{6B0CD0D0-1F63-4FED-8522-8E9FB72E11AD}"/>
              </a:ext>
            </a:extLst>
          </p:cNvPr>
          <p:cNvPicPr>
            <a:picLocks noChangeAspect="1"/>
          </p:cNvPicPr>
          <p:nvPr userDrawn="1"/>
        </p:nvPicPr>
        <p:blipFill>
          <a:blip r:embed="rId2">
            <a:extLst>
              <a:ext uri="{28A0092B-C50C-407E-A947-70E740481C1C}">
                <a14:useLocalDpi xmlns:a14="http://schemas.microsoft.com/office/drawing/2010/main" val="0"/>
              </a:ext>
            </a:extLst>
          </a:blip>
          <a:srcRect r="809" b="36917"/>
          <a:stretch>
            <a:fillRect/>
          </a:stretch>
        </p:blipFill>
        <p:spPr bwMode="auto">
          <a:xfrm>
            <a:off x="74613" y="4676775"/>
            <a:ext cx="9069387"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a:extLst>
              <a:ext uri="{FF2B5EF4-FFF2-40B4-BE49-F238E27FC236}">
                <a16:creationId xmlns:a16="http://schemas.microsoft.com/office/drawing/2014/main" id="{1C31E456-E165-4EA7-ACA9-9017C77B784C}"/>
              </a:ext>
            </a:extLst>
          </p:cNvPr>
          <p:cNvSpPr/>
          <p:nvPr/>
        </p:nvSpPr>
        <p:spPr>
          <a:xfrm>
            <a:off x="269875" y="4773613"/>
            <a:ext cx="2971800" cy="1844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pic>
        <p:nvPicPr>
          <p:cNvPr id="7" name="Imagen 8" descr="circulos-rojos.png">
            <a:extLst>
              <a:ext uri="{FF2B5EF4-FFF2-40B4-BE49-F238E27FC236}">
                <a16:creationId xmlns:a16="http://schemas.microsoft.com/office/drawing/2014/main" id="{BDF18A92-263C-4672-A4D3-82C7C2F4737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13663" y="430213"/>
            <a:ext cx="82867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720354" y="3429001"/>
            <a:ext cx="4966446" cy="1398494"/>
          </a:xfrm>
        </p:spPr>
        <p:txBody>
          <a:bodyPr/>
          <a:lstStyle>
            <a:lvl1pPr algn="r">
              <a:defRPr sz="3600" b="0" cap="none" baseline="0"/>
            </a:lvl1pPr>
          </a:lstStyle>
          <a:p>
            <a:r>
              <a:rPr lang="es-ES_tradnl"/>
              <a:t>Clic para editar título</a:t>
            </a:r>
            <a:endParaRPr dirty="0"/>
          </a:p>
        </p:txBody>
      </p:sp>
      <p:sp>
        <p:nvSpPr>
          <p:cNvPr id="3" name="Text Placeholder 2"/>
          <p:cNvSpPr>
            <a:spLocks noGrp="1"/>
          </p:cNvSpPr>
          <p:nvPr>
            <p:ph type="body" idx="1"/>
          </p:nvPr>
        </p:nvSpPr>
        <p:spPr>
          <a:xfrm>
            <a:off x="3720354" y="4824414"/>
            <a:ext cx="4966446" cy="1320800"/>
          </a:xfrm>
        </p:spPr>
        <p:txBody>
          <a:bodyPr>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9" name="Picture Placeholder 8"/>
          <p:cNvSpPr>
            <a:spLocks noGrp="1"/>
          </p:cNvSpPr>
          <p:nvPr>
            <p:ph type="pic" sz="quarter" idx="13"/>
          </p:nvPr>
        </p:nvSpPr>
        <p:spPr>
          <a:xfrm>
            <a:off x="269874" y="268288"/>
            <a:ext cx="2971800" cy="4438650"/>
          </a:xfrm>
        </p:spPr>
        <p:txBody>
          <a:bodyPr rtlCol="0">
            <a:normAutofit/>
          </a:bodyPr>
          <a:lstStyle>
            <a:lvl1pPr>
              <a:buNone/>
              <a:defRPr/>
            </a:lvl1pPr>
          </a:lstStyle>
          <a:p>
            <a:pPr lvl="0"/>
            <a:r>
              <a:rPr lang="es-ES_tradnl" noProof="0" dirty="0"/>
              <a:t>Arrastre la imagen al marcador de posición o haga clic en el icono para agregar</a:t>
            </a:r>
            <a:endParaRPr noProof="0" dirty="0"/>
          </a:p>
        </p:txBody>
      </p:sp>
      <p:sp>
        <p:nvSpPr>
          <p:cNvPr id="8" name="Slide Number Placeholder 5">
            <a:extLst>
              <a:ext uri="{FF2B5EF4-FFF2-40B4-BE49-F238E27FC236}">
                <a16:creationId xmlns:a16="http://schemas.microsoft.com/office/drawing/2014/main" id="{3EF9B889-8D32-4C63-9C2F-23F3AC993ABD}"/>
              </a:ext>
            </a:extLst>
          </p:cNvPr>
          <p:cNvSpPr>
            <a:spLocks noGrp="1"/>
          </p:cNvSpPr>
          <p:nvPr>
            <p:ph type="sldNum" sz="quarter" idx="14"/>
          </p:nvPr>
        </p:nvSpPr>
        <p:spPr>
          <a:xfrm>
            <a:off x="350838" y="6105525"/>
            <a:ext cx="715962" cy="365125"/>
          </a:xfrm>
        </p:spPr>
        <p:txBody>
          <a:bodyPr/>
          <a:lstStyle>
            <a:lvl1pPr>
              <a:defRPr smtClean="0">
                <a:solidFill>
                  <a:srgbClr val="FFFFFF"/>
                </a:solidFill>
              </a:defRPr>
            </a:lvl1pPr>
          </a:lstStyle>
          <a:p>
            <a:pPr>
              <a:defRPr/>
            </a:pPr>
            <a:fld id="{87190CC9-816C-4FAB-B6EC-79FDF040889D}" type="slidenum">
              <a:rPr lang="en-US" altLang="es-ES"/>
              <a:pPr>
                <a:defRPr/>
              </a:pPr>
              <a:t>‹Nº›</a:t>
            </a:fld>
            <a:endParaRPr lang="en-US" altLang="es-ES" dirty="0"/>
          </a:p>
        </p:txBody>
      </p:sp>
    </p:spTree>
    <p:extLst>
      <p:ext uri="{BB962C8B-B14F-4D97-AF65-F5344CB8AC3E}">
        <p14:creationId xmlns:p14="http://schemas.microsoft.com/office/powerpoint/2010/main" val="38656332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5" name="Imagen 6" descr="monocromo-gris.png">
            <a:extLst>
              <a:ext uri="{FF2B5EF4-FFF2-40B4-BE49-F238E27FC236}">
                <a16:creationId xmlns:a16="http://schemas.microsoft.com/office/drawing/2014/main" id="{862230BE-F505-4BD9-B20E-6E168B57FE5E}"/>
              </a:ext>
            </a:extLst>
          </p:cNvPr>
          <p:cNvPicPr>
            <a:picLocks noChangeAspect="1"/>
          </p:cNvPicPr>
          <p:nvPr userDrawn="1"/>
        </p:nvPicPr>
        <p:blipFill>
          <a:blip r:embed="rId2">
            <a:extLst>
              <a:ext uri="{28A0092B-C50C-407E-A947-70E740481C1C}">
                <a14:useLocalDpi xmlns:a14="http://schemas.microsoft.com/office/drawing/2010/main" val="0"/>
              </a:ext>
            </a:extLst>
          </a:blip>
          <a:srcRect r="809" b="36917"/>
          <a:stretch>
            <a:fillRect/>
          </a:stretch>
        </p:blipFill>
        <p:spPr bwMode="auto">
          <a:xfrm>
            <a:off x="74613" y="4676775"/>
            <a:ext cx="9069387"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a:extLst>
              <a:ext uri="{FF2B5EF4-FFF2-40B4-BE49-F238E27FC236}">
                <a16:creationId xmlns:a16="http://schemas.microsoft.com/office/drawing/2014/main" id="{9C18299A-C938-429E-9AA2-CF6BD8CE60D4}"/>
              </a:ext>
            </a:extLst>
          </p:cNvPr>
          <p:cNvSpPr/>
          <p:nvPr/>
        </p:nvSpPr>
        <p:spPr>
          <a:xfrm>
            <a:off x="8148638" y="268288"/>
            <a:ext cx="803275"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pic>
        <p:nvPicPr>
          <p:cNvPr id="7" name="Imagen 8" descr="circulos-1.png">
            <a:extLst>
              <a:ext uri="{FF2B5EF4-FFF2-40B4-BE49-F238E27FC236}">
                <a16:creationId xmlns:a16="http://schemas.microsoft.com/office/drawing/2014/main" id="{D1079520-AC8E-46C3-9714-2BF92797097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48638" y="2057400"/>
            <a:ext cx="8001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9" y="914400"/>
            <a:ext cx="7391401" cy="1143000"/>
          </a:xfrm>
        </p:spPr>
        <p:txBody>
          <a:bodyPr/>
          <a:lstStyle/>
          <a:p>
            <a:r>
              <a:rPr lang="es-ES_tradnl"/>
              <a:t>Clic para editar título</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8" name="Date Placeholder 4">
            <a:extLst>
              <a:ext uri="{FF2B5EF4-FFF2-40B4-BE49-F238E27FC236}">
                <a16:creationId xmlns:a16="http://schemas.microsoft.com/office/drawing/2014/main" id="{EFE6CDA6-4A2B-4CDD-9F86-FE4E43CDC236}"/>
              </a:ext>
            </a:extLst>
          </p:cNvPr>
          <p:cNvSpPr>
            <a:spLocks noGrp="1"/>
          </p:cNvSpPr>
          <p:nvPr>
            <p:ph type="dt" sz="half" idx="10"/>
          </p:nvPr>
        </p:nvSpPr>
        <p:spPr/>
        <p:txBody>
          <a:bodyPr/>
          <a:lstStyle>
            <a:lvl1pPr>
              <a:defRPr/>
            </a:lvl1pPr>
          </a:lstStyle>
          <a:p>
            <a:pPr>
              <a:defRPr/>
            </a:pPr>
            <a:fld id="{FD485135-A19A-40BF-8FB9-D9774FE98B04}" type="datetimeFigureOut">
              <a:rPr lang="en-US"/>
              <a:pPr>
                <a:defRPr/>
              </a:pPr>
              <a:t>12/15/2022</a:t>
            </a:fld>
            <a:endParaRPr lang="en-US" dirty="0"/>
          </a:p>
        </p:txBody>
      </p:sp>
      <p:sp>
        <p:nvSpPr>
          <p:cNvPr id="9" name="Footer Placeholder 5">
            <a:extLst>
              <a:ext uri="{FF2B5EF4-FFF2-40B4-BE49-F238E27FC236}">
                <a16:creationId xmlns:a16="http://schemas.microsoft.com/office/drawing/2014/main" id="{DB9B901A-92D3-4894-99DF-D6CFE7B7B2D5}"/>
              </a:ext>
            </a:extLst>
          </p:cNvPr>
          <p:cNvSpPr>
            <a:spLocks noGrp="1"/>
          </p:cNvSpPr>
          <p:nvPr>
            <p:ph type="ftr" sz="quarter" idx="11"/>
          </p:nvPr>
        </p:nvSpPr>
        <p:spPr/>
        <p:txBody>
          <a:bodyPr/>
          <a:lstStyle>
            <a:lvl1pPr>
              <a:defRPr/>
            </a:lvl1pPr>
          </a:lstStyle>
          <a:p>
            <a:pPr>
              <a:defRPr/>
            </a:pPr>
            <a:endParaRPr lang="en-US" dirty="0"/>
          </a:p>
        </p:txBody>
      </p:sp>
      <p:sp>
        <p:nvSpPr>
          <p:cNvPr id="10" name="Slide Number Placeholder 6">
            <a:extLst>
              <a:ext uri="{FF2B5EF4-FFF2-40B4-BE49-F238E27FC236}">
                <a16:creationId xmlns:a16="http://schemas.microsoft.com/office/drawing/2014/main" id="{CDD1B0AF-CB73-4AD1-B9BF-E823BDD48573}"/>
              </a:ext>
            </a:extLst>
          </p:cNvPr>
          <p:cNvSpPr>
            <a:spLocks noGrp="1"/>
          </p:cNvSpPr>
          <p:nvPr>
            <p:ph type="sldNum" sz="quarter" idx="12"/>
          </p:nvPr>
        </p:nvSpPr>
        <p:spPr/>
        <p:txBody>
          <a:bodyPr/>
          <a:lstStyle>
            <a:lvl1pPr>
              <a:defRPr smtClean="0">
                <a:solidFill>
                  <a:srgbClr val="FFFFFF"/>
                </a:solidFill>
              </a:defRPr>
            </a:lvl1pPr>
          </a:lstStyle>
          <a:p>
            <a:pPr>
              <a:defRPr/>
            </a:pPr>
            <a:fld id="{32158882-3E5D-4DB5-8562-395CE2283B34}" type="slidenum">
              <a:rPr lang="en-US" altLang="es-ES"/>
              <a:pPr>
                <a:defRPr/>
              </a:pPr>
              <a:t>‹Nº›</a:t>
            </a:fld>
            <a:endParaRPr lang="en-US" altLang="es-ES" dirty="0"/>
          </a:p>
        </p:txBody>
      </p:sp>
    </p:spTree>
    <p:extLst>
      <p:ext uri="{BB962C8B-B14F-4D97-AF65-F5344CB8AC3E}">
        <p14:creationId xmlns:p14="http://schemas.microsoft.com/office/powerpoint/2010/main" val="17633654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7" name="Imagen 6" descr="monocromo-gris.png">
            <a:extLst>
              <a:ext uri="{FF2B5EF4-FFF2-40B4-BE49-F238E27FC236}">
                <a16:creationId xmlns:a16="http://schemas.microsoft.com/office/drawing/2014/main" id="{621CCE06-F009-414D-A36B-B00CB8C37158}"/>
              </a:ext>
            </a:extLst>
          </p:cNvPr>
          <p:cNvPicPr>
            <a:picLocks noChangeAspect="1"/>
          </p:cNvPicPr>
          <p:nvPr userDrawn="1"/>
        </p:nvPicPr>
        <p:blipFill>
          <a:blip r:embed="rId2">
            <a:extLst>
              <a:ext uri="{28A0092B-C50C-407E-A947-70E740481C1C}">
                <a14:useLocalDpi xmlns:a14="http://schemas.microsoft.com/office/drawing/2010/main" val="0"/>
              </a:ext>
            </a:extLst>
          </a:blip>
          <a:srcRect r="809" b="36917"/>
          <a:stretch>
            <a:fillRect/>
          </a:stretch>
        </p:blipFill>
        <p:spPr bwMode="auto">
          <a:xfrm>
            <a:off x="74613" y="4676775"/>
            <a:ext cx="9069387"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a:extLst>
              <a:ext uri="{FF2B5EF4-FFF2-40B4-BE49-F238E27FC236}">
                <a16:creationId xmlns:a16="http://schemas.microsoft.com/office/drawing/2014/main" id="{FC5F1442-ECEA-4419-A834-AE5B6733C611}"/>
              </a:ext>
            </a:extLst>
          </p:cNvPr>
          <p:cNvSpPr/>
          <p:nvPr/>
        </p:nvSpPr>
        <p:spPr>
          <a:xfrm>
            <a:off x="8148638" y="268288"/>
            <a:ext cx="803275"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pic>
        <p:nvPicPr>
          <p:cNvPr id="9" name="Imagen 8" descr="circulos2.png">
            <a:extLst>
              <a:ext uri="{FF2B5EF4-FFF2-40B4-BE49-F238E27FC236}">
                <a16:creationId xmlns:a16="http://schemas.microsoft.com/office/drawing/2014/main" id="{2A04F98D-E976-473D-9C4A-53AA01270E8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48638" y="2054225"/>
            <a:ext cx="8128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9" y="914400"/>
            <a:ext cx="7388352" cy="1143000"/>
          </a:xfrm>
        </p:spPr>
        <p:txBody>
          <a:bodyPr/>
          <a:lstStyle>
            <a:lvl1pPr>
              <a:defRPr/>
            </a:lvl1pPr>
          </a:lstStyle>
          <a:p>
            <a:r>
              <a:rPr lang="es-ES_tradnl"/>
              <a:t>Clic para editar título</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10" name="Date Placeholder 6">
            <a:extLst>
              <a:ext uri="{FF2B5EF4-FFF2-40B4-BE49-F238E27FC236}">
                <a16:creationId xmlns:a16="http://schemas.microsoft.com/office/drawing/2014/main" id="{A6561309-9AA5-4F1D-931D-BCA61B13598F}"/>
              </a:ext>
            </a:extLst>
          </p:cNvPr>
          <p:cNvSpPr>
            <a:spLocks noGrp="1"/>
          </p:cNvSpPr>
          <p:nvPr>
            <p:ph type="dt" sz="half" idx="10"/>
          </p:nvPr>
        </p:nvSpPr>
        <p:spPr/>
        <p:txBody>
          <a:bodyPr/>
          <a:lstStyle>
            <a:lvl1pPr>
              <a:defRPr/>
            </a:lvl1pPr>
          </a:lstStyle>
          <a:p>
            <a:pPr>
              <a:defRPr/>
            </a:pPr>
            <a:fld id="{CA54C84F-B14F-47C4-B9A9-0A8A203BE25F}" type="datetimeFigureOut">
              <a:rPr lang="en-US"/>
              <a:pPr>
                <a:defRPr/>
              </a:pPr>
              <a:t>12/15/2022</a:t>
            </a:fld>
            <a:endParaRPr lang="en-US" dirty="0"/>
          </a:p>
        </p:txBody>
      </p:sp>
      <p:sp>
        <p:nvSpPr>
          <p:cNvPr id="11" name="Footer Placeholder 7">
            <a:extLst>
              <a:ext uri="{FF2B5EF4-FFF2-40B4-BE49-F238E27FC236}">
                <a16:creationId xmlns:a16="http://schemas.microsoft.com/office/drawing/2014/main" id="{38BCA3D5-8F5C-4779-93FB-5C542C7F72B9}"/>
              </a:ext>
            </a:extLst>
          </p:cNvPr>
          <p:cNvSpPr>
            <a:spLocks noGrp="1"/>
          </p:cNvSpPr>
          <p:nvPr>
            <p:ph type="ftr" sz="quarter" idx="11"/>
          </p:nvPr>
        </p:nvSpPr>
        <p:spPr/>
        <p:txBody>
          <a:bodyPr/>
          <a:lstStyle>
            <a:lvl1pPr>
              <a:defRPr/>
            </a:lvl1pPr>
          </a:lstStyle>
          <a:p>
            <a:pPr>
              <a:defRPr/>
            </a:pPr>
            <a:endParaRPr lang="en-US" dirty="0"/>
          </a:p>
        </p:txBody>
      </p:sp>
      <p:sp>
        <p:nvSpPr>
          <p:cNvPr id="12" name="Slide Number Placeholder 8">
            <a:extLst>
              <a:ext uri="{FF2B5EF4-FFF2-40B4-BE49-F238E27FC236}">
                <a16:creationId xmlns:a16="http://schemas.microsoft.com/office/drawing/2014/main" id="{048C8ADF-23D9-48CA-8E44-B27C22CEC596}"/>
              </a:ext>
            </a:extLst>
          </p:cNvPr>
          <p:cNvSpPr>
            <a:spLocks noGrp="1"/>
          </p:cNvSpPr>
          <p:nvPr>
            <p:ph type="sldNum" sz="quarter" idx="12"/>
          </p:nvPr>
        </p:nvSpPr>
        <p:spPr/>
        <p:txBody>
          <a:bodyPr/>
          <a:lstStyle>
            <a:lvl1pPr>
              <a:defRPr smtClean="0">
                <a:solidFill>
                  <a:srgbClr val="FFFFFF"/>
                </a:solidFill>
              </a:defRPr>
            </a:lvl1pPr>
          </a:lstStyle>
          <a:p>
            <a:pPr>
              <a:defRPr/>
            </a:pPr>
            <a:fld id="{BAEC4C43-C6ED-4B7C-9D25-D76BEED5D393}" type="slidenum">
              <a:rPr lang="en-US" altLang="es-ES"/>
              <a:pPr>
                <a:defRPr/>
              </a:pPr>
              <a:t>‹Nº›</a:t>
            </a:fld>
            <a:endParaRPr lang="en-US" altLang="es-ES" dirty="0"/>
          </a:p>
        </p:txBody>
      </p:sp>
    </p:spTree>
    <p:extLst>
      <p:ext uri="{BB962C8B-B14F-4D97-AF65-F5344CB8AC3E}">
        <p14:creationId xmlns:p14="http://schemas.microsoft.com/office/powerpoint/2010/main" val="42828542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 objetos, superior e inferior">
    <p:spTree>
      <p:nvGrpSpPr>
        <p:cNvPr id="1" name=""/>
        <p:cNvGrpSpPr/>
        <p:nvPr/>
      </p:nvGrpSpPr>
      <p:grpSpPr>
        <a:xfrm>
          <a:off x="0" y="0"/>
          <a:ext cx="0" cy="0"/>
          <a:chOff x="0" y="0"/>
          <a:chExt cx="0" cy="0"/>
        </a:xfrm>
      </p:grpSpPr>
      <p:pic>
        <p:nvPicPr>
          <p:cNvPr id="5" name="Imagen 6" descr="monocromo-gris.png">
            <a:extLst>
              <a:ext uri="{FF2B5EF4-FFF2-40B4-BE49-F238E27FC236}">
                <a16:creationId xmlns:a16="http://schemas.microsoft.com/office/drawing/2014/main" id="{6A864EB3-16DD-42F0-9F31-719A9F9C3408}"/>
              </a:ext>
            </a:extLst>
          </p:cNvPr>
          <p:cNvPicPr>
            <a:picLocks noChangeAspect="1"/>
          </p:cNvPicPr>
          <p:nvPr userDrawn="1"/>
        </p:nvPicPr>
        <p:blipFill>
          <a:blip r:embed="rId2">
            <a:extLst>
              <a:ext uri="{28A0092B-C50C-407E-A947-70E740481C1C}">
                <a14:useLocalDpi xmlns:a14="http://schemas.microsoft.com/office/drawing/2010/main" val="0"/>
              </a:ext>
            </a:extLst>
          </a:blip>
          <a:srcRect r="809" b="36917"/>
          <a:stretch>
            <a:fillRect/>
          </a:stretch>
        </p:blipFill>
        <p:spPr bwMode="auto">
          <a:xfrm>
            <a:off x="74613" y="4676775"/>
            <a:ext cx="9069387"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a:extLst>
              <a:ext uri="{FF2B5EF4-FFF2-40B4-BE49-F238E27FC236}">
                <a16:creationId xmlns:a16="http://schemas.microsoft.com/office/drawing/2014/main" id="{1CD3F032-1AA4-4F8A-93F7-33B081DCBF49}"/>
              </a:ext>
            </a:extLst>
          </p:cNvPr>
          <p:cNvSpPr/>
          <p:nvPr/>
        </p:nvSpPr>
        <p:spPr>
          <a:xfrm>
            <a:off x="8148638" y="268288"/>
            <a:ext cx="803275"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pic>
        <p:nvPicPr>
          <p:cNvPr id="7" name="Imagen 8" descr="circulos3.png">
            <a:extLst>
              <a:ext uri="{FF2B5EF4-FFF2-40B4-BE49-F238E27FC236}">
                <a16:creationId xmlns:a16="http://schemas.microsoft.com/office/drawing/2014/main" id="{1407A5F2-CE46-4AA4-9DD7-7AE9890144E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48638" y="2060575"/>
            <a:ext cx="80327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9" y="914400"/>
            <a:ext cx="7391401" cy="1143000"/>
          </a:xfrm>
        </p:spPr>
        <p:txBody>
          <a:bodyPr/>
          <a:lstStyle/>
          <a:p>
            <a:r>
              <a:rPr lang="es-ES_tradnl"/>
              <a:t>Clic para editar título</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8" name="Date Placeholder 4">
            <a:extLst>
              <a:ext uri="{FF2B5EF4-FFF2-40B4-BE49-F238E27FC236}">
                <a16:creationId xmlns:a16="http://schemas.microsoft.com/office/drawing/2014/main" id="{C6423CC3-282B-4F87-903A-0BB0EEA66AC4}"/>
              </a:ext>
            </a:extLst>
          </p:cNvPr>
          <p:cNvSpPr>
            <a:spLocks noGrp="1"/>
          </p:cNvSpPr>
          <p:nvPr>
            <p:ph type="dt" sz="half" idx="14"/>
          </p:nvPr>
        </p:nvSpPr>
        <p:spPr/>
        <p:txBody>
          <a:bodyPr/>
          <a:lstStyle>
            <a:lvl1pPr>
              <a:defRPr/>
            </a:lvl1pPr>
          </a:lstStyle>
          <a:p>
            <a:pPr>
              <a:defRPr/>
            </a:pPr>
            <a:fld id="{A1D000DD-1B5F-4AA0-8DFE-6C3915703FCA}" type="datetimeFigureOut">
              <a:rPr lang="en-US"/>
              <a:pPr>
                <a:defRPr/>
              </a:pPr>
              <a:t>12/15/2022</a:t>
            </a:fld>
            <a:endParaRPr lang="en-US" dirty="0"/>
          </a:p>
        </p:txBody>
      </p:sp>
      <p:sp>
        <p:nvSpPr>
          <p:cNvPr id="10" name="Footer Placeholder 5">
            <a:extLst>
              <a:ext uri="{FF2B5EF4-FFF2-40B4-BE49-F238E27FC236}">
                <a16:creationId xmlns:a16="http://schemas.microsoft.com/office/drawing/2014/main" id="{9EF153E6-5AE5-413B-BA5F-84AA0A105880}"/>
              </a:ext>
            </a:extLst>
          </p:cNvPr>
          <p:cNvSpPr>
            <a:spLocks noGrp="1"/>
          </p:cNvSpPr>
          <p:nvPr>
            <p:ph type="ftr" sz="quarter" idx="15"/>
          </p:nvPr>
        </p:nvSpPr>
        <p:spPr/>
        <p:txBody>
          <a:bodyPr/>
          <a:lstStyle>
            <a:lvl1pPr>
              <a:defRPr/>
            </a:lvl1pPr>
          </a:lstStyle>
          <a:p>
            <a:pPr>
              <a:defRPr/>
            </a:pPr>
            <a:endParaRPr lang="en-US" dirty="0"/>
          </a:p>
        </p:txBody>
      </p:sp>
      <p:sp>
        <p:nvSpPr>
          <p:cNvPr id="11" name="Slide Number Placeholder 6">
            <a:extLst>
              <a:ext uri="{FF2B5EF4-FFF2-40B4-BE49-F238E27FC236}">
                <a16:creationId xmlns:a16="http://schemas.microsoft.com/office/drawing/2014/main" id="{9686B813-D649-4097-A89B-38BB8D613A77}"/>
              </a:ext>
            </a:extLst>
          </p:cNvPr>
          <p:cNvSpPr>
            <a:spLocks noGrp="1"/>
          </p:cNvSpPr>
          <p:nvPr>
            <p:ph type="sldNum" sz="quarter" idx="16"/>
          </p:nvPr>
        </p:nvSpPr>
        <p:spPr/>
        <p:txBody>
          <a:bodyPr/>
          <a:lstStyle>
            <a:lvl1pPr>
              <a:defRPr smtClean="0">
                <a:solidFill>
                  <a:srgbClr val="FFFFFF"/>
                </a:solidFill>
              </a:defRPr>
            </a:lvl1pPr>
          </a:lstStyle>
          <a:p>
            <a:pPr>
              <a:defRPr/>
            </a:pPr>
            <a:fld id="{25C0B7DB-D9C4-4C75-B3AC-6ACB0E5995C4}" type="slidenum">
              <a:rPr lang="en-US" altLang="es-ES"/>
              <a:pPr>
                <a:defRPr/>
              </a:pPr>
              <a:t>‹Nº›</a:t>
            </a:fld>
            <a:endParaRPr lang="en-US" altLang="es-ES" dirty="0"/>
          </a:p>
        </p:txBody>
      </p:sp>
    </p:spTree>
    <p:extLst>
      <p:ext uri="{BB962C8B-B14F-4D97-AF65-F5344CB8AC3E}">
        <p14:creationId xmlns:p14="http://schemas.microsoft.com/office/powerpoint/2010/main" val="4202105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831593609"/>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 objetos">
    <p:spTree>
      <p:nvGrpSpPr>
        <p:cNvPr id="1" name=""/>
        <p:cNvGrpSpPr/>
        <p:nvPr/>
      </p:nvGrpSpPr>
      <p:grpSpPr>
        <a:xfrm>
          <a:off x="0" y="0"/>
          <a:ext cx="0" cy="0"/>
          <a:chOff x="0" y="0"/>
          <a:chExt cx="0" cy="0"/>
        </a:xfrm>
      </p:grpSpPr>
      <p:pic>
        <p:nvPicPr>
          <p:cNvPr id="6" name="Imagen 6" descr="monocromo-gris.png">
            <a:extLst>
              <a:ext uri="{FF2B5EF4-FFF2-40B4-BE49-F238E27FC236}">
                <a16:creationId xmlns:a16="http://schemas.microsoft.com/office/drawing/2014/main" id="{2ECDA74D-8956-4B15-B78D-897619F3A7FC}"/>
              </a:ext>
            </a:extLst>
          </p:cNvPr>
          <p:cNvPicPr>
            <a:picLocks noChangeAspect="1"/>
          </p:cNvPicPr>
          <p:nvPr userDrawn="1"/>
        </p:nvPicPr>
        <p:blipFill>
          <a:blip r:embed="rId2">
            <a:extLst>
              <a:ext uri="{28A0092B-C50C-407E-A947-70E740481C1C}">
                <a14:useLocalDpi xmlns:a14="http://schemas.microsoft.com/office/drawing/2010/main" val="0"/>
              </a:ext>
            </a:extLst>
          </a:blip>
          <a:srcRect r="809" b="36917"/>
          <a:stretch>
            <a:fillRect/>
          </a:stretch>
        </p:blipFill>
        <p:spPr bwMode="auto">
          <a:xfrm>
            <a:off x="74613" y="4676775"/>
            <a:ext cx="9069387"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a:extLst>
              <a:ext uri="{FF2B5EF4-FFF2-40B4-BE49-F238E27FC236}">
                <a16:creationId xmlns:a16="http://schemas.microsoft.com/office/drawing/2014/main" id="{1B010F94-CFF4-4564-87EB-D711256CA886}"/>
              </a:ext>
            </a:extLst>
          </p:cNvPr>
          <p:cNvSpPr/>
          <p:nvPr userDrawn="1"/>
        </p:nvSpPr>
        <p:spPr>
          <a:xfrm>
            <a:off x="8148638" y="268288"/>
            <a:ext cx="803275"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pic>
        <p:nvPicPr>
          <p:cNvPr id="8" name="Imagen 8" descr="circulos-1.png">
            <a:extLst>
              <a:ext uri="{FF2B5EF4-FFF2-40B4-BE49-F238E27FC236}">
                <a16:creationId xmlns:a16="http://schemas.microsoft.com/office/drawing/2014/main" id="{7F8B54A5-5B33-4B45-8106-B1C64162F10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48638" y="2057400"/>
            <a:ext cx="8001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9" y="914400"/>
            <a:ext cx="7391401" cy="1143000"/>
          </a:xfrm>
        </p:spPr>
        <p:txBody>
          <a:bodyPr/>
          <a:lstStyle/>
          <a:p>
            <a:r>
              <a:rPr lang="es-ES_tradnl"/>
              <a:t>Clic para editar título</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11" name="Date Placeholder 4">
            <a:extLst>
              <a:ext uri="{FF2B5EF4-FFF2-40B4-BE49-F238E27FC236}">
                <a16:creationId xmlns:a16="http://schemas.microsoft.com/office/drawing/2014/main" id="{D94F1F52-C71A-4D1F-A7AB-90B9A4AC02F5}"/>
              </a:ext>
            </a:extLst>
          </p:cNvPr>
          <p:cNvSpPr>
            <a:spLocks noGrp="1"/>
          </p:cNvSpPr>
          <p:nvPr>
            <p:ph type="dt" sz="half" idx="15"/>
          </p:nvPr>
        </p:nvSpPr>
        <p:spPr/>
        <p:txBody>
          <a:bodyPr/>
          <a:lstStyle>
            <a:lvl1pPr>
              <a:defRPr/>
            </a:lvl1pPr>
          </a:lstStyle>
          <a:p>
            <a:pPr>
              <a:defRPr/>
            </a:pPr>
            <a:fld id="{914E4E85-858A-4E31-8250-86E3D045E74C}" type="datetimeFigureOut">
              <a:rPr lang="en-US"/>
              <a:pPr>
                <a:defRPr/>
              </a:pPr>
              <a:t>12/15/2022</a:t>
            </a:fld>
            <a:endParaRPr lang="en-US" dirty="0"/>
          </a:p>
        </p:txBody>
      </p:sp>
      <p:sp>
        <p:nvSpPr>
          <p:cNvPr id="12" name="Footer Placeholder 5">
            <a:extLst>
              <a:ext uri="{FF2B5EF4-FFF2-40B4-BE49-F238E27FC236}">
                <a16:creationId xmlns:a16="http://schemas.microsoft.com/office/drawing/2014/main" id="{9229AE13-788E-4ED6-97D8-5A3B3AB7DDC6}"/>
              </a:ext>
            </a:extLst>
          </p:cNvPr>
          <p:cNvSpPr>
            <a:spLocks noGrp="1"/>
          </p:cNvSpPr>
          <p:nvPr>
            <p:ph type="ftr" sz="quarter" idx="16"/>
          </p:nvPr>
        </p:nvSpPr>
        <p:spPr/>
        <p:txBody>
          <a:bodyPr/>
          <a:lstStyle>
            <a:lvl1pPr>
              <a:defRPr/>
            </a:lvl1pPr>
          </a:lstStyle>
          <a:p>
            <a:pPr>
              <a:defRPr/>
            </a:pPr>
            <a:endParaRPr lang="en-US" dirty="0"/>
          </a:p>
        </p:txBody>
      </p:sp>
      <p:sp>
        <p:nvSpPr>
          <p:cNvPr id="13" name="Slide Number Placeholder 6">
            <a:extLst>
              <a:ext uri="{FF2B5EF4-FFF2-40B4-BE49-F238E27FC236}">
                <a16:creationId xmlns:a16="http://schemas.microsoft.com/office/drawing/2014/main" id="{8ED47191-922C-431F-A409-9E0C772CF590}"/>
              </a:ext>
            </a:extLst>
          </p:cNvPr>
          <p:cNvSpPr>
            <a:spLocks noGrp="1"/>
          </p:cNvSpPr>
          <p:nvPr>
            <p:ph type="sldNum" sz="quarter" idx="17"/>
          </p:nvPr>
        </p:nvSpPr>
        <p:spPr/>
        <p:txBody>
          <a:bodyPr/>
          <a:lstStyle>
            <a:lvl1pPr>
              <a:defRPr smtClean="0">
                <a:solidFill>
                  <a:srgbClr val="FFFFFF"/>
                </a:solidFill>
              </a:defRPr>
            </a:lvl1pPr>
          </a:lstStyle>
          <a:p>
            <a:pPr>
              <a:defRPr/>
            </a:pPr>
            <a:fld id="{FC94F561-AAE3-4132-B7D3-8711048ED846}" type="slidenum">
              <a:rPr lang="en-US" altLang="es-ES"/>
              <a:pPr>
                <a:defRPr/>
              </a:pPr>
              <a:t>‹Nº›</a:t>
            </a:fld>
            <a:endParaRPr lang="en-US" altLang="es-ES" dirty="0"/>
          </a:p>
        </p:txBody>
      </p:sp>
    </p:spTree>
    <p:extLst>
      <p:ext uri="{BB962C8B-B14F-4D97-AF65-F5344CB8AC3E}">
        <p14:creationId xmlns:p14="http://schemas.microsoft.com/office/powerpoint/2010/main" val="8963662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4 objetos">
    <p:spTree>
      <p:nvGrpSpPr>
        <p:cNvPr id="1" name=""/>
        <p:cNvGrpSpPr/>
        <p:nvPr/>
      </p:nvGrpSpPr>
      <p:grpSpPr>
        <a:xfrm>
          <a:off x="0" y="0"/>
          <a:ext cx="0" cy="0"/>
          <a:chOff x="0" y="0"/>
          <a:chExt cx="0" cy="0"/>
        </a:xfrm>
      </p:grpSpPr>
      <p:pic>
        <p:nvPicPr>
          <p:cNvPr id="7" name="Imagen 6" descr="monocromo-gris.png">
            <a:extLst>
              <a:ext uri="{FF2B5EF4-FFF2-40B4-BE49-F238E27FC236}">
                <a16:creationId xmlns:a16="http://schemas.microsoft.com/office/drawing/2014/main" id="{E9D323A2-31C6-4B8A-B2D7-43DAAD77934F}"/>
              </a:ext>
            </a:extLst>
          </p:cNvPr>
          <p:cNvPicPr>
            <a:picLocks noChangeAspect="1"/>
          </p:cNvPicPr>
          <p:nvPr userDrawn="1"/>
        </p:nvPicPr>
        <p:blipFill>
          <a:blip r:embed="rId2">
            <a:extLst>
              <a:ext uri="{28A0092B-C50C-407E-A947-70E740481C1C}">
                <a14:useLocalDpi xmlns:a14="http://schemas.microsoft.com/office/drawing/2010/main" val="0"/>
              </a:ext>
            </a:extLst>
          </a:blip>
          <a:srcRect r="809" b="36917"/>
          <a:stretch>
            <a:fillRect/>
          </a:stretch>
        </p:blipFill>
        <p:spPr bwMode="auto">
          <a:xfrm>
            <a:off x="74613" y="4676775"/>
            <a:ext cx="9069387"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a:extLst>
              <a:ext uri="{FF2B5EF4-FFF2-40B4-BE49-F238E27FC236}">
                <a16:creationId xmlns:a16="http://schemas.microsoft.com/office/drawing/2014/main" id="{3804762B-E0D1-4D95-854D-6FD6236305B5}"/>
              </a:ext>
            </a:extLst>
          </p:cNvPr>
          <p:cNvSpPr/>
          <p:nvPr userDrawn="1"/>
        </p:nvSpPr>
        <p:spPr>
          <a:xfrm>
            <a:off x="8148638" y="268288"/>
            <a:ext cx="803275"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pic>
        <p:nvPicPr>
          <p:cNvPr id="10" name="Imagen 8" descr="circulos2.png">
            <a:extLst>
              <a:ext uri="{FF2B5EF4-FFF2-40B4-BE49-F238E27FC236}">
                <a16:creationId xmlns:a16="http://schemas.microsoft.com/office/drawing/2014/main" id="{0F2A3E58-9072-465A-98E4-1FB42E7F0FE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48638" y="2054225"/>
            <a:ext cx="8128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9" y="914400"/>
            <a:ext cx="7391401" cy="1143000"/>
          </a:xfrm>
        </p:spPr>
        <p:txBody>
          <a:bodyPr/>
          <a:lstStyle/>
          <a:p>
            <a:r>
              <a:rPr lang="es-ES_tradnl"/>
              <a:t>Clic para editar título</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13" name="Date Placeholder 4">
            <a:extLst>
              <a:ext uri="{FF2B5EF4-FFF2-40B4-BE49-F238E27FC236}">
                <a16:creationId xmlns:a16="http://schemas.microsoft.com/office/drawing/2014/main" id="{18B462DE-1868-4EA0-A3FD-5C856943C558}"/>
              </a:ext>
            </a:extLst>
          </p:cNvPr>
          <p:cNvSpPr>
            <a:spLocks noGrp="1"/>
          </p:cNvSpPr>
          <p:nvPr>
            <p:ph type="dt" sz="half" idx="16"/>
          </p:nvPr>
        </p:nvSpPr>
        <p:spPr/>
        <p:txBody>
          <a:bodyPr/>
          <a:lstStyle>
            <a:lvl1pPr>
              <a:defRPr/>
            </a:lvl1pPr>
          </a:lstStyle>
          <a:p>
            <a:pPr>
              <a:defRPr/>
            </a:pPr>
            <a:fld id="{D0348DCF-657E-4EEC-93CC-6B7083BBDBC3}" type="datetimeFigureOut">
              <a:rPr lang="en-US"/>
              <a:pPr>
                <a:defRPr/>
              </a:pPr>
              <a:t>12/15/2022</a:t>
            </a:fld>
            <a:endParaRPr lang="en-US" dirty="0"/>
          </a:p>
        </p:txBody>
      </p:sp>
      <p:sp>
        <p:nvSpPr>
          <p:cNvPr id="14" name="Footer Placeholder 5">
            <a:extLst>
              <a:ext uri="{FF2B5EF4-FFF2-40B4-BE49-F238E27FC236}">
                <a16:creationId xmlns:a16="http://schemas.microsoft.com/office/drawing/2014/main" id="{DA78C835-C313-44BA-BE46-01BC04354F9F}"/>
              </a:ext>
            </a:extLst>
          </p:cNvPr>
          <p:cNvSpPr>
            <a:spLocks noGrp="1"/>
          </p:cNvSpPr>
          <p:nvPr>
            <p:ph type="ftr" sz="quarter" idx="17"/>
          </p:nvPr>
        </p:nvSpPr>
        <p:spPr/>
        <p:txBody>
          <a:bodyPr/>
          <a:lstStyle>
            <a:lvl1pPr>
              <a:defRPr/>
            </a:lvl1pPr>
          </a:lstStyle>
          <a:p>
            <a:pPr>
              <a:defRPr/>
            </a:pPr>
            <a:endParaRPr lang="en-US" dirty="0"/>
          </a:p>
        </p:txBody>
      </p:sp>
      <p:sp>
        <p:nvSpPr>
          <p:cNvPr id="15" name="Slide Number Placeholder 6">
            <a:extLst>
              <a:ext uri="{FF2B5EF4-FFF2-40B4-BE49-F238E27FC236}">
                <a16:creationId xmlns:a16="http://schemas.microsoft.com/office/drawing/2014/main" id="{C32FEAE5-299F-48E5-9E58-08AD3E27AF78}"/>
              </a:ext>
            </a:extLst>
          </p:cNvPr>
          <p:cNvSpPr>
            <a:spLocks noGrp="1"/>
          </p:cNvSpPr>
          <p:nvPr>
            <p:ph type="sldNum" sz="quarter" idx="18"/>
          </p:nvPr>
        </p:nvSpPr>
        <p:spPr/>
        <p:txBody>
          <a:bodyPr/>
          <a:lstStyle>
            <a:lvl1pPr>
              <a:defRPr smtClean="0">
                <a:solidFill>
                  <a:schemeClr val="bg1"/>
                </a:solidFill>
              </a:defRPr>
            </a:lvl1pPr>
          </a:lstStyle>
          <a:p>
            <a:pPr>
              <a:defRPr/>
            </a:pPr>
            <a:fld id="{6CF8E16D-7AC4-4759-B606-48A6F84E5553}" type="slidenum">
              <a:rPr lang="en-US" altLang="es-ES"/>
              <a:pPr>
                <a:defRPr/>
              </a:pPr>
              <a:t>‹Nº›</a:t>
            </a:fld>
            <a:endParaRPr lang="en-US" altLang="es-ES" dirty="0"/>
          </a:p>
        </p:txBody>
      </p:sp>
    </p:spTree>
    <p:extLst>
      <p:ext uri="{BB962C8B-B14F-4D97-AF65-F5344CB8AC3E}">
        <p14:creationId xmlns:p14="http://schemas.microsoft.com/office/powerpoint/2010/main" val="29960583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pic>
        <p:nvPicPr>
          <p:cNvPr id="3" name="Imagen 6" descr="monocromo-gris.png">
            <a:extLst>
              <a:ext uri="{FF2B5EF4-FFF2-40B4-BE49-F238E27FC236}">
                <a16:creationId xmlns:a16="http://schemas.microsoft.com/office/drawing/2014/main" id="{E95EBA60-F33D-45C1-AAB6-5757F2F718CB}"/>
              </a:ext>
            </a:extLst>
          </p:cNvPr>
          <p:cNvPicPr>
            <a:picLocks noChangeAspect="1"/>
          </p:cNvPicPr>
          <p:nvPr userDrawn="1"/>
        </p:nvPicPr>
        <p:blipFill>
          <a:blip r:embed="rId2">
            <a:extLst>
              <a:ext uri="{28A0092B-C50C-407E-A947-70E740481C1C}">
                <a14:useLocalDpi xmlns:a14="http://schemas.microsoft.com/office/drawing/2010/main" val="0"/>
              </a:ext>
            </a:extLst>
          </a:blip>
          <a:srcRect r="809" b="36917"/>
          <a:stretch>
            <a:fillRect/>
          </a:stretch>
        </p:blipFill>
        <p:spPr bwMode="auto">
          <a:xfrm>
            <a:off x="74613" y="4676775"/>
            <a:ext cx="9069387"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9">
            <a:extLst>
              <a:ext uri="{FF2B5EF4-FFF2-40B4-BE49-F238E27FC236}">
                <a16:creationId xmlns:a16="http://schemas.microsoft.com/office/drawing/2014/main" id="{1730A88F-DCAC-44C6-B409-8AF52A41DE35}"/>
              </a:ext>
            </a:extLst>
          </p:cNvPr>
          <p:cNvSpPr/>
          <p:nvPr userDrawn="1"/>
        </p:nvSpPr>
        <p:spPr>
          <a:xfrm>
            <a:off x="8148638" y="268288"/>
            <a:ext cx="803275"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pic>
        <p:nvPicPr>
          <p:cNvPr id="5" name="Imagen 8" descr="circulos3.png">
            <a:extLst>
              <a:ext uri="{FF2B5EF4-FFF2-40B4-BE49-F238E27FC236}">
                <a16:creationId xmlns:a16="http://schemas.microsoft.com/office/drawing/2014/main" id="{712A6031-57FB-45DD-9FE5-35E9A8AA8F7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48638" y="2060575"/>
            <a:ext cx="80327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s-ES_tradnl"/>
              <a:t>Clic para editar título</a:t>
            </a:r>
            <a:endParaRPr/>
          </a:p>
        </p:txBody>
      </p:sp>
      <p:sp>
        <p:nvSpPr>
          <p:cNvPr id="6" name="Date Placeholder 2">
            <a:extLst>
              <a:ext uri="{FF2B5EF4-FFF2-40B4-BE49-F238E27FC236}">
                <a16:creationId xmlns:a16="http://schemas.microsoft.com/office/drawing/2014/main" id="{B111C4EA-789E-4900-8BC6-4F836A7B214C}"/>
              </a:ext>
            </a:extLst>
          </p:cNvPr>
          <p:cNvSpPr>
            <a:spLocks noGrp="1"/>
          </p:cNvSpPr>
          <p:nvPr>
            <p:ph type="dt" sz="half" idx="10"/>
          </p:nvPr>
        </p:nvSpPr>
        <p:spPr/>
        <p:txBody>
          <a:bodyPr/>
          <a:lstStyle>
            <a:lvl1pPr>
              <a:defRPr/>
            </a:lvl1pPr>
          </a:lstStyle>
          <a:p>
            <a:pPr>
              <a:defRPr/>
            </a:pPr>
            <a:fld id="{3D1AB584-9258-40BE-8E19-BABA108059F2}" type="datetimeFigureOut">
              <a:rPr lang="en-US"/>
              <a:pPr>
                <a:defRPr/>
              </a:pPr>
              <a:t>12/15/2022</a:t>
            </a:fld>
            <a:endParaRPr lang="en-US" dirty="0"/>
          </a:p>
        </p:txBody>
      </p:sp>
      <p:sp>
        <p:nvSpPr>
          <p:cNvPr id="7" name="Footer Placeholder 3">
            <a:extLst>
              <a:ext uri="{FF2B5EF4-FFF2-40B4-BE49-F238E27FC236}">
                <a16:creationId xmlns:a16="http://schemas.microsoft.com/office/drawing/2014/main" id="{20B7AE97-416C-4A57-BC13-25394FF36AF5}"/>
              </a:ext>
            </a:extLst>
          </p:cNvPr>
          <p:cNvSpPr>
            <a:spLocks noGrp="1"/>
          </p:cNvSpPr>
          <p:nvPr>
            <p:ph type="ftr" sz="quarter" idx="11"/>
          </p:nvPr>
        </p:nvSpPr>
        <p:spPr/>
        <p:txBody>
          <a:bodyPr/>
          <a:lstStyle>
            <a:lvl1pPr>
              <a:defRPr/>
            </a:lvl1pPr>
          </a:lstStyle>
          <a:p>
            <a:pPr>
              <a:defRPr/>
            </a:pPr>
            <a:endParaRPr lang="en-US" dirty="0"/>
          </a:p>
        </p:txBody>
      </p:sp>
      <p:sp>
        <p:nvSpPr>
          <p:cNvPr id="8" name="Slide Number Placeholder 4">
            <a:extLst>
              <a:ext uri="{FF2B5EF4-FFF2-40B4-BE49-F238E27FC236}">
                <a16:creationId xmlns:a16="http://schemas.microsoft.com/office/drawing/2014/main" id="{871C7306-BCE9-4BB9-B63F-78CE91B9842E}"/>
              </a:ext>
            </a:extLst>
          </p:cNvPr>
          <p:cNvSpPr>
            <a:spLocks noGrp="1"/>
          </p:cNvSpPr>
          <p:nvPr>
            <p:ph type="sldNum" sz="quarter" idx="12"/>
          </p:nvPr>
        </p:nvSpPr>
        <p:spPr/>
        <p:txBody>
          <a:bodyPr/>
          <a:lstStyle>
            <a:lvl1pPr>
              <a:defRPr smtClean="0">
                <a:solidFill>
                  <a:srgbClr val="FFFFFF"/>
                </a:solidFill>
              </a:defRPr>
            </a:lvl1pPr>
          </a:lstStyle>
          <a:p>
            <a:pPr>
              <a:defRPr/>
            </a:pPr>
            <a:fld id="{245B3CDD-3117-4ABD-A918-B2C5E4E8E620}" type="slidenum">
              <a:rPr lang="en-US" altLang="es-ES"/>
              <a:pPr>
                <a:defRPr/>
              </a:pPr>
              <a:t>‹Nº›</a:t>
            </a:fld>
            <a:endParaRPr lang="en-US" altLang="es-ES" dirty="0"/>
          </a:p>
        </p:txBody>
      </p:sp>
    </p:spTree>
    <p:extLst>
      <p:ext uri="{BB962C8B-B14F-4D97-AF65-F5344CB8AC3E}">
        <p14:creationId xmlns:p14="http://schemas.microsoft.com/office/powerpoint/2010/main" val="30694653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Imagen 6" descr="monocromo-gris.png">
            <a:extLst>
              <a:ext uri="{FF2B5EF4-FFF2-40B4-BE49-F238E27FC236}">
                <a16:creationId xmlns:a16="http://schemas.microsoft.com/office/drawing/2014/main" id="{FDB33A2B-11BA-4C28-BE38-7F0BC083B658}"/>
              </a:ext>
            </a:extLst>
          </p:cNvPr>
          <p:cNvPicPr>
            <a:picLocks noChangeAspect="1"/>
          </p:cNvPicPr>
          <p:nvPr userDrawn="1"/>
        </p:nvPicPr>
        <p:blipFill>
          <a:blip r:embed="rId2">
            <a:extLst>
              <a:ext uri="{28A0092B-C50C-407E-A947-70E740481C1C}">
                <a14:useLocalDpi xmlns:a14="http://schemas.microsoft.com/office/drawing/2010/main" val="0"/>
              </a:ext>
            </a:extLst>
          </a:blip>
          <a:srcRect r="809" b="36917"/>
          <a:stretch>
            <a:fillRect/>
          </a:stretch>
        </p:blipFill>
        <p:spPr bwMode="auto">
          <a:xfrm>
            <a:off x="74613" y="4676775"/>
            <a:ext cx="9069387"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9">
            <a:extLst>
              <a:ext uri="{FF2B5EF4-FFF2-40B4-BE49-F238E27FC236}">
                <a16:creationId xmlns:a16="http://schemas.microsoft.com/office/drawing/2014/main" id="{17D7BB01-90FE-4233-9C87-B54E81D2E756}"/>
              </a:ext>
            </a:extLst>
          </p:cNvPr>
          <p:cNvSpPr/>
          <p:nvPr userDrawn="1"/>
        </p:nvSpPr>
        <p:spPr>
          <a:xfrm>
            <a:off x="8148638" y="268288"/>
            <a:ext cx="803275"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4" name="Date Placeholder 1">
            <a:extLst>
              <a:ext uri="{FF2B5EF4-FFF2-40B4-BE49-F238E27FC236}">
                <a16:creationId xmlns:a16="http://schemas.microsoft.com/office/drawing/2014/main" id="{A72E0362-C40F-49F7-BD02-FD4C6ACB5595}"/>
              </a:ext>
            </a:extLst>
          </p:cNvPr>
          <p:cNvSpPr>
            <a:spLocks noGrp="1"/>
          </p:cNvSpPr>
          <p:nvPr>
            <p:ph type="dt" sz="half" idx="10"/>
          </p:nvPr>
        </p:nvSpPr>
        <p:spPr/>
        <p:txBody>
          <a:bodyPr/>
          <a:lstStyle>
            <a:lvl1pPr>
              <a:defRPr/>
            </a:lvl1pPr>
          </a:lstStyle>
          <a:p>
            <a:pPr>
              <a:defRPr/>
            </a:pPr>
            <a:fld id="{07709EDC-6BEE-45B8-959F-68E7BFDD72A4}" type="datetimeFigureOut">
              <a:rPr lang="en-US"/>
              <a:pPr>
                <a:defRPr/>
              </a:pPr>
              <a:t>12/15/2022</a:t>
            </a:fld>
            <a:endParaRPr lang="en-US" dirty="0"/>
          </a:p>
        </p:txBody>
      </p:sp>
      <p:sp>
        <p:nvSpPr>
          <p:cNvPr id="5" name="Footer Placeholder 2">
            <a:extLst>
              <a:ext uri="{FF2B5EF4-FFF2-40B4-BE49-F238E27FC236}">
                <a16:creationId xmlns:a16="http://schemas.microsoft.com/office/drawing/2014/main" id="{0522721D-8333-42BB-8376-73D187A130FE}"/>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3">
            <a:extLst>
              <a:ext uri="{FF2B5EF4-FFF2-40B4-BE49-F238E27FC236}">
                <a16:creationId xmlns:a16="http://schemas.microsoft.com/office/drawing/2014/main" id="{B94ACE6E-2F04-4EF0-8420-E0DB4BECD405}"/>
              </a:ext>
            </a:extLst>
          </p:cNvPr>
          <p:cNvSpPr>
            <a:spLocks noGrp="1"/>
          </p:cNvSpPr>
          <p:nvPr>
            <p:ph type="sldNum" sz="quarter" idx="12"/>
          </p:nvPr>
        </p:nvSpPr>
        <p:spPr/>
        <p:txBody>
          <a:bodyPr/>
          <a:lstStyle>
            <a:lvl1pPr>
              <a:defRPr smtClean="0">
                <a:solidFill>
                  <a:srgbClr val="FFFFFF"/>
                </a:solidFill>
              </a:defRPr>
            </a:lvl1pPr>
          </a:lstStyle>
          <a:p>
            <a:pPr>
              <a:defRPr/>
            </a:pPr>
            <a:fld id="{E3C554FB-10EC-4732-B10C-02E3EDA98DA0}" type="slidenum">
              <a:rPr lang="en-US" altLang="es-ES"/>
              <a:pPr>
                <a:defRPr/>
              </a:pPr>
              <a:t>‹Nº›</a:t>
            </a:fld>
            <a:endParaRPr lang="en-US" altLang="es-ES" dirty="0"/>
          </a:p>
        </p:txBody>
      </p:sp>
    </p:spTree>
    <p:extLst>
      <p:ext uri="{BB962C8B-B14F-4D97-AF65-F5344CB8AC3E}">
        <p14:creationId xmlns:p14="http://schemas.microsoft.com/office/powerpoint/2010/main" val="18695377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5" name="Imagen 6" descr="monocromo-gris.png">
            <a:extLst>
              <a:ext uri="{FF2B5EF4-FFF2-40B4-BE49-F238E27FC236}">
                <a16:creationId xmlns:a16="http://schemas.microsoft.com/office/drawing/2014/main" id="{1B678553-CEAF-4FA0-ADDD-41F6CF875000}"/>
              </a:ext>
            </a:extLst>
          </p:cNvPr>
          <p:cNvPicPr>
            <a:picLocks noChangeAspect="1"/>
          </p:cNvPicPr>
          <p:nvPr userDrawn="1"/>
        </p:nvPicPr>
        <p:blipFill>
          <a:blip r:embed="rId2">
            <a:extLst>
              <a:ext uri="{28A0092B-C50C-407E-A947-70E740481C1C}">
                <a14:useLocalDpi xmlns:a14="http://schemas.microsoft.com/office/drawing/2010/main" val="0"/>
              </a:ext>
            </a:extLst>
          </a:blip>
          <a:srcRect r="809" b="36917"/>
          <a:stretch>
            <a:fillRect/>
          </a:stretch>
        </p:blipFill>
        <p:spPr bwMode="auto">
          <a:xfrm>
            <a:off x="74613" y="4676775"/>
            <a:ext cx="9069387"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a:extLst>
              <a:ext uri="{FF2B5EF4-FFF2-40B4-BE49-F238E27FC236}">
                <a16:creationId xmlns:a16="http://schemas.microsoft.com/office/drawing/2014/main" id="{C040F60C-3523-40E2-8372-416E193D9FB4}"/>
              </a:ext>
            </a:extLst>
          </p:cNvPr>
          <p:cNvSpPr/>
          <p:nvPr/>
        </p:nvSpPr>
        <p:spPr>
          <a:xfrm>
            <a:off x="8148638" y="268288"/>
            <a:ext cx="719137"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2" name="Title 1"/>
          <p:cNvSpPr>
            <a:spLocks noGrp="1"/>
          </p:cNvSpPr>
          <p:nvPr>
            <p:ph type="title"/>
          </p:nvPr>
        </p:nvSpPr>
        <p:spPr>
          <a:xfrm>
            <a:off x="457199" y="995082"/>
            <a:ext cx="3566160" cy="1035424"/>
          </a:xfrm>
        </p:spPr>
        <p:txBody>
          <a:bodyPr/>
          <a:lstStyle>
            <a:lvl1pPr algn="l">
              <a:defRPr sz="2800" b="0"/>
            </a:lvl1pPr>
          </a:lstStyle>
          <a:p>
            <a:r>
              <a:rPr lang="es-ES_tradnl"/>
              <a:t>Clic para editar título</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7" name="Date Placeholder 4">
            <a:extLst>
              <a:ext uri="{FF2B5EF4-FFF2-40B4-BE49-F238E27FC236}">
                <a16:creationId xmlns:a16="http://schemas.microsoft.com/office/drawing/2014/main" id="{83D6357A-5C9E-4CEC-A6E2-4C7D732EDEFC}"/>
              </a:ext>
            </a:extLst>
          </p:cNvPr>
          <p:cNvSpPr>
            <a:spLocks noGrp="1"/>
          </p:cNvSpPr>
          <p:nvPr>
            <p:ph type="dt" sz="half" idx="10"/>
          </p:nvPr>
        </p:nvSpPr>
        <p:spPr/>
        <p:txBody>
          <a:bodyPr/>
          <a:lstStyle>
            <a:lvl1pPr>
              <a:defRPr/>
            </a:lvl1pPr>
          </a:lstStyle>
          <a:p>
            <a:pPr>
              <a:defRPr/>
            </a:pPr>
            <a:fld id="{DBFAE6A4-E37D-41C2-878C-2503A5438D69}" type="datetimeFigureOut">
              <a:rPr lang="en-US"/>
              <a:pPr>
                <a:defRPr/>
              </a:pPr>
              <a:t>12/15/2022</a:t>
            </a:fld>
            <a:endParaRPr lang="en-US" dirty="0"/>
          </a:p>
        </p:txBody>
      </p:sp>
      <p:sp>
        <p:nvSpPr>
          <p:cNvPr id="8" name="Footer Placeholder 5">
            <a:extLst>
              <a:ext uri="{FF2B5EF4-FFF2-40B4-BE49-F238E27FC236}">
                <a16:creationId xmlns:a16="http://schemas.microsoft.com/office/drawing/2014/main" id="{E354D631-D63B-40B9-A0B5-6F4461849ABF}"/>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6">
            <a:extLst>
              <a:ext uri="{FF2B5EF4-FFF2-40B4-BE49-F238E27FC236}">
                <a16:creationId xmlns:a16="http://schemas.microsoft.com/office/drawing/2014/main" id="{C624661D-809A-40AD-8AD1-96296E0E8E89}"/>
              </a:ext>
            </a:extLst>
          </p:cNvPr>
          <p:cNvSpPr>
            <a:spLocks noGrp="1"/>
          </p:cNvSpPr>
          <p:nvPr>
            <p:ph type="sldNum" sz="quarter" idx="12"/>
          </p:nvPr>
        </p:nvSpPr>
        <p:spPr/>
        <p:txBody>
          <a:bodyPr/>
          <a:lstStyle>
            <a:lvl1pPr>
              <a:defRPr smtClean="0"/>
            </a:lvl1pPr>
          </a:lstStyle>
          <a:p>
            <a:pPr>
              <a:defRPr/>
            </a:pPr>
            <a:fld id="{4D891002-014D-4440-A1B5-5ABB45B41F4B}" type="slidenum">
              <a:rPr lang="en-US" altLang="es-ES"/>
              <a:pPr>
                <a:defRPr/>
              </a:pPr>
              <a:t>‹Nº›</a:t>
            </a:fld>
            <a:endParaRPr lang="en-US" altLang="es-ES" dirty="0"/>
          </a:p>
        </p:txBody>
      </p:sp>
    </p:spTree>
    <p:extLst>
      <p:ext uri="{BB962C8B-B14F-4D97-AF65-F5344CB8AC3E}">
        <p14:creationId xmlns:p14="http://schemas.microsoft.com/office/powerpoint/2010/main" val="4842543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Imagen con título">
    <p:spTree>
      <p:nvGrpSpPr>
        <p:cNvPr id="1" name=""/>
        <p:cNvGrpSpPr/>
        <p:nvPr/>
      </p:nvGrpSpPr>
      <p:grpSpPr>
        <a:xfrm>
          <a:off x="0" y="0"/>
          <a:ext cx="0" cy="0"/>
          <a:chOff x="0" y="0"/>
          <a:chExt cx="0" cy="0"/>
        </a:xfrm>
      </p:grpSpPr>
      <p:pic>
        <p:nvPicPr>
          <p:cNvPr id="5" name="Imagen 6" descr="monocromo-gris.png">
            <a:extLst>
              <a:ext uri="{FF2B5EF4-FFF2-40B4-BE49-F238E27FC236}">
                <a16:creationId xmlns:a16="http://schemas.microsoft.com/office/drawing/2014/main" id="{2D43E74F-E911-41FB-89B5-294114E107B9}"/>
              </a:ext>
            </a:extLst>
          </p:cNvPr>
          <p:cNvPicPr>
            <a:picLocks noChangeAspect="1"/>
          </p:cNvPicPr>
          <p:nvPr userDrawn="1"/>
        </p:nvPicPr>
        <p:blipFill>
          <a:blip r:embed="rId2">
            <a:extLst>
              <a:ext uri="{28A0092B-C50C-407E-A947-70E740481C1C}">
                <a14:useLocalDpi xmlns:a14="http://schemas.microsoft.com/office/drawing/2010/main" val="0"/>
              </a:ext>
            </a:extLst>
          </a:blip>
          <a:srcRect r="809" b="36917"/>
          <a:stretch>
            <a:fillRect/>
          </a:stretch>
        </p:blipFill>
        <p:spPr bwMode="auto">
          <a:xfrm>
            <a:off x="74613" y="4676775"/>
            <a:ext cx="9069387"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a:extLst>
              <a:ext uri="{FF2B5EF4-FFF2-40B4-BE49-F238E27FC236}">
                <a16:creationId xmlns:a16="http://schemas.microsoft.com/office/drawing/2014/main" id="{0871C038-CC48-456D-A45D-7A8E1DCB9C8B}"/>
              </a:ext>
            </a:extLst>
          </p:cNvPr>
          <p:cNvSpPr/>
          <p:nvPr/>
        </p:nvSpPr>
        <p:spPr>
          <a:xfrm>
            <a:off x="4746625" y="268288"/>
            <a:ext cx="4114800"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2" name="Title 1"/>
          <p:cNvSpPr>
            <a:spLocks noGrp="1"/>
          </p:cNvSpPr>
          <p:nvPr>
            <p:ph type="title"/>
          </p:nvPr>
        </p:nvSpPr>
        <p:spPr>
          <a:xfrm>
            <a:off x="457199" y="995082"/>
            <a:ext cx="3566160" cy="1035424"/>
          </a:xfrm>
        </p:spPr>
        <p:txBody>
          <a:bodyPr/>
          <a:lstStyle>
            <a:lvl1pPr algn="l">
              <a:defRPr sz="2800" b="0"/>
            </a:lvl1pPr>
          </a:lstStyle>
          <a:p>
            <a:r>
              <a:rPr lang="es-ES_tradnl"/>
              <a:t>Clic para editar título</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10" name="Picture Placeholder 9"/>
          <p:cNvSpPr>
            <a:spLocks noGrp="1"/>
          </p:cNvSpPr>
          <p:nvPr>
            <p:ph type="pic" sz="quarter" idx="13"/>
          </p:nvPr>
        </p:nvSpPr>
        <p:spPr>
          <a:xfrm>
            <a:off x="4760258" y="990600"/>
            <a:ext cx="4096512" cy="5611813"/>
          </a:xfrm>
        </p:spPr>
        <p:txBody>
          <a:bodyPr rtlCol="0">
            <a:normAutofit/>
          </a:bodyPr>
          <a:lstStyle>
            <a:lvl1pPr>
              <a:buNone/>
              <a:defRPr/>
            </a:lvl1pPr>
          </a:lstStyle>
          <a:p>
            <a:pPr lvl="0"/>
            <a:r>
              <a:rPr lang="es-ES_tradnl" noProof="0" dirty="0"/>
              <a:t>Arrastre la imagen al marcador de posición o haga clic en el icono para agregar</a:t>
            </a:r>
            <a:endParaRPr noProof="0" dirty="0"/>
          </a:p>
        </p:txBody>
      </p:sp>
      <p:sp>
        <p:nvSpPr>
          <p:cNvPr id="7" name="Date Placeholder 4">
            <a:extLst>
              <a:ext uri="{FF2B5EF4-FFF2-40B4-BE49-F238E27FC236}">
                <a16:creationId xmlns:a16="http://schemas.microsoft.com/office/drawing/2014/main" id="{A75C5AD4-A466-4788-BD52-2EE58E1FB288}"/>
              </a:ext>
            </a:extLst>
          </p:cNvPr>
          <p:cNvSpPr>
            <a:spLocks noGrp="1"/>
          </p:cNvSpPr>
          <p:nvPr>
            <p:ph type="dt" sz="half" idx="14"/>
          </p:nvPr>
        </p:nvSpPr>
        <p:spPr>
          <a:xfrm>
            <a:off x="182563" y="6102350"/>
            <a:ext cx="1752600" cy="365125"/>
          </a:xfrm>
        </p:spPr>
        <p:txBody>
          <a:bodyPr/>
          <a:lstStyle>
            <a:lvl1pPr algn="l">
              <a:defRPr/>
            </a:lvl1pPr>
          </a:lstStyle>
          <a:p>
            <a:pPr>
              <a:defRPr/>
            </a:pPr>
            <a:fld id="{D4F98030-E96D-4A74-9376-FFB9F3FEE98A}" type="datetimeFigureOut">
              <a:rPr lang="en-US"/>
              <a:pPr>
                <a:defRPr/>
              </a:pPr>
              <a:t>12/15/2022</a:t>
            </a:fld>
            <a:endParaRPr lang="en-US" dirty="0"/>
          </a:p>
        </p:txBody>
      </p:sp>
      <p:sp>
        <p:nvSpPr>
          <p:cNvPr id="8" name="Footer Placeholder 5">
            <a:extLst>
              <a:ext uri="{FF2B5EF4-FFF2-40B4-BE49-F238E27FC236}">
                <a16:creationId xmlns:a16="http://schemas.microsoft.com/office/drawing/2014/main" id="{8A161068-C76A-4E89-8391-E99162D938B4}"/>
              </a:ext>
            </a:extLst>
          </p:cNvPr>
          <p:cNvSpPr>
            <a:spLocks noGrp="1"/>
          </p:cNvSpPr>
          <p:nvPr>
            <p:ph type="ftr" sz="quarter" idx="15"/>
          </p:nvPr>
        </p:nvSpPr>
        <p:spPr>
          <a:xfrm>
            <a:off x="174625" y="6356350"/>
            <a:ext cx="3863975" cy="365125"/>
          </a:xfrm>
        </p:spPr>
        <p:txBody>
          <a:bodyPr/>
          <a:lstStyle>
            <a:lvl1pPr>
              <a:defRPr/>
            </a:lvl1pPr>
          </a:lstStyle>
          <a:p>
            <a:pPr>
              <a:defRPr/>
            </a:pPr>
            <a:endParaRPr lang="en-US" dirty="0"/>
          </a:p>
        </p:txBody>
      </p:sp>
      <p:sp>
        <p:nvSpPr>
          <p:cNvPr id="9" name="Slide Number Placeholder 6">
            <a:extLst>
              <a:ext uri="{FF2B5EF4-FFF2-40B4-BE49-F238E27FC236}">
                <a16:creationId xmlns:a16="http://schemas.microsoft.com/office/drawing/2014/main" id="{5E9141DD-0157-4A73-873F-48F4406737CA}"/>
              </a:ext>
            </a:extLst>
          </p:cNvPr>
          <p:cNvSpPr>
            <a:spLocks noGrp="1"/>
          </p:cNvSpPr>
          <p:nvPr>
            <p:ph type="sldNum" sz="quarter" idx="16"/>
          </p:nvPr>
        </p:nvSpPr>
        <p:spPr/>
        <p:txBody>
          <a:bodyPr/>
          <a:lstStyle>
            <a:lvl1pPr>
              <a:defRPr smtClean="0">
                <a:solidFill>
                  <a:srgbClr val="FFFFFF"/>
                </a:solidFill>
              </a:defRPr>
            </a:lvl1pPr>
          </a:lstStyle>
          <a:p>
            <a:pPr>
              <a:defRPr/>
            </a:pPr>
            <a:fld id="{C1469DC2-13A5-414F-AB12-138B0C741D70}" type="slidenum">
              <a:rPr lang="en-US" altLang="es-ES"/>
              <a:pPr>
                <a:defRPr/>
              </a:pPr>
              <a:t>‹Nº›</a:t>
            </a:fld>
            <a:endParaRPr lang="en-US" altLang="es-ES" dirty="0"/>
          </a:p>
        </p:txBody>
      </p:sp>
    </p:spTree>
    <p:extLst>
      <p:ext uri="{BB962C8B-B14F-4D97-AF65-F5344CB8AC3E}">
        <p14:creationId xmlns:p14="http://schemas.microsoft.com/office/powerpoint/2010/main" val="23503562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n encima del título">
    <p:spTree>
      <p:nvGrpSpPr>
        <p:cNvPr id="1" name=""/>
        <p:cNvGrpSpPr/>
        <p:nvPr/>
      </p:nvGrpSpPr>
      <p:grpSpPr>
        <a:xfrm>
          <a:off x="0" y="0"/>
          <a:ext cx="0" cy="0"/>
          <a:chOff x="0" y="0"/>
          <a:chExt cx="0" cy="0"/>
        </a:xfrm>
      </p:grpSpPr>
      <p:pic>
        <p:nvPicPr>
          <p:cNvPr id="5" name="Imagen 6" descr="monocromo-gris.png">
            <a:extLst>
              <a:ext uri="{FF2B5EF4-FFF2-40B4-BE49-F238E27FC236}">
                <a16:creationId xmlns:a16="http://schemas.microsoft.com/office/drawing/2014/main" id="{9A78B2C1-F745-44B6-A1C8-ECC95B6BF53B}"/>
              </a:ext>
            </a:extLst>
          </p:cNvPr>
          <p:cNvPicPr>
            <a:picLocks noChangeAspect="1"/>
          </p:cNvPicPr>
          <p:nvPr userDrawn="1"/>
        </p:nvPicPr>
        <p:blipFill>
          <a:blip r:embed="rId2">
            <a:extLst>
              <a:ext uri="{28A0092B-C50C-407E-A947-70E740481C1C}">
                <a14:useLocalDpi xmlns:a14="http://schemas.microsoft.com/office/drawing/2010/main" val="0"/>
              </a:ext>
            </a:extLst>
          </a:blip>
          <a:srcRect r="809" b="36917"/>
          <a:stretch>
            <a:fillRect/>
          </a:stretch>
        </p:blipFill>
        <p:spPr bwMode="auto">
          <a:xfrm>
            <a:off x="74613" y="4676775"/>
            <a:ext cx="9069387"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a:extLst>
              <a:ext uri="{FF2B5EF4-FFF2-40B4-BE49-F238E27FC236}">
                <a16:creationId xmlns:a16="http://schemas.microsoft.com/office/drawing/2014/main" id="{F9554E0C-12E7-45A4-9B65-C69A7EE0CC43}"/>
              </a:ext>
            </a:extLst>
          </p:cNvPr>
          <p:cNvSpPr/>
          <p:nvPr/>
        </p:nvSpPr>
        <p:spPr>
          <a:xfrm>
            <a:off x="7216775" y="268288"/>
            <a:ext cx="1639888" cy="3638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pic>
        <p:nvPicPr>
          <p:cNvPr id="7" name="Imagen 8" descr="circulos-blancos.png">
            <a:extLst>
              <a:ext uri="{FF2B5EF4-FFF2-40B4-BE49-F238E27FC236}">
                <a16:creationId xmlns:a16="http://schemas.microsoft.com/office/drawing/2014/main" id="{D09D0EC3-AF57-4E70-84F1-7639A1D35A2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70850" y="3548063"/>
            <a:ext cx="69215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8788" y="4267200"/>
            <a:ext cx="6477000" cy="566738"/>
          </a:xfrm>
        </p:spPr>
        <p:txBody>
          <a:bodyPr/>
          <a:lstStyle>
            <a:lvl1pPr algn="l">
              <a:defRPr sz="2800" b="0"/>
            </a:lvl1pPr>
          </a:lstStyle>
          <a:p>
            <a:r>
              <a:rPr lang="es-ES_tradnl"/>
              <a:t>Clic para editar título</a:t>
            </a:r>
            <a:endParaRPr/>
          </a:p>
        </p:txBody>
      </p:sp>
      <p:sp>
        <p:nvSpPr>
          <p:cNvPr id="3" name="Picture Placeholder 2"/>
          <p:cNvSpPr>
            <a:spLocks noGrp="1"/>
          </p:cNvSpPr>
          <p:nvPr>
            <p:ph type="pic" idx="1"/>
          </p:nvPr>
        </p:nvSpPr>
        <p:spPr>
          <a:xfrm>
            <a:off x="269874" y="268288"/>
            <a:ext cx="6858000" cy="363931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dirty="0"/>
              <a:t>Arrastre la imagen al marcador de posición o haga clic en el icono para agregar</a:t>
            </a:r>
            <a:endParaRPr noProof="0" dirty="0"/>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8" name="Date Placeholder 4">
            <a:extLst>
              <a:ext uri="{FF2B5EF4-FFF2-40B4-BE49-F238E27FC236}">
                <a16:creationId xmlns:a16="http://schemas.microsoft.com/office/drawing/2014/main" id="{6298AD15-E54B-4BAF-94AB-8BF1BB1307D4}"/>
              </a:ext>
            </a:extLst>
          </p:cNvPr>
          <p:cNvSpPr>
            <a:spLocks noGrp="1"/>
          </p:cNvSpPr>
          <p:nvPr>
            <p:ph type="dt" sz="half" idx="10"/>
          </p:nvPr>
        </p:nvSpPr>
        <p:spPr/>
        <p:txBody>
          <a:bodyPr/>
          <a:lstStyle>
            <a:lvl1pPr>
              <a:defRPr/>
            </a:lvl1pPr>
          </a:lstStyle>
          <a:p>
            <a:pPr>
              <a:defRPr/>
            </a:pPr>
            <a:fld id="{39832B44-E72C-4786-AD53-82F095C241D2}" type="datetimeFigureOut">
              <a:rPr lang="en-US"/>
              <a:pPr>
                <a:defRPr/>
              </a:pPr>
              <a:t>12/15/2022</a:t>
            </a:fld>
            <a:endParaRPr lang="en-US" dirty="0"/>
          </a:p>
        </p:txBody>
      </p:sp>
      <p:sp>
        <p:nvSpPr>
          <p:cNvPr id="9" name="Footer Placeholder 5">
            <a:extLst>
              <a:ext uri="{FF2B5EF4-FFF2-40B4-BE49-F238E27FC236}">
                <a16:creationId xmlns:a16="http://schemas.microsoft.com/office/drawing/2014/main" id="{730E022E-AA7A-4F55-88FE-63909F3C35B6}"/>
              </a:ext>
            </a:extLst>
          </p:cNvPr>
          <p:cNvSpPr>
            <a:spLocks noGrp="1"/>
          </p:cNvSpPr>
          <p:nvPr>
            <p:ph type="ftr" sz="quarter" idx="11"/>
          </p:nvPr>
        </p:nvSpPr>
        <p:spPr/>
        <p:txBody>
          <a:bodyPr/>
          <a:lstStyle>
            <a:lvl1pPr>
              <a:defRPr/>
            </a:lvl1pPr>
          </a:lstStyle>
          <a:p>
            <a:pPr>
              <a:defRPr/>
            </a:pPr>
            <a:endParaRPr lang="en-US" dirty="0"/>
          </a:p>
        </p:txBody>
      </p:sp>
      <p:sp>
        <p:nvSpPr>
          <p:cNvPr id="10" name="Slide Number Placeholder 6">
            <a:extLst>
              <a:ext uri="{FF2B5EF4-FFF2-40B4-BE49-F238E27FC236}">
                <a16:creationId xmlns:a16="http://schemas.microsoft.com/office/drawing/2014/main" id="{EE8F617C-B5C7-4984-B973-271F74FE5572}"/>
              </a:ext>
            </a:extLst>
          </p:cNvPr>
          <p:cNvSpPr>
            <a:spLocks noGrp="1"/>
          </p:cNvSpPr>
          <p:nvPr>
            <p:ph type="sldNum" sz="quarter" idx="12"/>
          </p:nvPr>
        </p:nvSpPr>
        <p:spPr/>
        <p:txBody>
          <a:bodyPr/>
          <a:lstStyle>
            <a:lvl1pPr>
              <a:defRPr smtClean="0">
                <a:solidFill>
                  <a:srgbClr val="FFFFFF"/>
                </a:solidFill>
              </a:defRPr>
            </a:lvl1pPr>
          </a:lstStyle>
          <a:p>
            <a:pPr>
              <a:defRPr/>
            </a:pPr>
            <a:fld id="{2FC484A3-E519-4841-B8A0-D4BC899DEF96}" type="slidenum">
              <a:rPr lang="en-US" altLang="es-ES"/>
              <a:pPr>
                <a:defRPr/>
              </a:pPr>
              <a:t>‹Nº›</a:t>
            </a:fld>
            <a:endParaRPr lang="en-US" altLang="es-ES" dirty="0"/>
          </a:p>
        </p:txBody>
      </p:sp>
    </p:spTree>
    <p:extLst>
      <p:ext uri="{BB962C8B-B14F-4D97-AF65-F5344CB8AC3E}">
        <p14:creationId xmlns:p14="http://schemas.microsoft.com/office/powerpoint/2010/main" val="16676151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4 imágenes con título">
    <p:spTree>
      <p:nvGrpSpPr>
        <p:cNvPr id="1" name=""/>
        <p:cNvGrpSpPr/>
        <p:nvPr/>
      </p:nvGrpSpPr>
      <p:grpSpPr>
        <a:xfrm>
          <a:off x="0" y="0"/>
          <a:ext cx="0" cy="0"/>
          <a:chOff x="0" y="0"/>
          <a:chExt cx="0" cy="0"/>
        </a:xfrm>
      </p:grpSpPr>
      <p:pic>
        <p:nvPicPr>
          <p:cNvPr id="8" name="Imagen 6" descr="monocromo-gris.png">
            <a:extLst>
              <a:ext uri="{FF2B5EF4-FFF2-40B4-BE49-F238E27FC236}">
                <a16:creationId xmlns:a16="http://schemas.microsoft.com/office/drawing/2014/main" id="{34C7E03B-7C3E-463F-9C51-5549035ED5E5}"/>
              </a:ext>
            </a:extLst>
          </p:cNvPr>
          <p:cNvPicPr>
            <a:picLocks noChangeAspect="1"/>
          </p:cNvPicPr>
          <p:nvPr userDrawn="1"/>
        </p:nvPicPr>
        <p:blipFill>
          <a:blip r:embed="rId2">
            <a:extLst>
              <a:ext uri="{28A0092B-C50C-407E-A947-70E740481C1C}">
                <a14:useLocalDpi xmlns:a14="http://schemas.microsoft.com/office/drawing/2010/main" val="0"/>
              </a:ext>
            </a:extLst>
          </a:blip>
          <a:srcRect r="809" b="36917"/>
          <a:stretch>
            <a:fillRect/>
          </a:stretch>
        </p:blipFill>
        <p:spPr bwMode="auto">
          <a:xfrm>
            <a:off x="74613" y="4676775"/>
            <a:ext cx="9069387"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a:extLst>
              <a:ext uri="{FF2B5EF4-FFF2-40B4-BE49-F238E27FC236}">
                <a16:creationId xmlns:a16="http://schemas.microsoft.com/office/drawing/2014/main" id="{6B9678BA-31DE-423D-A1B1-7DA90CC0E38A}"/>
              </a:ext>
            </a:extLst>
          </p:cNvPr>
          <p:cNvSpPr/>
          <p:nvPr/>
        </p:nvSpPr>
        <p:spPr>
          <a:xfrm>
            <a:off x="8135938" y="268288"/>
            <a:ext cx="720725" cy="3638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2" name="Title 1"/>
          <p:cNvSpPr>
            <a:spLocks noGrp="1"/>
          </p:cNvSpPr>
          <p:nvPr>
            <p:ph type="title"/>
          </p:nvPr>
        </p:nvSpPr>
        <p:spPr>
          <a:xfrm>
            <a:off x="458788" y="4267200"/>
            <a:ext cx="6477000" cy="566738"/>
          </a:xfrm>
        </p:spPr>
        <p:txBody>
          <a:bodyPr/>
          <a:lstStyle>
            <a:lvl1pPr algn="l">
              <a:defRPr sz="2800" b="0"/>
            </a:lvl1pPr>
          </a:lstStyle>
          <a:p>
            <a:r>
              <a:rPr lang="es-ES_tradnl"/>
              <a:t>Clic para editar título</a:t>
            </a:r>
            <a:endParaRPr/>
          </a:p>
        </p:txBody>
      </p:sp>
      <p:sp>
        <p:nvSpPr>
          <p:cNvPr id="3" name="Picture Placeholder 2"/>
          <p:cNvSpPr>
            <a:spLocks noGrp="1"/>
          </p:cNvSpPr>
          <p:nvPr>
            <p:ph type="pic" idx="1"/>
          </p:nvPr>
        </p:nvSpPr>
        <p:spPr>
          <a:xfrm>
            <a:off x="269874" y="268288"/>
            <a:ext cx="3006726" cy="363931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dirty="0"/>
              <a:t>Arrastre la imagen al marcador de posición o haga clic en el icono para agregar</a:t>
            </a:r>
            <a:endParaRPr noProof="0" dirty="0"/>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10" name="Picture Placeholder 2"/>
          <p:cNvSpPr>
            <a:spLocks noGrp="1"/>
          </p:cNvSpPr>
          <p:nvPr>
            <p:ph type="pic" idx="13"/>
          </p:nvPr>
        </p:nvSpPr>
        <p:spPr>
          <a:xfrm>
            <a:off x="3352800" y="268288"/>
            <a:ext cx="4701988" cy="17756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dirty="0"/>
              <a:t>Arrastre la imagen al marcador de posición o haga clic en el icono para agregar</a:t>
            </a:r>
            <a:endParaRPr noProof="0" dirty="0"/>
          </a:p>
        </p:txBody>
      </p:sp>
      <p:sp>
        <p:nvSpPr>
          <p:cNvPr id="11" name="Picture Placeholder 2"/>
          <p:cNvSpPr>
            <a:spLocks noGrp="1"/>
          </p:cNvSpPr>
          <p:nvPr>
            <p:ph type="pic" idx="14"/>
          </p:nvPr>
        </p:nvSpPr>
        <p:spPr>
          <a:xfrm>
            <a:off x="3352800" y="2131935"/>
            <a:ext cx="2304288" cy="17756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dirty="0"/>
              <a:t>Arrastre la imagen al marcador de posición o haga clic en el icono para agregar</a:t>
            </a:r>
            <a:endParaRPr noProof="0" dirty="0"/>
          </a:p>
        </p:txBody>
      </p:sp>
      <p:sp>
        <p:nvSpPr>
          <p:cNvPr id="12" name="Picture Placeholder 2"/>
          <p:cNvSpPr>
            <a:spLocks noGrp="1"/>
          </p:cNvSpPr>
          <p:nvPr>
            <p:ph type="pic" idx="15"/>
          </p:nvPr>
        </p:nvSpPr>
        <p:spPr>
          <a:xfrm>
            <a:off x="5750500" y="2131935"/>
            <a:ext cx="2304288" cy="17756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dirty="0"/>
              <a:t>Arrastre la imagen al marcador de posición o haga clic en el icono para agregar</a:t>
            </a:r>
            <a:endParaRPr noProof="0" dirty="0"/>
          </a:p>
        </p:txBody>
      </p:sp>
      <p:sp>
        <p:nvSpPr>
          <p:cNvPr id="13" name="Date Placeholder 4">
            <a:extLst>
              <a:ext uri="{FF2B5EF4-FFF2-40B4-BE49-F238E27FC236}">
                <a16:creationId xmlns:a16="http://schemas.microsoft.com/office/drawing/2014/main" id="{DE107713-BE4F-4A20-AFF5-3192428C404B}"/>
              </a:ext>
            </a:extLst>
          </p:cNvPr>
          <p:cNvSpPr>
            <a:spLocks noGrp="1"/>
          </p:cNvSpPr>
          <p:nvPr>
            <p:ph type="dt" sz="half" idx="16"/>
          </p:nvPr>
        </p:nvSpPr>
        <p:spPr/>
        <p:txBody>
          <a:bodyPr/>
          <a:lstStyle>
            <a:lvl1pPr>
              <a:defRPr/>
            </a:lvl1pPr>
          </a:lstStyle>
          <a:p>
            <a:pPr>
              <a:defRPr/>
            </a:pPr>
            <a:fld id="{4D34B02D-E004-45B4-9196-BB6F315D8B15}" type="datetimeFigureOut">
              <a:rPr lang="en-US"/>
              <a:pPr>
                <a:defRPr/>
              </a:pPr>
              <a:t>12/15/2022</a:t>
            </a:fld>
            <a:endParaRPr lang="en-US" dirty="0"/>
          </a:p>
        </p:txBody>
      </p:sp>
      <p:sp>
        <p:nvSpPr>
          <p:cNvPr id="14" name="Footer Placeholder 5">
            <a:extLst>
              <a:ext uri="{FF2B5EF4-FFF2-40B4-BE49-F238E27FC236}">
                <a16:creationId xmlns:a16="http://schemas.microsoft.com/office/drawing/2014/main" id="{8CF4414E-861D-484D-B002-0781E02626F4}"/>
              </a:ext>
            </a:extLst>
          </p:cNvPr>
          <p:cNvSpPr>
            <a:spLocks noGrp="1"/>
          </p:cNvSpPr>
          <p:nvPr>
            <p:ph type="ftr" sz="quarter" idx="17"/>
          </p:nvPr>
        </p:nvSpPr>
        <p:spPr/>
        <p:txBody>
          <a:bodyPr/>
          <a:lstStyle>
            <a:lvl1pPr>
              <a:defRPr/>
            </a:lvl1pPr>
          </a:lstStyle>
          <a:p>
            <a:pPr>
              <a:defRPr/>
            </a:pPr>
            <a:endParaRPr lang="en-US" dirty="0"/>
          </a:p>
        </p:txBody>
      </p:sp>
      <p:sp>
        <p:nvSpPr>
          <p:cNvPr id="15" name="Slide Number Placeholder 6">
            <a:extLst>
              <a:ext uri="{FF2B5EF4-FFF2-40B4-BE49-F238E27FC236}">
                <a16:creationId xmlns:a16="http://schemas.microsoft.com/office/drawing/2014/main" id="{91B32249-AC1E-4D84-93F8-93ABAFE208AC}"/>
              </a:ext>
            </a:extLst>
          </p:cNvPr>
          <p:cNvSpPr>
            <a:spLocks noGrp="1"/>
          </p:cNvSpPr>
          <p:nvPr>
            <p:ph type="sldNum" sz="quarter" idx="18"/>
          </p:nvPr>
        </p:nvSpPr>
        <p:spPr/>
        <p:txBody>
          <a:bodyPr/>
          <a:lstStyle>
            <a:lvl1pPr>
              <a:defRPr smtClean="0">
                <a:solidFill>
                  <a:srgbClr val="FFFFFF"/>
                </a:solidFill>
              </a:defRPr>
            </a:lvl1pPr>
          </a:lstStyle>
          <a:p>
            <a:pPr>
              <a:defRPr/>
            </a:pPr>
            <a:fld id="{61C59509-BEE0-45F3-8820-BD93296905A3}" type="slidenum">
              <a:rPr lang="en-US" altLang="es-ES"/>
              <a:pPr>
                <a:defRPr/>
              </a:pPr>
              <a:t>‹Nº›</a:t>
            </a:fld>
            <a:endParaRPr lang="en-US" altLang="es-ES" dirty="0"/>
          </a:p>
        </p:txBody>
      </p:sp>
    </p:spTree>
    <p:extLst>
      <p:ext uri="{BB962C8B-B14F-4D97-AF65-F5344CB8AC3E}">
        <p14:creationId xmlns:p14="http://schemas.microsoft.com/office/powerpoint/2010/main" val="6954090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2" name="Imagen 6" descr="logoURJConline.jpg">
            <a:extLst>
              <a:ext uri="{FF2B5EF4-FFF2-40B4-BE49-F238E27FC236}">
                <a16:creationId xmlns:a16="http://schemas.microsoft.com/office/drawing/2014/main" id="{18E6F705-D467-45D1-953E-FAD11AD33A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8638" y="5195888"/>
            <a:ext cx="2932112"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7" descr="circulos-rojos.png">
            <a:extLst>
              <a:ext uri="{FF2B5EF4-FFF2-40B4-BE49-F238E27FC236}">
                <a16:creationId xmlns:a16="http://schemas.microsoft.com/office/drawing/2014/main" id="{4BC5FC7C-028B-4B37-BE28-DCF418923A5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13663" y="430213"/>
            <a:ext cx="82867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57579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4" name="Imagen 6" descr="monocromo-gris.png">
            <a:extLst>
              <a:ext uri="{FF2B5EF4-FFF2-40B4-BE49-F238E27FC236}">
                <a16:creationId xmlns:a16="http://schemas.microsoft.com/office/drawing/2014/main" id="{9AB991FB-59A5-4653-8520-37F9D74BE5C4}"/>
              </a:ext>
            </a:extLst>
          </p:cNvPr>
          <p:cNvPicPr>
            <a:picLocks noChangeAspect="1"/>
          </p:cNvPicPr>
          <p:nvPr userDrawn="1"/>
        </p:nvPicPr>
        <p:blipFill>
          <a:blip r:embed="rId2">
            <a:extLst>
              <a:ext uri="{28A0092B-C50C-407E-A947-70E740481C1C}">
                <a14:useLocalDpi xmlns:a14="http://schemas.microsoft.com/office/drawing/2010/main" val="0"/>
              </a:ext>
            </a:extLst>
          </a:blip>
          <a:srcRect r="809" b="36917"/>
          <a:stretch>
            <a:fillRect/>
          </a:stretch>
        </p:blipFill>
        <p:spPr bwMode="auto">
          <a:xfrm>
            <a:off x="74613" y="4676775"/>
            <a:ext cx="9069387"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a:extLst>
              <a:ext uri="{FF2B5EF4-FFF2-40B4-BE49-F238E27FC236}">
                <a16:creationId xmlns:a16="http://schemas.microsoft.com/office/drawing/2014/main" id="{AED5EC14-1A36-4692-97C3-BAB0E619035F}"/>
              </a:ext>
            </a:extLst>
          </p:cNvPr>
          <p:cNvSpPr/>
          <p:nvPr/>
        </p:nvSpPr>
        <p:spPr>
          <a:xfrm>
            <a:off x="7212013" y="268288"/>
            <a:ext cx="16462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2" name="Title 1"/>
          <p:cNvSpPr>
            <a:spLocks noGrp="1"/>
          </p:cNvSpPr>
          <p:nvPr>
            <p:ph type="title"/>
          </p:nvPr>
        </p:nvSpPr>
        <p:spPr/>
        <p:txBody>
          <a:bodyPr/>
          <a:lstStyle/>
          <a:p>
            <a:r>
              <a:rPr lang="es-ES_tradnl"/>
              <a:t>Clic para editar título</a:t>
            </a:r>
            <a:endParaRPr/>
          </a:p>
        </p:txBody>
      </p:sp>
      <p:sp>
        <p:nvSpPr>
          <p:cNvPr id="3" name="Vertical Text Placeholder 2"/>
          <p:cNvSpPr>
            <a:spLocks noGrp="1"/>
          </p:cNvSpPr>
          <p:nvPr>
            <p:ph type="body" orient="vert" idx="1"/>
          </p:nvPr>
        </p:nvSpPr>
        <p:spPr/>
        <p:txBody>
          <a:bodyPr vert="eaVert"/>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6" name="Date Placeholder 3">
            <a:extLst>
              <a:ext uri="{FF2B5EF4-FFF2-40B4-BE49-F238E27FC236}">
                <a16:creationId xmlns:a16="http://schemas.microsoft.com/office/drawing/2014/main" id="{136C6B13-C4F6-4D78-85F8-E90A1A5B3488}"/>
              </a:ext>
            </a:extLst>
          </p:cNvPr>
          <p:cNvSpPr>
            <a:spLocks noGrp="1"/>
          </p:cNvSpPr>
          <p:nvPr>
            <p:ph type="dt" sz="half" idx="10"/>
          </p:nvPr>
        </p:nvSpPr>
        <p:spPr/>
        <p:txBody>
          <a:bodyPr/>
          <a:lstStyle>
            <a:lvl1pPr>
              <a:defRPr/>
            </a:lvl1pPr>
          </a:lstStyle>
          <a:p>
            <a:pPr>
              <a:defRPr/>
            </a:pPr>
            <a:fld id="{76E59059-2884-486D-B014-0B0F2A7A2FDE}" type="datetimeFigureOut">
              <a:rPr lang="en-US"/>
              <a:pPr>
                <a:defRPr/>
              </a:pPr>
              <a:t>12/15/2022</a:t>
            </a:fld>
            <a:endParaRPr lang="en-US" dirty="0"/>
          </a:p>
        </p:txBody>
      </p:sp>
      <p:sp>
        <p:nvSpPr>
          <p:cNvPr id="7" name="Footer Placeholder 4">
            <a:extLst>
              <a:ext uri="{FF2B5EF4-FFF2-40B4-BE49-F238E27FC236}">
                <a16:creationId xmlns:a16="http://schemas.microsoft.com/office/drawing/2014/main" id="{EBCA8409-497A-4FD4-A854-8FAC042A5E5D}"/>
              </a:ext>
            </a:extLst>
          </p:cNvPr>
          <p:cNvSpPr>
            <a:spLocks noGrp="1"/>
          </p:cNvSpPr>
          <p:nvPr>
            <p:ph type="ftr" sz="quarter" idx="11"/>
          </p:nvPr>
        </p:nvSpPr>
        <p:spPr/>
        <p:txBody>
          <a:bodyPr/>
          <a:lstStyle>
            <a:lvl1pPr>
              <a:defRPr/>
            </a:lvl1pPr>
          </a:lstStyle>
          <a:p>
            <a:pPr>
              <a:defRPr/>
            </a:pPr>
            <a:endParaRPr lang="en-US" dirty="0"/>
          </a:p>
        </p:txBody>
      </p:sp>
      <p:sp>
        <p:nvSpPr>
          <p:cNvPr id="8" name="Slide Number Placeholder 5">
            <a:extLst>
              <a:ext uri="{FF2B5EF4-FFF2-40B4-BE49-F238E27FC236}">
                <a16:creationId xmlns:a16="http://schemas.microsoft.com/office/drawing/2014/main" id="{5D78235E-28DA-4A0E-AAAB-A6BB4AD52EA2}"/>
              </a:ext>
            </a:extLst>
          </p:cNvPr>
          <p:cNvSpPr>
            <a:spLocks noGrp="1"/>
          </p:cNvSpPr>
          <p:nvPr>
            <p:ph type="sldNum" sz="quarter" idx="12"/>
          </p:nvPr>
        </p:nvSpPr>
        <p:spPr/>
        <p:txBody>
          <a:bodyPr/>
          <a:lstStyle>
            <a:lvl1pPr>
              <a:defRPr smtClean="0">
                <a:solidFill>
                  <a:srgbClr val="FFFFFF"/>
                </a:solidFill>
              </a:defRPr>
            </a:lvl1pPr>
          </a:lstStyle>
          <a:p>
            <a:pPr>
              <a:defRPr/>
            </a:pPr>
            <a:fld id="{E4EDB65B-5A30-440B-9A70-2E355DBA6E98}" type="slidenum">
              <a:rPr lang="en-US" altLang="es-ES"/>
              <a:pPr>
                <a:defRPr/>
              </a:pPr>
              <a:t>‹Nº›</a:t>
            </a:fld>
            <a:endParaRPr lang="en-US" altLang="es-ES" dirty="0"/>
          </a:p>
        </p:txBody>
      </p:sp>
    </p:spTree>
    <p:extLst>
      <p:ext uri="{BB962C8B-B14F-4D97-AF65-F5344CB8AC3E}">
        <p14:creationId xmlns:p14="http://schemas.microsoft.com/office/powerpoint/2010/main" val="1876667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Tree>
    <p:extLst>
      <p:ext uri="{BB962C8B-B14F-4D97-AF65-F5344CB8AC3E}">
        <p14:creationId xmlns:p14="http://schemas.microsoft.com/office/powerpoint/2010/main" val="2634872828"/>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4" name="Imagen 6" descr="monocromo-gris.png">
            <a:extLst>
              <a:ext uri="{FF2B5EF4-FFF2-40B4-BE49-F238E27FC236}">
                <a16:creationId xmlns:a16="http://schemas.microsoft.com/office/drawing/2014/main" id="{1C2E6500-F422-4F9B-8944-4C0ECF72A00F}"/>
              </a:ext>
            </a:extLst>
          </p:cNvPr>
          <p:cNvPicPr>
            <a:picLocks noChangeAspect="1"/>
          </p:cNvPicPr>
          <p:nvPr userDrawn="1"/>
        </p:nvPicPr>
        <p:blipFill>
          <a:blip r:embed="rId2">
            <a:extLst>
              <a:ext uri="{28A0092B-C50C-407E-A947-70E740481C1C}">
                <a14:useLocalDpi xmlns:a14="http://schemas.microsoft.com/office/drawing/2010/main" val="0"/>
              </a:ext>
            </a:extLst>
          </a:blip>
          <a:srcRect r="809" b="36917"/>
          <a:stretch>
            <a:fillRect/>
          </a:stretch>
        </p:blipFill>
        <p:spPr bwMode="auto">
          <a:xfrm>
            <a:off x="74613" y="4676775"/>
            <a:ext cx="9069387"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a:extLst>
              <a:ext uri="{FF2B5EF4-FFF2-40B4-BE49-F238E27FC236}">
                <a16:creationId xmlns:a16="http://schemas.microsoft.com/office/drawing/2014/main" id="{0A37D3D7-4DFC-4BE7-A318-58407BE893A4}"/>
              </a:ext>
            </a:extLst>
          </p:cNvPr>
          <p:cNvSpPr/>
          <p:nvPr/>
        </p:nvSpPr>
        <p:spPr>
          <a:xfrm>
            <a:off x="8148638" y="268288"/>
            <a:ext cx="719137"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dirty="0"/>
          </a:p>
        </p:txBody>
      </p:sp>
      <p:sp>
        <p:nvSpPr>
          <p:cNvPr id="2" name="Vertical Title 1"/>
          <p:cNvSpPr>
            <a:spLocks noGrp="1"/>
          </p:cNvSpPr>
          <p:nvPr>
            <p:ph type="title" orient="vert"/>
          </p:nvPr>
        </p:nvSpPr>
        <p:spPr>
          <a:xfrm>
            <a:off x="7543799" y="1035424"/>
            <a:ext cx="1322295" cy="5090739"/>
          </a:xfrm>
        </p:spPr>
        <p:txBody>
          <a:bodyPr vert="eaVert" anchor="t"/>
          <a:lstStyle/>
          <a:p>
            <a:r>
              <a:rPr lang="es-ES_tradnl"/>
              <a:t>Clic para editar título</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dirty="0"/>
          </a:p>
        </p:txBody>
      </p:sp>
      <p:sp>
        <p:nvSpPr>
          <p:cNvPr id="6" name="Date Placeholder 3">
            <a:extLst>
              <a:ext uri="{FF2B5EF4-FFF2-40B4-BE49-F238E27FC236}">
                <a16:creationId xmlns:a16="http://schemas.microsoft.com/office/drawing/2014/main" id="{F67B04A2-A597-4977-931A-657E65313A58}"/>
              </a:ext>
            </a:extLst>
          </p:cNvPr>
          <p:cNvSpPr>
            <a:spLocks noGrp="1"/>
          </p:cNvSpPr>
          <p:nvPr>
            <p:ph type="dt" sz="half" idx="10"/>
          </p:nvPr>
        </p:nvSpPr>
        <p:spPr/>
        <p:txBody>
          <a:bodyPr/>
          <a:lstStyle>
            <a:lvl1pPr>
              <a:defRPr/>
            </a:lvl1pPr>
          </a:lstStyle>
          <a:p>
            <a:pPr>
              <a:defRPr/>
            </a:pPr>
            <a:fld id="{B70372EF-6F35-4B25-8D0B-D1987CA29206}" type="datetimeFigureOut">
              <a:rPr lang="en-US"/>
              <a:pPr>
                <a:defRPr/>
              </a:pPr>
              <a:t>12/15/2022</a:t>
            </a:fld>
            <a:endParaRPr lang="en-US" dirty="0"/>
          </a:p>
        </p:txBody>
      </p:sp>
      <p:sp>
        <p:nvSpPr>
          <p:cNvPr id="7" name="Footer Placeholder 4">
            <a:extLst>
              <a:ext uri="{FF2B5EF4-FFF2-40B4-BE49-F238E27FC236}">
                <a16:creationId xmlns:a16="http://schemas.microsoft.com/office/drawing/2014/main" id="{558D00BA-7711-4433-9E17-C5A1C28E0BEE}"/>
              </a:ext>
            </a:extLst>
          </p:cNvPr>
          <p:cNvSpPr>
            <a:spLocks noGrp="1"/>
          </p:cNvSpPr>
          <p:nvPr>
            <p:ph type="ftr" sz="quarter" idx="11"/>
          </p:nvPr>
        </p:nvSpPr>
        <p:spPr/>
        <p:txBody>
          <a:bodyPr/>
          <a:lstStyle>
            <a:lvl1pPr>
              <a:defRPr/>
            </a:lvl1pPr>
          </a:lstStyle>
          <a:p>
            <a:pPr>
              <a:defRPr/>
            </a:pPr>
            <a:endParaRPr lang="en-US" dirty="0"/>
          </a:p>
        </p:txBody>
      </p:sp>
      <p:sp>
        <p:nvSpPr>
          <p:cNvPr id="8" name="Slide Number Placeholder 5">
            <a:extLst>
              <a:ext uri="{FF2B5EF4-FFF2-40B4-BE49-F238E27FC236}">
                <a16:creationId xmlns:a16="http://schemas.microsoft.com/office/drawing/2014/main" id="{E7124AC1-C775-4347-8DA4-EC27EE7456B3}"/>
              </a:ext>
            </a:extLst>
          </p:cNvPr>
          <p:cNvSpPr>
            <a:spLocks noGrp="1"/>
          </p:cNvSpPr>
          <p:nvPr>
            <p:ph type="sldNum" sz="quarter" idx="12"/>
          </p:nvPr>
        </p:nvSpPr>
        <p:spPr/>
        <p:txBody>
          <a:bodyPr/>
          <a:lstStyle>
            <a:lvl1pPr>
              <a:defRPr smtClean="0">
                <a:solidFill>
                  <a:srgbClr val="FFFFFF"/>
                </a:solidFill>
              </a:defRPr>
            </a:lvl1pPr>
          </a:lstStyle>
          <a:p>
            <a:pPr>
              <a:defRPr/>
            </a:pPr>
            <a:fld id="{EF1062F7-638A-4FA2-8B56-7A15FD49D7A7}" type="slidenum">
              <a:rPr lang="en-US" altLang="es-ES"/>
              <a:pPr>
                <a:defRPr/>
              </a:pPr>
              <a:t>‹Nº›</a:t>
            </a:fld>
            <a:endParaRPr lang="en-US" altLang="es-ES" dirty="0"/>
          </a:p>
        </p:txBody>
      </p:sp>
    </p:spTree>
    <p:extLst>
      <p:ext uri="{BB962C8B-B14F-4D97-AF65-F5344CB8AC3E}">
        <p14:creationId xmlns:p14="http://schemas.microsoft.com/office/powerpoint/2010/main" val="35937039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107950" y="44450"/>
            <a:ext cx="8928100" cy="863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107950" y="908050"/>
            <a:ext cx="4387850" cy="594995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4648200" y="908050"/>
            <a:ext cx="4387850" cy="28987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contenido"/>
          <p:cNvSpPr>
            <a:spLocks noGrp="1"/>
          </p:cNvSpPr>
          <p:nvPr>
            <p:ph sz="quarter" idx="3"/>
          </p:nvPr>
        </p:nvSpPr>
        <p:spPr>
          <a:xfrm>
            <a:off x="4648200" y="3959225"/>
            <a:ext cx="4387850" cy="28987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818563403"/>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07950" y="44450"/>
            <a:ext cx="8928100" cy="8636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107950" y="908050"/>
            <a:ext cx="4387850" cy="594995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908050"/>
            <a:ext cx="4387850" cy="594995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140814792"/>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Introducción_A">
    <p:spTree>
      <p:nvGrpSpPr>
        <p:cNvPr id="1" name=""/>
        <p:cNvGrpSpPr/>
        <p:nvPr/>
      </p:nvGrpSpPr>
      <p:grpSpPr>
        <a:xfrm>
          <a:off x="0" y="0"/>
          <a:ext cx="0" cy="0"/>
          <a:chOff x="0" y="0"/>
          <a:chExt cx="0" cy="0"/>
        </a:xfrm>
      </p:grpSpPr>
      <p:sp>
        <p:nvSpPr>
          <p:cNvPr id="16" name="Vertical Text Placeholder 2"/>
          <p:cNvSpPr>
            <a:spLocks noGrp="1"/>
          </p:cNvSpPr>
          <p:nvPr>
            <p:ph type="body" orient="vert" idx="22"/>
          </p:nvPr>
        </p:nvSpPr>
        <p:spPr>
          <a:xfrm>
            <a:off x="1180842" y="2073939"/>
            <a:ext cx="7456652" cy="4335960"/>
          </a:xfrm>
        </p:spPr>
        <p:txBody>
          <a:bodyPr vert="horz" numCol="1"/>
          <a:lstStyle>
            <a:lvl1pPr marL="0" indent="0" algn="ctr">
              <a:buNone/>
              <a:defRPr sz="1800" b="0" i="0">
                <a:solidFill>
                  <a:schemeClr val="tx2"/>
                </a:solidFill>
                <a:latin typeface="Helvetica" charset="0"/>
                <a:ea typeface="Helvetica" charset="0"/>
                <a:cs typeface="Helvetica" charset="0"/>
              </a:defRPr>
            </a:lvl1pPr>
            <a:lvl2pPr algn="ctr">
              <a:defRPr b="0" i="0">
                <a:solidFill>
                  <a:schemeClr val="tx2"/>
                </a:solidFill>
                <a:latin typeface="Helvetica" charset="0"/>
                <a:ea typeface="Helvetica" charset="0"/>
                <a:cs typeface="Helvetica" charset="0"/>
              </a:defRPr>
            </a:lvl2pPr>
            <a:lvl3pPr algn="ctr">
              <a:defRPr b="0" i="0">
                <a:solidFill>
                  <a:schemeClr val="tx2"/>
                </a:solidFill>
                <a:latin typeface="Helvetica" charset="0"/>
                <a:ea typeface="Helvetica" charset="0"/>
                <a:cs typeface="Helvetica" charset="0"/>
              </a:defRPr>
            </a:lvl3pPr>
            <a:lvl4pPr algn="ctr">
              <a:defRPr b="0" i="0">
                <a:solidFill>
                  <a:schemeClr val="tx2"/>
                </a:solidFill>
                <a:latin typeface="Helvetica" charset="0"/>
                <a:ea typeface="Helvetica" charset="0"/>
                <a:cs typeface="Helvetica" charset="0"/>
              </a:defRPr>
            </a:lvl4pPr>
            <a:lvl5pPr algn="ctr">
              <a:defRPr b="0" i="0">
                <a:solidFill>
                  <a:schemeClr val="tx2"/>
                </a:solidFill>
                <a:latin typeface="Helvetica" charset="0"/>
                <a:ea typeface="Helvetica" charset="0"/>
                <a:cs typeface="Helvetica" charset="0"/>
              </a:defRPr>
            </a:lvl5pPr>
          </a:lstStyle>
          <a:p>
            <a:pPr lvl="0"/>
            <a:r>
              <a:rPr lang="es-ES"/>
              <a:t>Haga clic para modificar el estilo de texto del patrón</a:t>
            </a:r>
          </a:p>
        </p:txBody>
      </p:sp>
      <p:sp>
        <p:nvSpPr>
          <p:cNvPr id="23" name="Rectangle 9"/>
          <p:cNvSpPr/>
          <p:nvPr userDrawn="1"/>
        </p:nvSpPr>
        <p:spPr>
          <a:xfrm>
            <a:off x="8812429" y="2073939"/>
            <a:ext cx="238974" cy="30189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24" name="Slide Number Placeholder 8"/>
          <p:cNvSpPr>
            <a:spLocks noGrp="1"/>
          </p:cNvSpPr>
          <p:nvPr>
            <p:ph type="sldNum" sz="quarter" idx="12"/>
          </p:nvPr>
        </p:nvSpPr>
        <p:spPr>
          <a:xfrm>
            <a:off x="8678664" y="3320264"/>
            <a:ext cx="506506" cy="365125"/>
          </a:xfrm>
        </p:spPr>
        <p:txBody>
          <a:bodyPr/>
          <a:lstStyle>
            <a:lvl1pPr algn="ctr">
              <a:defRPr>
                <a:solidFill>
                  <a:srgbClr val="FFFFFF"/>
                </a:solidFill>
              </a:defRPr>
            </a:lvl1pPr>
          </a:lstStyle>
          <a:p>
            <a:fld id="{57AF16DE-A0D5-4438-950F-5B1E159C2C28}" type="slidenum">
              <a:rPr lang="en-US" smtClean="0"/>
              <a:pPr/>
              <a:t>‹Nº›</a:t>
            </a:fld>
            <a:endParaRPr lang="en-US" dirty="0"/>
          </a:p>
        </p:txBody>
      </p:sp>
      <p:sp>
        <p:nvSpPr>
          <p:cNvPr id="25" name="Marcador de pie de página 9"/>
          <p:cNvSpPr>
            <a:spLocks noGrp="1"/>
          </p:cNvSpPr>
          <p:nvPr>
            <p:ph type="ftr" sz="quarter" idx="11"/>
          </p:nvPr>
        </p:nvSpPr>
        <p:spPr>
          <a:xfrm>
            <a:off x="3070761" y="6465654"/>
            <a:ext cx="6007100" cy="365125"/>
          </a:xfrm>
        </p:spPr>
        <p:txBody>
          <a:bodyPr/>
          <a:lstStyle>
            <a:lvl1pPr algn="r">
              <a:defRPr/>
            </a:lvl1pPr>
          </a:lstStyle>
          <a:p>
            <a:r>
              <a:rPr lang="en-US" dirty="0"/>
              <a:t>[Pie de Página]</a:t>
            </a:r>
          </a:p>
        </p:txBody>
      </p:sp>
      <p:sp>
        <p:nvSpPr>
          <p:cNvPr id="28" name="Rectángulo 27"/>
          <p:cNvSpPr/>
          <p:nvPr userDrawn="1"/>
        </p:nvSpPr>
        <p:spPr>
          <a:xfrm>
            <a:off x="727469" y="3"/>
            <a:ext cx="7910025" cy="1048215"/>
          </a:xfrm>
          <a:prstGeom prst="rect">
            <a:avLst/>
          </a:prstGeom>
          <a:solidFill>
            <a:srgbClr val="CB0017"/>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dirty="0"/>
          </a:p>
        </p:txBody>
      </p:sp>
      <p:sp>
        <p:nvSpPr>
          <p:cNvPr id="29" name="Title 1"/>
          <p:cNvSpPr>
            <a:spLocks noGrp="1"/>
          </p:cNvSpPr>
          <p:nvPr>
            <p:ph type="title" hasCustomPrompt="1"/>
          </p:nvPr>
        </p:nvSpPr>
        <p:spPr>
          <a:xfrm>
            <a:off x="1264734" y="55758"/>
            <a:ext cx="7105650" cy="1048215"/>
          </a:xfrm>
        </p:spPr>
        <p:txBody>
          <a:bodyPr/>
          <a:lstStyle>
            <a:lvl1pPr>
              <a:lnSpc>
                <a:spcPts val="3600"/>
              </a:lnSpc>
              <a:defRPr>
                <a:solidFill>
                  <a:schemeClr val="bg1"/>
                </a:solidFill>
              </a:defRPr>
            </a:lvl1pPr>
          </a:lstStyle>
          <a:p>
            <a:r>
              <a:rPr lang="es-ES_tradnl" dirty="0"/>
              <a:t>Clic para </a:t>
            </a:r>
            <a:br>
              <a:rPr lang="es-ES_tradnl" dirty="0"/>
            </a:br>
            <a:r>
              <a:rPr lang="es-ES_tradnl" dirty="0"/>
              <a:t>editar título</a:t>
            </a:r>
            <a:endParaRPr dirty="0"/>
          </a:p>
        </p:txBody>
      </p:sp>
      <p:sp>
        <p:nvSpPr>
          <p:cNvPr id="30" name="Rectángulo 29"/>
          <p:cNvSpPr/>
          <p:nvPr userDrawn="1"/>
        </p:nvSpPr>
        <p:spPr>
          <a:xfrm rot="5400000">
            <a:off x="-45856" y="45920"/>
            <a:ext cx="1055294" cy="949295"/>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dirty="0"/>
          </a:p>
        </p:txBody>
      </p:sp>
      <p:pic>
        <p:nvPicPr>
          <p:cNvPr id="31" name="Imagen 3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8101" y="190344"/>
            <a:ext cx="747382" cy="747382"/>
          </a:xfrm>
          <a:prstGeom prst="rect">
            <a:avLst/>
          </a:prstGeom>
        </p:spPr>
      </p:pic>
      <p:sp>
        <p:nvSpPr>
          <p:cNvPr id="32" name="Rectángulo 31"/>
          <p:cNvSpPr/>
          <p:nvPr userDrawn="1"/>
        </p:nvSpPr>
        <p:spPr>
          <a:xfrm rot="5400000">
            <a:off x="542517" y="416970"/>
            <a:ext cx="1055294" cy="2213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dirty="0"/>
          </a:p>
        </p:txBody>
      </p:sp>
      <p:sp>
        <p:nvSpPr>
          <p:cNvPr id="3" name="Marcador de contenido 2">
            <a:extLst>
              <a:ext uri="{FF2B5EF4-FFF2-40B4-BE49-F238E27FC236}">
                <a16:creationId xmlns:a16="http://schemas.microsoft.com/office/drawing/2014/main" id="{B346C451-16E2-6D46-BF7D-F1DF7E2156EA}"/>
              </a:ext>
            </a:extLst>
          </p:cNvPr>
          <p:cNvSpPr>
            <a:spLocks noGrp="1"/>
          </p:cNvSpPr>
          <p:nvPr>
            <p:ph sz="quarter" idx="23"/>
          </p:nvPr>
        </p:nvSpPr>
        <p:spPr>
          <a:xfrm>
            <a:off x="1181100" y="1111250"/>
            <a:ext cx="7456488" cy="842963"/>
          </a:xfrm>
        </p:spPr>
        <p:txBody>
          <a:bodyPr/>
          <a:lstStyle>
            <a:lvl1pPr marL="0" indent="0">
              <a:buNone/>
              <a:defRPr/>
            </a:lvl1pPr>
          </a:lstStyle>
          <a:p>
            <a:pPr lvl="0"/>
            <a:r>
              <a:rPr lang="es-ES"/>
              <a:t>Haga clic para modificar el estilo de texto del patrón</a:t>
            </a:r>
          </a:p>
        </p:txBody>
      </p:sp>
    </p:spTree>
    <p:extLst>
      <p:ext uri="{BB962C8B-B14F-4D97-AF65-F5344CB8AC3E}">
        <p14:creationId xmlns:p14="http://schemas.microsoft.com/office/powerpoint/2010/main" val="2286520622"/>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Subtítulo y texto">
    <p:spTree>
      <p:nvGrpSpPr>
        <p:cNvPr id="1" name=""/>
        <p:cNvGrpSpPr/>
        <p:nvPr/>
      </p:nvGrpSpPr>
      <p:grpSpPr>
        <a:xfrm>
          <a:off x="0" y="0"/>
          <a:ext cx="0" cy="0"/>
          <a:chOff x="0" y="0"/>
          <a:chExt cx="0" cy="0"/>
        </a:xfrm>
      </p:grpSpPr>
      <p:sp>
        <p:nvSpPr>
          <p:cNvPr id="9" name="Rectangle 9"/>
          <p:cNvSpPr/>
          <p:nvPr userDrawn="1"/>
        </p:nvSpPr>
        <p:spPr>
          <a:xfrm>
            <a:off x="8812429" y="2073939"/>
            <a:ext cx="238974" cy="30189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0" name="Slide Number Placeholder 8"/>
          <p:cNvSpPr>
            <a:spLocks noGrp="1"/>
          </p:cNvSpPr>
          <p:nvPr>
            <p:ph type="sldNum" sz="quarter" idx="12"/>
          </p:nvPr>
        </p:nvSpPr>
        <p:spPr>
          <a:xfrm>
            <a:off x="8678664" y="3320264"/>
            <a:ext cx="506506" cy="365125"/>
          </a:xfrm>
        </p:spPr>
        <p:txBody>
          <a:bodyPr/>
          <a:lstStyle>
            <a:lvl1pPr algn="ctr">
              <a:defRPr>
                <a:solidFill>
                  <a:srgbClr val="FFFFFF"/>
                </a:solidFill>
              </a:defRPr>
            </a:lvl1pPr>
          </a:lstStyle>
          <a:p>
            <a:fld id="{57AF16DE-A0D5-4438-950F-5B1E159C2C28}" type="slidenum">
              <a:rPr lang="en-US" smtClean="0"/>
              <a:pPr/>
              <a:t>‹Nº›</a:t>
            </a:fld>
            <a:endParaRPr lang="en-US" dirty="0"/>
          </a:p>
        </p:txBody>
      </p:sp>
      <p:sp>
        <p:nvSpPr>
          <p:cNvPr id="12" name="Marcador de pie de página 9"/>
          <p:cNvSpPr>
            <a:spLocks noGrp="1"/>
          </p:cNvSpPr>
          <p:nvPr>
            <p:ph type="ftr" sz="quarter" idx="11"/>
          </p:nvPr>
        </p:nvSpPr>
        <p:spPr>
          <a:xfrm>
            <a:off x="3070761" y="6465654"/>
            <a:ext cx="6007100" cy="365125"/>
          </a:xfrm>
        </p:spPr>
        <p:txBody>
          <a:bodyPr/>
          <a:lstStyle>
            <a:lvl1pPr algn="r">
              <a:defRPr/>
            </a:lvl1pPr>
          </a:lstStyle>
          <a:p>
            <a:r>
              <a:rPr lang="en-US" dirty="0"/>
              <a:t>[Pie de Página]</a:t>
            </a:r>
          </a:p>
        </p:txBody>
      </p:sp>
      <p:sp>
        <p:nvSpPr>
          <p:cNvPr id="13" name="Rectángulo 12"/>
          <p:cNvSpPr/>
          <p:nvPr userDrawn="1"/>
        </p:nvSpPr>
        <p:spPr>
          <a:xfrm>
            <a:off x="1257300" y="1307940"/>
            <a:ext cx="3479592" cy="724634"/>
          </a:xfrm>
          <a:prstGeom prst="rect">
            <a:avLst/>
          </a:prstGeom>
          <a:solidFill>
            <a:schemeClr val="bg2">
              <a:lumMod val="25000"/>
            </a:schemeClr>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dirty="0"/>
          </a:p>
        </p:txBody>
      </p:sp>
      <p:sp>
        <p:nvSpPr>
          <p:cNvPr id="15" name="Rectángulo 14"/>
          <p:cNvSpPr/>
          <p:nvPr userDrawn="1"/>
        </p:nvSpPr>
        <p:spPr>
          <a:xfrm>
            <a:off x="727469" y="3"/>
            <a:ext cx="7910025" cy="1048215"/>
          </a:xfrm>
          <a:prstGeom prst="rect">
            <a:avLst/>
          </a:prstGeom>
          <a:solidFill>
            <a:srgbClr val="CB0017"/>
          </a:solidFill>
          <a:ln>
            <a:noFill/>
          </a:ln>
          <a:effectLst>
            <a:innerShdw>
              <a:srgbClr val="FFFFFF"/>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dirty="0"/>
          </a:p>
        </p:txBody>
      </p:sp>
      <p:sp>
        <p:nvSpPr>
          <p:cNvPr id="16" name="Title 1"/>
          <p:cNvSpPr>
            <a:spLocks noGrp="1"/>
          </p:cNvSpPr>
          <p:nvPr>
            <p:ph type="title" hasCustomPrompt="1"/>
          </p:nvPr>
        </p:nvSpPr>
        <p:spPr>
          <a:xfrm>
            <a:off x="1264734" y="55758"/>
            <a:ext cx="7105650" cy="1048215"/>
          </a:xfrm>
        </p:spPr>
        <p:txBody>
          <a:bodyPr/>
          <a:lstStyle>
            <a:lvl1pPr>
              <a:lnSpc>
                <a:spcPts val="3600"/>
              </a:lnSpc>
              <a:defRPr>
                <a:solidFill>
                  <a:schemeClr val="bg1"/>
                </a:solidFill>
              </a:defRPr>
            </a:lvl1pPr>
          </a:lstStyle>
          <a:p>
            <a:r>
              <a:rPr lang="es-ES_tradnl" dirty="0"/>
              <a:t>Clic para </a:t>
            </a:r>
            <a:br>
              <a:rPr lang="es-ES_tradnl" dirty="0"/>
            </a:br>
            <a:r>
              <a:rPr lang="es-ES_tradnl" dirty="0"/>
              <a:t>editar título</a:t>
            </a:r>
            <a:endParaRPr dirty="0"/>
          </a:p>
        </p:txBody>
      </p:sp>
      <p:sp>
        <p:nvSpPr>
          <p:cNvPr id="17" name="Rectángulo 16"/>
          <p:cNvSpPr/>
          <p:nvPr userDrawn="1"/>
        </p:nvSpPr>
        <p:spPr>
          <a:xfrm rot="5400000">
            <a:off x="-45856" y="45920"/>
            <a:ext cx="1055294" cy="949295"/>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dirty="0"/>
          </a:p>
        </p:txBody>
      </p:sp>
      <p:pic>
        <p:nvPicPr>
          <p:cNvPr id="18" name="Imagen 1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8101" y="190344"/>
            <a:ext cx="747382" cy="747382"/>
          </a:xfrm>
          <a:prstGeom prst="rect">
            <a:avLst/>
          </a:prstGeom>
        </p:spPr>
      </p:pic>
      <p:sp>
        <p:nvSpPr>
          <p:cNvPr id="19" name="Rectángulo 18"/>
          <p:cNvSpPr/>
          <p:nvPr userDrawn="1"/>
        </p:nvSpPr>
        <p:spPr>
          <a:xfrm rot="5400000">
            <a:off x="542517" y="416970"/>
            <a:ext cx="1055294" cy="2213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800" dirty="0"/>
          </a:p>
        </p:txBody>
      </p:sp>
      <p:sp>
        <p:nvSpPr>
          <p:cNvPr id="24" name="Vertical Text Placeholder 2"/>
          <p:cNvSpPr>
            <a:spLocks noGrp="1"/>
          </p:cNvSpPr>
          <p:nvPr>
            <p:ph type="body" orient="vert" idx="25" hasCustomPrompt="1"/>
          </p:nvPr>
        </p:nvSpPr>
        <p:spPr>
          <a:xfrm>
            <a:off x="1311368" y="1355447"/>
            <a:ext cx="3347131" cy="643272"/>
          </a:xfrm>
        </p:spPr>
        <p:txBody>
          <a:bodyPr vert="horz">
            <a:noAutofit/>
          </a:bodyPr>
          <a:lstStyle>
            <a:lvl1pPr marL="0" indent="0" algn="ctr">
              <a:lnSpc>
                <a:spcPts val="1810"/>
              </a:lnSpc>
              <a:buNone/>
              <a:defRPr sz="1800" b="1" i="0" baseline="0">
                <a:solidFill>
                  <a:schemeClr val="bg1"/>
                </a:solidFill>
                <a:latin typeface="+mj-lt"/>
                <a:ea typeface="Helvetica" charset="0"/>
                <a:cs typeface="Helvetica" charset="0"/>
              </a:defRPr>
            </a:lvl1pPr>
            <a:lvl2pPr>
              <a:defRPr b="0" i="0">
                <a:solidFill>
                  <a:schemeClr val="tx2"/>
                </a:solidFill>
                <a:latin typeface="Helvetica" charset="0"/>
                <a:ea typeface="Helvetica" charset="0"/>
                <a:cs typeface="Helvetica" charset="0"/>
              </a:defRPr>
            </a:lvl2pPr>
            <a:lvl3pPr>
              <a:defRPr b="0" i="0">
                <a:solidFill>
                  <a:schemeClr val="tx2"/>
                </a:solidFill>
                <a:latin typeface="Helvetica" charset="0"/>
                <a:ea typeface="Helvetica" charset="0"/>
                <a:cs typeface="Helvetica" charset="0"/>
              </a:defRPr>
            </a:lvl3pPr>
            <a:lvl4pPr>
              <a:defRPr b="0" i="0">
                <a:solidFill>
                  <a:schemeClr val="tx2"/>
                </a:solidFill>
                <a:latin typeface="Helvetica" charset="0"/>
                <a:ea typeface="Helvetica" charset="0"/>
                <a:cs typeface="Helvetica" charset="0"/>
              </a:defRPr>
            </a:lvl4pPr>
            <a:lvl5pPr>
              <a:defRPr b="0" i="0">
                <a:solidFill>
                  <a:schemeClr val="tx2"/>
                </a:solidFill>
                <a:latin typeface="Helvetica" charset="0"/>
                <a:ea typeface="Helvetica" charset="0"/>
                <a:cs typeface="Helvetica" charset="0"/>
              </a:defRPr>
            </a:lvl5pPr>
          </a:lstStyle>
          <a:p>
            <a:pPr lvl="0"/>
            <a:r>
              <a:rPr lang="es-ES_tradnl" dirty="0"/>
              <a:t>Clic para </a:t>
            </a:r>
            <a:r>
              <a:rPr lang="es-ES_tradnl" dirty="0" err="1"/>
              <a:t>Subt</a:t>
            </a:r>
            <a:r>
              <a:rPr lang="es-ES" dirty="0" err="1"/>
              <a:t>ítulo</a:t>
            </a:r>
            <a:endParaRPr dirty="0"/>
          </a:p>
        </p:txBody>
      </p:sp>
      <p:sp>
        <p:nvSpPr>
          <p:cNvPr id="20" name="Vertical Text Placeholder 2"/>
          <p:cNvSpPr>
            <a:spLocks noGrp="1"/>
          </p:cNvSpPr>
          <p:nvPr>
            <p:ph type="body" orient="vert" idx="22"/>
          </p:nvPr>
        </p:nvSpPr>
        <p:spPr>
          <a:xfrm>
            <a:off x="1286504" y="2073939"/>
            <a:ext cx="7456652" cy="4131989"/>
          </a:xfrm>
        </p:spPr>
        <p:txBody>
          <a:bodyPr vert="horz" numCol="1"/>
          <a:lstStyle>
            <a:lvl1pPr marL="0" indent="0" algn="ctr">
              <a:buNone/>
              <a:defRPr sz="1800" b="0" i="0">
                <a:solidFill>
                  <a:schemeClr val="tx2"/>
                </a:solidFill>
                <a:latin typeface="Helvetica" charset="0"/>
                <a:ea typeface="Helvetica" charset="0"/>
                <a:cs typeface="Helvetica" charset="0"/>
              </a:defRPr>
            </a:lvl1pPr>
            <a:lvl2pPr algn="ctr">
              <a:defRPr b="0" i="0">
                <a:solidFill>
                  <a:schemeClr val="tx2"/>
                </a:solidFill>
                <a:latin typeface="Helvetica" charset="0"/>
                <a:ea typeface="Helvetica" charset="0"/>
                <a:cs typeface="Helvetica" charset="0"/>
              </a:defRPr>
            </a:lvl2pPr>
            <a:lvl3pPr algn="ctr">
              <a:defRPr b="0" i="0">
                <a:solidFill>
                  <a:schemeClr val="tx2"/>
                </a:solidFill>
                <a:latin typeface="Helvetica" charset="0"/>
                <a:ea typeface="Helvetica" charset="0"/>
                <a:cs typeface="Helvetica" charset="0"/>
              </a:defRPr>
            </a:lvl3pPr>
            <a:lvl4pPr algn="ctr">
              <a:defRPr b="0" i="0">
                <a:solidFill>
                  <a:schemeClr val="tx2"/>
                </a:solidFill>
                <a:latin typeface="Helvetica" charset="0"/>
                <a:ea typeface="Helvetica" charset="0"/>
                <a:cs typeface="Helvetica" charset="0"/>
              </a:defRPr>
            </a:lvl4pPr>
            <a:lvl5pPr algn="ctr">
              <a:defRPr b="0" i="0">
                <a:solidFill>
                  <a:schemeClr val="tx2"/>
                </a:solidFill>
                <a:latin typeface="Helvetica" charset="0"/>
                <a:ea typeface="Helvetica" charset="0"/>
                <a:cs typeface="Helvetica" charset="0"/>
              </a:defRPr>
            </a:lvl5pPr>
          </a:lstStyle>
          <a:p>
            <a:pPr lvl="0"/>
            <a:r>
              <a:rPr lang="es-ES"/>
              <a:t>Haga clic para modificar el estilo de texto del patrón</a:t>
            </a:r>
          </a:p>
        </p:txBody>
      </p:sp>
    </p:spTree>
    <p:extLst>
      <p:ext uri="{BB962C8B-B14F-4D97-AF65-F5344CB8AC3E}">
        <p14:creationId xmlns:p14="http://schemas.microsoft.com/office/powerpoint/2010/main" val="3887074036"/>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Portada A">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14" name="Imagen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944143" y="1357152"/>
            <a:ext cx="5255712" cy="5500848"/>
          </a:xfrm>
          <a:prstGeom prst="rect">
            <a:avLst/>
          </a:prstGeom>
          <a:effectLst>
            <a:outerShdw blurRad="50800" dist="50800" dir="5400000" algn="ctr" rotWithShape="0">
              <a:schemeClr val="tx1">
                <a:alpha val="33000"/>
              </a:schemeClr>
            </a:outerShdw>
          </a:effectLst>
        </p:spPr>
      </p:pic>
      <p:sp>
        <p:nvSpPr>
          <p:cNvPr id="11" name="Title 1"/>
          <p:cNvSpPr>
            <a:spLocks noGrp="1"/>
          </p:cNvSpPr>
          <p:nvPr>
            <p:ph type="ctrTitle" hasCustomPrompt="1"/>
          </p:nvPr>
        </p:nvSpPr>
        <p:spPr>
          <a:xfrm>
            <a:off x="728133" y="206152"/>
            <a:ext cx="6853485" cy="3193188"/>
          </a:xfrm>
          <a:noFill/>
        </p:spPr>
        <p:txBody>
          <a:bodyPr vert="horz" lIns="91440" tIns="45720" rIns="91440" bIns="45720" rtlCol="0" anchor="b" anchorCtr="0">
            <a:noAutofit/>
          </a:bodyPr>
          <a:lstStyle>
            <a:lvl1pPr algn="l" defTabSz="914400" rtl="0" eaLnBrk="1" latinLnBrk="0" hangingPunct="1">
              <a:lnSpc>
                <a:spcPts val="4410"/>
              </a:lnSpc>
              <a:spcBef>
                <a:spcPct val="0"/>
              </a:spcBef>
              <a:buNone/>
              <a:defRPr sz="4400" b="1" kern="1200">
                <a:solidFill>
                  <a:schemeClr val="bg1"/>
                </a:solidFill>
                <a:latin typeface="+mj-lt"/>
                <a:ea typeface="+mj-ea"/>
                <a:cs typeface="+mj-cs"/>
              </a:defRPr>
            </a:lvl1pPr>
          </a:lstStyle>
          <a:p>
            <a:r>
              <a:rPr lang="en-US" dirty="0"/>
              <a:t>[</a:t>
            </a:r>
            <a:r>
              <a:rPr lang="en-US" dirty="0" err="1"/>
              <a:t>Título</a:t>
            </a:r>
            <a:r>
              <a:rPr lang="en-US" dirty="0"/>
              <a:t> de la </a:t>
            </a:r>
            <a:r>
              <a:rPr lang="en-US" dirty="0" err="1"/>
              <a:t>presentaci</a:t>
            </a:r>
            <a:r>
              <a:rPr lang="es-ES" dirty="0" err="1"/>
              <a:t>ón</a:t>
            </a:r>
            <a:r>
              <a:rPr lang="en-US" dirty="0"/>
              <a:t>]</a:t>
            </a:r>
            <a:endParaRPr dirty="0"/>
          </a:p>
        </p:txBody>
      </p:sp>
      <p:sp>
        <p:nvSpPr>
          <p:cNvPr id="12" name="Rectángulo 11"/>
          <p:cNvSpPr/>
          <p:nvPr userDrawn="1"/>
        </p:nvSpPr>
        <p:spPr>
          <a:xfrm>
            <a:off x="728133" y="3399341"/>
            <a:ext cx="7687734" cy="89034"/>
          </a:xfrm>
          <a:prstGeom prst="rect">
            <a:avLst/>
          </a:prstGeom>
          <a:solidFill>
            <a:srgbClr val="CB0017"/>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ES_tradnl" sz="1800" dirty="0"/>
          </a:p>
        </p:txBody>
      </p:sp>
      <p:sp>
        <p:nvSpPr>
          <p:cNvPr id="13" name="Subtitle 2"/>
          <p:cNvSpPr>
            <a:spLocks noGrp="1"/>
          </p:cNvSpPr>
          <p:nvPr>
            <p:ph type="subTitle" idx="1" hasCustomPrompt="1"/>
          </p:nvPr>
        </p:nvSpPr>
        <p:spPr>
          <a:xfrm>
            <a:off x="629095" y="3488375"/>
            <a:ext cx="5670392" cy="752818"/>
          </a:xfrm>
        </p:spPr>
        <p:txBody>
          <a:bodyPr vert="horz" lIns="91440" tIns="45720" rIns="91440" bIns="45720" rtlCol="0">
            <a:noAutofit/>
          </a:bodyPr>
          <a:lstStyle>
            <a:lvl1pPr marL="0" indent="0" algn="l" defTabSz="914400" rtl="0" eaLnBrk="1" latinLnBrk="0" hangingPunct="1">
              <a:lnSpc>
                <a:spcPts val="2410"/>
              </a:lnSpc>
              <a:spcBef>
                <a:spcPts val="0"/>
              </a:spcBef>
              <a:buClr>
                <a:schemeClr val="accent1"/>
              </a:buClr>
              <a:buSzPct val="100000"/>
              <a:buFont typeface="Wingdings 2" pitchFamily="18" charset="2"/>
              <a:buNone/>
              <a:defRPr sz="2400" kern="1200" baseline="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Nombre</a:t>
            </a:r>
            <a:r>
              <a:rPr lang="en-US" dirty="0"/>
              <a:t> </a:t>
            </a:r>
            <a:r>
              <a:rPr lang="en-US" dirty="0" err="1"/>
              <a:t>Apellidos</a:t>
            </a:r>
            <a:endParaRPr lang="en-US" dirty="0"/>
          </a:p>
          <a:p>
            <a:r>
              <a:rPr lang="en-US" dirty="0" err="1"/>
              <a:t>Asignatura</a:t>
            </a:r>
            <a:r>
              <a:rPr lang="en-US" dirty="0"/>
              <a:t> de la </a:t>
            </a:r>
            <a:r>
              <a:rPr lang="en-US" dirty="0" err="1"/>
              <a:t>presentaci</a:t>
            </a:r>
            <a:r>
              <a:rPr lang="es-ES" dirty="0" err="1"/>
              <a:t>ón</a:t>
            </a:r>
            <a:endParaRPr dirty="0"/>
          </a:p>
        </p:txBody>
      </p:sp>
      <p:pic>
        <p:nvPicPr>
          <p:cNvPr id="15" name="Imagen 1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957273" y="5925061"/>
            <a:ext cx="1813130" cy="695612"/>
          </a:xfrm>
          <a:prstGeom prst="rect">
            <a:avLst/>
          </a:prstGeom>
        </p:spPr>
      </p:pic>
      <p:pic>
        <p:nvPicPr>
          <p:cNvPr id="16" name="Imagen 15"/>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53492" y="5608322"/>
            <a:ext cx="3291469" cy="1353749"/>
          </a:xfrm>
          <a:prstGeom prst="rect">
            <a:avLst/>
          </a:prstGeom>
        </p:spPr>
      </p:pic>
      <p:pic>
        <p:nvPicPr>
          <p:cNvPr id="3" name="Imagen 2"/>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7376087" y="206152"/>
            <a:ext cx="2103438" cy="2103438"/>
          </a:xfrm>
          <a:prstGeom prst="rect">
            <a:avLst/>
          </a:prstGeom>
        </p:spPr>
      </p:pic>
    </p:spTree>
    <p:extLst>
      <p:ext uri="{BB962C8B-B14F-4D97-AF65-F5344CB8AC3E}">
        <p14:creationId xmlns:p14="http://schemas.microsoft.com/office/powerpoint/2010/main" val="853744304"/>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87844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63794213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sym typeface="Arial" charset="0"/>
            </a:endParaRP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28547887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theme" Target="../theme/theme4.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1E67E9A-B6D3-233B-29E9-051DE6B58510}"/>
              </a:ext>
            </a:extLst>
          </p:cNvPr>
          <p:cNvSpPr>
            <a:spLocks noGrp="1" noChangeArrowheads="1"/>
          </p:cNvSpPr>
          <p:nvPr>
            <p:ph type="title"/>
          </p:nvPr>
        </p:nvSpPr>
        <p:spPr bwMode="auto">
          <a:xfrm>
            <a:off x="107950" y="44450"/>
            <a:ext cx="89281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ctr" anchorCtr="0" compatLnSpc="1">
            <a:prstTxWarp prst="textNoShape">
              <a:avLst/>
            </a:prstTxWarp>
          </a:bodyPr>
          <a:lstStyle/>
          <a:p>
            <a:pPr lvl="0"/>
            <a:r>
              <a:rPr lang="en-US" altLang="es-ES">
                <a:sym typeface="Arial Bold" charset="0"/>
              </a:rPr>
              <a:t>Click to edit Master title style</a:t>
            </a:r>
          </a:p>
        </p:txBody>
      </p:sp>
      <p:sp>
        <p:nvSpPr>
          <p:cNvPr id="1027" name="Rectangle 2">
            <a:extLst>
              <a:ext uri="{FF2B5EF4-FFF2-40B4-BE49-F238E27FC236}">
                <a16:creationId xmlns:a16="http://schemas.microsoft.com/office/drawing/2014/main" id="{FD7340FD-1BDE-93C3-02F4-10CAF1AFBE36}"/>
              </a:ext>
            </a:extLst>
          </p:cNvPr>
          <p:cNvSpPr>
            <a:spLocks noGrp="1" noChangeArrowheads="1"/>
          </p:cNvSpPr>
          <p:nvPr>
            <p:ph type="body" idx="1"/>
          </p:nvPr>
        </p:nvSpPr>
        <p:spPr bwMode="auto">
          <a:xfrm>
            <a:off x="107950" y="908050"/>
            <a:ext cx="892810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altLang="es-ES">
                <a:sym typeface="Arial" panose="020B0604020202020204" pitchFamily="34" charset="0"/>
              </a:rPr>
              <a:t>Click to edit Master text styles</a:t>
            </a:r>
          </a:p>
          <a:p>
            <a:pPr lvl="1"/>
            <a:r>
              <a:rPr lang="en-US" altLang="es-ES">
                <a:sym typeface="Arial" panose="020B0604020202020204" pitchFamily="34" charset="0"/>
              </a:rPr>
              <a:t>Second level</a:t>
            </a:r>
          </a:p>
          <a:p>
            <a:pPr lvl="2"/>
            <a:r>
              <a:rPr lang="en-US" altLang="es-ES">
                <a:sym typeface="Arial" panose="020B0604020202020204" pitchFamily="34" charset="0"/>
              </a:rPr>
              <a:t>Third level</a:t>
            </a:r>
          </a:p>
          <a:p>
            <a:pPr lvl="3"/>
            <a:r>
              <a:rPr lang="en-US" altLang="es-ES">
                <a:sym typeface="Arial" panose="020B0604020202020204" pitchFamily="34" charset="0"/>
              </a:rPr>
              <a:t>Fourth level</a:t>
            </a:r>
          </a:p>
          <a:p>
            <a:pPr lvl="4"/>
            <a:r>
              <a:rPr lang="en-US" altLang="es-ES">
                <a:sym typeface="Arial" panose="020B0604020202020204" pitchFamily="34" charset="0"/>
              </a:rPr>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739" r:id="rId12"/>
  </p:sldLayoutIdLst>
  <p:transition/>
  <p:txStyles>
    <p:titleStyle>
      <a:lvl1pPr marL="39688" indent="-39688" algn="l" rtl="0" eaLnBrk="0" fontAlgn="base" hangingPunct="0">
        <a:spcBef>
          <a:spcPct val="0"/>
        </a:spcBef>
        <a:spcAft>
          <a:spcPct val="0"/>
        </a:spcAft>
        <a:defRPr sz="2800">
          <a:solidFill>
            <a:schemeClr val="tx1"/>
          </a:solidFill>
          <a:latin typeface="+mj-lt"/>
          <a:ea typeface="ＭＳ Ｐゴシック" charset="0"/>
          <a:cs typeface="+mj-cs"/>
          <a:sym typeface="Arial Bold" charset="0"/>
        </a:defRPr>
      </a:lvl1pPr>
      <a:lvl2pPr marL="39688" indent="-39688" algn="l" rtl="0" eaLnBrk="0" fontAlgn="base" hangingPunct="0">
        <a:spcBef>
          <a:spcPct val="0"/>
        </a:spcBef>
        <a:spcAft>
          <a:spcPct val="0"/>
        </a:spcAft>
        <a:defRPr sz="2800">
          <a:solidFill>
            <a:schemeClr val="tx1"/>
          </a:solidFill>
          <a:latin typeface="Calibri" pitchFamily="34" charset="0"/>
          <a:ea typeface="ＭＳ Ｐゴシック" charset="0"/>
          <a:sym typeface="Arial Bold" charset="0"/>
        </a:defRPr>
      </a:lvl2pPr>
      <a:lvl3pPr marL="39688" indent="-39688" algn="l" rtl="0" eaLnBrk="0" fontAlgn="base" hangingPunct="0">
        <a:spcBef>
          <a:spcPct val="0"/>
        </a:spcBef>
        <a:spcAft>
          <a:spcPct val="0"/>
        </a:spcAft>
        <a:defRPr sz="2800">
          <a:solidFill>
            <a:schemeClr val="tx1"/>
          </a:solidFill>
          <a:latin typeface="Calibri" pitchFamily="34" charset="0"/>
          <a:ea typeface="ＭＳ Ｐゴシック" charset="0"/>
          <a:sym typeface="Arial Bold" charset="0"/>
        </a:defRPr>
      </a:lvl3pPr>
      <a:lvl4pPr marL="39688" indent="-39688" algn="l" rtl="0" eaLnBrk="0" fontAlgn="base" hangingPunct="0">
        <a:spcBef>
          <a:spcPct val="0"/>
        </a:spcBef>
        <a:spcAft>
          <a:spcPct val="0"/>
        </a:spcAft>
        <a:defRPr sz="2800">
          <a:solidFill>
            <a:schemeClr val="tx1"/>
          </a:solidFill>
          <a:latin typeface="Calibri" pitchFamily="34" charset="0"/>
          <a:ea typeface="ＭＳ Ｐゴシック" charset="0"/>
          <a:sym typeface="Arial Bold" charset="0"/>
        </a:defRPr>
      </a:lvl4pPr>
      <a:lvl5pPr marL="39688" indent="-39688" algn="l" rtl="0" eaLnBrk="0" fontAlgn="base" hangingPunct="0">
        <a:spcBef>
          <a:spcPct val="0"/>
        </a:spcBef>
        <a:spcAft>
          <a:spcPct val="0"/>
        </a:spcAft>
        <a:defRPr sz="2800">
          <a:solidFill>
            <a:schemeClr val="tx1"/>
          </a:solidFill>
          <a:latin typeface="Calibri" pitchFamily="34" charset="0"/>
          <a:ea typeface="ＭＳ Ｐゴシック" charset="0"/>
          <a:sym typeface="Arial Bold" charset="0"/>
        </a:defRPr>
      </a:lvl5pPr>
      <a:lvl6pPr marL="496888" algn="l" rtl="0" fontAlgn="base">
        <a:spcBef>
          <a:spcPct val="0"/>
        </a:spcBef>
        <a:spcAft>
          <a:spcPct val="0"/>
        </a:spcAft>
        <a:defRPr sz="2800">
          <a:solidFill>
            <a:schemeClr val="tx1"/>
          </a:solidFill>
          <a:latin typeface="Arial Bold" charset="0"/>
          <a:sym typeface="Arial Bold" charset="0"/>
        </a:defRPr>
      </a:lvl6pPr>
      <a:lvl7pPr marL="954088" algn="l" rtl="0" fontAlgn="base">
        <a:spcBef>
          <a:spcPct val="0"/>
        </a:spcBef>
        <a:spcAft>
          <a:spcPct val="0"/>
        </a:spcAft>
        <a:defRPr sz="2800">
          <a:solidFill>
            <a:schemeClr val="tx1"/>
          </a:solidFill>
          <a:latin typeface="Arial Bold" charset="0"/>
          <a:sym typeface="Arial Bold" charset="0"/>
        </a:defRPr>
      </a:lvl7pPr>
      <a:lvl8pPr marL="1411288" algn="l" rtl="0" fontAlgn="base">
        <a:spcBef>
          <a:spcPct val="0"/>
        </a:spcBef>
        <a:spcAft>
          <a:spcPct val="0"/>
        </a:spcAft>
        <a:defRPr sz="2800">
          <a:solidFill>
            <a:schemeClr val="tx1"/>
          </a:solidFill>
          <a:latin typeface="Arial Bold" charset="0"/>
          <a:sym typeface="Arial Bold" charset="0"/>
        </a:defRPr>
      </a:lvl8pPr>
      <a:lvl9pPr marL="1868488" algn="l" rtl="0" fontAlgn="base">
        <a:spcBef>
          <a:spcPct val="0"/>
        </a:spcBef>
        <a:spcAft>
          <a:spcPct val="0"/>
        </a:spcAft>
        <a:defRPr sz="2800">
          <a:solidFill>
            <a:schemeClr val="tx1"/>
          </a:solidFill>
          <a:latin typeface="Arial Bold" charset="0"/>
          <a:sym typeface="Arial Bold" charset="0"/>
        </a:defRPr>
      </a:lvl9pPr>
    </p:titleStyle>
    <p:bodyStyle>
      <a:lvl1pPr marL="382588" indent="-342900" algn="l" rtl="0" eaLnBrk="0" fontAlgn="base" hangingPunct="0">
        <a:spcBef>
          <a:spcPts val="600"/>
        </a:spcBef>
        <a:spcAft>
          <a:spcPct val="0"/>
        </a:spcAft>
        <a:buClr>
          <a:srgbClr val="000000"/>
        </a:buClr>
        <a:buSzPct val="100000"/>
        <a:buFont typeface="Arial" panose="020B0604020202020204" pitchFamily="34" charset="0"/>
        <a:buChar char="•"/>
        <a:defRPr sz="2400">
          <a:solidFill>
            <a:schemeClr val="tx1"/>
          </a:solidFill>
          <a:latin typeface="+mn-lt"/>
          <a:ea typeface="ＭＳ Ｐゴシック" charset="0"/>
          <a:cs typeface="+mn-cs"/>
          <a:sym typeface="Arial" panose="020B0604020202020204" pitchFamily="34" charset="0"/>
        </a:defRPr>
      </a:lvl1pPr>
      <a:lvl2pPr marL="325438" indent="-285750" algn="l" rtl="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mn-lt"/>
          <a:ea typeface="ＭＳ Ｐゴシック" charset="0"/>
          <a:sym typeface="Arial" panose="020B0604020202020204" pitchFamily="34" charset="0"/>
        </a:defRPr>
      </a:lvl2pPr>
      <a:lvl3pPr marL="725488" indent="-228600" algn="l" rtl="0" eaLnBrk="0" fontAlgn="base" hangingPunct="0">
        <a:spcBef>
          <a:spcPts val="400"/>
        </a:spcBef>
        <a:spcAft>
          <a:spcPct val="0"/>
        </a:spcAft>
        <a:buClr>
          <a:srgbClr val="000000"/>
        </a:buClr>
        <a:buSzPct val="100000"/>
        <a:buFont typeface="Arial" panose="020B0604020202020204" pitchFamily="34" charset="0"/>
        <a:buChar char="•"/>
        <a:defRPr>
          <a:solidFill>
            <a:schemeClr val="tx1"/>
          </a:solidFill>
          <a:latin typeface="+mn-lt"/>
          <a:ea typeface="ＭＳ Ｐゴシック" charset="0"/>
          <a:sym typeface="Arial" panose="020B0604020202020204" pitchFamily="34" charset="0"/>
        </a:defRPr>
      </a:lvl3pPr>
      <a:lvl4pPr marL="1182688" indent="-228600" algn="l" rtl="0" eaLnBrk="0" fontAlgn="base" hangingPunct="0">
        <a:spcBef>
          <a:spcPts val="400"/>
        </a:spcBef>
        <a:spcAft>
          <a:spcPct val="0"/>
        </a:spcAft>
        <a:buClr>
          <a:srgbClr val="000000"/>
        </a:buClr>
        <a:buSzPct val="100000"/>
        <a:buFont typeface="Arial" panose="020B0604020202020204" pitchFamily="34" charset="0"/>
        <a:buChar char="–"/>
        <a:defRPr sz="1600">
          <a:solidFill>
            <a:schemeClr val="tx1"/>
          </a:solidFill>
          <a:latin typeface="+mn-lt"/>
          <a:ea typeface="ＭＳ Ｐゴシック" charset="0"/>
          <a:sym typeface="Arial" panose="020B0604020202020204" pitchFamily="34" charset="0"/>
        </a:defRPr>
      </a:lvl4pPr>
      <a:lvl5pPr marL="1639888" indent="-228600" algn="l" rtl="0" eaLnBrk="0" fontAlgn="base" hangingPunct="0">
        <a:spcBef>
          <a:spcPts val="300"/>
        </a:spcBef>
        <a:spcAft>
          <a:spcPct val="0"/>
        </a:spcAft>
        <a:buClr>
          <a:srgbClr val="000000"/>
        </a:buClr>
        <a:buSzPct val="100000"/>
        <a:buFont typeface="Arial" panose="020B0604020202020204" pitchFamily="34" charset="0"/>
        <a:buChar char="»"/>
        <a:defRPr sz="1400">
          <a:solidFill>
            <a:schemeClr val="tx1"/>
          </a:solidFill>
          <a:latin typeface="+mn-lt"/>
          <a:ea typeface="ＭＳ Ｐゴシック" charset="0"/>
          <a:sym typeface="Arial" panose="020B0604020202020204" pitchFamily="34" charset="0"/>
        </a:defRPr>
      </a:lvl5pPr>
      <a:lvl6pPr marL="2097088" indent="-228600" algn="l" rtl="0" fontAlgn="base">
        <a:spcBef>
          <a:spcPts val="300"/>
        </a:spcBef>
        <a:spcAft>
          <a:spcPct val="0"/>
        </a:spcAft>
        <a:buClr>
          <a:srgbClr val="000000"/>
        </a:buClr>
        <a:buSzPct val="100000"/>
        <a:buFont typeface="Arial" charset="0"/>
        <a:buChar char="»"/>
        <a:defRPr sz="1400">
          <a:solidFill>
            <a:schemeClr val="tx1"/>
          </a:solidFill>
          <a:latin typeface="+mn-lt"/>
          <a:sym typeface="Arial" charset="0"/>
        </a:defRPr>
      </a:lvl6pPr>
      <a:lvl7pPr marL="2554288" indent="-228600" algn="l" rtl="0" fontAlgn="base">
        <a:spcBef>
          <a:spcPts val="300"/>
        </a:spcBef>
        <a:spcAft>
          <a:spcPct val="0"/>
        </a:spcAft>
        <a:buClr>
          <a:srgbClr val="000000"/>
        </a:buClr>
        <a:buSzPct val="100000"/>
        <a:buFont typeface="Arial" charset="0"/>
        <a:buChar char="»"/>
        <a:defRPr sz="1400">
          <a:solidFill>
            <a:schemeClr val="tx1"/>
          </a:solidFill>
          <a:latin typeface="+mn-lt"/>
          <a:sym typeface="Arial" charset="0"/>
        </a:defRPr>
      </a:lvl7pPr>
      <a:lvl8pPr marL="3011488" indent="-228600" algn="l" rtl="0" fontAlgn="base">
        <a:spcBef>
          <a:spcPts val="300"/>
        </a:spcBef>
        <a:spcAft>
          <a:spcPct val="0"/>
        </a:spcAft>
        <a:buClr>
          <a:srgbClr val="000000"/>
        </a:buClr>
        <a:buSzPct val="100000"/>
        <a:buFont typeface="Arial" charset="0"/>
        <a:buChar char="»"/>
        <a:defRPr sz="1400">
          <a:solidFill>
            <a:schemeClr val="tx1"/>
          </a:solidFill>
          <a:latin typeface="+mn-lt"/>
          <a:sym typeface="Arial" charset="0"/>
        </a:defRPr>
      </a:lvl8pPr>
      <a:lvl9pPr marL="3468688" indent="-228600" algn="l" rtl="0" fontAlgn="base">
        <a:spcBef>
          <a:spcPts val="300"/>
        </a:spcBef>
        <a:spcAft>
          <a:spcPct val="0"/>
        </a:spcAft>
        <a:buClr>
          <a:srgbClr val="000000"/>
        </a:buClr>
        <a:buSzPct val="100000"/>
        <a:buFont typeface="Arial" charset="0"/>
        <a:buChar char="»"/>
        <a:defRPr sz="1400">
          <a:solidFill>
            <a:schemeClr val="tx1"/>
          </a:solidFill>
          <a:latin typeface="+mn-lt"/>
          <a:sym typeface="Arial" charset="0"/>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92A585BB-48D5-80CA-377E-15FD728E6973}"/>
              </a:ext>
            </a:extLst>
          </p:cNvPr>
          <p:cNvSpPr>
            <a:spLocks noGrp="1" noChangeArrowheads="1"/>
          </p:cNvSpPr>
          <p:nvPr>
            <p:ph type="title"/>
          </p:nvPr>
        </p:nvSpPr>
        <p:spPr bwMode="auto">
          <a:xfrm>
            <a:off x="107950" y="44450"/>
            <a:ext cx="89281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ctr" anchorCtr="0" compatLnSpc="1">
            <a:prstTxWarp prst="textNoShape">
              <a:avLst/>
            </a:prstTxWarp>
          </a:bodyPr>
          <a:lstStyle/>
          <a:p>
            <a:pPr lvl="0"/>
            <a:r>
              <a:rPr lang="en-US" altLang="es-ES">
                <a:sym typeface="Arial Bold" charset="0"/>
              </a:rPr>
              <a:t>Click to edit Master title style</a:t>
            </a:r>
          </a:p>
        </p:txBody>
      </p:sp>
      <p:sp>
        <p:nvSpPr>
          <p:cNvPr id="2051" name="Rectangle 2">
            <a:extLst>
              <a:ext uri="{FF2B5EF4-FFF2-40B4-BE49-F238E27FC236}">
                <a16:creationId xmlns:a16="http://schemas.microsoft.com/office/drawing/2014/main" id="{054F2226-3752-E16A-676F-4188AFACF22D}"/>
              </a:ext>
            </a:extLst>
          </p:cNvPr>
          <p:cNvSpPr>
            <a:spLocks noGrp="1" noChangeArrowheads="1"/>
          </p:cNvSpPr>
          <p:nvPr>
            <p:ph type="body" idx="1"/>
          </p:nvPr>
        </p:nvSpPr>
        <p:spPr bwMode="auto">
          <a:xfrm>
            <a:off x="107950" y="908050"/>
            <a:ext cx="892810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91440" bIns="50800" numCol="1" anchor="t" anchorCtr="0" compatLnSpc="1">
            <a:prstTxWarp prst="textNoShape">
              <a:avLst/>
            </a:prstTxWarp>
          </a:bodyPr>
          <a:lstStyle/>
          <a:p>
            <a:pPr lvl="0"/>
            <a:r>
              <a:rPr lang="en-US" altLang="es-ES">
                <a:sym typeface="Arial" panose="020B0604020202020204" pitchFamily="34" charset="0"/>
              </a:rPr>
              <a:t>Click to edit Master text styles</a:t>
            </a:r>
          </a:p>
          <a:p>
            <a:pPr lvl="1"/>
            <a:r>
              <a:rPr lang="en-US" altLang="es-ES">
                <a:sym typeface="Arial" panose="020B0604020202020204" pitchFamily="34" charset="0"/>
              </a:rPr>
              <a:t>Second level</a:t>
            </a:r>
          </a:p>
          <a:p>
            <a:pPr lvl="2"/>
            <a:r>
              <a:rPr lang="en-US" altLang="es-ES">
                <a:sym typeface="Arial" panose="020B0604020202020204" pitchFamily="34" charset="0"/>
              </a:rPr>
              <a:t>Third level</a:t>
            </a:r>
          </a:p>
          <a:p>
            <a:pPr lvl="3"/>
            <a:r>
              <a:rPr lang="en-US" altLang="es-ES">
                <a:sym typeface="Arial" panose="020B0604020202020204" pitchFamily="34" charset="0"/>
              </a:rPr>
              <a:t>Fourth level</a:t>
            </a:r>
          </a:p>
          <a:p>
            <a:pPr lvl="4"/>
            <a:r>
              <a:rPr lang="en-US" altLang="es-ES">
                <a:sym typeface="Arial" panose="020B0604020202020204" pitchFamily="34" charset="0"/>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marL="39688" indent="-39688" algn="l" rtl="0" eaLnBrk="0" fontAlgn="base" hangingPunct="0">
        <a:spcBef>
          <a:spcPct val="0"/>
        </a:spcBef>
        <a:spcAft>
          <a:spcPct val="0"/>
        </a:spcAft>
        <a:defRPr sz="2800">
          <a:solidFill>
            <a:schemeClr val="tx1"/>
          </a:solidFill>
          <a:latin typeface="+mj-lt"/>
          <a:ea typeface="ＭＳ Ｐゴシック" charset="0"/>
          <a:cs typeface="+mj-cs"/>
          <a:sym typeface="Arial Bold" charset="0"/>
        </a:defRPr>
      </a:lvl1pPr>
      <a:lvl2pPr marL="39688" indent="-39688" algn="l" rtl="0" eaLnBrk="0" fontAlgn="base" hangingPunct="0">
        <a:spcBef>
          <a:spcPct val="0"/>
        </a:spcBef>
        <a:spcAft>
          <a:spcPct val="0"/>
        </a:spcAft>
        <a:defRPr sz="2800">
          <a:solidFill>
            <a:schemeClr val="tx1"/>
          </a:solidFill>
          <a:latin typeface="Arial Bold" charset="0"/>
          <a:ea typeface="ＭＳ Ｐゴシック" charset="0"/>
          <a:sym typeface="Arial Bold" charset="0"/>
        </a:defRPr>
      </a:lvl2pPr>
      <a:lvl3pPr marL="39688" indent="-39688" algn="l" rtl="0" eaLnBrk="0" fontAlgn="base" hangingPunct="0">
        <a:spcBef>
          <a:spcPct val="0"/>
        </a:spcBef>
        <a:spcAft>
          <a:spcPct val="0"/>
        </a:spcAft>
        <a:defRPr sz="2800">
          <a:solidFill>
            <a:schemeClr val="tx1"/>
          </a:solidFill>
          <a:latin typeface="Arial Bold" charset="0"/>
          <a:ea typeface="ＭＳ Ｐゴシック" charset="0"/>
          <a:sym typeface="Arial Bold" charset="0"/>
        </a:defRPr>
      </a:lvl3pPr>
      <a:lvl4pPr marL="39688" indent="-39688" algn="l" rtl="0" eaLnBrk="0" fontAlgn="base" hangingPunct="0">
        <a:spcBef>
          <a:spcPct val="0"/>
        </a:spcBef>
        <a:spcAft>
          <a:spcPct val="0"/>
        </a:spcAft>
        <a:defRPr sz="2800">
          <a:solidFill>
            <a:schemeClr val="tx1"/>
          </a:solidFill>
          <a:latin typeface="Arial Bold" charset="0"/>
          <a:ea typeface="ＭＳ Ｐゴシック" charset="0"/>
          <a:sym typeface="Arial Bold" charset="0"/>
        </a:defRPr>
      </a:lvl4pPr>
      <a:lvl5pPr marL="39688" indent="-39688" algn="l" rtl="0" eaLnBrk="0" fontAlgn="base" hangingPunct="0">
        <a:spcBef>
          <a:spcPct val="0"/>
        </a:spcBef>
        <a:spcAft>
          <a:spcPct val="0"/>
        </a:spcAft>
        <a:defRPr sz="2800">
          <a:solidFill>
            <a:schemeClr val="tx1"/>
          </a:solidFill>
          <a:latin typeface="Arial Bold" charset="0"/>
          <a:ea typeface="ＭＳ Ｐゴシック" charset="0"/>
          <a:sym typeface="Arial Bold" charset="0"/>
        </a:defRPr>
      </a:lvl5pPr>
      <a:lvl6pPr marL="496888" algn="l" rtl="0" fontAlgn="base">
        <a:spcBef>
          <a:spcPct val="0"/>
        </a:spcBef>
        <a:spcAft>
          <a:spcPct val="0"/>
        </a:spcAft>
        <a:defRPr sz="2800">
          <a:solidFill>
            <a:schemeClr val="tx1"/>
          </a:solidFill>
          <a:latin typeface="Arial Bold" charset="0"/>
          <a:sym typeface="Arial Bold" charset="0"/>
        </a:defRPr>
      </a:lvl6pPr>
      <a:lvl7pPr marL="954088" algn="l" rtl="0" fontAlgn="base">
        <a:spcBef>
          <a:spcPct val="0"/>
        </a:spcBef>
        <a:spcAft>
          <a:spcPct val="0"/>
        </a:spcAft>
        <a:defRPr sz="2800">
          <a:solidFill>
            <a:schemeClr val="tx1"/>
          </a:solidFill>
          <a:latin typeface="Arial Bold" charset="0"/>
          <a:sym typeface="Arial Bold" charset="0"/>
        </a:defRPr>
      </a:lvl7pPr>
      <a:lvl8pPr marL="1411288" algn="l" rtl="0" fontAlgn="base">
        <a:spcBef>
          <a:spcPct val="0"/>
        </a:spcBef>
        <a:spcAft>
          <a:spcPct val="0"/>
        </a:spcAft>
        <a:defRPr sz="2800">
          <a:solidFill>
            <a:schemeClr val="tx1"/>
          </a:solidFill>
          <a:latin typeface="Arial Bold" charset="0"/>
          <a:sym typeface="Arial Bold" charset="0"/>
        </a:defRPr>
      </a:lvl8pPr>
      <a:lvl9pPr marL="1868488" algn="l" rtl="0" fontAlgn="base">
        <a:spcBef>
          <a:spcPct val="0"/>
        </a:spcBef>
        <a:spcAft>
          <a:spcPct val="0"/>
        </a:spcAft>
        <a:defRPr sz="2800">
          <a:solidFill>
            <a:schemeClr val="tx1"/>
          </a:solidFill>
          <a:latin typeface="Arial Bold" charset="0"/>
          <a:sym typeface="Arial Bold" charset="0"/>
        </a:defRPr>
      </a:lvl9pPr>
    </p:titleStyle>
    <p:bodyStyle>
      <a:lvl1pPr marL="382588" indent="-342900" algn="l" rtl="0" eaLnBrk="0" fontAlgn="base" hangingPunct="0">
        <a:spcBef>
          <a:spcPts val="600"/>
        </a:spcBef>
        <a:spcAft>
          <a:spcPct val="0"/>
        </a:spcAft>
        <a:buClr>
          <a:srgbClr val="000000"/>
        </a:buClr>
        <a:buSzPct val="100000"/>
        <a:buFont typeface="Arial" panose="020B0604020202020204" pitchFamily="34" charset="0"/>
        <a:buChar char="•"/>
        <a:defRPr sz="2400">
          <a:solidFill>
            <a:schemeClr val="tx1"/>
          </a:solidFill>
          <a:latin typeface="+mn-lt"/>
          <a:ea typeface="ＭＳ Ｐゴシック" charset="0"/>
          <a:cs typeface="+mn-cs"/>
          <a:sym typeface="Arial" panose="020B0604020202020204" pitchFamily="34" charset="0"/>
        </a:defRPr>
      </a:lvl1pPr>
      <a:lvl2pPr marL="325438" indent="-285750" algn="l" rtl="0" eaLnBrk="0" fontAlgn="base" hangingPunct="0">
        <a:spcBef>
          <a:spcPts val="500"/>
        </a:spcBef>
        <a:spcAft>
          <a:spcPct val="0"/>
        </a:spcAft>
        <a:buClr>
          <a:srgbClr val="000000"/>
        </a:buClr>
        <a:buSzPct val="100000"/>
        <a:buFont typeface="Arial" panose="020B0604020202020204" pitchFamily="34" charset="0"/>
        <a:buChar char="–"/>
        <a:defRPr sz="2000">
          <a:solidFill>
            <a:schemeClr val="tx1"/>
          </a:solidFill>
          <a:latin typeface="+mn-lt"/>
          <a:ea typeface="ＭＳ Ｐゴシック" charset="0"/>
          <a:sym typeface="Arial" panose="020B0604020202020204" pitchFamily="34" charset="0"/>
        </a:defRPr>
      </a:lvl2pPr>
      <a:lvl3pPr marL="725488" indent="-228600" algn="l" rtl="0" eaLnBrk="0" fontAlgn="base" hangingPunct="0">
        <a:spcBef>
          <a:spcPts val="400"/>
        </a:spcBef>
        <a:spcAft>
          <a:spcPct val="0"/>
        </a:spcAft>
        <a:buClr>
          <a:srgbClr val="000000"/>
        </a:buClr>
        <a:buSzPct val="100000"/>
        <a:buFont typeface="Arial" panose="020B0604020202020204" pitchFamily="34" charset="0"/>
        <a:buChar char="•"/>
        <a:defRPr>
          <a:solidFill>
            <a:schemeClr val="tx1"/>
          </a:solidFill>
          <a:latin typeface="+mn-lt"/>
          <a:ea typeface="ＭＳ Ｐゴシック" charset="0"/>
          <a:sym typeface="Arial" panose="020B0604020202020204" pitchFamily="34" charset="0"/>
        </a:defRPr>
      </a:lvl3pPr>
      <a:lvl4pPr marL="1182688" indent="-228600" algn="l" rtl="0" eaLnBrk="0" fontAlgn="base" hangingPunct="0">
        <a:spcBef>
          <a:spcPts val="400"/>
        </a:spcBef>
        <a:spcAft>
          <a:spcPct val="0"/>
        </a:spcAft>
        <a:buClr>
          <a:srgbClr val="000000"/>
        </a:buClr>
        <a:buSzPct val="100000"/>
        <a:buFont typeface="Arial" panose="020B0604020202020204" pitchFamily="34" charset="0"/>
        <a:buChar char="–"/>
        <a:defRPr sz="1600">
          <a:solidFill>
            <a:schemeClr val="tx1"/>
          </a:solidFill>
          <a:latin typeface="+mn-lt"/>
          <a:ea typeface="ＭＳ Ｐゴシック" charset="0"/>
          <a:sym typeface="Arial" panose="020B0604020202020204" pitchFamily="34" charset="0"/>
        </a:defRPr>
      </a:lvl4pPr>
      <a:lvl5pPr marL="1639888" indent="-228600" algn="l" rtl="0" eaLnBrk="0" fontAlgn="base" hangingPunct="0">
        <a:spcBef>
          <a:spcPts val="300"/>
        </a:spcBef>
        <a:spcAft>
          <a:spcPct val="0"/>
        </a:spcAft>
        <a:buClr>
          <a:srgbClr val="000000"/>
        </a:buClr>
        <a:buSzPct val="100000"/>
        <a:buFont typeface="Arial" panose="020B0604020202020204" pitchFamily="34" charset="0"/>
        <a:buChar char="»"/>
        <a:defRPr sz="1400">
          <a:solidFill>
            <a:schemeClr val="tx1"/>
          </a:solidFill>
          <a:latin typeface="+mn-lt"/>
          <a:ea typeface="ＭＳ Ｐゴシック" charset="0"/>
          <a:sym typeface="Arial" panose="020B0604020202020204" pitchFamily="34" charset="0"/>
        </a:defRPr>
      </a:lvl5pPr>
      <a:lvl6pPr marL="2097088" indent="-228600" algn="l" rtl="0" fontAlgn="base">
        <a:spcBef>
          <a:spcPts val="300"/>
        </a:spcBef>
        <a:spcAft>
          <a:spcPct val="0"/>
        </a:spcAft>
        <a:buClr>
          <a:srgbClr val="000000"/>
        </a:buClr>
        <a:buSzPct val="100000"/>
        <a:buFont typeface="Arial" charset="0"/>
        <a:buChar char="»"/>
        <a:defRPr sz="1400">
          <a:solidFill>
            <a:schemeClr val="tx1"/>
          </a:solidFill>
          <a:latin typeface="+mn-lt"/>
          <a:sym typeface="Arial" charset="0"/>
        </a:defRPr>
      </a:lvl6pPr>
      <a:lvl7pPr marL="2554288" indent="-228600" algn="l" rtl="0" fontAlgn="base">
        <a:spcBef>
          <a:spcPts val="300"/>
        </a:spcBef>
        <a:spcAft>
          <a:spcPct val="0"/>
        </a:spcAft>
        <a:buClr>
          <a:srgbClr val="000000"/>
        </a:buClr>
        <a:buSzPct val="100000"/>
        <a:buFont typeface="Arial" charset="0"/>
        <a:buChar char="»"/>
        <a:defRPr sz="1400">
          <a:solidFill>
            <a:schemeClr val="tx1"/>
          </a:solidFill>
          <a:latin typeface="+mn-lt"/>
          <a:sym typeface="Arial" charset="0"/>
        </a:defRPr>
      </a:lvl7pPr>
      <a:lvl8pPr marL="3011488" indent="-228600" algn="l" rtl="0" fontAlgn="base">
        <a:spcBef>
          <a:spcPts val="300"/>
        </a:spcBef>
        <a:spcAft>
          <a:spcPct val="0"/>
        </a:spcAft>
        <a:buClr>
          <a:srgbClr val="000000"/>
        </a:buClr>
        <a:buSzPct val="100000"/>
        <a:buFont typeface="Arial" charset="0"/>
        <a:buChar char="»"/>
        <a:defRPr sz="1400">
          <a:solidFill>
            <a:schemeClr val="tx1"/>
          </a:solidFill>
          <a:latin typeface="+mn-lt"/>
          <a:sym typeface="Arial" charset="0"/>
        </a:defRPr>
      </a:lvl8pPr>
      <a:lvl9pPr marL="3468688" indent="-228600" algn="l" rtl="0" fontAlgn="base">
        <a:spcBef>
          <a:spcPts val="300"/>
        </a:spcBef>
        <a:spcAft>
          <a:spcPct val="0"/>
        </a:spcAft>
        <a:buClr>
          <a:srgbClr val="000000"/>
        </a:buClr>
        <a:buSzPct val="100000"/>
        <a:buFont typeface="Arial" charset="0"/>
        <a:buChar char="»"/>
        <a:defRPr sz="1400">
          <a:solidFill>
            <a:schemeClr val="tx1"/>
          </a:solidFill>
          <a:latin typeface="+mn-lt"/>
          <a:sym typeface="Arial" charset="0"/>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80F86D-5BAD-434A-A6E1-9CE1DDB7AADB}"/>
              </a:ext>
            </a:extLst>
          </p:cNvPr>
          <p:cNvSpPr>
            <a:spLocks noGrp="1"/>
          </p:cNvSpPr>
          <p:nvPr>
            <p:ph type="title"/>
          </p:nvPr>
        </p:nvSpPr>
        <p:spPr>
          <a:xfrm>
            <a:off x="736997" y="549276"/>
            <a:ext cx="7778353" cy="1141413"/>
          </a:xfrm>
          <a:prstGeom prst="rect">
            <a:avLst/>
          </a:prstGeom>
        </p:spPr>
        <p:txBody>
          <a:bodyPr vert="horz" lIns="0" tIns="0" rIns="0" bIns="0" rtlCol="0" anchor="ctr">
            <a:normAutofit/>
          </a:bodyPr>
          <a:lstStyle/>
          <a:p>
            <a:r>
              <a:rPr lang="es-ES"/>
              <a:t>Haga clic para modificar el estilo de título del patrón</a:t>
            </a:r>
            <a:endParaRPr lang="en-GB" dirty="0"/>
          </a:p>
        </p:txBody>
      </p:sp>
      <p:sp>
        <p:nvSpPr>
          <p:cNvPr id="3" name="Text Placeholder 2">
            <a:extLst>
              <a:ext uri="{FF2B5EF4-FFF2-40B4-BE49-F238E27FC236}">
                <a16:creationId xmlns:a16="http://schemas.microsoft.com/office/drawing/2014/main" id="{11146842-5D23-4FC1-AE63-D70A280D5B81}"/>
              </a:ext>
            </a:extLst>
          </p:cNvPr>
          <p:cNvSpPr>
            <a:spLocks noGrp="1"/>
          </p:cNvSpPr>
          <p:nvPr>
            <p:ph type="body" idx="1"/>
          </p:nvPr>
        </p:nvSpPr>
        <p:spPr>
          <a:xfrm>
            <a:off x="736996" y="1825625"/>
            <a:ext cx="7778354" cy="4351338"/>
          </a:xfrm>
          <a:prstGeom prst="rect">
            <a:avLst/>
          </a:prstGeom>
        </p:spPr>
        <p:txBody>
          <a:bodyPr vert="horz" lIns="0" tIns="0" rIns="0" bIns="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dirty="0"/>
          </a:p>
        </p:txBody>
      </p:sp>
      <p:sp>
        <p:nvSpPr>
          <p:cNvPr id="4" name="Date Placeholder 3">
            <a:extLst>
              <a:ext uri="{FF2B5EF4-FFF2-40B4-BE49-F238E27FC236}">
                <a16:creationId xmlns:a16="http://schemas.microsoft.com/office/drawing/2014/main" id="{86715EAC-CFC0-4E7F-B8AB-2AB0CF043AF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A696ACA-79D8-410A-A655-B2EDE9EEDEA2}" type="datetimeFigureOut">
              <a:rPr lang="en-GB" smtClean="0"/>
              <a:t>15/12/2022</a:t>
            </a:fld>
            <a:endParaRPr lang="en-GB" dirty="0"/>
          </a:p>
        </p:txBody>
      </p:sp>
      <p:sp>
        <p:nvSpPr>
          <p:cNvPr id="5" name="Footer Placeholder 4">
            <a:extLst>
              <a:ext uri="{FF2B5EF4-FFF2-40B4-BE49-F238E27FC236}">
                <a16:creationId xmlns:a16="http://schemas.microsoft.com/office/drawing/2014/main" id="{C6CB07EC-8E5B-411B-8B6D-8F2E42A6E8C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47144C8-1899-4E5E-9CEA-1FBE31A6F9C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3DFBFDB-A9BD-479C-8D83-ACD3D00E0C3D}" type="slidenum">
              <a:rPr lang="en-GB" smtClean="0"/>
              <a:t>‹Nº›</a:t>
            </a:fld>
            <a:endParaRPr lang="en-GB" dirty="0"/>
          </a:p>
        </p:txBody>
      </p:sp>
    </p:spTree>
    <p:extLst>
      <p:ext uri="{BB962C8B-B14F-4D97-AF65-F5344CB8AC3E}">
        <p14:creationId xmlns:p14="http://schemas.microsoft.com/office/powerpoint/2010/main" val="38940917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txStyles>
    <p:titleStyle>
      <a:lvl1pPr algn="l" defTabSz="685800" rtl="0" eaLnBrk="1" latinLnBrk="0" hangingPunct="1">
        <a:lnSpc>
          <a:spcPct val="100000"/>
        </a:lnSpc>
        <a:spcBef>
          <a:spcPct val="0"/>
        </a:spcBef>
        <a:buNone/>
        <a:defRPr sz="3300" kern="1200">
          <a:solidFill>
            <a:schemeClr val="tx1"/>
          </a:solidFill>
          <a:latin typeface="+mj-lt"/>
          <a:ea typeface="+mj-ea"/>
          <a:cs typeface="+mj-cs"/>
        </a:defRPr>
      </a:lvl1pPr>
    </p:titleStyle>
    <p:bodyStyle>
      <a:lvl1pPr marL="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1pPr>
      <a:lvl2pPr marL="34290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3pPr>
      <a:lvl4pPr marL="102870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4pPr>
      <a:lvl5pPr marL="1371600" indent="0" algn="l" defTabSz="685800" rtl="0" eaLnBrk="1" latinLnBrk="0" hangingPunct="1">
        <a:lnSpc>
          <a:spcPct val="100000"/>
        </a:lnSpc>
        <a:spcBef>
          <a:spcPts val="450"/>
        </a:spcBef>
        <a:buFont typeface="Arial" panose="020B0604020202020204" pitchFamily="34" charset="0"/>
        <a:buNone/>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p15:clr>
            <a:srgbClr val="F26B43"/>
          </p15:clr>
        </p15:guide>
        <p15:guide id="2" pos="61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7AD1DCB-B361-4341-95AC-379C73294E1D}"/>
              </a:ext>
            </a:extLst>
          </p:cNvPr>
          <p:cNvSpPr>
            <a:spLocks noGrp="1"/>
          </p:cNvSpPr>
          <p:nvPr>
            <p:ph type="title"/>
          </p:nvPr>
        </p:nvSpPr>
        <p:spPr bwMode="auto">
          <a:xfrm>
            <a:off x="457200" y="914400"/>
            <a:ext cx="6508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s-ES_tradnl" altLang="es-ES"/>
              <a:t>Clic para editar título</a:t>
            </a:r>
            <a:endParaRPr lang="es-ES" altLang="es-ES"/>
          </a:p>
        </p:txBody>
      </p:sp>
      <p:sp>
        <p:nvSpPr>
          <p:cNvPr id="1027" name="Text Placeholder 2">
            <a:extLst>
              <a:ext uri="{FF2B5EF4-FFF2-40B4-BE49-F238E27FC236}">
                <a16:creationId xmlns:a16="http://schemas.microsoft.com/office/drawing/2014/main" id="{3F6246B4-561D-41B0-808B-1CC25803A8E0}"/>
              </a:ext>
            </a:extLst>
          </p:cNvPr>
          <p:cNvSpPr>
            <a:spLocks noGrp="1"/>
          </p:cNvSpPr>
          <p:nvPr>
            <p:ph type="body" idx="1"/>
          </p:nvPr>
        </p:nvSpPr>
        <p:spPr bwMode="auto">
          <a:xfrm>
            <a:off x="457200" y="2209800"/>
            <a:ext cx="650875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ES"/>
              <a:t>Haga clic para modificar el estilo de texto del patrón</a:t>
            </a:r>
          </a:p>
          <a:p>
            <a:pPr lvl="1"/>
            <a:r>
              <a:rPr lang="es-ES_tradnl" altLang="es-ES"/>
              <a:t>Segundo nivel</a:t>
            </a:r>
          </a:p>
          <a:p>
            <a:pPr lvl="2"/>
            <a:r>
              <a:rPr lang="es-ES_tradnl" altLang="es-ES"/>
              <a:t>Tercer nivel</a:t>
            </a:r>
          </a:p>
          <a:p>
            <a:pPr lvl="3"/>
            <a:r>
              <a:rPr lang="es-ES_tradnl" altLang="es-ES"/>
              <a:t>Cuarto nivel</a:t>
            </a:r>
          </a:p>
          <a:p>
            <a:pPr lvl="4"/>
            <a:r>
              <a:rPr lang="es-ES_tradnl" altLang="es-ES"/>
              <a:t>Quinto nivel</a:t>
            </a:r>
            <a:endParaRPr lang="es-ES" altLang="es-ES"/>
          </a:p>
        </p:txBody>
      </p:sp>
      <p:sp>
        <p:nvSpPr>
          <p:cNvPr id="4" name="Date Placeholder 3">
            <a:extLst>
              <a:ext uri="{FF2B5EF4-FFF2-40B4-BE49-F238E27FC236}">
                <a16:creationId xmlns:a16="http://schemas.microsoft.com/office/drawing/2014/main" id="{BE51D309-FC68-406D-831F-AE9C6F3BC665}"/>
              </a:ext>
            </a:extLst>
          </p:cNvPr>
          <p:cNvSpPr>
            <a:spLocks noGrp="1"/>
          </p:cNvSpPr>
          <p:nvPr>
            <p:ph type="dt" sz="half" idx="2"/>
          </p:nvPr>
        </p:nvSpPr>
        <p:spPr>
          <a:xfrm>
            <a:off x="7199313" y="6356350"/>
            <a:ext cx="1752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b="1">
                <a:solidFill>
                  <a:srgbClr val="838383"/>
                </a:solidFill>
                <a:ea typeface="MS PGothic" pitchFamily="34" charset="-128"/>
              </a:defRPr>
            </a:lvl1pPr>
          </a:lstStyle>
          <a:p>
            <a:pPr>
              <a:defRPr/>
            </a:pPr>
            <a:fld id="{8800C163-2289-4ED1-8D2E-64B86BDF21BA}" type="datetimeFigureOut">
              <a:rPr lang="en-US"/>
              <a:pPr>
                <a:defRPr/>
              </a:pPr>
              <a:t>12/15/2022</a:t>
            </a:fld>
            <a:endParaRPr lang="en-US" dirty="0"/>
          </a:p>
        </p:txBody>
      </p:sp>
      <p:sp>
        <p:nvSpPr>
          <p:cNvPr id="5" name="Footer Placeholder 4">
            <a:extLst>
              <a:ext uri="{FF2B5EF4-FFF2-40B4-BE49-F238E27FC236}">
                <a16:creationId xmlns:a16="http://schemas.microsoft.com/office/drawing/2014/main" id="{6EFBFE24-990B-4D13-8415-029F46C099AD}"/>
              </a:ext>
            </a:extLst>
          </p:cNvPr>
          <p:cNvSpPr>
            <a:spLocks noGrp="1"/>
          </p:cNvSpPr>
          <p:nvPr>
            <p:ph type="ftr" sz="quarter" idx="3"/>
          </p:nvPr>
        </p:nvSpPr>
        <p:spPr>
          <a:xfrm>
            <a:off x="174625" y="6356350"/>
            <a:ext cx="6007100" cy="365125"/>
          </a:xfrm>
          <a:prstGeom prst="rect">
            <a:avLst/>
          </a:prstGeom>
        </p:spPr>
        <p:txBody>
          <a:bodyPr vert="horz" lIns="91440" tIns="45720" rIns="91440" bIns="45720" rtlCol="0" anchor="ctr"/>
          <a:lstStyle>
            <a:lvl1pPr algn="l" eaLnBrk="1" fontAlgn="auto" hangingPunct="1">
              <a:spcBef>
                <a:spcPts val="0"/>
              </a:spcBef>
              <a:spcAft>
                <a:spcPts val="0"/>
              </a:spcAft>
              <a:defRPr sz="1100" b="1">
                <a:solidFill>
                  <a:schemeClr val="tx2">
                    <a:lumMod val="60000"/>
                    <a:lumOff val="40000"/>
                  </a:schemeClr>
                </a:solidFill>
                <a:latin typeface="+mn-lt"/>
                <a:ea typeface="+mn-ea"/>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002FA639-126A-467C-A039-3EEF90F9A663}"/>
              </a:ext>
            </a:extLst>
          </p:cNvPr>
          <p:cNvSpPr>
            <a:spLocks noGrp="1"/>
          </p:cNvSpPr>
          <p:nvPr>
            <p:ph type="sldNum" sz="quarter" idx="4"/>
          </p:nvPr>
        </p:nvSpPr>
        <p:spPr>
          <a:xfrm>
            <a:off x="8256588" y="360363"/>
            <a:ext cx="5064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b="1" smtClean="0">
                <a:solidFill>
                  <a:srgbClr val="CB0017"/>
                </a:solidFill>
                <a:ea typeface="ＭＳ Ｐゴシック" panose="020B0600070205080204" pitchFamily="34" charset="-128"/>
              </a:defRPr>
            </a:lvl1pPr>
          </a:lstStyle>
          <a:p>
            <a:pPr>
              <a:defRPr/>
            </a:pPr>
            <a:fld id="{09384688-32E9-4334-A8FE-2106FC79B581}" type="slidenum">
              <a:rPr lang="en-US" altLang="es-ES"/>
              <a:pPr>
                <a:defRPr/>
              </a:pPr>
              <a:t>‹Nº›</a:t>
            </a:fld>
            <a:endParaRPr lang="en-US" altLang="es-ES" dirty="0"/>
          </a:p>
        </p:txBody>
      </p:sp>
    </p:spTree>
    <p:extLst>
      <p:ext uri="{BB962C8B-B14F-4D97-AF65-F5344CB8AC3E}">
        <p14:creationId xmlns:p14="http://schemas.microsoft.com/office/powerpoint/2010/main" val="192854842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Lst>
  <p:txStyles>
    <p:titleStyle>
      <a:lvl1pPr algn="l" rtl="0" eaLnBrk="0" fontAlgn="base" hangingPunct="0">
        <a:spcBef>
          <a:spcPct val="0"/>
        </a:spcBef>
        <a:spcAft>
          <a:spcPct val="0"/>
        </a:spcAft>
        <a:defRPr sz="3600" kern="1200">
          <a:solidFill>
            <a:schemeClr val="accent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3600">
          <a:solidFill>
            <a:schemeClr val="accent1"/>
          </a:solidFill>
          <a:latin typeface="Gill Sans MT" charset="0"/>
          <a:ea typeface="MS PGothic" panose="020B0600070205080204" pitchFamily="34" charset="-128"/>
          <a:cs typeface="ＭＳ Ｐゴシック" charset="0"/>
        </a:defRPr>
      </a:lvl2pPr>
      <a:lvl3pPr algn="l" rtl="0" eaLnBrk="0" fontAlgn="base" hangingPunct="0">
        <a:spcBef>
          <a:spcPct val="0"/>
        </a:spcBef>
        <a:spcAft>
          <a:spcPct val="0"/>
        </a:spcAft>
        <a:defRPr sz="3600">
          <a:solidFill>
            <a:schemeClr val="accent1"/>
          </a:solidFill>
          <a:latin typeface="Gill Sans MT" charset="0"/>
          <a:ea typeface="MS PGothic" panose="020B0600070205080204" pitchFamily="34" charset="-128"/>
          <a:cs typeface="ＭＳ Ｐゴシック" charset="0"/>
        </a:defRPr>
      </a:lvl3pPr>
      <a:lvl4pPr algn="l" rtl="0" eaLnBrk="0" fontAlgn="base" hangingPunct="0">
        <a:spcBef>
          <a:spcPct val="0"/>
        </a:spcBef>
        <a:spcAft>
          <a:spcPct val="0"/>
        </a:spcAft>
        <a:defRPr sz="3600">
          <a:solidFill>
            <a:schemeClr val="accent1"/>
          </a:solidFill>
          <a:latin typeface="Gill Sans MT" charset="0"/>
          <a:ea typeface="MS PGothic" panose="020B0600070205080204" pitchFamily="34" charset="-128"/>
          <a:cs typeface="ＭＳ Ｐゴシック" charset="0"/>
        </a:defRPr>
      </a:lvl4pPr>
      <a:lvl5pPr algn="l" rtl="0" eaLnBrk="0" fontAlgn="base" hangingPunct="0">
        <a:spcBef>
          <a:spcPct val="0"/>
        </a:spcBef>
        <a:spcAft>
          <a:spcPct val="0"/>
        </a:spcAft>
        <a:defRPr sz="3600">
          <a:solidFill>
            <a:schemeClr val="accent1"/>
          </a:solidFill>
          <a:latin typeface="Gill Sans MT" charset="0"/>
          <a:ea typeface="MS PGothic" panose="020B0600070205080204" pitchFamily="34" charset="-128"/>
          <a:cs typeface="ＭＳ Ｐゴシック" charset="0"/>
        </a:defRPr>
      </a:lvl5pPr>
      <a:lvl6pPr marL="457200" algn="l" rtl="0" fontAlgn="base">
        <a:spcBef>
          <a:spcPct val="0"/>
        </a:spcBef>
        <a:spcAft>
          <a:spcPct val="0"/>
        </a:spcAft>
        <a:defRPr sz="3600">
          <a:solidFill>
            <a:schemeClr val="accent1"/>
          </a:solidFill>
          <a:latin typeface="Gill Sans MT" charset="0"/>
          <a:ea typeface="ＭＳ Ｐゴシック" charset="0"/>
          <a:cs typeface="ＭＳ Ｐゴシック" charset="0"/>
        </a:defRPr>
      </a:lvl6pPr>
      <a:lvl7pPr marL="914400" algn="l" rtl="0" fontAlgn="base">
        <a:spcBef>
          <a:spcPct val="0"/>
        </a:spcBef>
        <a:spcAft>
          <a:spcPct val="0"/>
        </a:spcAft>
        <a:defRPr sz="3600">
          <a:solidFill>
            <a:schemeClr val="accent1"/>
          </a:solidFill>
          <a:latin typeface="Gill Sans MT" charset="0"/>
          <a:ea typeface="ＭＳ Ｐゴシック" charset="0"/>
          <a:cs typeface="ＭＳ Ｐゴシック" charset="0"/>
        </a:defRPr>
      </a:lvl7pPr>
      <a:lvl8pPr marL="1371600" algn="l" rtl="0" fontAlgn="base">
        <a:spcBef>
          <a:spcPct val="0"/>
        </a:spcBef>
        <a:spcAft>
          <a:spcPct val="0"/>
        </a:spcAft>
        <a:defRPr sz="3600">
          <a:solidFill>
            <a:schemeClr val="accent1"/>
          </a:solidFill>
          <a:latin typeface="Gill Sans MT" charset="0"/>
          <a:ea typeface="ＭＳ Ｐゴシック" charset="0"/>
          <a:cs typeface="ＭＳ Ｐゴシック" charset="0"/>
        </a:defRPr>
      </a:lvl8pPr>
      <a:lvl9pPr marL="1828800" algn="l" rtl="0" fontAlgn="base">
        <a:spcBef>
          <a:spcPct val="0"/>
        </a:spcBef>
        <a:spcAft>
          <a:spcPct val="0"/>
        </a:spcAft>
        <a:defRPr sz="3600">
          <a:solidFill>
            <a:schemeClr val="accent1"/>
          </a:solidFill>
          <a:latin typeface="Gill Sans MT" charset="0"/>
          <a:ea typeface="ＭＳ Ｐゴシック" charset="0"/>
          <a:cs typeface="ＭＳ Ｐゴシック" charset="0"/>
        </a:defRPr>
      </a:lvl9pPr>
    </p:titleStyle>
    <p:bodyStyle>
      <a:lvl1pPr marL="228600" indent="-228600" algn="l" rtl="0" eaLnBrk="0" fontAlgn="base" hangingPunct="0">
        <a:spcBef>
          <a:spcPts val="1800"/>
        </a:spcBef>
        <a:spcAft>
          <a:spcPct val="0"/>
        </a:spcAft>
        <a:buClr>
          <a:schemeClr val="accent1"/>
        </a:buClr>
        <a:buSzPct val="100000"/>
        <a:buFont typeface="Arial" panose="020B0604020202020204" pitchFamily="34" charset="0"/>
        <a:buChar char="•"/>
        <a:defRPr sz="2000" kern="1200">
          <a:solidFill>
            <a:schemeClr val="tx2"/>
          </a:solidFill>
          <a:latin typeface="+mn-lt"/>
          <a:ea typeface="MS PGothic" panose="020B0600070205080204" pitchFamily="34" charset="-128"/>
          <a:cs typeface="Gill Sans Light"/>
        </a:defRPr>
      </a:lvl1pPr>
      <a:lvl2pPr marL="457200" indent="-228600" algn="l" rtl="0" eaLnBrk="0" fontAlgn="base" hangingPunct="0">
        <a:spcBef>
          <a:spcPts val="600"/>
        </a:spcBef>
        <a:spcAft>
          <a:spcPct val="0"/>
        </a:spcAft>
        <a:buClr>
          <a:srgbClr val="66000C"/>
        </a:buClr>
        <a:buSzPct val="100000"/>
        <a:buFont typeface="Arial" panose="020B0604020202020204" pitchFamily="34" charset="0"/>
        <a:buChar char="•"/>
        <a:defRPr sz="2800" kern="1200">
          <a:solidFill>
            <a:schemeClr val="tx2"/>
          </a:solidFill>
          <a:latin typeface="Gill Sans"/>
          <a:ea typeface="MS PGothic" panose="020B0600070205080204" pitchFamily="34" charset="-128"/>
          <a:cs typeface="+mn-cs"/>
        </a:defRPr>
      </a:lvl2pPr>
      <a:lvl3pPr marL="685800" indent="-228600" algn="l" rtl="0" eaLnBrk="0" fontAlgn="base" hangingPunct="0">
        <a:spcBef>
          <a:spcPts val="600"/>
        </a:spcBef>
        <a:spcAft>
          <a:spcPct val="0"/>
        </a:spcAft>
        <a:buClr>
          <a:schemeClr val="accent1"/>
        </a:buClr>
        <a:buSzPct val="100000"/>
        <a:buFont typeface="Arial" panose="020B0604020202020204" pitchFamily="34" charset="0"/>
        <a:buChar char="•"/>
        <a:defRPr sz="2400" kern="1200">
          <a:solidFill>
            <a:schemeClr val="tx2"/>
          </a:solidFill>
          <a:latin typeface="+mn-lt"/>
          <a:ea typeface="MS PGothic" panose="020B0600070205080204" pitchFamily="34" charset="-128"/>
          <a:cs typeface="+mn-cs"/>
        </a:defRPr>
      </a:lvl3pPr>
      <a:lvl4pPr marL="914400" indent="-228600" algn="l" rtl="0" eaLnBrk="0" fontAlgn="base" hangingPunct="0">
        <a:spcBef>
          <a:spcPts val="600"/>
        </a:spcBef>
        <a:spcAft>
          <a:spcPct val="0"/>
        </a:spcAft>
        <a:buClr>
          <a:srgbClr val="66000C"/>
        </a:buClr>
        <a:buSzPct val="100000"/>
        <a:buFont typeface="Arial" panose="020B0604020202020204" pitchFamily="34" charset="0"/>
        <a:buChar char="•"/>
        <a:defRPr sz="2000" kern="1200">
          <a:solidFill>
            <a:schemeClr val="tx2"/>
          </a:solidFill>
          <a:latin typeface="+mn-lt"/>
          <a:ea typeface="MS PGothic" panose="020B0600070205080204" pitchFamily="34" charset="-128"/>
          <a:cs typeface="+mn-cs"/>
        </a:defRPr>
      </a:lvl4pPr>
      <a:lvl5pPr marL="1143000" indent="-228600" algn="l" rtl="0" eaLnBrk="0" fontAlgn="base" hangingPunct="0">
        <a:spcBef>
          <a:spcPts val="600"/>
        </a:spcBef>
        <a:spcAft>
          <a:spcPct val="0"/>
        </a:spcAft>
        <a:buClr>
          <a:schemeClr val="accent1"/>
        </a:buClr>
        <a:buSzPct val="100000"/>
        <a:buFont typeface="Arial" panose="020B0604020202020204" pitchFamily="34" charset="0"/>
        <a:buChar char="•"/>
        <a:defRPr sz="2000" kern="1200">
          <a:solidFill>
            <a:schemeClr val="tx2"/>
          </a:solidFill>
          <a:latin typeface="+mn-lt"/>
          <a:ea typeface="MS PGothic" panose="020B0600070205080204" pitchFamily="34" charset="-128"/>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tv.urjc.es/video/580f3c8ed68b14e6448b456a#.XYiO6EamBvM.link"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mailto:mercedes.martin@urjc.es" TargetMode="Externa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ítulo 1">
            <a:extLst>
              <a:ext uri="{FF2B5EF4-FFF2-40B4-BE49-F238E27FC236}">
                <a16:creationId xmlns:a16="http://schemas.microsoft.com/office/drawing/2014/main" id="{4AE0BC38-8089-4AF6-A017-410F35CDDA72}"/>
              </a:ext>
            </a:extLst>
          </p:cNvPr>
          <p:cNvSpPr>
            <a:spLocks noGrp="1"/>
          </p:cNvSpPr>
          <p:nvPr>
            <p:ph type="ctrTitle"/>
          </p:nvPr>
        </p:nvSpPr>
        <p:spPr>
          <a:xfrm>
            <a:off x="471488" y="3400425"/>
            <a:ext cx="8102600" cy="650875"/>
          </a:xfrm>
        </p:spPr>
        <p:txBody>
          <a:bodyPr/>
          <a:lstStyle/>
          <a:p>
            <a:pPr>
              <a:defRPr/>
            </a:pPr>
            <a:r>
              <a:rPr lang="es-ES" sz="2800" dirty="0">
                <a:ea typeface="MS PGothic" pitchFamily="34" charset="-128"/>
              </a:rPr>
              <a:t>MATEMÁTICAS Y SU DIDÁCTICA I</a:t>
            </a:r>
          </a:p>
        </p:txBody>
      </p:sp>
      <p:sp>
        <p:nvSpPr>
          <p:cNvPr id="3" name="Subtítulo 2">
            <a:extLst>
              <a:ext uri="{FF2B5EF4-FFF2-40B4-BE49-F238E27FC236}">
                <a16:creationId xmlns:a16="http://schemas.microsoft.com/office/drawing/2014/main" id="{75468FF9-DD0B-4346-A7E0-6C678E1C8A0C}"/>
              </a:ext>
            </a:extLst>
          </p:cNvPr>
          <p:cNvSpPr>
            <a:spLocks noGrp="1"/>
          </p:cNvSpPr>
          <p:nvPr>
            <p:ph type="subTitle" idx="1"/>
          </p:nvPr>
        </p:nvSpPr>
        <p:spPr>
          <a:xfrm>
            <a:off x="0" y="1354891"/>
            <a:ext cx="8676456" cy="397498"/>
          </a:xfrm>
        </p:spPr>
        <p:txBody>
          <a:bodyPr>
            <a:normAutofit fontScale="85000" lnSpcReduction="10000"/>
          </a:bodyPr>
          <a:lstStyle/>
          <a:p>
            <a:pPr fontAlgn="auto">
              <a:spcAft>
                <a:spcPts val="0"/>
              </a:spcAft>
              <a:defRPr/>
            </a:pPr>
            <a:r>
              <a:rPr lang="es-ES" dirty="0"/>
              <a:t>VIDEOCLASE DE CONSOLIDACIÓN: SITUACIONES DE APRENDIZAJE Y MATRICES CURRICULARES</a:t>
            </a:r>
          </a:p>
        </p:txBody>
      </p:sp>
      <p:sp>
        <p:nvSpPr>
          <p:cNvPr id="27652" name="Marcador de texto 3">
            <a:extLst>
              <a:ext uri="{FF2B5EF4-FFF2-40B4-BE49-F238E27FC236}">
                <a16:creationId xmlns:a16="http://schemas.microsoft.com/office/drawing/2014/main" id="{DF78F44A-4162-4FE9-BC39-DB7D3CCE807E}"/>
              </a:ext>
            </a:extLst>
          </p:cNvPr>
          <p:cNvSpPr>
            <a:spLocks noGrp="1"/>
          </p:cNvSpPr>
          <p:nvPr>
            <p:ph type="body" sz="quarter" idx="10"/>
          </p:nvPr>
        </p:nvSpPr>
        <p:spPr>
          <a:xfrm>
            <a:off x="0" y="240411"/>
            <a:ext cx="8102600" cy="1438275"/>
          </a:xfrm>
        </p:spPr>
        <p:txBody>
          <a:bodyPr/>
          <a:lstStyle/>
          <a:p>
            <a:pPr marL="0" indent="0" eaLnBrk="1" hangingPunct="1">
              <a:buFont typeface="Arial" panose="020B0604020202020204" pitchFamily="34" charset="0"/>
              <a:buNone/>
            </a:pPr>
            <a:r>
              <a:rPr lang="es-ES" altLang="es-ES" dirty="0">
                <a:latin typeface="Gill Sans Light" panose="020B0302020104020203" charset="0"/>
                <a:cs typeface="Gill Sans Light" panose="020B0302020104020203" charset="0"/>
              </a:rPr>
              <a:t>GRADO EDUCACIÓN PRIMARIA - Modalidad Semipresencial</a:t>
            </a:r>
          </a:p>
          <a:p>
            <a:pPr marL="0" indent="0" eaLnBrk="1" hangingPunct="1">
              <a:buFont typeface="Arial" panose="020B0604020202020204" pitchFamily="34" charset="0"/>
              <a:buNone/>
            </a:pPr>
            <a:r>
              <a:rPr lang="es-ES" altLang="es-ES" dirty="0">
                <a:latin typeface="Gill Sans Light" panose="020B0302020104020203" charset="0"/>
                <a:cs typeface="Gill Sans Light" panose="020B0302020104020203" charset="0"/>
              </a:rPr>
              <a:t>Docente: María Mercedes Martín Lope</a:t>
            </a:r>
          </a:p>
        </p:txBody>
      </p:sp>
      <p:pic>
        <p:nvPicPr>
          <p:cNvPr id="27653" name="Imagen 1" descr="Captura de pantalla 2017-09-05 a la(s) 00.05.57.png">
            <a:extLst>
              <a:ext uri="{FF2B5EF4-FFF2-40B4-BE49-F238E27FC236}">
                <a16:creationId xmlns:a16="http://schemas.microsoft.com/office/drawing/2014/main" id="{6FB279D8-A537-4FC9-B540-556A817B3A4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84963" y="5260975"/>
            <a:ext cx="2312987"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38AB2CDC-0008-9811-042F-F1C8803A4297}"/>
              </a:ext>
            </a:extLst>
          </p:cNvPr>
          <p:cNvSpPr>
            <a:spLocks noChangeArrowheads="1"/>
          </p:cNvSpPr>
          <p:nvPr/>
        </p:nvSpPr>
        <p:spPr bwMode="auto">
          <a:xfrm>
            <a:off x="0" y="4577261"/>
            <a:ext cx="6510528" cy="2159525"/>
          </a:xfrm>
          <a:prstGeom prst="rect">
            <a:avLst/>
          </a:prstGeom>
          <a:solidFill>
            <a:srgbClr val="FEF8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a:ln>
                  <a:noFill/>
                </a:ln>
                <a:solidFill>
                  <a:srgbClr val="212529"/>
                </a:solidFill>
                <a:effectLst/>
                <a:latin typeface="SFMono-Regular"/>
              </a:rPr>
              <a:t>©2022 Mercedes Martín Lope </a:t>
            </a:r>
          </a:p>
          <a:p>
            <a:pPr marL="0" marR="0" lvl="0" indent="0" algn="l" defTabSz="914400" rtl="0" eaLnBrk="0" fontAlgn="base" latinLnBrk="0" hangingPunct="0">
              <a:lnSpc>
                <a:spcPct val="100000"/>
              </a:lnSpc>
              <a:spcBef>
                <a:spcPct val="0"/>
              </a:spcBef>
              <a:spcAft>
                <a:spcPct val="0"/>
              </a:spcAft>
              <a:buClrTx/>
              <a:buSzTx/>
              <a:buFontTx/>
              <a:buNone/>
              <a:tabLst/>
            </a:pPr>
            <a:r>
              <a:rPr lang="es-ES" altLang="es-ES" dirty="0">
                <a:solidFill>
                  <a:srgbClr val="212529"/>
                </a:solidFill>
                <a:latin typeface="SFMono-Regular"/>
              </a:rPr>
              <a:t>D</a:t>
            </a:r>
            <a:r>
              <a:rPr kumimoji="0" lang="es-ES" altLang="es-ES" b="0" i="0" u="none" strike="noStrike" cap="none" normalizeH="0" baseline="0" dirty="0">
                <a:ln>
                  <a:noFill/>
                </a:ln>
                <a:solidFill>
                  <a:srgbClr val="212529"/>
                </a:solidFill>
                <a:effectLst/>
                <a:latin typeface="SFMono-Regular"/>
              </a:rPr>
              <a:t>erechos reservados. Este documento se distribuye bajo la licencia “Atribución-Compartir Igual 4.0 Internacional” de Creative </a:t>
            </a:r>
            <a:r>
              <a:rPr kumimoji="0" lang="es-ES" altLang="es-ES" b="0" i="0" u="none" strike="noStrike" cap="none" normalizeH="0" baseline="0" dirty="0" err="1">
                <a:ln>
                  <a:noFill/>
                </a:ln>
                <a:solidFill>
                  <a:srgbClr val="212529"/>
                </a:solidFill>
                <a:effectLst/>
                <a:latin typeface="SFMono-Regular"/>
              </a:rPr>
              <a:t>Commons</a:t>
            </a:r>
            <a:r>
              <a:rPr kumimoji="0" lang="es-ES" altLang="es-ES" b="0" i="0" u="none" strike="noStrike" cap="none" normalizeH="0" baseline="0" dirty="0">
                <a:ln>
                  <a:noFill/>
                </a:ln>
                <a:solidFill>
                  <a:srgbClr val="212529"/>
                </a:solidFill>
                <a:effectLst/>
                <a:latin typeface="SFMono-Regular"/>
              </a:rPr>
              <a:t>, disponible en https://creativecommons.org/licenses/by-sa/4.0/deed.es</a:t>
            </a:r>
            <a:r>
              <a:rPr kumimoji="0" lang="es-ES" altLang="es-ES" b="0" i="0" u="none" strike="noStrike" cap="none" normalizeH="0" baseline="0" dirty="0">
                <a:ln>
                  <a:noFill/>
                </a:ln>
                <a:solidFill>
                  <a:schemeClr val="tx1"/>
                </a:solidFill>
                <a:effectLst/>
              </a:rPr>
              <a:t> </a:t>
            </a:r>
          </a:p>
          <a:p>
            <a:pPr lvl="0"/>
            <a:r>
              <a:rPr lang="es-ES" altLang="es-ES" dirty="0">
                <a:solidFill>
                  <a:srgbClr val="212529"/>
                </a:solidFill>
                <a:latin typeface="SFMono-Regular"/>
              </a:rPr>
              <a:t>Salvo cuando se indique otra cosa.</a:t>
            </a:r>
          </a:p>
          <a:p>
            <a:pPr marL="0" marR="0" lvl="0" indent="0" algn="l" defTabSz="914400" rtl="0" eaLnBrk="0" fontAlgn="base" latinLnBrk="0" hangingPunct="0">
              <a:lnSpc>
                <a:spcPct val="100000"/>
              </a:lnSpc>
              <a:spcBef>
                <a:spcPct val="0"/>
              </a:spcBef>
              <a:spcAft>
                <a:spcPct val="0"/>
              </a:spcAft>
              <a:buClrTx/>
              <a:buSzTx/>
              <a:buFontTx/>
              <a:buNone/>
              <a:tabLst/>
            </a:pPr>
            <a:endParaRPr lang="es-ES" altLang="es-ES" sz="2400" dirty="0">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017" name="5 Conector recto">
            <a:extLst>
              <a:ext uri="{FF2B5EF4-FFF2-40B4-BE49-F238E27FC236}">
                <a16:creationId xmlns:a16="http://schemas.microsoft.com/office/drawing/2014/main" id="{35DF115E-5F03-C789-34C7-7016013B44BB}"/>
              </a:ext>
            </a:extLst>
          </p:cNvPr>
          <p:cNvCxnSpPr>
            <a:cxnSpLocks noChangeShapeType="1"/>
          </p:cNvCxnSpPr>
          <p:nvPr/>
        </p:nvCxnSpPr>
        <p:spPr bwMode="auto">
          <a:xfrm>
            <a:off x="684251" y="1027447"/>
            <a:ext cx="0" cy="5041900"/>
          </a:xfrm>
          <a:prstGeom prst="line">
            <a:avLst/>
          </a:prstGeom>
          <a:noFill/>
          <a:ln w="41275">
            <a:solidFill>
              <a:srgbClr val="FF0000"/>
            </a:solidFill>
            <a:round/>
            <a:headEnd/>
            <a:tailEnd/>
          </a:ln>
          <a:extLst>
            <a:ext uri="{909E8E84-426E-40DD-AFC4-6F175D3DCCD1}">
              <a14:hiddenFill xmlns:a14="http://schemas.microsoft.com/office/drawing/2010/main">
                <a:noFill/>
              </a14:hiddenFill>
            </a:ext>
          </a:extLst>
        </p:spPr>
      </p:cxnSp>
      <p:sp>
        <p:nvSpPr>
          <p:cNvPr id="5" name="Text Box 12">
            <a:extLst>
              <a:ext uri="{FF2B5EF4-FFF2-40B4-BE49-F238E27FC236}">
                <a16:creationId xmlns:a16="http://schemas.microsoft.com/office/drawing/2014/main" id="{7E99CD59-AD7E-E69A-AB61-8427140DBE2C}"/>
              </a:ext>
            </a:extLst>
          </p:cNvPr>
          <p:cNvSpPr txBox="1">
            <a:spLocks noChangeArrowheads="1"/>
          </p:cNvSpPr>
          <p:nvPr/>
        </p:nvSpPr>
        <p:spPr bwMode="auto">
          <a:xfrm>
            <a:off x="1386200" y="116632"/>
            <a:ext cx="71404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800"/>
              </a:spcBef>
              <a:buClr>
                <a:schemeClr val="accent1"/>
              </a:buClr>
              <a:buSzPct val="100000"/>
              <a:buFont typeface="Arial" panose="020B0604020202020204" pitchFamily="34" charset="0"/>
              <a:buChar char="•"/>
              <a:defRPr sz="2000">
                <a:solidFill>
                  <a:schemeClr val="tx2"/>
                </a:solidFill>
                <a:latin typeface="Gill Sans MT" panose="020B0502020104020203" pitchFamily="34" charset="0"/>
                <a:ea typeface="MS PGothic" panose="020B0600070205080204" pitchFamily="34" charset="-128"/>
                <a:cs typeface="Gill Sans Light"/>
              </a:defRPr>
            </a:lvl1pPr>
            <a:lvl2pPr marL="742950" indent="-285750">
              <a:spcBef>
                <a:spcPts val="600"/>
              </a:spcBef>
              <a:buClr>
                <a:srgbClr val="66000C"/>
              </a:buClr>
              <a:buSzPct val="100000"/>
              <a:buFont typeface="Arial" panose="020B0604020202020204" pitchFamily="34" charset="0"/>
              <a:buChar char="•"/>
              <a:defRPr>
                <a:solidFill>
                  <a:schemeClr val="tx2"/>
                </a:solidFill>
                <a:latin typeface="Gill Sans"/>
                <a:ea typeface="MS PGothic" panose="020B0600070205080204" pitchFamily="34" charset="-128"/>
              </a:defRPr>
            </a:lvl2pPr>
            <a:lvl3pPr marL="1143000" indent="-228600">
              <a:spcBef>
                <a:spcPts val="600"/>
              </a:spcBef>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3pPr>
            <a:lvl4pPr marL="1600200" indent="-228600">
              <a:spcBef>
                <a:spcPts val="600"/>
              </a:spcBef>
              <a:buClr>
                <a:srgbClr val="66000C"/>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4pPr>
            <a:lvl5pPr marL="2057400" indent="-228600">
              <a:spcBef>
                <a:spcPts val="600"/>
              </a:spcBef>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5pPr>
            <a:lvl6pPr marL="25146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6pPr>
            <a:lvl7pPr marL="29718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7pPr>
            <a:lvl8pPr marL="34290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8pPr>
            <a:lvl9pPr marL="38862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9pPr>
          </a:lstStyle>
          <a:p>
            <a:pPr eaLnBrk="1" hangingPunct="1">
              <a:spcBef>
                <a:spcPct val="50000"/>
              </a:spcBef>
              <a:buClrTx/>
              <a:buSzTx/>
              <a:buFontTx/>
              <a:buNone/>
            </a:pPr>
            <a:r>
              <a:rPr lang="es-ES_tradnl" altLang="es-ES" sz="1600" b="1" dirty="0">
                <a:solidFill>
                  <a:srgbClr val="000000"/>
                </a:solidFill>
                <a:latin typeface="Arial" panose="020B0604020202020204" pitchFamily="34" charset="0"/>
                <a:ea typeface="ヒラギノ角ゴ ProN W3"/>
                <a:cs typeface="ヒラギノ角ゴ ProN W3"/>
                <a:sym typeface="Arial" panose="020B0604020202020204" pitchFamily="34" charset="0"/>
              </a:rPr>
              <a:t>LOMLOE- competencias clave y PERFIL de SALIDA (Descriptores Operativos: Anexo I RD Currículo Educación Primaria BOCM </a:t>
            </a:r>
          </a:p>
        </p:txBody>
      </p:sp>
      <p:sp>
        <p:nvSpPr>
          <p:cNvPr id="6" name="CuadroTexto 5">
            <a:extLst>
              <a:ext uri="{FF2B5EF4-FFF2-40B4-BE49-F238E27FC236}">
                <a16:creationId xmlns:a16="http://schemas.microsoft.com/office/drawing/2014/main" id="{4FA8A673-96A5-F945-3027-673B19E81069}"/>
              </a:ext>
            </a:extLst>
          </p:cNvPr>
          <p:cNvSpPr txBox="1"/>
          <p:nvPr/>
        </p:nvSpPr>
        <p:spPr>
          <a:xfrm>
            <a:off x="880054" y="1067079"/>
            <a:ext cx="7642597" cy="4462760"/>
          </a:xfrm>
          <a:prstGeom prst="rect">
            <a:avLst/>
          </a:prstGeom>
          <a:noFill/>
        </p:spPr>
        <p:txBody>
          <a:bodyPr wrap="square">
            <a:spAutoFit/>
          </a:bodyPr>
          <a:lstStyle/>
          <a:p>
            <a:r>
              <a:rPr lang="es-ES" dirty="0"/>
              <a:t>ANEXO I Perfil de salida </a:t>
            </a:r>
          </a:p>
          <a:p>
            <a:pPr algn="just"/>
            <a:r>
              <a:rPr lang="es-ES" sz="1600" dirty="0">
                <a:highlight>
                  <a:srgbClr val="FFFF00"/>
                </a:highlight>
              </a:rPr>
              <a:t>El perfil de salida al término de la Educación Primaria es la herramienta que permite la identificación del nivel de aprendizaje esperado en el alumnado al completar esta fase de su itinerario formativo</a:t>
            </a:r>
            <a:r>
              <a:rPr lang="es-ES" sz="1600" dirty="0"/>
              <a:t>. Se concibe como el </a:t>
            </a:r>
            <a:r>
              <a:rPr lang="es-ES" sz="1600" dirty="0">
                <a:highlight>
                  <a:srgbClr val="FFFF00"/>
                </a:highlight>
              </a:rPr>
              <a:t>elemento que debe fundamentar las decisiones curriculares, así como las orientaciones metodológicas que guían la práctica educativa. </a:t>
            </a:r>
            <a:r>
              <a:rPr lang="es-ES" sz="1600" dirty="0"/>
              <a:t>Debe ser, además, </a:t>
            </a:r>
            <a:r>
              <a:rPr lang="es-ES" sz="1600" b="1" dirty="0">
                <a:solidFill>
                  <a:srgbClr val="FF0000"/>
                </a:solidFill>
                <a:highlight>
                  <a:srgbClr val="00FFFF"/>
                </a:highlight>
              </a:rPr>
              <a:t>el referente último de la evaluación de los aprendizajes del alumnado </a:t>
            </a:r>
            <a:r>
              <a:rPr lang="es-ES" sz="1600" dirty="0"/>
              <a:t>y ha de considerarse en la toma de decisiones sobre la promoción a la etapa de Educación Secundaria Obligatoria. </a:t>
            </a:r>
          </a:p>
          <a:p>
            <a:pPr algn="just"/>
            <a:endParaRPr lang="es-ES" sz="1600" dirty="0"/>
          </a:p>
          <a:p>
            <a:pPr algn="just"/>
            <a:r>
              <a:rPr lang="es-ES" sz="1600" dirty="0">
                <a:highlight>
                  <a:srgbClr val="00FFFF"/>
                </a:highlight>
              </a:rPr>
              <a:t>A cada una de las competencias clave se asocian unos descriptores operativos que orientan sobre las capacidades que debiera adquirir el alumnado al finalizar la etapa. Estos descriptores han sido el referente para determinar las competencias específicas de cada área</a:t>
            </a:r>
            <a:r>
              <a:rPr lang="es-ES" sz="1600" dirty="0"/>
              <a:t>; </a:t>
            </a:r>
            <a:r>
              <a:rPr lang="es-ES" sz="1600" dirty="0">
                <a:highlight>
                  <a:srgbClr val="FFFF00"/>
                </a:highlight>
              </a:rPr>
              <a:t>la correlación entre los descriptores operativos y las competencias específicas conlleva que, de la valoración de estas últimas a través de los criterios de evaluación asociados</a:t>
            </a:r>
            <a:r>
              <a:rPr lang="es-ES" sz="1600" dirty="0"/>
              <a:t>, pueda concluirse el </a:t>
            </a:r>
            <a:r>
              <a:rPr lang="es-ES" sz="1600" b="1" dirty="0"/>
              <a:t>grado de adquisición de las competencias clave y, por tanto, la consecución de los objetivos previstos para la etapa de Educación Primaria</a:t>
            </a:r>
            <a:r>
              <a:rPr lang="es-ES" sz="1600" dirty="0"/>
              <a:t>. </a:t>
            </a:r>
          </a:p>
        </p:txBody>
      </p:sp>
      <p:sp>
        <p:nvSpPr>
          <p:cNvPr id="3" name="Text Box 6">
            <a:extLst>
              <a:ext uri="{FF2B5EF4-FFF2-40B4-BE49-F238E27FC236}">
                <a16:creationId xmlns:a16="http://schemas.microsoft.com/office/drawing/2014/main" id="{2B7B9200-6160-D103-3CE4-2E4AB8B09514}"/>
              </a:ext>
            </a:extLst>
          </p:cNvPr>
          <p:cNvSpPr txBox="1">
            <a:spLocks/>
          </p:cNvSpPr>
          <p:nvPr/>
        </p:nvSpPr>
        <p:spPr bwMode="auto">
          <a:xfrm>
            <a:off x="323850" y="6237288"/>
            <a:ext cx="74165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eaLnBrk="1" hangingPunct="1">
              <a:spcBef>
                <a:spcPct val="50000"/>
              </a:spcBef>
            </a:pPr>
            <a:r>
              <a:rPr lang="es-ES" altLang="es-ES" sz="900" i="1" dirty="0"/>
              <a:t>María Mercedes Martín Lope (Universidad Rey Juan Carlos)</a:t>
            </a:r>
          </a:p>
        </p:txBody>
      </p:sp>
    </p:spTree>
    <p:extLst>
      <p:ext uri="{BB962C8B-B14F-4D97-AF65-F5344CB8AC3E}">
        <p14:creationId xmlns:p14="http://schemas.microsoft.com/office/powerpoint/2010/main" val="142302023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017" name="5 Conector recto">
            <a:extLst>
              <a:ext uri="{FF2B5EF4-FFF2-40B4-BE49-F238E27FC236}">
                <a16:creationId xmlns:a16="http://schemas.microsoft.com/office/drawing/2014/main" id="{35DF115E-5F03-C789-34C7-7016013B44BB}"/>
              </a:ext>
            </a:extLst>
          </p:cNvPr>
          <p:cNvCxnSpPr>
            <a:cxnSpLocks noChangeShapeType="1"/>
          </p:cNvCxnSpPr>
          <p:nvPr/>
        </p:nvCxnSpPr>
        <p:spPr bwMode="auto">
          <a:xfrm>
            <a:off x="684251" y="1027447"/>
            <a:ext cx="0" cy="5041900"/>
          </a:xfrm>
          <a:prstGeom prst="line">
            <a:avLst/>
          </a:prstGeom>
          <a:noFill/>
          <a:ln w="41275">
            <a:solidFill>
              <a:srgbClr val="FF0000"/>
            </a:solidFill>
            <a:round/>
            <a:headEnd/>
            <a:tailEnd/>
          </a:ln>
          <a:extLst>
            <a:ext uri="{909E8E84-426E-40DD-AFC4-6F175D3DCCD1}">
              <a14:hiddenFill xmlns:a14="http://schemas.microsoft.com/office/drawing/2010/main">
                <a:noFill/>
              </a14:hiddenFill>
            </a:ext>
          </a:extLst>
        </p:spPr>
      </p:cxnSp>
      <p:sp>
        <p:nvSpPr>
          <p:cNvPr id="5" name="Text Box 12">
            <a:extLst>
              <a:ext uri="{FF2B5EF4-FFF2-40B4-BE49-F238E27FC236}">
                <a16:creationId xmlns:a16="http://schemas.microsoft.com/office/drawing/2014/main" id="{7E99CD59-AD7E-E69A-AB61-8427140DBE2C}"/>
              </a:ext>
            </a:extLst>
          </p:cNvPr>
          <p:cNvSpPr txBox="1">
            <a:spLocks noChangeArrowheads="1"/>
          </p:cNvSpPr>
          <p:nvPr/>
        </p:nvSpPr>
        <p:spPr bwMode="auto">
          <a:xfrm>
            <a:off x="1475656" y="121732"/>
            <a:ext cx="71404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800"/>
              </a:spcBef>
              <a:buClr>
                <a:schemeClr val="accent1"/>
              </a:buClr>
              <a:buSzPct val="100000"/>
              <a:buFont typeface="Arial" panose="020B0604020202020204" pitchFamily="34" charset="0"/>
              <a:buChar char="•"/>
              <a:defRPr sz="2000">
                <a:solidFill>
                  <a:schemeClr val="tx2"/>
                </a:solidFill>
                <a:latin typeface="Gill Sans MT" panose="020B0502020104020203" pitchFamily="34" charset="0"/>
                <a:ea typeface="MS PGothic" panose="020B0600070205080204" pitchFamily="34" charset="-128"/>
                <a:cs typeface="Gill Sans Light"/>
              </a:defRPr>
            </a:lvl1pPr>
            <a:lvl2pPr marL="742950" indent="-285750">
              <a:spcBef>
                <a:spcPts val="600"/>
              </a:spcBef>
              <a:buClr>
                <a:srgbClr val="66000C"/>
              </a:buClr>
              <a:buSzPct val="100000"/>
              <a:buFont typeface="Arial" panose="020B0604020202020204" pitchFamily="34" charset="0"/>
              <a:buChar char="•"/>
              <a:defRPr>
                <a:solidFill>
                  <a:schemeClr val="tx2"/>
                </a:solidFill>
                <a:latin typeface="Gill Sans"/>
                <a:ea typeface="MS PGothic" panose="020B0600070205080204" pitchFamily="34" charset="-128"/>
              </a:defRPr>
            </a:lvl2pPr>
            <a:lvl3pPr marL="1143000" indent="-228600">
              <a:spcBef>
                <a:spcPts val="600"/>
              </a:spcBef>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3pPr>
            <a:lvl4pPr marL="1600200" indent="-228600">
              <a:spcBef>
                <a:spcPts val="600"/>
              </a:spcBef>
              <a:buClr>
                <a:srgbClr val="66000C"/>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4pPr>
            <a:lvl5pPr marL="2057400" indent="-228600">
              <a:spcBef>
                <a:spcPts val="600"/>
              </a:spcBef>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5pPr>
            <a:lvl6pPr marL="25146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6pPr>
            <a:lvl7pPr marL="29718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7pPr>
            <a:lvl8pPr marL="34290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8pPr>
            <a:lvl9pPr marL="38862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9pPr>
          </a:lstStyle>
          <a:p>
            <a:pPr eaLnBrk="1" hangingPunct="1">
              <a:spcBef>
                <a:spcPct val="50000"/>
              </a:spcBef>
              <a:buClrTx/>
              <a:buSzTx/>
              <a:buFontTx/>
              <a:buNone/>
            </a:pPr>
            <a:r>
              <a:rPr lang="es-ES_tradnl" altLang="es-ES" sz="1600" b="1" dirty="0">
                <a:solidFill>
                  <a:srgbClr val="000000"/>
                </a:solidFill>
                <a:latin typeface="Arial" panose="020B0604020202020204" pitchFamily="34" charset="0"/>
                <a:ea typeface="ヒラギノ角ゴ ProN W3"/>
                <a:cs typeface="ヒラギノ角ゴ ProN W3"/>
                <a:sym typeface="Arial" panose="020B0604020202020204" pitchFamily="34" charset="0"/>
              </a:rPr>
              <a:t>LOMLOE- competencias clave y PERFIL de SALIDA (Descriptores Operativos: Anexo I RD Currículo Educación Primaria BOCM </a:t>
            </a:r>
          </a:p>
        </p:txBody>
      </p:sp>
      <p:sp>
        <p:nvSpPr>
          <p:cNvPr id="6" name="CuadroTexto 5">
            <a:extLst>
              <a:ext uri="{FF2B5EF4-FFF2-40B4-BE49-F238E27FC236}">
                <a16:creationId xmlns:a16="http://schemas.microsoft.com/office/drawing/2014/main" id="{E27B067D-E27C-7D97-E092-8B3803FB088F}"/>
              </a:ext>
            </a:extLst>
          </p:cNvPr>
          <p:cNvSpPr txBox="1"/>
          <p:nvPr/>
        </p:nvSpPr>
        <p:spPr>
          <a:xfrm>
            <a:off x="880053" y="1219446"/>
            <a:ext cx="8117641" cy="2862322"/>
          </a:xfrm>
          <a:prstGeom prst="rect">
            <a:avLst/>
          </a:prstGeom>
          <a:noFill/>
        </p:spPr>
        <p:txBody>
          <a:bodyPr wrap="square">
            <a:spAutoFit/>
          </a:bodyPr>
          <a:lstStyle/>
          <a:p>
            <a:pPr algn="just"/>
            <a:r>
              <a:rPr lang="es-ES" sz="2000" dirty="0"/>
              <a:t>En el anexo I del Real Decreto 157/2022, de 1 de marzo, se describen las competencias clave y los descriptores operativos que, con carácter prescriptivo, se exigen al término de la enseñanza básica (ENSEÑANZAS MÍNIMAS)</a:t>
            </a:r>
          </a:p>
          <a:p>
            <a:pPr algn="just"/>
            <a:endParaRPr lang="es-ES" sz="2000" dirty="0"/>
          </a:p>
          <a:p>
            <a:pPr algn="just"/>
            <a:r>
              <a:rPr lang="es-ES" sz="2000" dirty="0"/>
              <a:t>A continuación, </a:t>
            </a:r>
            <a:r>
              <a:rPr lang="es-ES" sz="2000" dirty="0">
                <a:highlight>
                  <a:srgbClr val="FFFF00"/>
                </a:highlight>
              </a:rPr>
              <a:t>para cada una de las citadas competencias, se presentan los descriptores operativos que orientan sobre el grado de desarrollo competencial esperado al término de la etapa de Educación Primaria en la </a:t>
            </a:r>
            <a:r>
              <a:rPr lang="es-ES" sz="2000" dirty="0">
                <a:solidFill>
                  <a:srgbClr val="FF0000"/>
                </a:solidFill>
                <a:highlight>
                  <a:srgbClr val="FFFF00"/>
                </a:highlight>
              </a:rPr>
              <a:t>Comunidad de Madrid</a:t>
            </a:r>
            <a:endParaRPr lang="es-ES" sz="2000" dirty="0"/>
          </a:p>
        </p:txBody>
      </p:sp>
      <p:sp>
        <p:nvSpPr>
          <p:cNvPr id="3" name="Text Box 6">
            <a:extLst>
              <a:ext uri="{FF2B5EF4-FFF2-40B4-BE49-F238E27FC236}">
                <a16:creationId xmlns:a16="http://schemas.microsoft.com/office/drawing/2014/main" id="{2B4B92A0-5B80-4614-6968-10CAAE896E40}"/>
              </a:ext>
            </a:extLst>
          </p:cNvPr>
          <p:cNvSpPr txBox="1">
            <a:spLocks/>
          </p:cNvSpPr>
          <p:nvPr/>
        </p:nvSpPr>
        <p:spPr bwMode="auto">
          <a:xfrm>
            <a:off x="323850" y="6237288"/>
            <a:ext cx="74165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eaLnBrk="1" hangingPunct="1">
              <a:spcBef>
                <a:spcPct val="50000"/>
              </a:spcBef>
            </a:pPr>
            <a:r>
              <a:rPr lang="es-ES" altLang="es-ES" sz="900" i="1" dirty="0"/>
              <a:t>María Mercedes Martín Lope (Universidad Rey Juan Carlos)</a:t>
            </a:r>
          </a:p>
        </p:txBody>
      </p:sp>
    </p:spTree>
    <p:extLst>
      <p:ext uri="{BB962C8B-B14F-4D97-AF65-F5344CB8AC3E}">
        <p14:creationId xmlns:p14="http://schemas.microsoft.com/office/powerpoint/2010/main" val="82618077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017" name="5 Conector recto">
            <a:extLst>
              <a:ext uri="{FF2B5EF4-FFF2-40B4-BE49-F238E27FC236}">
                <a16:creationId xmlns:a16="http://schemas.microsoft.com/office/drawing/2014/main" id="{35DF115E-5F03-C789-34C7-7016013B44BB}"/>
              </a:ext>
            </a:extLst>
          </p:cNvPr>
          <p:cNvCxnSpPr>
            <a:cxnSpLocks noChangeShapeType="1"/>
          </p:cNvCxnSpPr>
          <p:nvPr/>
        </p:nvCxnSpPr>
        <p:spPr bwMode="auto">
          <a:xfrm>
            <a:off x="684251" y="1027447"/>
            <a:ext cx="0" cy="5041900"/>
          </a:xfrm>
          <a:prstGeom prst="line">
            <a:avLst/>
          </a:prstGeom>
          <a:noFill/>
          <a:ln w="41275">
            <a:solidFill>
              <a:srgbClr val="FF0000"/>
            </a:solidFill>
            <a:round/>
            <a:headEnd/>
            <a:tailEnd/>
          </a:ln>
          <a:extLst>
            <a:ext uri="{909E8E84-426E-40DD-AFC4-6F175D3DCCD1}">
              <a14:hiddenFill xmlns:a14="http://schemas.microsoft.com/office/drawing/2010/main">
                <a:noFill/>
              </a14:hiddenFill>
            </a:ext>
          </a:extLst>
        </p:spPr>
      </p:cxnSp>
      <p:sp>
        <p:nvSpPr>
          <p:cNvPr id="5" name="Text Box 12">
            <a:extLst>
              <a:ext uri="{FF2B5EF4-FFF2-40B4-BE49-F238E27FC236}">
                <a16:creationId xmlns:a16="http://schemas.microsoft.com/office/drawing/2014/main" id="{7E99CD59-AD7E-E69A-AB61-8427140DBE2C}"/>
              </a:ext>
            </a:extLst>
          </p:cNvPr>
          <p:cNvSpPr txBox="1">
            <a:spLocks noChangeArrowheads="1"/>
          </p:cNvSpPr>
          <p:nvPr/>
        </p:nvSpPr>
        <p:spPr bwMode="auto">
          <a:xfrm>
            <a:off x="684251" y="1027447"/>
            <a:ext cx="71404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800"/>
              </a:spcBef>
              <a:buClr>
                <a:schemeClr val="accent1"/>
              </a:buClr>
              <a:buSzPct val="100000"/>
              <a:buFont typeface="Arial" panose="020B0604020202020204" pitchFamily="34" charset="0"/>
              <a:buChar char="•"/>
              <a:defRPr sz="2000">
                <a:solidFill>
                  <a:schemeClr val="tx2"/>
                </a:solidFill>
                <a:latin typeface="Gill Sans MT" panose="020B0502020104020203" pitchFamily="34" charset="0"/>
                <a:ea typeface="MS PGothic" panose="020B0600070205080204" pitchFamily="34" charset="-128"/>
                <a:cs typeface="Gill Sans Light"/>
              </a:defRPr>
            </a:lvl1pPr>
            <a:lvl2pPr marL="742950" indent="-285750">
              <a:spcBef>
                <a:spcPts val="600"/>
              </a:spcBef>
              <a:buClr>
                <a:srgbClr val="66000C"/>
              </a:buClr>
              <a:buSzPct val="100000"/>
              <a:buFont typeface="Arial" panose="020B0604020202020204" pitchFamily="34" charset="0"/>
              <a:buChar char="•"/>
              <a:defRPr>
                <a:solidFill>
                  <a:schemeClr val="tx2"/>
                </a:solidFill>
                <a:latin typeface="Gill Sans"/>
                <a:ea typeface="MS PGothic" panose="020B0600070205080204" pitchFamily="34" charset="-128"/>
              </a:defRPr>
            </a:lvl2pPr>
            <a:lvl3pPr marL="1143000" indent="-228600">
              <a:spcBef>
                <a:spcPts val="600"/>
              </a:spcBef>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3pPr>
            <a:lvl4pPr marL="1600200" indent="-228600">
              <a:spcBef>
                <a:spcPts val="600"/>
              </a:spcBef>
              <a:buClr>
                <a:srgbClr val="66000C"/>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4pPr>
            <a:lvl5pPr marL="2057400" indent="-228600">
              <a:spcBef>
                <a:spcPts val="600"/>
              </a:spcBef>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5pPr>
            <a:lvl6pPr marL="25146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6pPr>
            <a:lvl7pPr marL="29718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7pPr>
            <a:lvl8pPr marL="34290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8pPr>
            <a:lvl9pPr marL="38862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9pPr>
          </a:lstStyle>
          <a:p>
            <a:pPr eaLnBrk="1" hangingPunct="1">
              <a:spcBef>
                <a:spcPct val="50000"/>
              </a:spcBef>
              <a:buClrTx/>
              <a:buSzTx/>
              <a:buFontTx/>
              <a:buNone/>
            </a:pPr>
            <a:r>
              <a:rPr lang="es-ES_tradnl" altLang="es-ES" sz="1600" b="1" dirty="0">
                <a:solidFill>
                  <a:srgbClr val="000000"/>
                </a:solidFill>
                <a:latin typeface="Arial" panose="020B0604020202020204" pitchFamily="34" charset="0"/>
                <a:ea typeface="ヒラギノ角ゴ ProN W3"/>
                <a:cs typeface="ヒラギノ角ゴ ProN W3"/>
                <a:sym typeface="Arial" panose="020B0604020202020204" pitchFamily="34" charset="0"/>
              </a:rPr>
              <a:t>LOMLOE- competencias clave y PERFIL de SALIDA (Descriptores Operativos: Anexo I RD Currículo Educación Primaria BOCM </a:t>
            </a:r>
          </a:p>
        </p:txBody>
      </p:sp>
      <p:sp>
        <p:nvSpPr>
          <p:cNvPr id="8" name="CuadroTexto 7">
            <a:extLst>
              <a:ext uri="{FF2B5EF4-FFF2-40B4-BE49-F238E27FC236}">
                <a16:creationId xmlns:a16="http://schemas.microsoft.com/office/drawing/2014/main" id="{D2091345-D2C8-4E56-60EB-4EF2A10C842B}"/>
              </a:ext>
            </a:extLst>
          </p:cNvPr>
          <p:cNvSpPr txBox="1"/>
          <p:nvPr/>
        </p:nvSpPr>
        <p:spPr>
          <a:xfrm>
            <a:off x="792482" y="1633156"/>
            <a:ext cx="7667267" cy="4401205"/>
          </a:xfrm>
          <a:prstGeom prst="rect">
            <a:avLst/>
          </a:prstGeom>
          <a:noFill/>
        </p:spPr>
        <p:txBody>
          <a:bodyPr wrap="square">
            <a:spAutoFit/>
          </a:bodyPr>
          <a:lstStyle/>
          <a:p>
            <a:r>
              <a:rPr lang="es-ES" dirty="0"/>
              <a:t>c) </a:t>
            </a:r>
            <a:r>
              <a:rPr lang="es-ES" sz="1400" b="1" dirty="0"/>
              <a:t>Competencia matemática y competencia en ciencia, tecnología e ingeniería (STEM) </a:t>
            </a:r>
          </a:p>
          <a:p>
            <a:endParaRPr lang="es-ES" sz="1400" dirty="0"/>
          </a:p>
          <a:p>
            <a:r>
              <a:rPr lang="es-ES" sz="1600" dirty="0"/>
              <a:t>Descriptores operativos </a:t>
            </a:r>
          </a:p>
          <a:p>
            <a:endParaRPr lang="es-ES" sz="1400" dirty="0"/>
          </a:p>
          <a:p>
            <a:r>
              <a:rPr lang="es-ES" sz="1400" dirty="0"/>
              <a:t>STEM1. Utiliza, de manera guiada, algunos métodos inductivos y deductivos propios del razonamiento matemático en situaciones conocidas, y selecciona y emplea algunas estrategias para resolver problemas reflexionando sobre las soluciones obtenidas. STEM2. Utiliza el pensamiento científico para entender y explicar algunos de los fenómenos que ocurren a su alrededor, con uso de herramientas e instrumentos adecuados, planteándose preguntas y realizando experimentos sencillos de forma guiada. STEM3. Realiza, de forma guiada, proyectos, diseñando, fabricando y evaluando diferentes prototipos o modelos, adaptándose ante la incertidumbre, para generar un producto creativo con un objetivo concreto, procurando la participación de todo el grupo. </a:t>
            </a:r>
          </a:p>
          <a:p>
            <a:r>
              <a:rPr lang="es-ES" sz="1400" dirty="0"/>
              <a:t>STEM4. Interpreta y transmite los elementos más relevantes de algunos métodos y resultados científicos, matemáticos y tecnológicos de forma clara y veraz, utilizando la terminología científica apropiada, en diferentes formatos (dibujos, diagramas, gráficos, símbolos…) y aprovechando de forma crítica y responsable la cultura digital para compartir y construir nuevos conocimientos.</a:t>
            </a:r>
          </a:p>
          <a:p>
            <a:r>
              <a:rPr lang="es-ES" sz="1400" dirty="0"/>
              <a:t>STEM5. Participa en acciones fundamentadas científicamente para promover la salud y preservar el medio ambiente y los seres vivos.</a:t>
            </a:r>
          </a:p>
        </p:txBody>
      </p:sp>
      <p:sp>
        <p:nvSpPr>
          <p:cNvPr id="3" name="Rectangle 2">
            <a:extLst>
              <a:ext uri="{FF2B5EF4-FFF2-40B4-BE49-F238E27FC236}">
                <a16:creationId xmlns:a16="http://schemas.microsoft.com/office/drawing/2014/main" id="{621E7A3A-F7C8-54F9-2B94-73109A95C7D0}"/>
              </a:ext>
            </a:extLst>
          </p:cNvPr>
          <p:cNvSpPr txBox="1">
            <a:spLocks noChangeArrowheads="1"/>
          </p:cNvSpPr>
          <p:nvPr/>
        </p:nvSpPr>
        <p:spPr bwMode="auto">
          <a:xfrm>
            <a:off x="107950" y="-95142"/>
            <a:ext cx="89281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5074" bIns="25400" anchor="ctr"/>
          <a:lstStyle>
            <a:lvl1pPr marL="381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algn="ctr"/>
            <a:r>
              <a:rPr lang="en-US" altLang="es-ES" sz="1800" b="1" i="1" dirty="0">
                <a:solidFill>
                  <a:srgbClr val="C00000"/>
                </a:solidFill>
                <a:latin typeface="Calibri" panose="020F0502020204030204" pitchFamily="34" charset="0"/>
                <a:sym typeface="Arial Bold" charset="0"/>
              </a:rPr>
              <a:t>SITUACIONES DE APRENDIZAJE Y MATRICES CURRICULARES</a:t>
            </a:r>
            <a:endParaRPr lang="en-US" altLang="es-ES" sz="1600" b="1" i="1" dirty="0">
              <a:solidFill>
                <a:srgbClr val="C00000"/>
              </a:solidFill>
              <a:latin typeface="Calibri" panose="020F0502020204030204" pitchFamily="34" charset="0"/>
              <a:sym typeface="Arial Bold" charset="0"/>
            </a:endParaRPr>
          </a:p>
        </p:txBody>
      </p:sp>
      <p:sp>
        <p:nvSpPr>
          <p:cNvPr id="6" name="Text Box 6">
            <a:extLst>
              <a:ext uri="{FF2B5EF4-FFF2-40B4-BE49-F238E27FC236}">
                <a16:creationId xmlns:a16="http://schemas.microsoft.com/office/drawing/2014/main" id="{01D9D05E-6CAD-C5DF-B68A-79D71B228BD1}"/>
              </a:ext>
            </a:extLst>
          </p:cNvPr>
          <p:cNvSpPr txBox="1">
            <a:spLocks/>
          </p:cNvSpPr>
          <p:nvPr/>
        </p:nvSpPr>
        <p:spPr bwMode="auto">
          <a:xfrm>
            <a:off x="323850" y="6237288"/>
            <a:ext cx="74165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eaLnBrk="1" hangingPunct="1">
              <a:spcBef>
                <a:spcPct val="50000"/>
              </a:spcBef>
            </a:pPr>
            <a:r>
              <a:rPr lang="es-ES" altLang="es-ES" sz="900" i="1" dirty="0"/>
              <a:t>María Mercedes Martín Lope (Universidad Rey Juan Carlos)</a:t>
            </a:r>
          </a:p>
        </p:txBody>
      </p:sp>
    </p:spTree>
    <p:extLst>
      <p:ext uri="{BB962C8B-B14F-4D97-AF65-F5344CB8AC3E}">
        <p14:creationId xmlns:p14="http://schemas.microsoft.com/office/powerpoint/2010/main" val="350925796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017" name="5 Conector recto">
            <a:extLst>
              <a:ext uri="{FF2B5EF4-FFF2-40B4-BE49-F238E27FC236}">
                <a16:creationId xmlns:a16="http://schemas.microsoft.com/office/drawing/2014/main" id="{35DF115E-5F03-C789-34C7-7016013B44BB}"/>
              </a:ext>
            </a:extLst>
          </p:cNvPr>
          <p:cNvCxnSpPr>
            <a:cxnSpLocks noChangeShapeType="1"/>
          </p:cNvCxnSpPr>
          <p:nvPr/>
        </p:nvCxnSpPr>
        <p:spPr bwMode="auto">
          <a:xfrm>
            <a:off x="684251" y="1027447"/>
            <a:ext cx="0" cy="5041900"/>
          </a:xfrm>
          <a:prstGeom prst="line">
            <a:avLst/>
          </a:prstGeom>
          <a:noFill/>
          <a:ln w="41275">
            <a:solidFill>
              <a:srgbClr val="FF0000"/>
            </a:solidFill>
            <a:round/>
            <a:headEnd/>
            <a:tailEnd/>
          </a:ln>
          <a:extLst>
            <a:ext uri="{909E8E84-426E-40DD-AFC4-6F175D3DCCD1}">
              <a14:hiddenFill xmlns:a14="http://schemas.microsoft.com/office/drawing/2010/main">
                <a:noFill/>
              </a14:hiddenFill>
            </a:ext>
          </a:extLst>
        </p:spPr>
      </p:cxnSp>
      <p:sp>
        <p:nvSpPr>
          <p:cNvPr id="2" name="Text Box 12">
            <a:extLst>
              <a:ext uri="{FF2B5EF4-FFF2-40B4-BE49-F238E27FC236}">
                <a16:creationId xmlns:a16="http://schemas.microsoft.com/office/drawing/2014/main" id="{41D7BF50-755B-9CC2-5E2A-A832C3F8BF1E}"/>
              </a:ext>
            </a:extLst>
          </p:cNvPr>
          <p:cNvSpPr txBox="1">
            <a:spLocks noChangeArrowheads="1"/>
          </p:cNvSpPr>
          <p:nvPr/>
        </p:nvSpPr>
        <p:spPr bwMode="auto">
          <a:xfrm>
            <a:off x="880052" y="1030667"/>
            <a:ext cx="71404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800"/>
              </a:spcBef>
              <a:buClr>
                <a:schemeClr val="accent1"/>
              </a:buClr>
              <a:buSzPct val="100000"/>
              <a:buFont typeface="Arial" panose="020B0604020202020204" pitchFamily="34" charset="0"/>
              <a:buChar char="•"/>
              <a:defRPr sz="2000">
                <a:solidFill>
                  <a:schemeClr val="tx2"/>
                </a:solidFill>
                <a:latin typeface="Gill Sans MT" panose="020B0502020104020203" pitchFamily="34" charset="0"/>
                <a:ea typeface="MS PGothic" panose="020B0600070205080204" pitchFamily="34" charset="-128"/>
                <a:cs typeface="Gill Sans Light"/>
              </a:defRPr>
            </a:lvl1pPr>
            <a:lvl2pPr marL="742950" indent="-285750">
              <a:spcBef>
                <a:spcPts val="600"/>
              </a:spcBef>
              <a:buClr>
                <a:srgbClr val="66000C"/>
              </a:buClr>
              <a:buSzPct val="100000"/>
              <a:buFont typeface="Arial" panose="020B0604020202020204" pitchFamily="34" charset="0"/>
              <a:buChar char="•"/>
              <a:defRPr>
                <a:solidFill>
                  <a:schemeClr val="tx2"/>
                </a:solidFill>
                <a:latin typeface="Gill Sans"/>
                <a:ea typeface="MS PGothic" panose="020B0600070205080204" pitchFamily="34" charset="-128"/>
              </a:defRPr>
            </a:lvl2pPr>
            <a:lvl3pPr marL="1143000" indent="-228600">
              <a:spcBef>
                <a:spcPts val="600"/>
              </a:spcBef>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3pPr>
            <a:lvl4pPr marL="1600200" indent="-228600">
              <a:spcBef>
                <a:spcPts val="600"/>
              </a:spcBef>
              <a:buClr>
                <a:srgbClr val="66000C"/>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4pPr>
            <a:lvl5pPr marL="2057400" indent="-228600">
              <a:spcBef>
                <a:spcPts val="600"/>
              </a:spcBef>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5pPr>
            <a:lvl6pPr marL="25146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6pPr>
            <a:lvl7pPr marL="29718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7pPr>
            <a:lvl8pPr marL="34290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8pPr>
            <a:lvl9pPr marL="38862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9pPr>
          </a:lstStyle>
          <a:p>
            <a:pPr eaLnBrk="1" hangingPunct="1">
              <a:spcBef>
                <a:spcPct val="50000"/>
              </a:spcBef>
              <a:buClrTx/>
              <a:buSzTx/>
              <a:buFontTx/>
              <a:buNone/>
            </a:pPr>
            <a:r>
              <a:rPr lang="es-ES_tradnl" altLang="es-ES" sz="1600" b="1" dirty="0">
                <a:solidFill>
                  <a:srgbClr val="FF0000"/>
                </a:solidFill>
                <a:latin typeface="Arial" panose="020B0604020202020204" pitchFamily="34" charset="0"/>
                <a:ea typeface="ヒラギノ角ゴ ProN W3"/>
                <a:cs typeface="ヒラギノ角ゴ ProN W3"/>
                <a:sym typeface="Arial" panose="020B0604020202020204" pitchFamily="34" charset="0"/>
              </a:rPr>
              <a:t>EVALUACIÓN (Currículo BOCM)</a:t>
            </a:r>
          </a:p>
        </p:txBody>
      </p:sp>
      <p:sp>
        <p:nvSpPr>
          <p:cNvPr id="5" name="CuadroTexto 4">
            <a:extLst>
              <a:ext uri="{FF2B5EF4-FFF2-40B4-BE49-F238E27FC236}">
                <a16:creationId xmlns:a16="http://schemas.microsoft.com/office/drawing/2014/main" id="{26904173-11F7-7110-6A54-1F1A1C75791B}"/>
              </a:ext>
            </a:extLst>
          </p:cNvPr>
          <p:cNvSpPr txBox="1"/>
          <p:nvPr/>
        </p:nvSpPr>
        <p:spPr>
          <a:xfrm>
            <a:off x="880052" y="1315010"/>
            <a:ext cx="7940091" cy="4031873"/>
          </a:xfrm>
          <a:prstGeom prst="rect">
            <a:avLst/>
          </a:prstGeom>
          <a:noFill/>
        </p:spPr>
        <p:txBody>
          <a:bodyPr wrap="square">
            <a:spAutoFit/>
          </a:bodyPr>
          <a:lstStyle/>
          <a:p>
            <a:r>
              <a:rPr lang="es-ES" sz="1600" dirty="0"/>
              <a:t>Artículo 19 Evaluación </a:t>
            </a:r>
          </a:p>
          <a:p>
            <a:pPr marL="342900" indent="-342900">
              <a:buAutoNum type="arabicPeriod"/>
            </a:pPr>
            <a:r>
              <a:rPr lang="es-ES" sz="1600" dirty="0"/>
              <a:t>La evaluación de los aprendizajes del alumnado en la etapa de Educación Primaria será global, continua y formativa. </a:t>
            </a:r>
            <a:r>
              <a:rPr lang="es-ES" sz="1600" dirty="0">
                <a:highlight>
                  <a:srgbClr val="FFFF00"/>
                </a:highlight>
              </a:rPr>
              <a:t>Tendrá en cuenta el grado de desarrollo de las competencias y su avance en el aprendizaje</a:t>
            </a:r>
            <a:r>
              <a:rPr lang="es-ES" sz="1600" dirty="0"/>
              <a:t>. </a:t>
            </a:r>
          </a:p>
          <a:p>
            <a:pPr marL="342900" indent="-342900">
              <a:buAutoNum type="arabicPeriod"/>
            </a:pPr>
            <a:r>
              <a:rPr lang="es-ES" sz="1600" dirty="0"/>
              <a:t>En el contexto de la evaluación continua, cuando el avance de un alumno no sea el adecuado se establecerán las medidas de atención educativa que se precisen. Estas medidas deberán adoptarse tan pronto como se detecten las dificultades y estarán dirigidas a garantizar la adquisición de los aprendizajes imprescindibles para continuar el proceso educativo. </a:t>
            </a:r>
          </a:p>
          <a:p>
            <a:pPr marL="342900" indent="-342900">
              <a:buAutoNum type="arabicPeriod"/>
            </a:pPr>
            <a:r>
              <a:rPr lang="es-ES" sz="1600" dirty="0"/>
              <a:t>El desarrollo reglamentario de las orientaciones para que los centros docentes puedan elaborar planes individualizados de refuerzo o de enriquecimiento curricular que permitan mejorar el nivel del alumnado que lo requiera corresponde a la consejería con competencia en materia educativa. </a:t>
            </a:r>
          </a:p>
          <a:p>
            <a:pPr marL="342900" indent="-342900">
              <a:buAutoNum type="arabicPeriod"/>
            </a:pPr>
            <a:r>
              <a:rPr lang="es-ES" sz="1600" dirty="0"/>
              <a:t>Los centros docentes utilizarán, de manera generalizada, </a:t>
            </a:r>
            <a:r>
              <a:rPr lang="es-ES" sz="1600" b="1" dirty="0">
                <a:highlight>
                  <a:srgbClr val="FFFF00"/>
                </a:highlight>
              </a:rPr>
              <a:t>instrumentos de evaluación variados </a:t>
            </a:r>
            <a:r>
              <a:rPr lang="es-ES" sz="1600" dirty="0">
                <a:highlight>
                  <a:srgbClr val="FFFF00"/>
                </a:highlight>
              </a:rPr>
              <a:t>y adaptados a las distintas </a:t>
            </a:r>
            <a:r>
              <a:rPr lang="es-ES" sz="1600" b="1" dirty="0">
                <a:highlight>
                  <a:srgbClr val="FFFF00"/>
                </a:highlight>
              </a:rPr>
              <a:t>situaciones de aprendizaje </a:t>
            </a:r>
            <a:r>
              <a:rPr lang="es-ES" sz="1600" dirty="0">
                <a:highlight>
                  <a:srgbClr val="FFFF00"/>
                </a:highlight>
              </a:rPr>
              <a:t>que permitan la evaluación objetiva de todo el alumnado.</a:t>
            </a:r>
          </a:p>
        </p:txBody>
      </p:sp>
      <p:sp>
        <p:nvSpPr>
          <p:cNvPr id="3" name="Rectangle 2">
            <a:extLst>
              <a:ext uri="{FF2B5EF4-FFF2-40B4-BE49-F238E27FC236}">
                <a16:creationId xmlns:a16="http://schemas.microsoft.com/office/drawing/2014/main" id="{79C3EFBE-FED4-AE18-E9BE-6E44B8CAA094}"/>
              </a:ext>
            </a:extLst>
          </p:cNvPr>
          <p:cNvSpPr txBox="1">
            <a:spLocks noChangeArrowheads="1"/>
          </p:cNvSpPr>
          <p:nvPr/>
        </p:nvSpPr>
        <p:spPr bwMode="auto">
          <a:xfrm>
            <a:off x="107950" y="-95142"/>
            <a:ext cx="89281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5074" bIns="25400" anchor="ctr"/>
          <a:lstStyle>
            <a:lvl1pPr marL="381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algn="ctr"/>
            <a:r>
              <a:rPr lang="en-US" altLang="es-ES" sz="1800" b="1" i="1" dirty="0">
                <a:solidFill>
                  <a:srgbClr val="C00000"/>
                </a:solidFill>
                <a:latin typeface="Calibri" panose="020F0502020204030204" pitchFamily="34" charset="0"/>
                <a:sym typeface="Arial Bold" charset="0"/>
              </a:rPr>
              <a:t>SITUACIONES DE APRENDIZAJE Y MATRICES CURRICULARES</a:t>
            </a:r>
            <a:endParaRPr lang="en-US" altLang="es-ES" sz="1600" b="1" i="1" dirty="0">
              <a:solidFill>
                <a:srgbClr val="C00000"/>
              </a:solidFill>
              <a:latin typeface="Calibri" panose="020F0502020204030204" pitchFamily="34" charset="0"/>
              <a:sym typeface="Arial Bold" charset="0"/>
            </a:endParaRPr>
          </a:p>
        </p:txBody>
      </p:sp>
      <p:sp>
        <p:nvSpPr>
          <p:cNvPr id="7" name="Text Box 6">
            <a:extLst>
              <a:ext uri="{FF2B5EF4-FFF2-40B4-BE49-F238E27FC236}">
                <a16:creationId xmlns:a16="http://schemas.microsoft.com/office/drawing/2014/main" id="{F3F83035-3D7F-0228-77E9-126C16493928}"/>
              </a:ext>
            </a:extLst>
          </p:cNvPr>
          <p:cNvSpPr txBox="1">
            <a:spLocks/>
          </p:cNvSpPr>
          <p:nvPr/>
        </p:nvSpPr>
        <p:spPr bwMode="auto">
          <a:xfrm>
            <a:off x="323850" y="6237288"/>
            <a:ext cx="74165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eaLnBrk="1" hangingPunct="1">
              <a:spcBef>
                <a:spcPct val="50000"/>
              </a:spcBef>
            </a:pPr>
            <a:r>
              <a:rPr lang="es-ES" altLang="es-ES" sz="900" i="1" dirty="0"/>
              <a:t>María Mercedes Martín Lope (Universidad Rey Juan Carlos)</a:t>
            </a:r>
          </a:p>
        </p:txBody>
      </p:sp>
    </p:spTree>
    <p:extLst>
      <p:ext uri="{BB962C8B-B14F-4D97-AF65-F5344CB8AC3E}">
        <p14:creationId xmlns:p14="http://schemas.microsoft.com/office/powerpoint/2010/main" val="402110625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017" name="5 Conector recto">
            <a:extLst>
              <a:ext uri="{FF2B5EF4-FFF2-40B4-BE49-F238E27FC236}">
                <a16:creationId xmlns:a16="http://schemas.microsoft.com/office/drawing/2014/main" id="{35DF115E-5F03-C789-34C7-7016013B44BB}"/>
              </a:ext>
            </a:extLst>
          </p:cNvPr>
          <p:cNvCxnSpPr>
            <a:cxnSpLocks noChangeShapeType="1"/>
          </p:cNvCxnSpPr>
          <p:nvPr/>
        </p:nvCxnSpPr>
        <p:spPr bwMode="auto">
          <a:xfrm>
            <a:off x="684251" y="1027447"/>
            <a:ext cx="0" cy="5041900"/>
          </a:xfrm>
          <a:prstGeom prst="line">
            <a:avLst/>
          </a:prstGeom>
          <a:noFill/>
          <a:ln w="41275">
            <a:solidFill>
              <a:srgbClr val="FF0000"/>
            </a:solidFill>
            <a:round/>
            <a:headEnd/>
            <a:tailEnd/>
          </a:ln>
          <a:extLst>
            <a:ext uri="{909E8E84-426E-40DD-AFC4-6F175D3DCCD1}">
              <a14:hiddenFill xmlns:a14="http://schemas.microsoft.com/office/drawing/2010/main">
                <a:noFill/>
              </a14:hiddenFill>
            </a:ext>
          </a:extLst>
        </p:spPr>
      </p:cxnSp>
      <p:sp>
        <p:nvSpPr>
          <p:cNvPr id="2" name="Text Box 12">
            <a:extLst>
              <a:ext uri="{FF2B5EF4-FFF2-40B4-BE49-F238E27FC236}">
                <a16:creationId xmlns:a16="http://schemas.microsoft.com/office/drawing/2014/main" id="{41D7BF50-755B-9CC2-5E2A-A832C3F8BF1E}"/>
              </a:ext>
            </a:extLst>
          </p:cNvPr>
          <p:cNvSpPr txBox="1">
            <a:spLocks noChangeArrowheads="1"/>
          </p:cNvSpPr>
          <p:nvPr/>
        </p:nvSpPr>
        <p:spPr bwMode="auto">
          <a:xfrm>
            <a:off x="922557" y="1027447"/>
            <a:ext cx="71404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800"/>
              </a:spcBef>
              <a:buClr>
                <a:schemeClr val="accent1"/>
              </a:buClr>
              <a:buSzPct val="100000"/>
              <a:buFont typeface="Arial" panose="020B0604020202020204" pitchFamily="34" charset="0"/>
              <a:buChar char="•"/>
              <a:defRPr sz="2000">
                <a:solidFill>
                  <a:schemeClr val="tx2"/>
                </a:solidFill>
                <a:latin typeface="Gill Sans MT" panose="020B0502020104020203" pitchFamily="34" charset="0"/>
                <a:ea typeface="MS PGothic" panose="020B0600070205080204" pitchFamily="34" charset="-128"/>
                <a:cs typeface="Gill Sans Light"/>
              </a:defRPr>
            </a:lvl1pPr>
            <a:lvl2pPr marL="742950" indent="-285750">
              <a:spcBef>
                <a:spcPts val="600"/>
              </a:spcBef>
              <a:buClr>
                <a:srgbClr val="66000C"/>
              </a:buClr>
              <a:buSzPct val="100000"/>
              <a:buFont typeface="Arial" panose="020B0604020202020204" pitchFamily="34" charset="0"/>
              <a:buChar char="•"/>
              <a:defRPr>
                <a:solidFill>
                  <a:schemeClr val="tx2"/>
                </a:solidFill>
                <a:latin typeface="Gill Sans"/>
                <a:ea typeface="MS PGothic" panose="020B0600070205080204" pitchFamily="34" charset="-128"/>
              </a:defRPr>
            </a:lvl2pPr>
            <a:lvl3pPr marL="1143000" indent="-228600">
              <a:spcBef>
                <a:spcPts val="600"/>
              </a:spcBef>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3pPr>
            <a:lvl4pPr marL="1600200" indent="-228600">
              <a:spcBef>
                <a:spcPts val="600"/>
              </a:spcBef>
              <a:buClr>
                <a:srgbClr val="66000C"/>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4pPr>
            <a:lvl5pPr marL="2057400" indent="-228600">
              <a:spcBef>
                <a:spcPts val="600"/>
              </a:spcBef>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5pPr>
            <a:lvl6pPr marL="25146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6pPr>
            <a:lvl7pPr marL="29718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7pPr>
            <a:lvl8pPr marL="34290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8pPr>
            <a:lvl9pPr marL="38862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9pPr>
          </a:lstStyle>
          <a:p>
            <a:pPr eaLnBrk="1" hangingPunct="1">
              <a:spcBef>
                <a:spcPct val="50000"/>
              </a:spcBef>
              <a:buClrTx/>
              <a:buSzTx/>
              <a:buFontTx/>
              <a:buNone/>
            </a:pPr>
            <a:r>
              <a:rPr lang="es-ES_tradnl" altLang="es-ES" sz="1600" b="1" dirty="0">
                <a:solidFill>
                  <a:srgbClr val="FF0000"/>
                </a:solidFill>
                <a:latin typeface="Arial" panose="020B0604020202020204" pitchFamily="34" charset="0"/>
                <a:ea typeface="ヒラギノ角ゴ ProN W3"/>
                <a:cs typeface="ヒラギノ角ゴ ProN W3"/>
                <a:sym typeface="Arial" panose="020B0604020202020204" pitchFamily="34" charset="0"/>
              </a:rPr>
              <a:t>EVALUACIÓN (Currículo BOCM)</a:t>
            </a:r>
          </a:p>
        </p:txBody>
      </p:sp>
      <p:sp>
        <p:nvSpPr>
          <p:cNvPr id="4" name="CuadroTexto 3">
            <a:extLst>
              <a:ext uri="{FF2B5EF4-FFF2-40B4-BE49-F238E27FC236}">
                <a16:creationId xmlns:a16="http://schemas.microsoft.com/office/drawing/2014/main" id="{A9B72B02-B7DA-0E17-C08E-D4C7FBB0F399}"/>
              </a:ext>
            </a:extLst>
          </p:cNvPr>
          <p:cNvSpPr txBox="1"/>
          <p:nvPr/>
        </p:nvSpPr>
        <p:spPr>
          <a:xfrm>
            <a:off x="900710" y="1731289"/>
            <a:ext cx="7804373" cy="3785652"/>
          </a:xfrm>
          <a:prstGeom prst="rect">
            <a:avLst/>
          </a:prstGeom>
          <a:noFill/>
        </p:spPr>
        <p:txBody>
          <a:bodyPr wrap="square">
            <a:spAutoFit/>
          </a:bodyPr>
          <a:lstStyle/>
          <a:p>
            <a:pPr algn="just"/>
            <a:r>
              <a:rPr lang="es-ES" sz="1600" dirty="0"/>
              <a:t>5. El equipo docente, coordinado por el tutor del grupo, se responsabilizará de los resultados que, de forma colegiada y en una única sesión, se acordarán al finalizar cada curso escolar. </a:t>
            </a:r>
          </a:p>
          <a:p>
            <a:pPr algn="just"/>
            <a:r>
              <a:rPr lang="es-ES" sz="1600" dirty="0"/>
              <a:t>6</a:t>
            </a:r>
            <a:r>
              <a:rPr lang="es-ES" sz="1600" b="1" u="sng" dirty="0"/>
              <a:t>. Al terminar cada uno de los ciclos</a:t>
            </a:r>
            <a:r>
              <a:rPr lang="es-ES" sz="1600" dirty="0"/>
              <a:t>, el </a:t>
            </a:r>
            <a:r>
              <a:rPr lang="es-ES" sz="1600" i="1" dirty="0"/>
              <a:t>tutor del grupo </a:t>
            </a:r>
            <a:r>
              <a:rPr lang="es-ES" sz="1600" dirty="0"/>
              <a:t>emitirá </a:t>
            </a:r>
            <a:r>
              <a:rPr lang="es-ES" sz="1600" dirty="0">
                <a:highlight>
                  <a:srgbClr val="FFFF00"/>
                </a:highlight>
              </a:rPr>
              <a:t>un informe sobre el grado de desarrollo de las competencias clave por parte de cada alumno, </a:t>
            </a:r>
            <a:r>
              <a:rPr lang="es-ES" sz="1600" dirty="0"/>
              <a:t>indicando, en su caso, las medidas de refuerzo que se deben contemplar en el ciclo o etapa siguiente. </a:t>
            </a:r>
          </a:p>
          <a:p>
            <a:pPr algn="just"/>
            <a:r>
              <a:rPr lang="es-ES" sz="1600" dirty="0"/>
              <a:t>7. Con el fin de garantizar la continuidad del proceso de formación del alumnado, </a:t>
            </a:r>
            <a:r>
              <a:rPr lang="es-ES" sz="1600" dirty="0">
                <a:highlight>
                  <a:srgbClr val="FFFF00"/>
                </a:highlight>
              </a:rPr>
              <a:t>cada alumno dispondrá al finalizar la etapa de un informe sobre su evolución y el grado de desarrollo de las competencias clave. </a:t>
            </a:r>
          </a:p>
          <a:p>
            <a:pPr algn="just"/>
            <a:r>
              <a:rPr lang="es-ES" sz="1600" dirty="0"/>
              <a:t>8. Se garantizará el derecho del alumnado a una evaluación objetiva, y a que su dedicación, esfuerzo y rendimiento sean valorados y reconocidos con objetividad, para lo que se establecerán los oportunos procedimientos. </a:t>
            </a:r>
          </a:p>
          <a:p>
            <a:pPr algn="just"/>
            <a:r>
              <a:rPr lang="es-ES" sz="1600" dirty="0"/>
              <a:t>9. El profesorado evaluará tanto los aprendizajes del alumnado como los procesos de enseñanza y su propia práctica docente.</a:t>
            </a:r>
          </a:p>
        </p:txBody>
      </p:sp>
      <p:sp>
        <p:nvSpPr>
          <p:cNvPr id="7" name="CuadroTexto 6">
            <a:extLst>
              <a:ext uri="{FF2B5EF4-FFF2-40B4-BE49-F238E27FC236}">
                <a16:creationId xmlns:a16="http://schemas.microsoft.com/office/drawing/2014/main" id="{2F7B0396-81F8-4317-4F0B-5343BF768D60}"/>
              </a:ext>
            </a:extLst>
          </p:cNvPr>
          <p:cNvSpPr txBox="1"/>
          <p:nvPr/>
        </p:nvSpPr>
        <p:spPr>
          <a:xfrm>
            <a:off x="900711" y="1302200"/>
            <a:ext cx="4572000" cy="369332"/>
          </a:xfrm>
          <a:prstGeom prst="rect">
            <a:avLst/>
          </a:prstGeom>
          <a:noFill/>
        </p:spPr>
        <p:txBody>
          <a:bodyPr wrap="square">
            <a:spAutoFit/>
          </a:bodyPr>
          <a:lstStyle/>
          <a:p>
            <a:r>
              <a:rPr lang="es-ES" sz="1800" dirty="0"/>
              <a:t>Artículo 19 Evaluación (…)</a:t>
            </a:r>
          </a:p>
        </p:txBody>
      </p:sp>
      <p:sp>
        <p:nvSpPr>
          <p:cNvPr id="3" name="Rectangle 2">
            <a:extLst>
              <a:ext uri="{FF2B5EF4-FFF2-40B4-BE49-F238E27FC236}">
                <a16:creationId xmlns:a16="http://schemas.microsoft.com/office/drawing/2014/main" id="{96EA94AA-8F51-63AC-02A9-0F979481D74F}"/>
              </a:ext>
            </a:extLst>
          </p:cNvPr>
          <p:cNvSpPr txBox="1">
            <a:spLocks noChangeArrowheads="1"/>
          </p:cNvSpPr>
          <p:nvPr/>
        </p:nvSpPr>
        <p:spPr bwMode="auto">
          <a:xfrm>
            <a:off x="107950" y="-95142"/>
            <a:ext cx="89281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5074" bIns="25400" anchor="ctr"/>
          <a:lstStyle>
            <a:lvl1pPr marL="381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algn="ctr"/>
            <a:r>
              <a:rPr lang="en-US" altLang="es-ES" sz="1800" b="1" i="1" dirty="0">
                <a:solidFill>
                  <a:srgbClr val="C00000"/>
                </a:solidFill>
                <a:latin typeface="Calibri" panose="020F0502020204030204" pitchFamily="34" charset="0"/>
                <a:sym typeface="Arial Bold" charset="0"/>
              </a:rPr>
              <a:t>SITUACIONES DE APRENDIZAJE Y MATRICES CURRICULARES</a:t>
            </a:r>
            <a:endParaRPr lang="en-US" altLang="es-ES" sz="1600" b="1" i="1" dirty="0">
              <a:solidFill>
                <a:srgbClr val="C00000"/>
              </a:solidFill>
              <a:latin typeface="Calibri" panose="020F0502020204030204" pitchFamily="34" charset="0"/>
              <a:sym typeface="Arial Bold" charset="0"/>
            </a:endParaRPr>
          </a:p>
        </p:txBody>
      </p:sp>
      <p:sp>
        <p:nvSpPr>
          <p:cNvPr id="8" name="Text Box 6">
            <a:extLst>
              <a:ext uri="{FF2B5EF4-FFF2-40B4-BE49-F238E27FC236}">
                <a16:creationId xmlns:a16="http://schemas.microsoft.com/office/drawing/2014/main" id="{2709271B-96D8-280D-5F5B-EBC4C35C1644}"/>
              </a:ext>
            </a:extLst>
          </p:cNvPr>
          <p:cNvSpPr txBox="1">
            <a:spLocks/>
          </p:cNvSpPr>
          <p:nvPr/>
        </p:nvSpPr>
        <p:spPr bwMode="auto">
          <a:xfrm>
            <a:off x="323850" y="6237288"/>
            <a:ext cx="74165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eaLnBrk="1" hangingPunct="1">
              <a:spcBef>
                <a:spcPct val="50000"/>
              </a:spcBef>
            </a:pPr>
            <a:r>
              <a:rPr lang="es-ES" altLang="es-ES" sz="900" i="1" dirty="0"/>
              <a:t>María Mercedes Martín Lope (Universidad Rey Juan Carlos)</a:t>
            </a:r>
          </a:p>
        </p:txBody>
      </p:sp>
    </p:spTree>
    <p:extLst>
      <p:ext uri="{BB962C8B-B14F-4D97-AF65-F5344CB8AC3E}">
        <p14:creationId xmlns:p14="http://schemas.microsoft.com/office/powerpoint/2010/main" val="135409925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017" name="5 Conector recto">
            <a:extLst>
              <a:ext uri="{FF2B5EF4-FFF2-40B4-BE49-F238E27FC236}">
                <a16:creationId xmlns:a16="http://schemas.microsoft.com/office/drawing/2014/main" id="{35DF115E-5F03-C789-34C7-7016013B44BB}"/>
              </a:ext>
            </a:extLst>
          </p:cNvPr>
          <p:cNvCxnSpPr>
            <a:cxnSpLocks noChangeShapeType="1"/>
          </p:cNvCxnSpPr>
          <p:nvPr/>
        </p:nvCxnSpPr>
        <p:spPr bwMode="auto">
          <a:xfrm>
            <a:off x="684251" y="1027447"/>
            <a:ext cx="0" cy="5041900"/>
          </a:xfrm>
          <a:prstGeom prst="line">
            <a:avLst/>
          </a:prstGeom>
          <a:noFill/>
          <a:ln w="41275">
            <a:solidFill>
              <a:srgbClr val="FF0000"/>
            </a:solidFill>
            <a:round/>
            <a:headEnd/>
            <a:tailEnd/>
          </a:ln>
          <a:extLst>
            <a:ext uri="{909E8E84-426E-40DD-AFC4-6F175D3DCCD1}">
              <a14:hiddenFill xmlns:a14="http://schemas.microsoft.com/office/drawing/2010/main">
                <a:noFill/>
              </a14:hiddenFill>
            </a:ext>
          </a:extLst>
        </p:spPr>
      </p:cxnSp>
      <p:sp>
        <p:nvSpPr>
          <p:cNvPr id="2" name="Text Box 12">
            <a:extLst>
              <a:ext uri="{FF2B5EF4-FFF2-40B4-BE49-F238E27FC236}">
                <a16:creationId xmlns:a16="http://schemas.microsoft.com/office/drawing/2014/main" id="{41D7BF50-755B-9CC2-5E2A-A832C3F8BF1E}"/>
              </a:ext>
            </a:extLst>
          </p:cNvPr>
          <p:cNvSpPr txBox="1">
            <a:spLocks noChangeArrowheads="1"/>
          </p:cNvSpPr>
          <p:nvPr/>
        </p:nvSpPr>
        <p:spPr bwMode="auto">
          <a:xfrm>
            <a:off x="788020" y="1027447"/>
            <a:ext cx="71404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800"/>
              </a:spcBef>
              <a:buClr>
                <a:schemeClr val="accent1"/>
              </a:buClr>
              <a:buSzPct val="100000"/>
              <a:buFont typeface="Arial" panose="020B0604020202020204" pitchFamily="34" charset="0"/>
              <a:buChar char="•"/>
              <a:defRPr sz="2000">
                <a:solidFill>
                  <a:schemeClr val="tx2"/>
                </a:solidFill>
                <a:latin typeface="Gill Sans MT" panose="020B0502020104020203" pitchFamily="34" charset="0"/>
                <a:ea typeface="MS PGothic" panose="020B0600070205080204" pitchFamily="34" charset="-128"/>
                <a:cs typeface="Gill Sans Light"/>
              </a:defRPr>
            </a:lvl1pPr>
            <a:lvl2pPr marL="742950" indent="-285750">
              <a:spcBef>
                <a:spcPts val="600"/>
              </a:spcBef>
              <a:buClr>
                <a:srgbClr val="66000C"/>
              </a:buClr>
              <a:buSzPct val="100000"/>
              <a:buFont typeface="Arial" panose="020B0604020202020204" pitchFamily="34" charset="0"/>
              <a:buChar char="•"/>
              <a:defRPr>
                <a:solidFill>
                  <a:schemeClr val="tx2"/>
                </a:solidFill>
                <a:latin typeface="Gill Sans"/>
                <a:ea typeface="MS PGothic" panose="020B0600070205080204" pitchFamily="34" charset="-128"/>
              </a:defRPr>
            </a:lvl2pPr>
            <a:lvl3pPr marL="1143000" indent="-228600">
              <a:spcBef>
                <a:spcPts val="600"/>
              </a:spcBef>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3pPr>
            <a:lvl4pPr marL="1600200" indent="-228600">
              <a:spcBef>
                <a:spcPts val="600"/>
              </a:spcBef>
              <a:buClr>
                <a:srgbClr val="66000C"/>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4pPr>
            <a:lvl5pPr marL="2057400" indent="-228600">
              <a:spcBef>
                <a:spcPts val="600"/>
              </a:spcBef>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5pPr>
            <a:lvl6pPr marL="25146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6pPr>
            <a:lvl7pPr marL="29718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7pPr>
            <a:lvl8pPr marL="34290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8pPr>
            <a:lvl9pPr marL="38862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9pPr>
          </a:lstStyle>
          <a:p>
            <a:pPr eaLnBrk="1" hangingPunct="1">
              <a:spcBef>
                <a:spcPct val="50000"/>
              </a:spcBef>
              <a:buClrTx/>
              <a:buSzTx/>
              <a:buFontTx/>
              <a:buNone/>
            </a:pPr>
            <a:r>
              <a:rPr lang="es-ES_tradnl" altLang="es-ES" sz="1600" b="1" dirty="0">
                <a:solidFill>
                  <a:srgbClr val="FF0000"/>
                </a:solidFill>
                <a:latin typeface="Arial" panose="020B0604020202020204" pitchFamily="34" charset="0"/>
                <a:ea typeface="ヒラギノ角ゴ ProN W3"/>
                <a:cs typeface="ヒラギノ角ゴ ProN W3"/>
                <a:sym typeface="Arial" panose="020B0604020202020204" pitchFamily="34" charset="0"/>
              </a:rPr>
              <a:t>EVALUACIÓN de DIAGNÓSTICO (Currículo BOCM)</a:t>
            </a:r>
          </a:p>
        </p:txBody>
      </p:sp>
      <p:sp>
        <p:nvSpPr>
          <p:cNvPr id="6" name="CuadroTexto 5">
            <a:extLst>
              <a:ext uri="{FF2B5EF4-FFF2-40B4-BE49-F238E27FC236}">
                <a16:creationId xmlns:a16="http://schemas.microsoft.com/office/drawing/2014/main" id="{1E2F8C2D-6C58-B2B6-10E7-79EB5FAD96FF}"/>
              </a:ext>
            </a:extLst>
          </p:cNvPr>
          <p:cNvSpPr txBox="1"/>
          <p:nvPr/>
        </p:nvSpPr>
        <p:spPr>
          <a:xfrm>
            <a:off x="1158241" y="1255777"/>
            <a:ext cx="7301497" cy="1815882"/>
          </a:xfrm>
          <a:prstGeom prst="rect">
            <a:avLst/>
          </a:prstGeom>
          <a:noFill/>
        </p:spPr>
        <p:txBody>
          <a:bodyPr wrap="square">
            <a:spAutoFit/>
          </a:bodyPr>
          <a:lstStyle/>
          <a:p>
            <a:r>
              <a:rPr lang="es-ES" sz="1600" dirty="0"/>
              <a:t>Artículo 27 Evaluación de diagnóstico </a:t>
            </a:r>
          </a:p>
          <a:p>
            <a:endParaRPr lang="es-ES" sz="1600" dirty="0"/>
          </a:p>
          <a:p>
            <a:r>
              <a:rPr lang="es-ES" sz="1600" dirty="0"/>
              <a:t>En el </a:t>
            </a:r>
            <a:r>
              <a:rPr lang="es-ES" sz="1600" dirty="0">
                <a:highlight>
                  <a:srgbClr val="FFFF00"/>
                </a:highlight>
              </a:rPr>
              <a:t>cuarto curso de Educación Primaria todos los centros realizarán una evaluación de diagnóstico de las competencias adquiridas por su alumnado</a:t>
            </a:r>
            <a:r>
              <a:rPr lang="es-ES" sz="1600" dirty="0"/>
              <a:t>, de carácter informativo, formativo y orientador para los propios centros, el profesorado, el alumnado y sus familias o tutores legales, y para el conjunto de la comunidad educativa.</a:t>
            </a:r>
          </a:p>
        </p:txBody>
      </p:sp>
      <p:sp>
        <p:nvSpPr>
          <p:cNvPr id="3" name="Rectangle 2">
            <a:extLst>
              <a:ext uri="{FF2B5EF4-FFF2-40B4-BE49-F238E27FC236}">
                <a16:creationId xmlns:a16="http://schemas.microsoft.com/office/drawing/2014/main" id="{645FA36F-9926-CDFA-2B42-05749661E6E2}"/>
              </a:ext>
            </a:extLst>
          </p:cNvPr>
          <p:cNvSpPr txBox="1">
            <a:spLocks noChangeArrowheads="1"/>
          </p:cNvSpPr>
          <p:nvPr/>
        </p:nvSpPr>
        <p:spPr bwMode="auto">
          <a:xfrm>
            <a:off x="107950" y="-95142"/>
            <a:ext cx="89281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5074" bIns="25400" anchor="ctr"/>
          <a:lstStyle>
            <a:lvl1pPr marL="381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algn="ctr"/>
            <a:r>
              <a:rPr lang="en-US" altLang="es-ES" sz="1800" b="1" i="1" dirty="0">
                <a:solidFill>
                  <a:srgbClr val="C00000"/>
                </a:solidFill>
                <a:latin typeface="Calibri" panose="020F0502020204030204" pitchFamily="34" charset="0"/>
                <a:sym typeface="Arial Bold" charset="0"/>
              </a:rPr>
              <a:t>SITUACIONES DE APRENDIZAJE Y MATRICES CURRICULARES</a:t>
            </a:r>
            <a:endParaRPr lang="en-US" altLang="es-ES" sz="1600" b="1" i="1" dirty="0">
              <a:solidFill>
                <a:srgbClr val="C00000"/>
              </a:solidFill>
              <a:latin typeface="Calibri" panose="020F0502020204030204" pitchFamily="34" charset="0"/>
              <a:sym typeface="Arial Bold" charset="0"/>
            </a:endParaRPr>
          </a:p>
        </p:txBody>
      </p:sp>
      <p:sp>
        <p:nvSpPr>
          <p:cNvPr id="7" name="Text Box 6">
            <a:extLst>
              <a:ext uri="{FF2B5EF4-FFF2-40B4-BE49-F238E27FC236}">
                <a16:creationId xmlns:a16="http://schemas.microsoft.com/office/drawing/2014/main" id="{3FCC78D3-CF27-35CF-FA80-888E91C8D9EB}"/>
              </a:ext>
            </a:extLst>
          </p:cNvPr>
          <p:cNvSpPr txBox="1">
            <a:spLocks/>
          </p:cNvSpPr>
          <p:nvPr/>
        </p:nvSpPr>
        <p:spPr bwMode="auto">
          <a:xfrm>
            <a:off x="323850" y="6237288"/>
            <a:ext cx="74165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eaLnBrk="1" hangingPunct="1">
              <a:spcBef>
                <a:spcPct val="50000"/>
              </a:spcBef>
            </a:pPr>
            <a:r>
              <a:rPr lang="es-ES" altLang="es-ES" sz="900" i="1" dirty="0"/>
              <a:t>María Mercedes Martín Lope (Universidad Rey Juan Carlos)</a:t>
            </a:r>
          </a:p>
        </p:txBody>
      </p:sp>
    </p:spTree>
    <p:extLst>
      <p:ext uri="{BB962C8B-B14F-4D97-AF65-F5344CB8AC3E}">
        <p14:creationId xmlns:p14="http://schemas.microsoft.com/office/powerpoint/2010/main" val="307560213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017" name="5 Conector recto">
            <a:extLst>
              <a:ext uri="{FF2B5EF4-FFF2-40B4-BE49-F238E27FC236}">
                <a16:creationId xmlns:a16="http://schemas.microsoft.com/office/drawing/2014/main" id="{35DF115E-5F03-C789-34C7-7016013B44BB}"/>
              </a:ext>
            </a:extLst>
          </p:cNvPr>
          <p:cNvCxnSpPr>
            <a:cxnSpLocks noChangeShapeType="1"/>
          </p:cNvCxnSpPr>
          <p:nvPr/>
        </p:nvCxnSpPr>
        <p:spPr bwMode="auto">
          <a:xfrm>
            <a:off x="684251" y="1027447"/>
            <a:ext cx="0" cy="5041900"/>
          </a:xfrm>
          <a:prstGeom prst="line">
            <a:avLst/>
          </a:prstGeom>
          <a:noFill/>
          <a:ln w="41275">
            <a:solidFill>
              <a:srgbClr val="FF0000"/>
            </a:solidFill>
            <a:round/>
            <a:headEnd/>
            <a:tailEnd/>
          </a:ln>
          <a:extLst>
            <a:ext uri="{909E8E84-426E-40DD-AFC4-6F175D3DCCD1}">
              <a14:hiddenFill xmlns:a14="http://schemas.microsoft.com/office/drawing/2010/main">
                <a:noFill/>
              </a14:hiddenFill>
            </a:ext>
          </a:extLst>
        </p:spPr>
      </p:cxnSp>
      <p:sp>
        <p:nvSpPr>
          <p:cNvPr id="2" name="Text Box 12">
            <a:extLst>
              <a:ext uri="{FF2B5EF4-FFF2-40B4-BE49-F238E27FC236}">
                <a16:creationId xmlns:a16="http://schemas.microsoft.com/office/drawing/2014/main" id="{41D7BF50-755B-9CC2-5E2A-A832C3F8BF1E}"/>
              </a:ext>
            </a:extLst>
          </p:cNvPr>
          <p:cNvSpPr txBox="1">
            <a:spLocks noChangeArrowheads="1"/>
          </p:cNvSpPr>
          <p:nvPr/>
        </p:nvSpPr>
        <p:spPr bwMode="auto">
          <a:xfrm>
            <a:off x="880053" y="978236"/>
            <a:ext cx="71404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800"/>
              </a:spcBef>
              <a:buClr>
                <a:schemeClr val="accent1"/>
              </a:buClr>
              <a:buSzPct val="100000"/>
              <a:buFont typeface="Arial" panose="020B0604020202020204" pitchFamily="34" charset="0"/>
              <a:buChar char="•"/>
              <a:defRPr sz="2000">
                <a:solidFill>
                  <a:schemeClr val="tx2"/>
                </a:solidFill>
                <a:latin typeface="Gill Sans MT" panose="020B0502020104020203" pitchFamily="34" charset="0"/>
                <a:ea typeface="MS PGothic" panose="020B0600070205080204" pitchFamily="34" charset="-128"/>
                <a:cs typeface="Gill Sans Light"/>
              </a:defRPr>
            </a:lvl1pPr>
            <a:lvl2pPr marL="742950" indent="-285750">
              <a:spcBef>
                <a:spcPts val="600"/>
              </a:spcBef>
              <a:buClr>
                <a:srgbClr val="66000C"/>
              </a:buClr>
              <a:buSzPct val="100000"/>
              <a:buFont typeface="Arial" panose="020B0604020202020204" pitchFamily="34" charset="0"/>
              <a:buChar char="•"/>
              <a:defRPr>
                <a:solidFill>
                  <a:schemeClr val="tx2"/>
                </a:solidFill>
                <a:latin typeface="Gill Sans"/>
                <a:ea typeface="MS PGothic" panose="020B0600070205080204" pitchFamily="34" charset="-128"/>
              </a:defRPr>
            </a:lvl2pPr>
            <a:lvl3pPr marL="1143000" indent="-228600">
              <a:spcBef>
                <a:spcPts val="600"/>
              </a:spcBef>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3pPr>
            <a:lvl4pPr marL="1600200" indent="-228600">
              <a:spcBef>
                <a:spcPts val="600"/>
              </a:spcBef>
              <a:buClr>
                <a:srgbClr val="66000C"/>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4pPr>
            <a:lvl5pPr marL="2057400" indent="-228600">
              <a:spcBef>
                <a:spcPts val="600"/>
              </a:spcBef>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5pPr>
            <a:lvl6pPr marL="25146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6pPr>
            <a:lvl7pPr marL="29718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7pPr>
            <a:lvl8pPr marL="34290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8pPr>
            <a:lvl9pPr marL="38862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9pPr>
          </a:lstStyle>
          <a:p>
            <a:pPr eaLnBrk="1" hangingPunct="1">
              <a:spcBef>
                <a:spcPct val="50000"/>
              </a:spcBef>
              <a:buClrTx/>
              <a:buSzTx/>
              <a:buFontTx/>
              <a:buNone/>
            </a:pPr>
            <a:r>
              <a:rPr lang="es-ES_tradnl" altLang="es-ES" sz="1600" b="1" dirty="0">
                <a:solidFill>
                  <a:srgbClr val="FF0000"/>
                </a:solidFill>
                <a:latin typeface="Arial" panose="020B0604020202020204" pitchFamily="34" charset="0"/>
                <a:ea typeface="ヒラギノ角ゴ ProN W3"/>
                <a:cs typeface="ヒラギノ角ゴ ProN W3"/>
                <a:sym typeface="Arial" panose="020B0604020202020204" pitchFamily="34" charset="0"/>
              </a:rPr>
              <a:t>AUTONOMÍA DE LOS CENTROS (Artículo 28 - Currículo BOCM)</a:t>
            </a:r>
          </a:p>
        </p:txBody>
      </p:sp>
      <p:sp>
        <p:nvSpPr>
          <p:cNvPr id="6" name="CuadroTexto 5">
            <a:extLst>
              <a:ext uri="{FF2B5EF4-FFF2-40B4-BE49-F238E27FC236}">
                <a16:creationId xmlns:a16="http://schemas.microsoft.com/office/drawing/2014/main" id="{B4058D8D-5BEA-F2A7-1380-D742F45D99D1}"/>
              </a:ext>
            </a:extLst>
          </p:cNvPr>
          <p:cNvSpPr txBox="1"/>
          <p:nvPr/>
        </p:nvSpPr>
        <p:spPr>
          <a:xfrm>
            <a:off x="880053" y="978236"/>
            <a:ext cx="7983529" cy="4216539"/>
          </a:xfrm>
          <a:prstGeom prst="rect">
            <a:avLst/>
          </a:prstGeom>
          <a:noFill/>
        </p:spPr>
        <p:txBody>
          <a:bodyPr wrap="square">
            <a:spAutoFit/>
          </a:bodyPr>
          <a:lstStyle/>
          <a:p>
            <a:endParaRPr lang="es-ES" dirty="0"/>
          </a:p>
          <a:p>
            <a:r>
              <a:rPr lang="es-ES" sz="1600" dirty="0"/>
              <a:t>Artículo 28 (…)</a:t>
            </a:r>
          </a:p>
          <a:p>
            <a:r>
              <a:rPr lang="es-ES" sz="1600" dirty="0"/>
              <a:t>…</a:t>
            </a:r>
          </a:p>
          <a:p>
            <a:pPr algn="just"/>
            <a:endParaRPr lang="es-ES" sz="1600" dirty="0"/>
          </a:p>
          <a:p>
            <a:pPr algn="just"/>
            <a:r>
              <a:rPr lang="es-ES" sz="1600" dirty="0"/>
              <a:t>6. A su vez, el titular de la consejería con competencia en materia de educación, mediante desarrollo reglamentario, </a:t>
            </a:r>
            <a:r>
              <a:rPr lang="es-ES" sz="1600" dirty="0">
                <a:highlight>
                  <a:srgbClr val="FFFF00"/>
                </a:highlight>
              </a:rPr>
              <a:t>favorecerá la elaboración de </a:t>
            </a:r>
            <a:r>
              <a:rPr lang="es-ES" sz="1600" dirty="0">
                <a:solidFill>
                  <a:srgbClr val="FF0000"/>
                </a:solidFill>
                <a:highlight>
                  <a:srgbClr val="FFFF00"/>
                </a:highlight>
              </a:rPr>
              <a:t>modelos abiertos de programación docente</a:t>
            </a:r>
            <a:r>
              <a:rPr lang="es-ES" sz="1600" dirty="0">
                <a:highlight>
                  <a:srgbClr val="FFFF00"/>
                </a:highlight>
              </a:rPr>
              <a:t> y de materiales didácticos que atiendan las distintas necesidades del alumnado y del profesorado. </a:t>
            </a:r>
          </a:p>
          <a:p>
            <a:pPr algn="just"/>
            <a:endParaRPr lang="es-ES" sz="1600" dirty="0"/>
          </a:p>
          <a:p>
            <a:pPr algn="just"/>
            <a:r>
              <a:rPr lang="es-ES" sz="1600" dirty="0"/>
              <a:t>7. Los centros tendrán </a:t>
            </a:r>
            <a:r>
              <a:rPr lang="es-ES" sz="1600" dirty="0">
                <a:highlight>
                  <a:srgbClr val="FFFF00"/>
                </a:highlight>
              </a:rPr>
              <a:t>autonomía para organizar los espacios y los tiempos, y para promover y acordar metodologías que favorezcan la enseñanza personalizada y mejoren los resultados de aprendizaje de todo el alumnado. </a:t>
            </a:r>
          </a:p>
          <a:p>
            <a:pPr algn="just"/>
            <a:endParaRPr lang="es-ES" sz="1600" dirty="0"/>
          </a:p>
          <a:p>
            <a:pPr algn="just"/>
            <a:r>
              <a:rPr lang="es-ES" sz="1600" dirty="0"/>
              <a:t>8. Para garantizar la continuidad del proceso de formación y una transición y evolución positiva desde la Educación Primaria a la Educación Secundaria Obligatoria, </a:t>
            </a:r>
            <a:r>
              <a:rPr lang="es-ES" sz="1600" dirty="0">
                <a:highlight>
                  <a:srgbClr val="FFFF00"/>
                </a:highlight>
              </a:rPr>
              <a:t>los centros establecerán mecanismos para favorecer la coordinación entre ambas etapas.</a:t>
            </a:r>
          </a:p>
        </p:txBody>
      </p:sp>
      <p:sp>
        <p:nvSpPr>
          <p:cNvPr id="5" name="Rectangle 2">
            <a:extLst>
              <a:ext uri="{FF2B5EF4-FFF2-40B4-BE49-F238E27FC236}">
                <a16:creationId xmlns:a16="http://schemas.microsoft.com/office/drawing/2014/main" id="{52D4C18D-BCB5-5DBB-9BAD-689D19E07F52}"/>
              </a:ext>
            </a:extLst>
          </p:cNvPr>
          <p:cNvSpPr txBox="1">
            <a:spLocks noChangeArrowheads="1"/>
          </p:cNvSpPr>
          <p:nvPr/>
        </p:nvSpPr>
        <p:spPr bwMode="auto">
          <a:xfrm>
            <a:off x="107950" y="-95142"/>
            <a:ext cx="89281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5074" bIns="25400" anchor="ctr"/>
          <a:lstStyle>
            <a:lvl1pPr marL="381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algn="ctr"/>
            <a:r>
              <a:rPr lang="en-US" altLang="es-ES" sz="1800" b="1" i="1" dirty="0">
                <a:solidFill>
                  <a:srgbClr val="C00000"/>
                </a:solidFill>
                <a:latin typeface="Calibri" panose="020F0502020204030204" pitchFamily="34" charset="0"/>
                <a:sym typeface="Arial Bold" charset="0"/>
              </a:rPr>
              <a:t>SITUACIONES DE APRENDIZAJE Y MATRICES CURRICULARES</a:t>
            </a:r>
            <a:endParaRPr lang="en-US" altLang="es-ES" sz="1600" b="1" i="1" dirty="0">
              <a:solidFill>
                <a:srgbClr val="C00000"/>
              </a:solidFill>
              <a:latin typeface="Calibri" panose="020F0502020204030204" pitchFamily="34" charset="0"/>
              <a:sym typeface="Arial Bold" charset="0"/>
            </a:endParaRPr>
          </a:p>
        </p:txBody>
      </p:sp>
      <p:sp>
        <p:nvSpPr>
          <p:cNvPr id="7" name="Text Box 6">
            <a:extLst>
              <a:ext uri="{FF2B5EF4-FFF2-40B4-BE49-F238E27FC236}">
                <a16:creationId xmlns:a16="http://schemas.microsoft.com/office/drawing/2014/main" id="{8E694183-3FA6-EA6F-7014-8C2F849AE7E9}"/>
              </a:ext>
            </a:extLst>
          </p:cNvPr>
          <p:cNvSpPr txBox="1">
            <a:spLocks/>
          </p:cNvSpPr>
          <p:nvPr/>
        </p:nvSpPr>
        <p:spPr bwMode="auto">
          <a:xfrm>
            <a:off x="323850" y="6237288"/>
            <a:ext cx="74165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eaLnBrk="1" hangingPunct="1">
              <a:spcBef>
                <a:spcPct val="50000"/>
              </a:spcBef>
            </a:pPr>
            <a:r>
              <a:rPr lang="es-ES" altLang="es-ES" sz="900" i="1" dirty="0"/>
              <a:t>María Mercedes Martín Lope (Universidad Rey Juan Carlos)</a:t>
            </a:r>
          </a:p>
        </p:txBody>
      </p:sp>
    </p:spTree>
    <p:extLst>
      <p:ext uri="{BB962C8B-B14F-4D97-AF65-F5344CB8AC3E}">
        <p14:creationId xmlns:p14="http://schemas.microsoft.com/office/powerpoint/2010/main" val="211232460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6 Título">
            <a:extLst>
              <a:ext uri="{FF2B5EF4-FFF2-40B4-BE49-F238E27FC236}">
                <a16:creationId xmlns:a16="http://schemas.microsoft.com/office/drawing/2014/main" id="{5E4BC7C4-F50A-4F74-E8F4-1B91A1F60658}"/>
              </a:ext>
            </a:extLst>
          </p:cNvPr>
          <p:cNvSpPr txBox="1">
            <a:spLocks/>
          </p:cNvSpPr>
          <p:nvPr/>
        </p:nvSpPr>
        <p:spPr bwMode="auto">
          <a:xfrm>
            <a:off x="107950" y="836613"/>
            <a:ext cx="91440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a:spcBef>
                <a:spcPts val="400"/>
              </a:spcBef>
              <a:buClr>
                <a:srgbClr val="000000"/>
              </a:buClr>
              <a:buSzPct val="10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a:spcBef>
                <a:spcPts val="400"/>
              </a:spcBef>
              <a:buClr>
                <a:srgbClr val="000000"/>
              </a:buClr>
              <a:buSzPct val="10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a:spcBef>
                <a:spcPts val="300"/>
              </a:spcBef>
              <a:buClr>
                <a:srgbClr val="000000"/>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ts val="300"/>
              </a:spcBef>
              <a:spcAft>
                <a:spcPct val="0"/>
              </a:spcAft>
              <a:buClr>
                <a:srgbClr val="000000"/>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ts val="300"/>
              </a:spcBef>
              <a:spcAft>
                <a:spcPct val="0"/>
              </a:spcAft>
              <a:buClr>
                <a:srgbClr val="000000"/>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ts val="300"/>
              </a:spcBef>
              <a:spcAft>
                <a:spcPct val="0"/>
              </a:spcAft>
              <a:buClr>
                <a:srgbClr val="000000"/>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ts val="300"/>
              </a:spcBef>
              <a:spcAft>
                <a:spcPct val="0"/>
              </a:spcAft>
              <a:buClr>
                <a:srgbClr val="000000"/>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9pPr>
          </a:lstStyle>
          <a:p>
            <a:pPr algn="ctr">
              <a:spcBef>
                <a:spcPct val="0"/>
              </a:spcBef>
              <a:buClrTx/>
              <a:buSzTx/>
              <a:buFontTx/>
              <a:buNone/>
            </a:pPr>
            <a:r>
              <a:rPr lang="es-ES" altLang="es-ES" sz="1400">
                <a:solidFill>
                  <a:srgbClr val="C00000"/>
                </a:solidFill>
                <a:ea typeface="ヒラギノ角ゴ Pro W3" charset="-128"/>
              </a:rPr>
              <a:t>Calificación - Ponderación </a:t>
            </a:r>
          </a:p>
        </p:txBody>
      </p:sp>
      <p:sp>
        <p:nvSpPr>
          <p:cNvPr id="6" name="6 Título">
            <a:extLst>
              <a:ext uri="{FF2B5EF4-FFF2-40B4-BE49-F238E27FC236}">
                <a16:creationId xmlns:a16="http://schemas.microsoft.com/office/drawing/2014/main" id="{D1BA345D-44C4-2509-47EC-F71E13FFBAB5}"/>
              </a:ext>
            </a:extLst>
          </p:cNvPr>
          <p:cNvSpPr txBox="1">
            <a:spLocks/>
          </p:cNvSpPr>
          <p:nvPr/>
        </p:nvSpPr>
        <p:spPr>
          <a:xfrm>
            <a:off x="152400" y="1989138"/>
            <a:ext cx="9144000" cy="504825"/>
          </a:xfrm>
          <a:prstGeom prst="rect">
            <a:avLst/>
          </a:prstGeom>
        </p:spPr>
        <p:txBody>
          <a:bodyPr/>
          <a:lstStyle/>
          <a:p>
            <a:pPr algn="ctr">
              <a:defRPr/>
            </a:pPr>
            <a:endParaRPr lang="es-ES" sz="2000" dirty="0">
              <a:effectLst>
                <a:outerShdw blurRad="38100" dist="38100" dir="2700000" algn="tl">
                  <a:srgbClr val="000000">
                    <a:alpha val="43137"/>
                  </a:srgbClr>
                </a:outerShdw>
              </a:effectLst>
              <a:latin typeface="Trebuchet MS" pitchFamily="34" charset="0"/>
              <a:ea typeface="ＭＳ Ｐゴシック" pitchFamily="33" charset="-128"/>
              <a:cs typeface="ＭＳ Ｐゴシック" pitchFamily="33" charset="-128"/>
              <a:sym typeface="Arial" charset="0"/>
            </a:endParaRPr>
          </a:p>
        </p:txBody>
      </p:sp>
      <p:sp>
        <p:nvSpPr>
          <p:cNvPr id="27652" name="Rectangle 22">
            <a:extLst>
              <a:ext uri="{FF2B5EF4-FFF2-40B4-BE49-F238E27FC236}">
                <a16:creationId xmlns:a16="http://schemas.microsoft.com/office/drawing/2014/main" id="{C8D5E96D-DD6C-B2E7-5F99-D98D934DFED5}"/>
              </a:ext>
            </a:extLst>
          </p:cNvPr>
          <p:cNvSpPr>
            <a:spLocks noChangeArrowheads="1"/>
          </p:cNvSpPr>
          <p:nvPr/>
        </p:nvSpPr>
        <p:spPr bwMode="auto">
          <a:xfrm>
            <a:off x="755650" y="5373688"/>
            <a:ext cx="792003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a:spcBef>
                <a:spcPts val="400"/>
              </a:spcBef>
              <a:buClr>
                <a:srgbClr val="000000"/>
              </a:buClr>
              <a:buSzPct val="10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a:spcBef>
                <a:spcPts val="400"/>
              </a:spcBef>
              <a:buClr>
                <a:srgbClr val="000000"/>
              </a:buClr>
              <a:buSzPct val="10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a:spcBef>
                <a:spcPts val="300"/>
              </a:spcBef>
              <a:buClr>
                <a:srgbClr val="000000"/>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ts val="300"/>
              </a:spcBef>
              <a:spcAft>
                <a:spcPct val="0"/>
              </a:spcAft>
              <a:buClr>
                <a:srgbClr val="000000"/>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ts val="300"/>
              </a:spcBef>
              <a:spcAft>
                <a:spcPct val="0"/>
              </a:spcAft>
              <a:buClr>
                <a:srgbClr val="000000"/>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ts val="300"/>
              </a:spcBef>
              <a:spcAft>
                <a:spcPct val="0"/>
              </a:spcAft>
              <a:buClr>
                <a:srgbClr val="000000"/>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ts val="300"/>
              </a:spcBef>
              <a:spcAft>
                <a:spcPct val="0"/>
              </a:spcAft>
              <a:buClr>
                <a:srgbClr val="000000"/>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9pPr>
          </a:lstStyle>
          <a:p>
            <a:pPr algn="just">
              <a:spcBef>
                <a:spcPct val="0"/>
              </a:spcBef>
              <a:buClrTx/>
              <a:buSzTx/>
              <a:buFontTx/>
              <a:buNone/>
            </a:pPr>
            <a:endParaRPr lang="es-ES" altLang="es-ES" sz="2000" b="1">
              <a:solidFill>
                <a:srgbClr val="000000"/>
              </a:solidFill>
              <a:latin typeface="Trebuchet MS" panose="020B0603020202020204" pitchFamily="34" charset="0"/>
            </a:endParaRPr>
          </a:p>
          <a:p>
            <a:pPr algn="just">
              <a:spcBef>
                <a:spcPct val="0"/>
              </a:spcBef>
              <a:buClrTx/>
              <a:buSzTx/>
              <a:buFontTx/>
              <a:buNone/>
            </a:pPr>
            <a:endParaRPr lang="es-ES" altLang="es-ES" sz="2000" b="1">
              <a:solidFill>
                <a:srgbClr val="000000"/>
              </a:solidFill>
              <a:latin typeface="Trebuchet MS" panose="020B0603020202020204" pitchFamily="34" charset="0"/>
            </a:endParaRPr>
          </a:p>
          <a:p>
            <a:pPr algn="just">
              <a:spcBef>
                <a:spcPct val="0"/>
              </a:spcBef>
              <a:buClrTx/>
              <a:buSzTx/>
              <a:buFontTx/>
              <a:buNone/>
            </a:pPr>
            <a:endParaRPr lang="es-ES" altLang="es-ES" sz="2000">
              <a:solidFill>
                <a:srgbClr val="000000"/>
              </a:solidFill>
              <a:latin typeface="Trebuchet MS" panose="020B0603020202020204" pitchFamily="34" charset="0"/>
            </a:endParaRPr>
          </a:p>
        </p:txBody>
      </p:sp>
      <p:sp>
        <p:nvSpPr>
          <p:cNvPr id="27653" name="Rectangle 22">
            <a:extLst>
              <a:ext uri="{FF2B5EF4-FFF2-40B4-BE49-F238E27FC236}">
                <a16:creationId xmlns:a16="http://schemas.microsoft.com/office/drawing/2014/main" id="{4145C6DA-CA75-160A-D8C8-3A2DC7FAC41D}"/>
              </a:ext>
            </a:extLst>
          </p:cNvPr>
          <p:cNvSpPr>
            <a:spLocks noChangeArrowheads="1"/>
          </p:cNvSpPr>
          <p:nvPr/>
        </p:nvSpPr>
        <p:spPr bwMode="auto">
          <a:xfrm>
            <a:off x="323850" y="1165374"/>
            <a:ext cx="8207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a:spcBef>
                <a:spcPts val="400"/>
              </a:spcBef>
              <a:buClr>
                <a:srgbClr val="000000"/>
              </a:buClr>
              <a:buSzPct val="10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a:spcBef>
                <a:spcPts val="400"/>
              </a:spcBef>
              <a:buClr>
                <a:srgbClr val="000000"/>
              </a:buClr>
              <a:buSzPct val="10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a:spcBef>
                <a:spcPts val="300"/>
              </a:spcBef>
              <a:buClr>
                <a:srgbClr val="000000"/>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ts val="300"/>
              </a:spcBef>
              <a:spcAft>
                <a:spcPct val="0"/>
              </a:spcAft>
              <a:buClr>
                <a:srgbClr val="000000"/>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ts val="300"/>
              </a:spcBef>
              <a:spcAft>
                <a:spcPct val="0"/>
              </a:spcAft>
              <a:buClr>
                <a:srgbClr val="000000"/>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ts val="300"/>
              </a:spcBef>
              <a:spcAft>
                <a:spcPct val="0"/>
              </a:spcAft>
              <a:buClr>
                <a:srgbClr val="000000"/>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ts val="300"/>
              </a:spcBef>
              <a:spcAft>
                <a:spcPct val="0"/>
              </a:spcAft>
              <a:buClr>
                <a:srgbClr val="000000"/>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9pPr>
          </a:lstStyle>
          <a:p>
            <a:pPr algn="just">
              <a:spcBef>
                <a:spcPct val="0"/>
              </a:spcBef>
              <a:buClrTx/>
              <a:buSzTx/>
              <a:buFontTx/>
              <a:buNone/>
            </a:pPr>
            <a:r>
              <a:rPr lang="es-ES" altLang="es-ES" dirty="0">
                <a:solidFill>
                  <a:srgbClr val="000000"/>
                </a:solidFill>
                <a:highlight>
                  <a:srgbClr val="FFFF00"/>
                </a:highlight>
                <a:cs typeface="Arial" panose="020B0604020202020204" pitchFamily="34" charset="0"/>
              </a:rPr>
              <a:t>Autonomía de los centros educativos</a:t>
            </a:r>
          </a:p>
        </p:txBody>
      </p:sp>
      <p:graphicFrame>
        <p:nvGraphicFramePr>
          <p:cNvPr id="10" name="9 Tabla">
            <a:extLst>
              <a:ext uri="{FF2B5EF4-FFF2-40B4-BE49-F238E27FC236}">
                <a16:creationId xmlns:a16="http://schemas.microsoft.com/office/drawing/2014/main" id="{219F47E6-1833-8058-29A6-3D0884D4928A}"/>
              </a:ext>
            </a:extLst>
          </p:cNvPr>
          <p:cNvGraphicFramePr>
            <a:graphicFrameLocks noGrp="1"/>
          </p:cNvGraphicFramePr>
          <p:nvPr>
            <p:extLst>
              <p:ext uri="{D42A27DB-BD31-4B8C-83A1-F6EECF244321}">
                <p14:modId xmlns:p14="http://schemas.microsoft.com/office/powerpoint/2010/main" val="2299263786"/>
              </p:ext>
            </p:extLst>
          </p:nvPr>
        </p:nvGraphicFramePr>
        <p:xfrm>
          <a:off x="323850" y="1989138"/>
          <a:ext cx="8208963" cy="1554162"/>
        </p:xfrm>
        <a:graphic>
          <a:graphicData uri="http://schemas.openxmlformats.org/drawingml/2006/table">
            <a:tbl>
              <a:tblPr/>
              <a:tblGrid>
                <a:gridCol w="4751388">
                  <a:extLst>
                    <a:ext uri="{9D8B030D-6E8A-4147-A177-3AD203B41FA5}">
                      <a16:colId xmlns:a16="http://schemas.microsoft.com/office/drawing/2014/main" val="20000"/>
                    </a:ext>
                  </a:extLst>
                </a:gridCol>
                <a:gridCol w="3457575">
                  <a:extLst>
                    <a:ext uri="{9D8B030D-6E8A-4147-A177-3AD203B41FA5}">
                      <a16:colId xmlns:a16="http://schemas.microsoft.com/office/drawing/2014/main" val="20001"/>
                    </a:ext>
                  </a:extLst>
                </a:gridCol>
              </a:tblGrid>
              <a:tr h="1554162">
                <a:tc>
                  <a:txBody>
                    <a:bodyPr/>
                    <a:lstStyle>
                      <a:lvl1pPr eaLnBrk="0" hangingPunct="0">
                        <a:spcBef>
                          <a:spcPts val="600"/>
                        </a:spcBef>
                        <a:buClr>
                          <a:srgbClr val="000000"/>
                        </a:buClr>
                        <a:buSzPct val="100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spcBef>
                          <a:spcPts val="400"/>
                        </a:spcBef>
                        <a:buClr>
                          <a:srgbClr val="000000"/>
                        </a:buClr>
                        <a:buSzPct val="100000"/>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spcBef>
                          <a:spcPts val="400"/>
                        </a:spcBef>
                        <a:buClr>
                          <a:srgbClr val="000000"/>
                        </a:buClr>
                        <a:buSzPct val="100000"/>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spcBef>
                          <a:spcPts val="300"/>
                        </a:spcBef>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24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Sobre los Criterios de Evaluación cada área/ materia</a:t>
                      </a: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lvl1pPr eaLnBrk="0" hangingPunct="0">
                        <a:spcBef>
                          <a:spcPts val="600"/>
                        </a:spcBef>
                        <a:buClr>
                          <a:srgbClr val="000000"/>
                        </a:buClr>
                        <a:buSzPct val="100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spcBef>
                          <a:spcPts val="400"/>
                        </a:spcBef>
                        <a:buClr>
                          <a:srgbClr val="000000"/>
                        </a:buClr>
                        <a:buSzPct val="100000"/>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spcBef>
                          <a:spcPts val="400"/>
                        </a:spcBef>
                        <a:buClr>
                          <a:srgbClr val="000000"/>
                        </a:buClr>
                        <a:buSzPct val="100000"/>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spcBef>
                          <a:spcPts val="300"/>
                        </a:spcBef>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24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Perfil de Área</a:t>
                      </a:r>
                    </a:p>
                  </a:txBody>
                  <a:tcPr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val="10000"/>
                  </a:ext>
                </a:extLst>
              </a:tr>
            </a:tbl>
          </a:graphicData>
        </a:graphic>
      </p:graphicFrame>
      <p:graphicFrame>
        <p:nvGraphicFramePr>
          <p:cNvPr id="11" name="10 Tabla">
            <a:extLst>
              <a:ext uri="{FF2B5EF4-FFF2-40B4-BE49-F238E27FC236}">
                <a16:creationId xmlns:a16="http://schemas.microsoft.com/office/drawing/2014/main" id="{93898D61-00A1-034B-2072-D1E17448D4A4}"/>
              </a:ext>
            </a:extLst>
          </p:cNvPr>
          <p:cNvGraphicFramePr>
            <a:graphicFrameLocks noGrp="1"/>
          </p:cNvGraphicFramePr>
          <p:nvPr>
            <p:extLst>
              <p:ext uri="{D42A27DB-BD31-4B8C-83A1-F6EECF244321}">
                <p14:modId xmlns:p14="http://schemas.microsoft.com/office/powerpoint/2010/main" val="3851172346"/>
              </p:ext>
            </p:extLst>
          </p:nvPr>
        </p:nvGraphicFramePr>
        <p:xfrm>
          <a:off x="250825" y="3716338"/>
          <a:ext cx="8208963" cy="1189037"/>
        </p:xfrm>
        <a:graphic>
          <a:graphicData uri="http://schemas.openxmlformats.org/drawingml/2006/table">
            <a:tbl>
              <a:tblPr/>
              <a:tblGrid>
                <a:gridCol w="4803775">
                  <a:extLst>
                    <a:ext uri="{9D8B030D-6E8A-4147-A177-3AD203B41FA5}">
                      <a16:colId xmlns:a16="http://schemas.microsoft.com/office/drawing/2014/main" val="20000"/>
                    </a:ext>
                  </a:extLst>
                </a:gridCol>
                <a:gridCol w="3405188">
                  <a:extLst>
                    <a:ext uri="{9D8B030D-6E8A-4147-A177-3AD203B41FA5}">
                      <a16:colId xmlns:a16="http://schemas.microsoft.com/office/drawing/2014/main" val="20001"/>
                    </a:ext>
                  </a:extLst>
                </a:gridCol>
              </a:tblGrid>
              <a:tr h="1189037">
                <a:tc>
                  <a:txBody>
                    <a:bodyPr/>
                    <a:lstStyle>
                      <a:lvl1pPr eaLnBrk="0" hangingPunct="0">
                        <a:spcBef>
                          <a:spcPts val="600"/>
                        </a:spcBef>
                        <a:buClr>
                          <a:srgbClr val="000000"/>
                        </a:buClr>
                        <a:buSzPct val="100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spcBef>
                          <a:spcPts val="400"/>
                        </a:spcBef>
                        <a:buClr>
                          <a:srgbClr val="000000"/>
                        </a:buClr>
                        <a:buSzPct val="100000"/>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spcBef>
                          <a:spcPts val="400"/>
                        </a:spcBef>
                        <a:buClr>
                          <a:srgbClr val="000000"/>
                        </a:buClr>
                        <a:buSzPct val="100000"/>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spcBef>
                          <a:spcPts val="300"/>
                        </a:spcBef>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24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Sobre el conjunto de descriptores de una determinada Competencia </a:t>
                      </a:r>
                    </a:p>
                  </a:txBody>
                  <a:tcPr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F7F7F"/>
                    </a:solidFill>
                  </a:tcPr>
                </a:tc>
                <a:tc>
                  <a:txBody>
                    <a:bodyPr/>
                    <a:lstStyle>
                      <a:lvl1pPr eaLnBrk="0" hangingPunct="0">
                        <a:spcBef>
                          <a:spcPts val="600"/>
                        </a:spcBef>
                        <a:buClr>
                          <a:srgbClr val="000000"/>
                        </a:buClr>
                        <a:buSzPct val="100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spcBef>
                          <a:spcPts val="400"/>
                        </a:spcBef>
                        <a:buClr>
                          <a:srgbClr val="000000"/>
                        </a:buClr>
                        <a:buSzPct val="100000"/>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spcBef>
                          <a:spcPts val="400"/>
                        </a:spcBef>
                        <a:buClr>
                          <a:srgbClr val="000000"/>
                        </a:buClr>
                        <a:buSzPct val="100000"/>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spcBef>
                          <a:spcPts val="300"/>
                        </a:spcBef>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24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Perfil de Competencia</a:t>
                      </a:r>
                    </a:p>
                  </a:txBody>
                  <a:tcPr marT="45732" marB="4573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00000"/>
                    </a:solidFill>
                  </a:tcPr>
                </a:tc>
                <a:extLst>
                  <a:ext uri="{0D108BD9-81ED-4DB2-BD59-A6C34878D82A}">
                    <a16:rowId xmlns:a16="http://schemas.microsoft.com/office/drawing/2014/main" val="10000"/>
                  </a:ext>
                </a:extLst>
              </a:tr>
            </a:tbl>
          </a:graphicData>
        </a:graphic>
      </p:graphicFrame>
      <p:sp>
        <p:nvSpPr>
          <p:cNvPr id="27670" name="Rectangle 22">
            <a:extLst>
              <a:ext uri="{FF2B5EF4-FFF2-40B4-BE49-F238E27FC236}">
                <a16:creationId xmlns:a16="http://schemas.microsoft.com/office/drawing/2014/main" id="{31F841F9-1EFF-9DFC-8D2E-6D0446D04BD2}"/>
              </a:ext>
            </a:extLst>
          </p:cNvPr>
          <p:cNvSpPr>
            <a:spLocks noChangeArrowheads="1"/>
          </p:cNvSpPr>
          <p:nvPr/>
        </p:nvSpPr>
        <p:spPr bwMode="auto">
          <a:xfrm>
            <a:off x="179388" y="5126038"/>
            <a:ext cx="89646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a:spcBef>
                <a:spcPts val="400"/>
              </a:spcBef>
              <a:buClr>
                <a:srgbClr val="000000"/>
              </a:buClr>
              <a:buSzPct val="10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a:spcBef>
                <a:spcPts val="400"/>
              </a:spcBef>
              <a:buClr>
                <a:srgbClr val="000000"/>
              </a:buClr>
              <a:buSzPct val="10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a:spcBef>
                <a:spcPts val="300"/>
              </a:spcBef>
              <a:buClr>
                <a:srgbClr val="000000"/>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ts val="300"/>
              </a:spcBef>
              <a:spcAft>
                <a:spcPct val="0"/>
              </a:spcAft>
              <a:buClr>
                <a:srgbClr val="000000"/>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ts val="300"/>
              </a:spcBef>
              <a:spcAft>
                <a:spcPct val="0"/>
              </a:spcAft>
              <a:buClr>
                <a:srgbClr val="000000"/>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ts val="300"/>
              </a:spcBef>
              <a:spcAft>
                <a:spcPct val="0"/>
              </a:spcAft>
              <a:buClr>
                <a:srgbClr val="000000"/>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ts val="300"/>
              </a:spcBef>
              <a:spcAft>
                <a:spcPct val="0"/>
              </a:spcAft>
              <a:buClr>
                <a:srgbClr val="000000"/>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9pPr>
          </a:lstStyle>
          <a:p>
            <a:pPr>
              <a:spcBef>
                <a:spcPct val="0"/>
              </a:spcBef>
              <a:buClrTx/>
              <a:buSzTx/>
            </a:pPr>
            <a:r>
              <a:rPr lang="es-ES" altLang="es-ES" dirty="0">
                <a:solidFill>
                  <a:srgbClr val="000000"/>
                </a:solidFill>
                <a:cs typeface="Arial" panose="020B0604020202020204" pitchFamily="34" charset="0"/>
              </a:rPr>
              <a:t> </a:t>
            </a:r>
            <a:r>
              <a:rPr lang="es-ES" altLang="es-ES" b="1" dirty="0">
                <a:solidFill>
                  <a:srgbClr val="000000"/>
                </a:solidFill>
                <a:cs typeface="Arial" panose="020B0604020202020204" pitchFamily="34" charset="0"/>
              </a:rPr>
              <a:t>Valor proporcional </a:t>
            </a:r>
            <a:r>
              <a:rPr lang="es-ES" altLang="es-ES" sz="2000" dirty="0">
                <a:solidFill>
                  <a:srgbClr val="000000"/>
                </a:solidFill>
                <a:cs typeface="Arial" panose="020B0604020202020204" pitchFamily="34" charset="0"/>
              </a:rPr>
              <a:t>(todos los descriptores tienen el mismo valor)</a:t>
            </a:r>
            <a:endParaRPr lang="es-ES" altLang="es-ES" dirty="0">
              <a:solidFill>
                <a:srgbClr val="000000"/>
              </a:solidFill>
              <a:cs typeface="Arial" panose="020B0604020202020204" pitchFamily="34" charset="0"/>
            </a:endParaRPr>
          </a:p>
          <a:p>
            <a:pPr>
              <a:spcBef>
                <a:spcPct val="0"/>
              </a:spcBef>
              <a:buClrTx/>
              <a:buSzTx/>
            </a:pPr>
            <a:r>
              <a:rPr lang="es-ES" altLang="es-ES" dirty="0">
                <a:solidFill>
                  <a:srgbClr val="000000"/>
                </a:solidFill>
                <a:cs typeface="Arial" panose="020B0604020202020204" pitchFamily="34" charset="0"/>
              </a:rPr>
              <a:t> </a:t>
            </a:r>
            <a:r>
              <a:rPr lang="es-ES" altLang="es-ES" b="1" dirty="0">
                <a:solidFill>
                  <a:srgbClr val="000000"/>
                </a:solidFill>
                <a:cs typeface="Arial" panose="020B0604020202020204" pitchFamily="34" charset="0"/>
              </a:rPr>
              <a:t>No proporcional </a:t>
            </a:r>
            <a:r>
              <a:rPr lang="es-ES" altLang="es-ES" sz="2000" dirty="0">
                <a:solidFill>
                  <a:srgbClr val="000000"/>
                </a:solidFill>
                <a:cs typeface="Arial" panose="020B0604020202020204" pitchFamily="34" charset="0"/>
              </a:rPr>
              <a:t>(diferente valor según se consideren imprescindibles)</a:t>
            </a:r>
            <a:endParaRPr lang="es-ES" altLang="es-ES" dirty="0">
              <a:solidFill>
                <a:srgbClr val="000000"/>
              </a:solidFill>
              <a:cs typeface="Arial" panose="020B0604020202020204" pitchFamily="34" charset="0"/>
            </a:endParaRPr>
          </a:p>
        </p:txBody>
      </p:sp>
      <p:sp>
        <p:nvSpPr>
          <p:cNvPr id="2" name="Rectangle 2">
            <a:extLst>
              <a:ext uri="{FF2B5EF4-FFF2-40B4-BE49-F238E27FC236}">
                <a16:creationId xmlns:a16="http://schemas.microsoft.com/office/drawing/2014/main" id="{2597546D-7E49-CE9D-E37F-B54B9BCF7DC4}"/>
              </a:ext>
            </a:extLst>
          </p:cNvPr>
          <p:cNvSpPr txBox="1">
            <a:spLocks noChangeArrowheads="1"/>
          </p:cNvSpPr>
          <p:nvPr/>
        </p:nvSpPr>
        <p:spPr bwMode="auto">
          <a:xfrm>
            <a:off x="107950" y="-95142"/>
            <a:ext cx="89281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5074" bIns="25400" anchor="ctr"/>
          <a:lstStyle>
            <a:lvl1pPr marL="381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algn="ctr"/>
            <a:r>
              <a:rPr lang="en-US" altLang="es-ES" sz="1800" b="1" i="1" dirty="0">
                <a:solidFill>
                  <a:srgbClr val="C00000"/>
                </a:solidFill>
                <a:latin typeface="Calibri" panose="020F0502020204030204" pitchFamily="34" charset="0"/>
                <a:sym typeface="Arial Bold" charset="0"/>
              </a:rPr>
              <a:t>SITUACIONES DE APRENDIZAJE Y MATRICES CURRICULARES</a:t>
            </a:r>
            <a:endParaRPr lang="en-US" altLang="es-ES" sz="1600" b="1" i="1" dirty="0">
              <a:solidFill>
                <a:srgbClr val="C00000"/>
              </a:solidFill>
              <a:latin typeface="Calibri" panose="020F0502020204030204" pitchFamily="34" charset="0"/>
              <a:sym typeface="Arial Bold" charset="0"/>
            </a:endParaRPr>
          </a:p>
        </p:txBody>
      </p:sp>
      <p:sp>
        <p:nvSpPr>
          <p:cNvPr id="5" name="Text Box 6">
            <a:extLst>
              <a:ext uri="{FF2B5EF4-FFF2-40B4-BE49-F238E27FC236}">
                <a16:creationId xmlns:a16="http://schemas.microsoft.com/office/drawing/2014/main" id="{1E7549BA-B0E1-BD6C-B561-28E1F97D10F3}"/>
              </a:ext>
            </a:extLst>
          </p:cNvPr>
          <p:cNvSpPr txBox="1">
            <a:spLocks/>
          </p:cNvSpPr>
          <p:nvPr/>
        </p:nvSpPr>
        <p:spPr bwMode="auto">
          <a:xfrm>
            <a:off x="323850" y="6237288"/>
            <a:ext cx="74165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eaLnBrk="1" hangingPunct="1">
              <a:spcBef>
                <a:spcPct val="50000"/>
              </a:spcBef>
            </a:pPr>
            <a:r>
              <a:rPr lang="es-ES" altLang="es-ES" sz="900" i="1" dirty="0"/>
              <a:t>María Mercedes Martín Lope (Universidad Rey Juan Carlos)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2 Marcador de contenido">
            <a:extLst>
              <a:ext uri="{FF2B5EF4-FFF2-40B4-BE49-F238E27FC236}">
                <a16:creationId xmlns:a16="http://schemas.microsoft.com/office/drawing/2014/main" id="{537F482F-492F-A40E-962A-769450510826}"/>
              </a:ext>
            </a:extLst>
          </p:cNvPr>
          <p:cNvSpPr>
            <a:spLocks noGrp="1" noChangeArrowheads="1"/>
          </p:cNvSpPr>
          <p:nvPr>
            <p:ph idx="1"/>
          </p:nvPr>
        </p:nvSpPr>
        <p:spPr>
          <a:xfrm>
            <a:off x="0" y="841143"/>
            <a:ext cx="9144000" cy="1395413"/>
          </a:xfrm>
        </p:spPr>
        <p:txBody>
          <a:bodyPr/>
          <a:lstStyle/>
          <a:p>
            <a:pPr marL="4763" indent="19050" algn="just">
              <a:buFont typeface="Arial" panose="020B0604020202020204" pitchFamily="34" charset="0"/>
              <a:buNone/>
            </a:pPr>
            <a:r>
              <a:rPr lang="es-ES" altLang="es-ES" i="1" dirty="0">
                <a:latin typeface="Calibri" panose="020F0502020204030204" pitchFamily="34" charset="0"/>
                <a:ea typeface="ＭＳ Ｐゴシック" panose="020B0600070205080204" pitchFamily="34" charset="-128"/>
              </a:rPr>
              <a:t>“Cualquier instrumento, situación, recurso o procedimiento que se utilice para obtener información sobre la marcha del proceso" </a:t>
            </a:r>
            <a:r>
              <a:rPr lang="es-ES" altLang="es-ES" dirty="0">
                <a:latin typeface="Calibri" panose="020F0502020204030204" pitchFamily="34" charset="0"/>
                <a:ea typeface="ＭＳ Ｐゴシック" panose="020B0600070205080204" pitchFamily="34" charset="-128"/>
              </a:rPr>
              <a:t>(Zabalza, 1991). </a:t>
            </a:r>
          </a:p>
          <a:p>
            <a:pPr marL="4763" indent="19050"/>
            <a:endParaRPr lang="es-ES" altLang="es-ES" dirty="0">
              <a:latin typeface="Calibri" panose="020F0502020204030204" pitchFamily="34" charset="0"/>
              <a:ea typeface="ＭＳ Ｐゴシック" panose="020B0600070205080204" pitchFamily="34" charset="-128"/>
            </a:endParaRPr>
          </a:p>
        </p:txBody>
      </p:sp>
      <p:graphicFrame>
        <p:nvGraphicFramePr>
          <p:cNvPr id="5" name="4 Tabla">
            <a:extLst>
              <a:ext uri="{FF2B5EF4-FFF2-40B4-BE49-F238E27FC236}">
                <a16:creationId xmlns:a16="http://schemas.microsoft.com/office/drawing/2014/main" id="{3905D47C-E086-5AC2-2C89-9B8C4BCD7D95}"/>
              </a:ext>
            </a:extLst>
          </p:cNvPr>
          <p:cNvGraphicFramePr>
            <a:graphicFrameLocks noGrp="1"/>
          </p:cNvGraphicFramePr>
          <p:nvPr>
            <p:extLst>
              <p:ext uri="{D42A27DB-BD31-4B8C-83A1-F6EECF244321}">
                <p14:modId xmlns:p14="http://schemas.microsoft.com/office/powerpoint/2010/main" val="3805844354"/>
              </p:ext>
            </p:extLst>
          </p:nvPr>
        </p:nvGraphicFramePr>
        <p:xfrm>
          <a:off x="161763" y="1612467"/>
          <a:ext cx="8820473" cy="4656949"/>
        </p:xfrm>
        <a:graphic>
          <a:graphicData uri="http://schemas.openxmlformats.org/drawingml/2006/table">
            <a:tbl>
              <a:tblPr/>
              <a:tblGrid>
                <a:gridCol w="2350611">
                  <a:extLst>
                    <a:ext uri="{9D8B030D-6E8A-4147-A177-3AD203B41FA5}">
                      <a16:colId xmlns:a16="http://schemas.microsoft.com/office/drawing/2014/main" val="20000"/>
                    </a:ext>
                  </a:extLst>
                </a:gridCol>
                <a:gridCol w="2350611">
                  <a:extLst>
                    <a:ext uri="{9D8B030D-6E8A-4147-A177-3AD203B41FA5}">
                      <a16:colId xmlns:a16="http://schemas.microsoft.com/office/drawing/2014/main" val="20001"/>
                    </a:ext>
                  </a:extLst>
                </a:gridCol>
                <a:gridCol w="683444">
                  <a:extLst>
                    <a:ext uri="{9D8B030D-6E8A-4147-A177-3AD203B41FA5}">
                      <a16:colId xmlns:a16="http://schemas.microsoft.com/office/drawing/2014/main" val="20002"/>
                    </a:ext>
                  </a:extLst>
                </a:gridCol>
                <a:gridCol w="797907">
                  <a:extLst>
                    <a:ext uri="{9D8B030D-6E8A-4147-A177-3AD203B41FA5}">
                      <a16:colId xmlns:a16="http://schemas.microsoft.com/office/drawing/2014/main" val="20003"/>
                    </a:ext>
                  </a:extLst>
                </a:gridCol>
                <a:gridCol w="664383">
                  <a:extLst>
                    <a:ext uri="{9D8B030D-6E8A-4147-A177-3AD203B41FA5}">
                      <a16:colId xmlns:a16="http://schemas.microsoft.com/office/drawing/2014/main" val="20004"/>
                    </a:ext>
                  </a:extLst>
                </a:gridCol>
                <a:gridCol w="778846">
                  <a:extLst>
                    <a:ext uri="{9D8B030D-6E8A-4147-A177-3AD203B41FA5}">
                      <a16:colId xmlns:a16="http://schemas.microsoft.com/office/drawing/2014/main" val="20005"/>
                    </a:ext>
                  </a:extLst>
                </a:gridCol>
                <a:gridCol w="535196">
                  <a:extLst>
                    <a:ext uri="{9D8B030D-6E8A-4147-A177-3AD203B41FA5}">
                      <a16:colId xmlns:a16="http://schemas.microsoft.com/office/drawing/2014/main" val="20006"/>
                    </a:ext>
                  </a:extLst>
                </a:gridCol>
                <a:gridCol w="659475">
                  <a:extLst>
                    <a:ext uri="{9D8B030D-6E8A-4147-A177-3AD203B41FA5}">
                      <a16:colId xmlns:a16="http://schemas.microsoft.com/office/drawing/2014/main" val="20007"/>
                    </a:ext>
                  </a:extLst>
                </a:gridCol>
              </a:tblGrid>
              <a:tr h="339117">
                <a:tc gridSpan="8">
                  <a:txBody>
                    <a:bodyPr/>
                    <a:lstStyle/>
                    <a:p>
                      <a:pPr>
                        <a:lnSpc>
                          <a:spcPct val="115000"/>
                        </a:lnSpc>
                        <a:spcAft>
                          <a:spcPts val="0"/>
                        </a:spcAft>
                      </a:pPr>
                      <a:r>
                        <a:rPr lang="es-ES" sz="2100" b="1" dirty="0">
                          <a:latin typeface="Calibri"/>
                          <a:ea typeface="Calibri"/>
                          <a:cs typeface="Times New Roman"/>
                        </a:rPr>
                        <a:t>Área:</a:t>
                      </a:r>
                      <a:endParaRPr lang="es-ES" sz="2100" dirty="0">
                        <a:latin typeface="Calibri"/>
                        <a:ea typeface="Calibri"/>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lumMod val="75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339117">
                <a:tc>
                  <a:txBody>
                    <a:bodyPr/>
                    <a:lstStyle/>
                    <a:p>
                      <a:pPr>
                        <a:lnSpc>
                          <a:spcPct val="115000"/>
                        </a:lnSpc>
                        <a:spcAft>
                          <a:spcPts val="0"/>
                        </a:spcAft>
                      </a:pPr>
                      <a:endParaRPr lang="es-ES" sz="2100" dirty="0">
                        <a:latin typeface="Calibri"/>
                        <a:ea typeface="Calibri"/>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endParaRPr lang="es-ES" sz="2100" dirty="0">
                        <a:latin typeface="Calibri"/>
                        <a:ea typeface="Calibri"/>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lumMod val="75000"/>
                      </a:schemeClr>
                    </a:solidFill>
                  </a:tcPr>
                </a:tc>
                <a:tc gridSpan="6">
                  <a:txBody>
                    <a:bodyPr/>
                    <a:lstStyle/>
                    <a:p>
                      <a:pPr algn="ctr">
                        <a:lnSpc>
                          <a:spcPct val="115000"/>
                        </a:lnSpc>
                        <a:spcAft>
                          <a:spcPts val="0"/>
                        </a:spcAft>
                      </a:pPr>
                      <a:r>
                        <a:rPr lang="es-ES" sz="2100" b="1" dirty="0">
                          <a:latin typeface="Calibri"/>
                          <a:ea typeface="Calibri"/>
                          <a:cs typeface="Times New Roman"/>
                        </a:rPr>
                        <a:t>INSTRUMENTOS DE EVALUACIÓN</a:t>
                      </a:r>
                      <a:endParaRPr lang="es-ES" sz="2100" dirty="0">
                        <a:latin typeface="Calibri"/>
                        <a:ea typeface="Calibri"/>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lumMod val="75000"/>
                      </a:schemeClr>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1"/>
                  </a:ext>
                </a:extLst>
              </a:tr>
              <a:tr h="1936806">
                <a:tc>
                  <a:txBody>
                    <a:bodyPr/>
                    <a:lstStyle/>
                    <a:p>
                      <a:pPr algn="ctr">
                        <a:lnSpc>
                          <a:spcPct val="115000"/>
                        </a:lnSpc>
                        <a:spcBef>
                          <a:spcPts val="600"/>
                        </a:spcBef>
                        <a:spcAft>
                          <a:spcPts val="600"/>
                        </a:spcAft>
                      </a:pPr>
                      <a:endParaRPr lang="es-ES" sz="2100" dirty="0">
                        <a:latin typeface="Calibri"/>
                        <a:ea typeface="Calibri"/>
                        <a:cs typeface="Times New Roman"/>
                      </a:endParaRPr>
                    </a:p>
                    <a:p>
                      <a:pPr algn="ctr">
                        <a:lnSpc>
                          <a:spcPct val="115000"/>
                        </a:lnSpc>
                        <a:spcBef>
                          <a:spcPts val="600"/>
                        </a:spcBef>
                        <a:spcAft>
                          <a:spcPts val="600"/>
                        </a:spcAft>
                      </a:pPr>
                      <a:r>
                        <a:rPr lang="es-ES" sz="2100" b="1" dirty="0">
                          <a:solidFill>
                            <a:srgbClr val="FFFFFF"/>
                          </a:solidFill>
                          <a:latin typeface="Calibri"/>
                          <a:ea typeface="Calibri"/>
                          <a:cs typeface="Times New Roman"/>
                        </a:rPr>
                        <a:t>Competencia</a:t>
                      </a:r>
                    </a:p>
                    <a:p>
                      <a:pPr algn="ctr">
                        <a:lnSpc>
                          <a:spcPct val="115000"/>
                        </a:lnSpc>
                        <a:spcBef>
                          <a:spcPts val="600"/>
                        </a:spcBef>
                        <a:spcAft>
                          <a:spcPts val="600"/>
                        </a:spcAft>
                      </a:pPr>
                      <a:r>
                        <a:rPr lang="es-ES" sz="2100" b="1" dirty="0">
                          <a:solidFill>
                            <a:srgbClr val="FFFFFF"/>
                          </a:solidFill>
                          <a:latin typeface="Calibri"/>
                          <a:ea typeface="Calibri"/>
                          <a:cs typeface="Times New Roman"/>
                        </a:rPr>
                        <a:t>Clave</a:t>
                      </a:r>
                      <a:endParaRPr lang="es-ES" sz="2100" dirty="0">
                        <a:latin typeface="Calibri"/>
                        <a:ea typeface="Calibri"/>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C00000"/>
                    </a:solidFill>
                  </a:tcPr>
                </a:tc>
                <a:tc>
                  <a:txBody>
                    <a:bodyPr/>
                    <a:lstStyle/>
                    <a:p>
                      <a:pPr algn="ctr">
                        <a:lnSpc>
                          <a:spcPct val="115000"/>
                        </a:lnSpc>
                        <a:spcBef>
                          <a:spcPts val="600"/>
                        </a:spcBef>
                        <a:spcAft>
                          <a:spcPts val="600"/>
                        </a:spcAft>
                      </a:pPr>
                      <a:endParaRPr lang="es-ES" sz="2100" dirty="0">
                        <a:latin typeface="Calibri"/>
                        <a:ea typeface="Calibri"/>
                        <a:cs typeface="Times New Roman"/>
                      </a:endParaRPr>
                    </a:p>
                    <a:p>
                      <a:pPr algn="ctr">
                        <a:lnSpc>
                          <a:spcPct val="115000"/>
                        </a:lnSpc>
                        <a:spcBef>
                          <a:spcPts val="600"/>
                        </a:spcBef>
                        <a:spcAft>
                          <a:spcPts val="600"/>
                        </a:spcAft>
                      </a:pPr>
                      <a:r>
                        <a:rPr lang="es-ES" sz="2100" b="1" dirty="0">
                          <a:solidFill>
                            <a:srgbClr val="FFFFFF"/>
                          </a:solidFill>
                          <a:latin typeface="Calibri"/>
                          <a:ea typeface="Calibri"/>
                          <a:cs typeface="Times New Roman"/>
                        </a:rPr>
                        <a:t>Descriptores operativos (¿necesitamos indicadores?)</a:t>
                      </a:r>
                      <a:endParaRPr lang="es-ES" sz="2100" dirty="0">
                        <a:latin typeface="Calibri"/>
                        <a:ea typeface="Calibri"/>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C00000"/>
                    </a:solidFill>
                  </a:tcPr>
                </a:tc>
                <a:tc>
                  <a:txBody>
                    <a:bodyPr/>
                    <a:lstStyle/>
                    <a:p>
                      <a:pPr marL="71755" marR="71755" algn="ctr">
                        <a:lnSpc>
                          <a:spcPct val="115000"/>
                        </a:lnSpc>
                        <a:spcBef>
                          <a:spcPts val="600"/>
                        </a:spcBef>
                        <a:spcAft>
                          <a:spcPts val="600"/>
                        </a:spcAft>
                      </a:pPr>
                      <a:r>
                        <a:rPr lang="es-ES" sz="2100" b="1" dirty="0">
                          <a:solidFill>
                            <a:srgbClr val="FFFFFF"/>
                          </a:solidFill>
                          <a:latin typeface="Calibri"/>
                          <a:ea typeface="Calibri"/>
                          <a:cs typeface="Times New Roman"/>
                        </a:rPr>
                        <a:t>Observación</a:t>
                      </a:r>
                      <a:endParaRPr lang="es-ES" sz="2100" dirty="0">
                        <a:latin typeface="Calibri"/>
                        <a:ea typeface="Calibri"/>
                        <a:cs typeface="Times New Roman"/>
                      </a:endParaRPr>
                    </a:p>
                  </a:txBody>
                  <a:tcPr marL="68580" marR="68580" marT="0" marB="0" vert="vert27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C00000"/>
                    </a:solidFill>
                  </a:tcPr>
                </a:tc>
                <a:tc>
                  <a:txBody>
                    <a:bodyPr/>
                    <a:lstStyle/>
                    <a:p>
                      <a:pPr marL="71755" marR="71755" algn="ctr">
                        <a:lnSpc>
                          <a:spcPct val="115000"/>
                        </a:lnSpc>
                        <a:spcBef>
                          <a:spcPts val="600"/>
                        </a:spcBef>
                        <a:spcAft>
                          <a:spcPts val="600"/>
                        </a:spcAft>
                      </a:pPr>
                      <a:r>
                        <a:rPr lang="es-ES" sz="2100" b="1" dirty="0">
                          <a:solidFill>
                            <a:srgbClr val="FFFFFF"/>
                          </a:solidFill>
                          <a:latin typeface="Calibri"/>
                          <a:ea typeface="Calibri"/>
                          <a:cs typeface="Times New Roman"/>
                        </a:rPr>
                        <a:t>Prueba escrita</a:t>
                      </a:r>
                      <a:endParaRPr lang="es-ES" sz="2100" dirty="0">
                        <a:latin typeface="Calibri"/>
                        <a:ea typeface="Calibri"/>
                        <a:cs typeface="Times New Roman"/>
                      </a:endParaRPr>
                    </a:p>
                  </a:txBody>
                  <a:tcPr marL="68580" marR="68580" marT="0" marB="0" vert="vert27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C00000"/>
                    </a:solidFill>
                  </a:tcPr>
                </a:tc>
                <a:tc>
                  <a:txBody>
                    <a:bodyPr/>
                    <a:lstStyle/>
                    <a:p>
                      <a:pPr marL="71755" marR="71755" algn="ctr">
                        <a:lnSpc>
                          <a:spcPct val="115000"/>
                        </a:lnSpc>
                        <a:spcBef>
                          <a:spcPts val="600"/>
                        </a:spcBef>
                        <a:spcAft>
                          <a:spcPts val="600"/>
                        </a:spcAft>
                      </a:pPr>
                      <a:r>
                        <a:rPr lang="es-ES" sz="2100" b="1" dirty="0">
                          <a:solidFill>
                            <a:srgbClr val="FFFFFF"/>
                          </a:solidFill>
                          <a:latin typeface="Calibri"/>
                          <a:ea typeface="Calibri"/>
                          <a:cs typeface="Times New Roman"/>
                        </a:rPr>
                        <a:t>Prueba oral</a:t>
                      </a:r>
                      <a:endParaRPr lang="es-ES" sz="2100" dirty="0">
                        <a:latin typeface="Calibri"/>
                        <a:ea typeface="Calibri"/>
                        <a:cs typeface="Times New Roman"/>
                      </a:endParaRPr>
                    </a:p>
                  </a:txBody>
                  <a:tcPr marL="68580" marR="68580" marT="0" marB="0" vert="vert27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C00000"/>
                    </a:solidFill>
                  </a:tcPr>
                </a:tc>
                <a:tc>
                  <a:txBody>
                    <a:bodyPr/>
                    <a:lstStyle/>
                    <a:p>
                      <a:pPr marL="71755" marR="71755" algn="ctr">
                        <a:lnSpc>
                          <a:spcPct val="115000"/>
                        </a:lnSpc>
                        <a:spcBef>
                          <a:spcPts val="600"/>
                        </a:spcBef>
                        <a:spcAft>
                          <a:spcPts val="600"/>
                        </a:spcAft>
                      </a:pPr>
                      <a:r>
                        <a:rPr lang="es-ES" sz="2100" b="1" dirty="0">
                          <a:solidFill>
                            <a:srgbClr val="FFFFFF"/>
                          </a:solidFill>
                          <a:latin typeface="Calibri"/>
                          <a:ea typeface="Calibri"/>
                          <a:cs typeface="Times New Roman"/>
                        </a:rPr>
                        <a:t>Cuaderno de clase</a:t>
                      </a:r>
                      <a:endParaRPr lang="es-ES" sz="2100" dirty="0">
                        <a:latin typeface="Calibri"/>
                        <a:ea typeface="Calibri"/>
                        <a:cs typeface="Times New Roman"/>
                      </a:endParaRPr>
                    </a:p>
                  </a:txBody>
                  <a:tcPr marL="68580" marR="68580" marT="0" marB="0" vert="vert27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C00000"/>
                    </a:solidFill>
                  </a:tcPr>
                </a:tc>
                <a:tc>
                  <a:txBody>
                    <a:bodyPr/>
                    <a:lstStyle/>
                    <a:p>
                      <a:pPr marL="71755" marR="71755" algn="ctr">
                        <a:lnSpc>
                          <a:spcPct val="115000"/>
                        </a:lnSpc>
                        <a:spcBef>
                          <a:spcPts val="600"/>
                        </a:spcBef>
                        <a:spcAft>
                          <a:spcPts val="600"/>
                        </a:spcAft>
                      </a:pPr>
                      <a:r>
                        <a:rPr lang="es-ES" sz="2100" b="1" dirty="0">
                          <a:solidFill>
                            <a:srgbClr val="FFFFFF"/>
                          </a:solidFill>
                          <a:latin typeface="Calibri"/>
                          <a:ea typeface="Calibri"/>
                          <a:cs typeface="Times New Roman"/>
                        </a:rPr>
                        <a:t>Portfolio</a:t>
                      </a:r>
                      <a:endParaRPr lang="es-ES" sz="2100" dirty="0">
                        <a:latin typeface="Calibri"/>
                        <a:ea typeface="Calibri"/>
                        <a:cs typeface="Times New Roman"/>
                      </a:endParaRPr>
                    </a:p>
                  </a:txBody>
                  <a:tcPr marL="68580" marR="68580" marT="0" marB="0" vert="vert27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C00000"/>
                    </a:solidFill>
                  </a:tcPr>
                </a:tc>
                <a:tc>
                  <a:txBody>
                    <a:bodyPr/>
                    <a:lstStyle/>
                    <a:p>
                      <a:pPr marL="71755" marR="71755" algn="ctr">
                        <a:lnSpc>
                          <a:spcPct val="115000"/>
                        </a:lnSpc>
                        <a:spcAft>
                          <a:spcPts val="0"/>
                        </a:spcAft>
                      </a:pPr>
                      <a:r>
                        <a:rPr lang="es-ES" sz="2100" b="1" dirty="0">
                          <a:solidFill>
                            <a:srgbClr val="FFFFFF"/>
                          </a:solidFill>
                          <a:latin typeface="Calibri"/>
                          <a:ea typeface="Calibri"/>
                          <a:cs typeface="Times New Roman"/>
                        </a:rPr>
                        <a:t>…</a:t>
                      </a:r>
                      <a:endParaRPr lang="es-ES" sz="2100" dirty="0">
                        <a:latin typeface="Calibri"/>
                        <a:ea typeface="Calibri"/>
                        <a:cs typeface="Times New Roman"/>
                      </a:endParaRPr>
                    </a:p>
                  </a:txBody>
                  <a:tcPr marL="68580" marR="68580" marT="0" marB="0" vert="vert27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C00000"/>
                    </a:solidFill>
                  </a:tcPr>
                </a:tc>
                <a:extLst>
                  <a:ext uri="{0D108BD9-81ED-4DB2-BD59-A6C34878D82A}">
                    <a16:rowId xmlns:a16="http://schemas.microsoft.com/office/drawing/2014/main" val="10002"/>
                  </a:ext>
                </a:extLst>
              </a:tr>
              <a:tr h="380174">
                <a:tc rowSpan="2">
                  <a:txBody>
                    <a:bodyPr/>
                    <a:lstStyle/>
                    <a:p>
                      <a:pPr>
                        <a:lnSpc>
                          <a:spcPct val="115000"/>
                        </a:lnSpc>
                        <a:spcAft>
                          <a:spcPts val="0"/>
                        </a:spcAft>
                      </a:pPr>
                      <a:endParaRPr lang="es-ES" sz="2100" dirty="0">
                        <a:solidFill>
                          <a:srgbClr val="C00000"/>
                        </a:solidFill>
                        <a:latin typeface="Calibri"/>
                        <a:ea typeface="Calibri"/>
                        <a:cs typeface="Times New Roman"/>
                      </a:endParaRPr>
                    </a:p>
                    <a:p>
                      <a:pPr>
                        <a:lnSpc>
                          <a:spcPct val="115000"/>
                        </a:lnSpc>
                        <a:spcAft>
                          <a:spcPts val="0"/>
                        </a:spcAft>
                      </a:pPr>
                      <a:r>
                        <a:rPr lang="es-ES" sz="2100" b="1" dirty="0">
                          <a:solidFill>
                            <a:srgbClr val="C00000"/>
                          </a:solidFill>
                          <a:latin typeface="Calibri"/>
                          <a:ea typeface="Calibri"/>
                          <a:cs typeface="Times New Roman"/>
                        </a:rPr>
                        <a:t>C. Lingüística</a:t>
                      </a:r>
                      <a:endParaRPr lang="es-ES" sz="2100" dirty="0">
                        <a:solidFill>
                          <a:srgbClr val="C00000"/>
                        </a:solidFill>
                        <a:latin typeface="Calibri"/>
                        <a:ea typeface="Calibri"/>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nSpc>
                          <a:spcPct val="115000"/>
                        </a:lnSpc>
                        <a:spcAft>
                          <a:spcPts val="0"/>
                        </a:spcAft>
                      </a:pPr>
                      <a:endParaRPr lang="es-ES" sz="2100" dirty="0">
                        <a:latin typeface="Calibri"/>
                        <a:ea typeface="Calibri"/>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nSpc>
                          <a:spcPct val="115000"/>
                        </a:lnSpc>
                        <a:spcAft>
                          <a:spcPts val="0"/>
                        </a:spcAft>
                      </a:pPr>
                      <a:endParaRPr lang="es-ES" sz="2100" dirty="0">
                        <a:latin typeface="Calibri"/>
                        <a:ea typeface="Calibri"/>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nSpc>
                          <a:spcPct val="115000"/>
                        </a:lnSpc>
                        <a:spcAft>
                          <a:spcPts val="0"/>
                        </a:spcAft>
                      </a:pPr>
                      <a:endParaRPr lang="es-ES" sz="2100" dirty="0">
                        <a:latin typeface="Calibri"/>
                        <a:ea typeface="Calibri"/>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nSpc>
                          <a:spcPct val="115000"/>
                        </a:lnSpc>
                        <a:spcAft>
                          <a:spcPts val="0"/>
                        </a:spcAft>
                      </a:pPr>
                      <a:endParaRPr lang="es-ES" sz="2100" dirty="0">
                        <a:latin typeface="Calibri"/>
                        <a:ea typeface="Calibri"/>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nSpc>
                          <a:spcPct val="115000"/>
                        </a:lnSpc>
                        <a:spcAft>
                          <a:spcPts val="0"/>
                        </a:spcAft>
                      </a:pPr>
                      <a:endParaRPr lang="es-ES" sz="2100" dirty="0">
                        <a:latin typeface="Calibri"/>
                        <a:ea typeface="Calibri"/>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nSpc>
                          <a:spcPct val="115000"/>
                        </a:lnSpc>
                        <a:spcAft>
                          <a:spcPts val="0"/>
                        </a:spcAft>
                      </a:pPr>
                      <a:endParaRPr lang="es-ES" sz="2100" dirty="0">
                        <a:latin typeface="Calibri"/>
                        <a:ea typeface="Calibri"/>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nSpc>
                          <a:spcPct val="115000"/>
                        </a:lnSpc>
                        <a:spcAft>
                          <a:spcPts val="0"/>
                        </a:spcAft>
                      </a:pPr>
                      <a:endParaRPr lang="es-ES" sz="2100" dirty="0">
                        <a:latin typeface="Calibri"/>
                        <a:ea typeface="Calibri"/>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9117">
                <a:tc vMerge="1">
                  <a:txBody>
                    <a:bodyPr/>
                    <a:lstStyle/>
                    <a:p>
                      <a:endParaRPr lang="es-ES"/>
                    </a:p>
                  </a:txBody>
                  <a:tcPr/>
                </a:tc>
                <a:tc>
                  <a:txBody>
                    <a:bodyPr/>
                    <a:lstStyle/>
                    <a:p>
                      <a:pPr>
                        <a:lnSpc>
                          <a:spcPct val="115000"/>
                        </a:lnSpc>
                        <a:spcAft>
                          <a:spcPts val="0"/>
                        </a:spcAft>
                      </a:pPr>
                      <a:endParaRPr lang="es-ES" sz="2100" dirty="0">
                        <a:latin typeface="Calibri"/>
                        <a:ea typeface="Calibri"/>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nSpc>
                          <a:spcPct val="115000"/>
                        </a:lnSpc>
                        <a:spcAft>
                          <a:spcPts val="0"/>
                        </a:spcAft>
                      </a:pPr>
                      <a:endParaRPr lang="es-ES" sz="2100" dirty="0">
                        <a:latin typeface="Calibri"/>
                        <a:ea typeface="Calibri"/>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nSpc>
                          <a:spcPct val="115000"/>
                        </a:lnSpc>
                        <a:spcAft>
                          <a:spcPts val="0"/>
                        </a:spcAft>
                      </a:pPr>
                      <a:endParaRPr lang="es-ES" sz="2100" dirty="0">
                        <a:latin typeface="Calibri"/>
                        <a:ea typeface="Calibri"/>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nSpc>
                          <a:spcPct val="115000"/>
                        </a:lnSpc>
                        <a:spcAft>
                          <a:spcPts val="0"/>
                        </a:spcAft>
                      </a:pPr>
                      <a:endParaRPr lang="es-ES" sz="2100" dirty="0">
                        <a:latin typeface="Calibri"/>
                        <a:ea typeface="Calibri"/>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nSpc>
                          <a:spcPct val="115000"/>
                        </a:lnSpc>
                        <a:spcAft>
                          <a:spcPts val="0"/>
                        </a:spcAft>
                      </a:pPr>
                      <a:endParaRPr lang="es-ES" sz="2100" dirty="0">
                        <a:latin typeface="Calibri"/>
                        <a:ea typeface="Calibri"/>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nSpc>
                          <a:spcPct val="115000"/>
                        </a:lnSpc>
                        <a:spcAft>
                          <a:spcPts val="0"/>
                        </a:spcAft>
                      </a:pPr>
                      <a:endParaRPr lang="es-ES" sz="2100" dirty="0">
                        <a:latin typeface="Calibri"/>
                        <a:ea typeface="Calibri"/>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nSpc>
                          <a:spcPct val="115000"/>
                        </a:lnSpc>
                        <a:spcAft>
                          <a:spcPts val="0"/>
                        </a:spcAft>
                      </a:pPr>
                      <a:endParaRPr lang="es-ES" sz="2100" dirty="0">
                        <a:latin typeface="Calibri"/>
                        <a:ea typeface="Calibri"/>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9117">
                <a:tc rowSpan="2">
                  <a:txBody>
                    <a:bodyPr/>
                    <a:lstStyle/>
                    <a:p>
                      <a:pPr>
                        <a:lnSpc>
                          <a:spcPct val="115000"/>
                        </a:lnSpc>
                        <a:spcAft>
                          <a:spcPts val="0"/>
                        </a:spcAft>
                      </a:pPr>
                      <a:r>
                        <a:rPr lang="es-ES" sz="2100" b="1" dirty="0">
                          <a:solidFill>
                            <a:srgbClr val="C00000"/>
                          </a:solidFill>
                          <a:latin typeface="Calibri"/>
                          <a:ea typeface="Calibri"/>
                          <a:cs typeface="Times New Roman"/>
                        </a:rPr>
                        <a:t>Competencia STEM (matemática, ….)</a:t>
                      </a:r>
                      <a:endParaRPr lang="es-ES" sz="2100" dirty="0">
                        <a:solidFill>
                          <a:srgbClr val="C00000"/>
                        </a:solidFill>
                        <a:latin typeface="Calibri"/>
                        <a:ea typeface="Calibri"/>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nSpc>
                          <a:spcPct val="115000"/>
                        </a:lnSpc>
                        <a:spcAft>
                          <a:spcPts val="0"/>
                        </a:spcAft>
                      </a:pPr>
                      <a:r>
                        <a:rPr lang="es-ES" sz="2100" dirty="0">
                          <a:latin typeface="Calibri"/>
                          <a:ea typeface="Calibri"/>
                          <a:cs typeface="Times New Roman"/>
                        </a:rPr>
                        <a:t>STEM1</a:t>
                      </a: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nSpc>
                          <a:spcPct val="115000"/>
                        </a:lnSpc>
                        <a:spcAft>
                          <a:spcPts val="0"/>
                        </a:spcAft>
                      </a:pPr>
                      <a:endParaRPr lang="es-ES" sz="2100" dirty="0">
                        <a:latin typeface="Calibri"/>
                        <a:ea typeface="Calibri"/>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nSpc>
                          <a:spcPct val="115000"/>
                        </a:lnSpc>
                        <a:spcAft>
                          <a:spcPts val="0"/>
                        </a:spcAft>
                      </a:pPr>
                      <a:endParaRPr lang="es-ES" sz="2100" dirty="0">
                        <a:latin typeface="Calibri"/>
                        <a:ea typeface="Calibri"/>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nSpc>
                          <a:spcPct val="115000"/>
                        </a:lnSpc>
                        <a:spcAft>
                          <a:spcPts val="0"/>
                        </a:spcAft>
                      </a:pPr>
                      <a:endParaRPr lang="es-ES" sz="2100" dirty="0">
                        <a:latin typeface="Calibri"/>
                        <a:ea typeface="Calibri"/>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nSpc>
                          <a:spcPct val="115000"/>
                        </a:lnSpc>
                        <a:spcAft>
                          <a:spcPts val="0"/>
                        </a:spcAft>
                      </a:pPr>
                      <a:endParaRPr lang="es-ES" sz="2100" dirty="0">
                        <a:latin typeface="Calibri"/>
                        <a:ea typeface="Calibri"/>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nSpc>
                          <a:spcPct val="115000"/>
                        </a:lnSpc>
                        <a:spcAft>
                          <a:spcPts val="0"/>
                        </a:spcAft>
                      </a:pPr>
                      <a:endParaRPr lang="es-ES" sz="2100" dirty="0">
                        <a:latin typeface="Calibri"/>
                        <a:ea typeface="Calibri"/>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nSpc>
                          <a:spcPct val="115000"/>
                        </a:lnSpc>
                        <a:spcAft>
                          <a:spcPts val="0"/>
                        </a:spcAft>
                      </a:pPr>
                      <a:endParaRPr lang="es-ES" sz="2100" dirty="0">
                        <a:latin typeface="Calibri"/>
                        <a:ea typeface="Calibri"/>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9117">
                <a:tc vMerge="1">
                  <a:txBody>
                    <a:bodyPr/>
                    <a:lstStyle/>
                    <a:p>
                      <a:endParaRPr lang="es-ES"/>
                    </a:p>
                  </a:txBody>
                  <a:tcPr/>
                </a:tc>
                <a:tc>
                  <a:txBody>
                    <a:bodyPr/>
                    <a:lstStyle/>
                    <a:p>
                      <a:pPr>
                        <a:lnSpc>
                          <a:spcPct val="115000"/>
                        </a:lnSpc>
                        <a:spcAft>
                          <a:spcPts val="1000"/>
                        </a:spcAft>
                      </a:pPr>
                      <a:r>
                        <a:rPr lang="es-ES" sz="2100" dirty="0">
                          <a:latin typeface="Calibri"/>
                          <a:ea typeface="Calibri"/>
                          <a:cs typeface="Times New Roman"/>
                        </a:rPr>
                        <a:t>…..</a:t>
                      </a: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nSpc>
                          <a:spcPct val="115000"/>
                        </a:lnSpc>
                        <a:spcAft>
                          <a:spcPts val="0"/>
                        </a:spcAft>
                      </a:pPr>
                      <a:endParaRPr lang="es-ES" sz="2100" dirty="0">
                        <a:latin typeface="Calibri"/>
                        <a:ea typeface="Calibri"/>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nSpc>
                          <a:spcPct val="115000"/>
                        </a:lnSpc>
                        <a:spcAft>
                          <a:spcPts val="0"/>
                        </a:spcAft>
                      </a:pPr>
                      <a:endParaRPr lang="es-ES" sz="2100" dirty="0">
                        <a:latin typeface="Calibri"/>
                        <a:ea typeface="Calibri"/>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nSpc>
                          <a:spcPct val="115000"/>
                        </a:lnSpc>
                        <a:spcAft>
                          <a:spcPts val="0"/>
                        </a:spcAft>
                      </a:pPr>
                      <a:endParaRPr lang="es-ES" sz="2100" dirty="0">
                        <a:latin typeface="Calibri"/>
                        <a:ea typeface="Calibri"/>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nSpc>
                          <a:spcPct val="115000"/>
                        </a:lnSpc>
                        <a:spcAft>
                          <a:spcPts val="0"/>
                        </a:spcAft>
                      </a:pPr>
                      <a:endParaRPr lang="es-ES" sz="2100" dirty="0">
                        <a:latin typeface="Calibri"/>
                        <a:ea typeface="Calibri"/>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nSpc>
                          <a:spcPct val="115000"/>
                        </a:lnSpc>
                        <a:spcAft>
                          <a:spcPts val="0"/>
                        </a:spcAft>
                      </a:pPr>
                      <a:endParaRPr lang="es-ES" sz="2100" dirty="0">
                        <a:latin typeface="Calibri"/>
                        <a:ea typeface="Calibri"/>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nSpc>
                          <a:spcPct val="115000"/>
                        </a:lnSpc>
                        <a:spcAft>
                          <a:spcPts val="0"/>
                        </a:spcAft>
                      </a:pPr>
                      <a:endParaRPr lang="es-ES" sz="2100" dirty="0">
                        <a:latin typeface="Calibri"/>
                        <a:ea typeface="Calibri"/>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51865">
                <a:tc>
                  <a:txBody>
                    <a:bodyPr/>
                    <a:lstStyle/>
                    <a:p>
                      <a:pPr>
                        <a:lnSpc>
                          <a:spcPct val="115000"/>
                        </a:lnSpc>
                        <a:spcAft>
                          <a:spcPts val="0"/>
                        </a:spcAft>
                      </a:pPr>
                      <a:r>
                        <a:rPr lang="es-ES" sz="2100" dirty="0">
                          <a:latin typeface="Calibri"/>
                          <a:ea typeface="Calibri"/>
                          <a:cs typeface="Times New Roman"/>
                        </a:rPr>
                        <a:t>…</a:t>
                      </a: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nSpc>
                          <a:spcPct val="115000"/>
                        </a:lnSpc>
                        <a:spcAft>
                          <a:spcPts val="1000"/>
                        </a:spcAft>
                      </a:pPr>
                      <a:endParaRPr lang="es-ES" sz="2100" dirty="0">
                        <a:latin typeface="Calibri"/>
                        <a:ea typeface="Calibri"/>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nSpc>
                          <a:spcPct val="115000"/>
                        </a:lnSpc>
                        <a:spcAft>
                          <a:spcPts val="0"/>
                        </a:spcAft>
                      </a:pPr>
                      <a:endParaRPr lang="es-ES" sz="2100" dirty="0">
                        <a:latin typeface="Calibri"/>
                        <a:ea typeface="Calibri"/>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nSpc>
                          <a:spcPct val="115000"/>
                        </a:lnSpc>
                        <a:spcAft>
                          <a:spcPts val="0"/>
                        </a:spcAft>
                      </a:pPr>
                      <a:endParaRPr lang="es-ES" sz="2100" dirty="0">
                        <a:latin typeface="Calibri"/>
                        <a:ea typeface="Calibri"/>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nSpc>
                          <a:spcPct val="115000"/>
                        </a:lnSpc>
                        <a:spcAft>
                          <a:spcPts val="0"/>
                        </a:spcAft>
                      </a:pPr>
                      <a:endParaRPr lang="es-ES" sz="2100" dirty="0">
                        <a:latin typeface="Calibri"/>
                        <a:ea typeface="Calibri"/>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nSpc>
                          <a:spcPct val="115000"/>
                        </a:lnSpc>
                        <a:spcAft>
                          <a:spcPts val="0"/>
                        </a:spcAft>
                      </a:pPr>
                      <a:endParaRPr lang="es-ES" sz="2100" dirty="0">
                        <a:latin typeface="Calibri"/>
                        <a:ea typeface="Calibri"/>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nSpc>
                          <a:spcPct val="115000"/>
                        </a:lnSpc>
                        <a:spcAft>
                          <a:spcPts val="0"/>
                        </a:spcAft>
                      </a:pPr>
                      <a:endParaRPr lang="es-ES" sz="2100" dirty="0">
                        <a:latin typeface="Calibri"/>
                        <a:ea typeface="Calibri"/>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nSpc>
                          <a:spcPct val="115000"/>
                        </a:lnSpc>
                        <a:spcAft>
                          <a:spcPts val="0"/>
                        </a:spcAft>
                      </a:pPr>
                      <a:endParaRPr lang="es-ES" sz="2100" dirty="0">
                        <a:latin typeface="Calibri"/>
                        <a:ea typeface="Calibri"/>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2" name="Rectangle 2">
            <a:extLst>
              <a:ext uri="{FF2B5EF4-FFF2-40B4-BE49-F238E27FC236}">
                <a16:creationId xmlns:a16="http://schemas.microsoft.com/office/drawing/2014/main" id="{C1539CA9-8E7D-BA5B-E71E-DFB730599AB8}"/>
              </a:ext>
            </a:extLst>
          </p:cNvPr>
          <p:cNvSpPr txBox="1">
            <a:spLocks noChangeArrowheads="1"/>
          </p:cNvSpPr>
          <p:nvPr/>
        </p:nvSpPr>
        <p:spPr bwMode="auto">
          <a:xfrm>
            <a:off x="107950" y="-95142"/>
            <a:ext cx="89281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5074" bIns="25400" anchor="ctr"/>
          <a:lstStyle>
            <a:lvl1pPr marL="381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algn="ctr"/>
            <a:r>
              <a:rPr lang="en-US" altLang="es-ES" sz="1800" b="1" i="1" dirty="0">
                <a:solidFill>
                  <a:srgbClr val="C00000"/>
                </a:solidFill>
                <a:latin typeface="Calibri" panose="020F0502020204030204" pitchFamily="34" charset="0"/>
                <a:sym typeface="Arial Bold" charset="0"/>
              </a:rPr>
              <a:t>SITUACIONES DE APRENDIZAJE Y MATRICES CURRICULARES</a:t>
            </a:r>
            <a:endParaRPr lang="en-US" altLang="es-ES" sz="1600" b="1" i="1" dirty="0">
              <a:solidFill>
                <a:srgbClr val="C00000"/>
              </a:solidFill>
              <a:latin typeface="Calibri" panose="020F0502020204030204" pitchFamily="34" charset="0"/>
              <a:sym typeface="Arial Bold" charset="0"/>
            </a:endParaRPr>
          </a:p>
        </p:txBody>
      </p:sp>
      <p:sp>
        <p:nvSpPr>
          <p:cNvPr id="3" name="Text Box 6">
            <a:extLst>
              <a:ext uri="{FF2B5EF4-FFF2-40B4-BE49-F238E27FC236}">
                <a16:creationId xmlns:a16="http://schemas.microsoft.com/office/drawing/2014/main" id="{5DC644E9-1FB2-B2E7-09FA-4A090DD722DB}"/>
              </a:ext>
            </a:extLst>
          </p:cNvPr>
          <p:cNvSpPr txBox="1">
            <a:spLocks/>
          </p:cNvSpPr>
          <p:nvPr/>
        </p:nvSpPr>
        <p:spPr bwMode="auto">
          <a:xfrm>
            <a:off x="323850" y="6237288"/>
            <a:ext cx="74165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eaLnBrk="1" hangingPunct="1">
              <a:spcBef>
                <a:spcPct val="50000"/>
              </a:spcBef>
            </a:pPr>
            <a:r>
              <a:rPr lang="es-ES" altLang="es-ES" sz="900" i="1" dirty="0"/>
              <a:t>María Mercedes Martín Lope (Universidad Rey Juan Carlos)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5">
            <a:extLst>
              <a:ext uri="{FF2B5EF4-FFF2-40B4-BE49-F238E27FC236}">
                <a16:creationId xmlns:a16="http://schemas.microsoft.com/office/drawing/2014/main" id="{5FFE61A8-F0E1-F1B9-39A2-3EB3B10130E8}"/>
              </a:ext>
            </a:extLst>
          </p:cNvPr>
          <p:cNvSpPr>
            <a:spLocks noGrp="1" noChangeArrowheads="1"/>
          </p:cNvSpPr>
          <p:nvPr>
            <p:ph type="title"/>
          </p:nvPr>
        </p:nvSpPr>
        <p:spPr>
          <a:xfrm>
            <a:off x="468313" y="908050"/>
            <a:ext cx="7761287" cy="225425"/>
          </a:xfrm>
        </p:spPr>
        <p:txBody>
          <a:bodyPr/>
          <a:lstStyle/>
          <a:p>
            <a:r>
              <a:rPr lang="es-ES" altLang="es-ES" sz="2000">
                <a:solidFill>
                  <a:srgbClr val="C00000"/>
                </a:solidFill>
                <a:latin typeface="Arial" panose="020B0604020202020204" pitchFamily="34" charset="0"/>
                <a:ea typeface="ＭＳ Ｐゴシック" panose="020B0600070205080204" pitchFamily="34" charset="-128"/>
                <a:cs typeface="Arial" panose="020B0604020202020204" pitchFamily="34" charset="0"/>
              </a:rPr>
              <a:t>Ponderación PERFIL DE COMPETENCIA</a:t>
            </a:r>
          </a:p>
        </p:txBody>
      </p:sp>
      <p:graphicFrame>
        <p:nvGraphicFramePr>
          <p:cNvPr id="6" name="5 Tabla">
            <a:extLst>
              <a:ext uri="{FF2B5EF4-FFF2-40B4-BE49-F238E27FC236}">
                <a16:creationId xmlns:a16="http://schemas.microsoft.com/office/drawing/2014/main" id="{08A2A0F1-36CF-63DD-BA0A-14F961C2259B}"/>
              </a:ext>
            </a:extLst>
          </p:cNvPr>
          <p:cNvGraphicFramePr>
            <a:graphicFrameLocks noGrp="1"/>
          </p:cNvGraphicFramePr>
          <p:nvPr>
            <p:extLst>
              <p:ext uri="{D42A27DB-BD31-4B8C-83A1-F6EECF244321}">
                <p14:modId xmlns:p14="http://schemas.microsoft.com/office/powerpoint/2010/main" val="3278165071"/>
              </p:ext>
            </p:extLst>
          </p:nvPr>
        </p:nvGraphicFramePr>
        <p:xfrm>
          <a:off x="570144" y="1200383"/>
          <a:ext cx="7761287" cy="4803860"/>
        </p:xfrm>
        <a:graphic>
          <a:graphicData uri="http://schemas.openxmlformats.org/drawingml/2006/table">
            <a:tbl>
              <a:tblPr/>
              <a:tblGrid>
                <a:gridCol w="656809">
                  <a:extLst>
                    <a:ext uri="{9D8B030D-6E8A-4147-A177-3AD203B41FA5}">
                      <a16:colId xmlns:a16="http://schemas.microsoft.com/office/drawing/2014/main" val="20000"/>
                    </a:ext>
                  </a:extLst>
                </a:gridCol>
                <a:gridCol w="1048505">
                  <a:extLst>
                    <a:ext uri="{9D8B030D-6E8A-4147-A177-3AD203B41FA5}">
                      <a16:colId xmlns:a16="http://schemas.microsoft.com/office/drawing/2014/main" val="20001"/>
                    </a:ext>
                  </a:extLst>
                </a:gridCol>
                <a:gridCol w="573228">
                  <a:extLst>
                    <a:ext uri="{9D8B030D-6E8A-4147-A177-3AD203B41FA5}">
                      <a16:colId xmlns:a16="http://schemas.microsoft.com/office/drawing/2014/main" val="20002"/>
                    </a:ext>
                  </a:extLst>
                </a:gridCol>
                <a:gridCol w="3772652">
                  <a:extLst>
                    <a:ext uri="{9D8B030D-6E8A-4147-A177-3AD203B41FA5}">
                      <a16:colId xmlns:a16="http://schemas.microsoft.com/office/drawing/2014/main" val="20003"/>
                    </a:ext>
                  </a:extLst>
                </a:gridCol>
                <a:gridCol w="699801">
                  <a:extLst>
                    <a:ext uri="{9D8B030D-6E8A-4147-A177-3AD203B41FA5}">
                      <a16:colId xmlns:a16="http://schemas.microsoft.com/office/drawing/2014/main" val="20004"/>
                    </a:ext>
                  </a:extLst>
                </a:gridCol>
                <a:gridCol w="1010292">
                  <a:extLst>
                    <a:ext uri="{9D8B030D-6E8A-4147-A177-3AD203B41FA5}">
                      <a16:colId xmlns:a16="http://schemas.microsoft.com/office/drawing/2014/main" val="20005"/>
                    </a:ext>
                  </a:extLst>
                </a:gridCol>
              </a:tblGrid>
              <a:tr h="413235">
                <a:tc gridSpan="3">
                  <a:txBody>
                    <a:bodyPr/>
                    <a:lstStyle/>
                    <a:p>
                      <a:pPr>
                        <a:lnSpc>
                          <a:spcPct val="115000"/>
                        </a:lnSpc>
                        <a:spcBef>
                          <a:spcPts val="0"/>
                        </a:spcBef>
                        <a:spcAft>
                          <a:spcPts val="0"/>
                        </a:spcAft>
                      </a:pPr>
                      <a:r>
                        <a:rPr lang="es-ES" sz="1800" b="1" dirty="0">
                          <a:solidFill>
                            <a:srgbClr val="FFFFFF"/>
                          </a:solidFill>
                          <a:latin typeface="Arial" pitchFamily="34" charset="0"/>
                          <a:ea typeface="Calibri"/>
                          <a:cs typeface="Arial" pitchFamily="34" charset="0"/>
                        </a:rPr>
                        <a:t>ETAPA:</a:t>
                      </a:r>
                      <a:endParaRPr lang="es-ES" sz="1800" dirty="0">
                        <a:latin typeface="Arial" pitchFamily="34" charset="0"/>
                        <a:ea typeface="Calibri"/>
                        <a:cs typeface="Arial" pitchFamily="34" charset="0"/>
                      </a:endParaRPr>
                    </a:p>
                  </a:txBody>
                  <a:tcPr marL="44450" marR="44450" marT="0" marB="0" anchor="b">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C00000"/>
                    </a:solidFill>
                  </a:tcPr>
                </a:tc>
                <a:tc hMerge="1">
                  <a:txBody>
                    <a:bodyPr/>
                    <a:lstStyle/>
                    <a:p>
                      <a:endParaRPr lang="es-ES"/>
                    </a:p>
                  </a:txBody>
                  <a:tcPr/>
                </a:tc>
                <a:tc hMerge="1">
                  <a:txBody>
                    <a:bodyPr/>
                    <a:lstStyle/>
                    <a:p>
                      <a:endParaRPr lang="es-ES"/>
                    </a:p>
                  </a:txBody>
                  <a:tcPr/>
                </a:tc>
                <a:tc gridSpan="3">
                  <a:txBody>
                    <a:bodyPr/>
                    <a:lstStyle/>
                    <a:p>
                      <a:pPr>
                        <a:lnSpc>
                          <a:spcPct val="115000"/>
                        </a:lnSpc>
                        <a:spcBef>
                          <a:spcPts val="0"/>
                        </a:spcBef>
                        <a:spcAft>
                          <a:spcPts val="0"/>
                        </a:spcAft>
                      </a:pPr>
                      <a:r>
                        <a:rPr lang="es-ES" sz="1800" b="1" dirty="0">
                          <a:solidFill>
                            <a:srgbClr val="FFFFFF"/>
                          </a:solidFill>
                          <a:latin typeface="Arial" pitchFamily="34" charset="0"/>
                          <a:ea typeface="Calibri"/>
                          <a:cs typeface="Arial" pitchFamily="34" charset="0"/>
                        </a:rPr>
                        <a:t>CICLO/CURSO:</a:t>
                      </a:r>
                      <a:endParaRPr lang="es-ES" sz="1800" dirty="0">
                        <a:latin typeface="Arial" pitchFamily="34" charset="0"/>
                        <a:ea typeface="Calibri"/>
                        <a:cs typeface="Arial" pitchFamily="34" charset="0"/>
                      </a:endParaRPr>
                    </a:p>
                  </a:txBody>
                  <a:tcPr marL="44450" marR="44450" marT="0" marB="0" anchor="b">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C00000"/>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549844">
                <a:tc gridSpan="3">
                  <a:txBody>
                    <a:bodyPr/>
                    <a:lstStyle/>
                    <a:p>
                      <a:pPr>
                        <a:lnSpc>
                          <a:spcPct val="115000"/>
                        </a:lnSpc>
                        <a:spcBef>
                          <a:spcPts val="0"/>
                        </a:spcBef>
                        <a:spcAft>
                          <a:spcPts val="0"/>
                        </a:spcAft>
                      </a:pPr>
                      <a:r>
                        <a:rPr lang="es-ES" sz="1800" b="1" dirty="0">
                          <a:latin typeface="Arial" pitchFamily="34" charset="0"/>
                          <a:ea typeface="Calibri"/>
                          <a:cs typeface="Arial" pitchFamily="34" charset="0"/>
                        </a:rPr>
                        <a:t>COMPETENCIA:</a:t>
                      </a:r>
                    </a:p>
                    <a:p>
                      <a:pPr>
                        <a:lnSpc>
                          <a:spcPct val="115000"/>
                        </a:lnSpc>
                        <a:spcBef>
                          <a:spcPts val="0"/>
                        </a:spcBef>
                        <a:spcAft>
                          <a:spcPts val="0"/>
                        </a:spcAft>
                      </a:pPr>
                      <a:r>
                        <a:rPr lang="es-ES" sz="1800" b="0" dirty="0">
                          <a:latin typeface="Arial" pitchFamily="34" charset="0"/>
                          <a:ea typeface="Calibri"/>
                          <a:cs typeface="Arial" pitchFamily="34" charset="0"/>
                        </a:rPr>
                        <a:t>Digital </a:t>
                      </a:r>
                    </a:p>
                  </a:txBody>
                  <a:tcPr marL="44450" marR="44450" marT="0" marB="0" anchor="b">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lumMod val="75000"/>
                      </a:schemeClr>
                    </a:solidFill>
                  </a:tcPr>
                </a:tc>
                <a:tc hMerge="1">
                  <a:txBody>
                    <a:bodyPr/>
                    <a:lstStyle/>
                    <a:p>
                      <a:endParaRPr lang="es-ES"/>
                    </a:p>
                  </a:txBody>
                  <a:tcPr/>
                </a:tc>
                <a:tc hMerge="1">
                  <a:txBody>
                    <a:bodyPr/>
                    <a:lstStyle/>
                    <a:p>
                      <a:endParaRPr lang="es-ES"/>
                    </a:p>
                  </a:txBody>
                  <a:tcPr/>
                </a:tc>
                <a:tc>
                  <a:txBody>
                    <a:bodyPr/>
                    <a:lstStyle/>
                    <a:p>
                      <a:pPr>
                        <a:lnSpc>
                          <a:spcPct val="115000"/>
                        </a:lnSpc>
                        <a:spcBef>
                          <a:spcPts val="0"/>
                        </a:spcBef>
                        <a:spcAft>
                          <a:spcPts val="0"/>
                        </a:spcAft>
                      </a:pPr>
                      <a:r>
                        <a:rPr lang="es-ES" sz="1800" b="1" dirty="0">
                          <a:latin typeface="Arial" pitchFamily="34" charset="0"/>
                          <a:ea typeface="Calibri"/>
                          <a:cs typeface="Arial" pitchFamily="34" charset="0"/>
                        </a:rPr>
                        <a:t>Asignación Proporcional</a:t>
                      </a:r>
                    </a:p>
                  </a:txBody>
                  <a:tcPr marL="44450" marR="44450" marT="0" marB="0" anchor="b">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lumMod val="75000"/>
                      </a:schemeClr>
                    </a:solidFill>
                  </a:tcPr>
                </a:tc>
                <a:tc>
                  <a:txBody>
                    <a:bodyPr/>
                    <a:lstStyle/>
                    <a:p>
                      <a:pPr>
                        <a:lnSpc>
                          <a:spcPct val="115000"/>
                        </a:lnSpc>
                        <a:spcBef>
                          <a:spcPts val="600"/>
                        </a:spcBef>
                        <a:spcAft>
                          <a:spcPts val="600"/>
                        </a:spcAft>
                      </a:pPr>
                      <a:r>
                        <a:rPr lang="es-ES" sz="1800" dirty="0">
                          <a:latin typeface="Arial" pitchFamily="34" charset="0"/>
                          <a:ea typeface="Calibri"/>
                          <a:cs typeface="Arial" pitchFamily="34" charset="0"/>
                        </a:rPr>
                        <a:t>SI</a:t>
                      </a:r>
                    </a:p>
                  </a:txBody>
                  <a:tcPr marL="44450" marR="44450" marT="0" marB="0" anchor="b">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lumMod val="75000"/>
                      </a:schemeClr>
                    </a:solidFill>
                  </a:tcPr>
                </a:tc>
                <a:tc>
                  <a:txBody>
                    <a:bodyPr/>
                    <a:lstStyle/>
                    <a:p>
                      <a:pPr>
                        <a:lnSpc>
                          <a:spcPct val="115000"/>
                        </a:lnSpc>
                        <a:spcBef>
                          <a:spcPts val="600"/>
                        </a:spcBef>
                        <a:spcAft>
                          <a:spcPts val="600"/>
                        </a:spcAft>
                      </a:pPr>
                      <a:r>
                        <a:rPr lang="es-ES" sz="1800" dirty="0">
                          <a:latin typeface="Arial" pitchFamily="34" charset="0"/>
                          <a:ea typeface="Calibri"/>
                          <a:cs typeface="Arial" pitchFamily="34" charset="0"/>
                        </a:rPr>
                        <a:t>NO</a:t>
                      </a:r>
                    </a:p>
                  </a:txBody>
                  <a:tcPr marL="44450" marR="44450" marT="0" marB="0" anchor="b">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547026">
                <a:tc>
                  <a:txBody>
                    <a:bodyPr/>
                    <a:lstStyle/>
                    <a:p>
                      <a:pPr algn="ctr">
                        <a:lnSpc>
                          <a:spcPct val="115000"/>
                        </a:lnSpc>
                        <a:spcBef>
                          <a:spcPts val="600"/>
                        </a:spcBef>
                        <a:spcAft>
                          <a:spcPts val="600"/>
                        </a:spcAft>
                      </a:pPr>
                      <a:r>
                        <a:rPr lang="es-ES" sz="1800" dirty="0">
                          <a:solidFill>
                            <a:srgbClr val="000000"/>
                          </a:solidFill>
                          <a:latin typeface="Arial" pitchFamily="34" charset="0"/>
                          <a:ea typeface="Calibri"/>
                          <a:cs typeface="Arial" pitchFamily="34" charset="0"/>
                        </a:rPr>
                        <a:t> </a:t>
                      </a:r>
                      <a:endParaRPr lang="es-ES" sz="1800" dirty="0">
                        <a:latin typeface="Arial" pitchFamily="34" charset="0"/>
                        <a:ea typeface="Calibri"/>
                        <a:cs typeface="Arial" pitchFamily="34" charset="0"/>
                      </a:endParaRPr>
                    </a:p>
                  </a:txBody>
                  <a:tcPr marL="44450" marR="44450" marT="0" marB="0" anchor="b">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lumMod val="75000"/>
                      </a:schemeClr>
                    </a:solidFill>
                  </a:tcPr>
                </a:tc>
                <a:tc>
                  <a:txBody>
                    <a:bodyPr/>
                    <a:lstStyle/>
                    <a:p>
                      <a:pPr algn="ctr">
                        <a:lnSpc>
                          <a:spcPct val="115000"/>
                        </a:lnSpc>
                        <a:spcBef>
                          <a:spcPts val="600"/>
                        </a:spcBef>
                        <a:spcAft>
                          <a:spcPts val="600"/>
                        </a:spcAft>
                      </a:pPr>
                      <a:r>
                        <a:rPr lang="es-ES" sz="1800" b="1" dirty="0">
                          <a:solidFill>
                            <a:srgbClr val="000000"/>
                          </a:solidFill>
                          <a:latin typeface="Arial" pitchFamily="34" charset="0"/>
                          <a:ea typeface="Calibri"/>
                          <a:cs typeface="Arial" pitchFamily="34" charset="0"/>
                        </a:rPr>
                        <a:t>Área</a:t>
                      </a:r>
                      <a:endParaRPr lang="es-ES" sz="1800" dirty="0">
                        <a:latin typeface="Arial" pitchFamily="34" charset="0"/>
                        <a:ea typeface="Calibri"/>
                        <a:cs typeface="Arial" pitchFamily="34" charset="0"/>
                      </a:endParaRPr>
                    </a:p>
                  </a:txBody>
                  <a:tcPr marL="44450" marR="44450" marT="0" marB="0" anchor="b">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lumMod val="75000"/>
                      </a:schemeClr>
                    </a:solidFill>
                  </a:tcPr>
                </a:tc>
                <a:tc gridSpan="3">
                  <a:txBody>
                    <a:bodyPr/>
                    <a:lstStyle/>
                    <a:p>
                      <a:pPr algn="ctr">
                        <a:lnSpc>
                          <a:spcPct val="115000"/>
                        </a:lnSpc>
                        <a:spcBef>
                          <a:spcPts val="600"/>
                        </a:spcBef>
                        <a:spcAft>
                          <a:spcPts val="600"/>
                        </a:spcAft>
                      </a:pPr>
                      <a:r>
                        <a:rPr lang="es-ES" sz="1800" b="1" dirty="0">
                          <a:solidFill>
                            <a:srgbClr val="000000"/>
                          </a:solidFill>
                          <a:latin typeface="Arial" pitchFamily="34" charset="0"/>
                          <a:ea typeface="Calibri"/>
                          <a:cs typeface="Arial" pitchFamily="34" charset="0"/>
                        </a:rPr>
                        <a:t>Descriptores operativos</a:t>
                      </a:r>
                      <a:endParaRPr lang="es-ES" sz="1800" dirty="0">
                        <a:latin typeface="Arial" pitchFamily="34" charset="0"/>
                        <a:ea typeface="Calibri"/>
                        <a:cs typeface="Arial" pitchFamily="34" charset="0"/>
                      </a:endParaRPr>
                    </a:p>
                  </a:txBody>
                  <a:tcPr marL="44450" marR="44450" marT="0" marB="0" anchor="b">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lumMod val="75000"/>
                      </a:schemeClr>
                    </a:solidFill>
                  </a:tcPr>
                </a:tc>
                <a:tc hMerge="1">
                  <a:txBody>
                    <a:bodyPr/>
                    <a:lstStyle/>
                    <a:p>
                      <a:endParaRPr lang="es-ES"/>
                    </a:p>
                  </a:txBody>
                  <a:tcPr/>
                </a:tc>
                <a:tc hMerge="1">
                  <a:txBody>
                    <a:bodyPr/>
                    <a:lstStyle/>
                    <a:p>
                      <a:endParaRPr lang="es-ES"/>
                    </a:p>
                  </a:txBody>
                  <a:tcPr/>
                </a:tc>
                <a:tc>
                  <a:txBody>
                    <a:bodyPr/>
                    <a:lstStyle/>
                    <a:p>
                      <a:pPr algn="ctr">
                        <a:lnSpc>
                          <a:spcPct val="115000"/>
                        </a:lnSpc>
                        <a:spcBef>
                          <a:spcPts val="600"/>
                        </a:spcBef>
                        <a:spcAft>
                          <a:spcPts val="600"/>
                        </a:spcAft>
                      </a:pPr>
                      <a:r>
                        <a:rPr lang="es-ES" sz="1800" b="1" dirty="0">
                          <a:solidFill>
                            <a:srgbClr val="000000"/>
                          </a:solidFill>
                          <a:latin typeface="Arial" pitchFamily="34" charset="0"/>
                          <a:ea typeface="Calibri"/>
                          <a:cs typeface="Arial" pitchFamily="34" charset="0"/>
                        </a:rPr>
                        <a:t>%</a:t>
                      </a:r>
                      <a:endParaRPr lang="es-ES" sz="1800" dirty="0">
                        <a:latin typeface="Arial" pitchFamily="34" charset="0"/>
                        <a:ea typeface="Calibri"/>
                        <a:cs typeface="Arial" pitchFamily="34" charset="0"/>
                      </a:endParaRPr>
                    </a:p>
                  </a:txBody>
                  <a:tcPr marL="44450" marR="44450" marT="0" marB="0" anchor="b">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462780">
                <a:tc>
                  <a:txBody>
                    <a:bodyPr/>
                    <a:lstStyle/>
                    <a:p>
                      <a:pPr algn="r">
                        <a:lnSpc>
                          <a:spcPct val="115000"/>
                        </a:lnSpc>
                        <a:spcBef>
                          <a:spcPts val="600"/>
                        </a:spcBef>
                        <a:spcAft>
                          <a:spcPts val="600"/>
                        </a:spcAft>
                      </a:pPr>
                      <a:r>
                        <a:rPr lang="es-ES" sz="1800" dirty="0">
                          <a:solidFill>
                            <a:srgbClr val="000000"/>
                          </a:solidFill>
                          <a:latin typeface="Arial" pitchFamily="34" charset="0"/>
                          <a:ea typeface="Calibri"/>
                          <a:cs typeface="Arial" pitchFamily="34" charset="0"/>
                        </a:rPr>
                        <a:t>1</a:t>
                      </a:r>
                      <a:endParaRPr lang="es-ES" sz="1800" dirty="0">
                        <a:latin typeface="Arial" pitchFamily="34" charset="0"/>
                        <a:ea typeface="Calibri"/>
                        <a:cs typeface="Arial" pitchFamily="34" charset="0"/>
                      </a:endParaRPr>
                    </a:p>
                  </a:txBody>
                  <a:tcPr marL="44450" marR="4445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lumMod val="85000"/>
                      </a:schemeClr>
                    </a:solidFill>
                  </a:tcPr>
                </a:tc>
                <a:tc rowSpan="4">
                  <a:txBody>
                    <a:bodyPr/>
                    <a:lstStyle/>
                    <a:p>
                      <a:pPr algn="ctr">
                        <a:lnSpc>
                          <a:spcPct val="115000"/>
                        </a:lnSpc>
                        <a:spcBef>
                          <a:spcPts val="600"/>
                        </a:spcBef>
                        <a:spcAft>
                          <a:spcPts val="600"/>
                        </a:spcAft>
                      </a:pPr>
                      <a:r>
                        <a:rPr lang="es-ES" sz="1800" b="1" dirty="0">
                          <a:solidFill>
                            <a:srgbClr val="FFFFFF"/>
                          </a:solidFill>
                          <a:latin typeface="Arial" pitchFamily="34" charset="0"/>
                          <a:ea typeface="Calibri"/>
                          <a:cs typeface="Arial" pitchFamily="34" charset="0"/>
                        </a:rPr>
                        <a:t>Lengua</a:t>
                      </a:r>
                      <a:endParaRPr lang="es-ES" sz="1800" dirty="0">
                        <a:latin typeface="Arial" pitchFamily="34" charset="0"/>
                        <a:ea typeface="Calibri"/>
                        <a:cs typeface="Arial" pitchFamily="34" charset="0"/>
                      </a:endParaRPr>
                    </a:p>
                  </a:txBody>
                  <a:tcPr marL="44450" marR="44450" marT="0" marB="0" vert="vert27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2">
                        <a:lumMod val="75000"/>
                      </a:schemeClr>
                    </a:solidFill>
                  </a:tcPr>
                </a:tc>
                <a:tc gridSpan="3">
                  <a:txBody>
                    <a:bodyPr/>
                    <a:lstStyle/>
                    <a:p>
                      <a:pPr marL="0" marR="0" indent="0" algn="l" defTabSz="914400" rtl="0" eaLnBrk="1" fontAlgn="auto" latinLnBrk="0" hangingPunct="1">
                        <a:lnSpc>
                          <a:spcPct val="115000"/>
                        </a:lnSpc>
                        <a:spcBef>
                          <a:spcPts val="600"/>
                        </a:spcBef>
                        <a:spcAft>
                          <a:spcPts val="600"/>
                        </a:spcAft>
                        <a:buClrTx/>
                        <a:buSzTx/>
                        <a:buFontTx/>
                        <a:buNone/>
                        <a:tabLst/>
                        <a:defRPr/>
                      </a:pPr>
                      <a:endParaRPr lang="es-ES" sz="1800" dirty="0">
                        <a:latin typeface="Arial" pitchFamily="34" charset="0"/>
                        <a:ea typeface="Calibri"/>
                        <a:cs typeface="Arial" pitchFamily="34" charset="0"/>
                      </a:endParaRPr>
                    </a:p>
                  </a:txBody>
                  <a:tcPr marL="44450" marR="4445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nSpc>
                          <a:spcPct val="115000"/>
                        </a:lnSpc>
                        <a:spcBef>
                          <a:spcPts val="600"/>
                        </a:spcBef>
                        <a:spcAft>
                          <a:spcPts val="600"/>
                        </a:spcAft>
                      </a:pPr>
                      <a:endParaRPr lang="es-ES" sz="1800" dirty="0">
                        <a:latin typeface="Arial" pitchFamily="34" charset="0"/>
                        <a:ea typeface="Calibri"/>
                        <a:cs typeface="Arial" pitchFamily="34" charset="0"/>
                      </a:endParaRPr>
                    </a:p>
                  </a:txBody>
                  <a:tcPr marL="44450" marR="4445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62780">
                <a:tc>
                  <a:txBody>
                    <a:bodyPr/>
                    <a:lstStyle/>
                    <a:p>
                      <a:pPr algn="r">
                        <a:lnSpc>
                          <a:spcPct val="115000"/>
                        </a:lnSpc>
                        <a:spcBef>
                          <a:spcPts val="600"/>
                        </a:spcBef>
                        <a:spcAft>
                          <a:spcPts val="600"/>
                        </a:spcAft>
                      </a:pPr>
                      <a:r>
                        <a:rPr lang="es-ES" sz="1800" dirty="0">
                          <a:solidFill>
                            <a:srgbClr val="000000"/>
                          </a:solidFill>
                          <a:latin typeface="Arial" pitchFamily="34" charset="0"/>
                          <a:ea typeface="Calibri"/>
                          <a:cs typeface="Arial" pitchFamily="34" charset="0"/>
                        </a:rPr>
                        <a:t>2</a:t>
                      </a:r>
                      <a:endParaRPr lang="es-ES" sz="1800" dirty="0">
                        <a:latin typeface="Arial" pitchFamily="34" charset="0"/>
                        <a:ea typeface="Calibri"/>
                        <a:cs typeface="Arial" pitchFamily="34" charset="0"/>
                      </a:endParaRPr>
                    </a:p>
                  </a:txBody>
                  <a:tcPr marL="44450" marR="4445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lumMod val="85000"/>
                      </a:schemeClr>
                    </a:solidFill>
                  </a:tcPr>
                </a:tc>
                <a:tc vMerge="1">
                  <a:txBody>
                    <a:bodyPr/>
                    <a:lstStyle/>
                    <a:p>
                      <a:endParaRPr lang="es-ES"/>
                    </a:p>
                  </a:txBody>
                  <a:tcPr/>
                </a:tc>
                <a:tc gridSpan="3">
                  <a:txBody>
                    <a:bodyPr/>
                    <a:lstStyle/>
                    <a:p>
                      <a:pPr marL="0" marR="0" indent="0" algn="l" defTabSz="914400" rtl="0" eaLnBrk="1" fontAlgn="auto" latinLnBrk="0" hangingPunct="1">
                        <a:lnSpc>
                          <a:spcPct val="115000"/>
                        </a:lnSpc>
                        <a:spcBef>
                          <a:spcPts val="600"/>
                        </a:spcBef>
                        <a:spcAft>
                          <a:spcPts val="600"/>
                        </a:spcAft>
                        <a:buClrTx/>
                        <a:buSzTx/>
                        <a:buFontTx/>
                        <a:buNone/>
                        <a:tabLst/>
                        <a:defRPr/>
                      </a:pPr>
                      <a:endParaRPr lang="es-ES" sz="1800" dirty="0">
                        <a:latin typeface="Arial" pitchFamily="34" charset="0"/>
                        <a:ea typeface="Calibri"/>
                        <a:cs typeface="Arial" pitchFamily="34" charset="0"/>
                      </a:endParaRPr>
                    </a:p>
                  </a:txBody>
                  <a:tcPr marL="44450" marR="4445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nSpc>
                          <a:spcPct val="115000"/>
                        </a:lnSpc>
                        <a:spcBef>
                          <a:spcPts val="600"/>
                        </a:spcBef>
                        <a:spcAft>
                          <a:spcPts val="600"/>
                        </a:spcAft>
                      </a:pPr>
                      <a:endParaRPr lang="es-ES" sz="1800" dirty="0">
                        <a:solidFill>
                          <a:srgbClr val="000000"/>
                        </a:solidFill>
                        <a:latin typeface="Arial" pitchFamily="34" charset="0"/>
                        <a:ea typeface="Calibri"/>
                        <a:cs typeface="Arial" pitchFamily="34" charset="0"/>
                      </a:endParaRPr>
                    </a:p>
                  </a:txBody>
                  <a:tcPr marL="44450" marR="4445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62780">
                <a:tc>
                  <a:txBody>
                    <a:bodyPr/>
                    <a:lstStyle/>
                    <a:p>
                      <a:pPr algn="r">
                        <a:lnSpc>
                          <a:spcPct val="115000"/>
                        </a:lnSpc>
                        <a:spcBef>
                          <a:spcPts val="600"/>
                        </a:spcBef>
                        <a:spcAft>
                          <a:spcPts val="600"/>
                        </a:spcAft>
                      </a:pPr>
                      <a:r>
                        <a:rPr lang="es-ES" sz="1800" dirty="0">
                          <a:solidFill>
                            <a:srgbClr val="000000"/>
                          </a:solidFill>
                          <a:latin typeface="Arial" pitchFamily="34" charset="0"/>
                          <a:ea typeface="Calibri"/>
                          <a:cs typeface="Arial" pitchFamily="34" charset="0"/>
                        </a:rPr>
                        <a:t>3</a:t>
                      </a:r>
                      <a:endParaRPr lang="es-ES" sz="1800" dirty="0">
                        <a:latin typeface="Arial" pitchFamily="34" charset="0"/>
                        <a:ea typeface="Calibri"/>
                        <a:cs typeface="Arial" pitchFamily="34" charset="0"/>
                      </a:endParaRPr>
                    </a:p>
                  </a:txBody>
                  <a:tcPr marL="44450" marR="4445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lumMod val="85000"/>
                      </a:schemeClr>
                    </a:solidFill>
                  </a:tcPr>
                </a:tc>
                <a:tc vMerge="1">
                  <a:txBody>
                    <a:bodyPr/>
                    <a:lstStyle/>
                    <a:p>
                      <a:endParaRPr lang="es-ES"/>
                    </a:p>
                  </a:txBody>
                  <a:tcPr/>
                </a:tc>
                <a:tc gridSpan="3">
                  <a:txBody>
                    <a:bodyPr/>
                    <a:lstStyle/>
                    <a:p>
                      <a:pPr marL="0" marR="0" indent="0" algn="l" defTabSz="914400" rtl="0" eaLnBrk="1" fontAlgn="auto" latinLnBrk="0" hangingPunct="1">
                        <a:lnSpc>
                          <a:spcPct val="115000"/>
                        </a:lnSpc>
                        <a:spcBef>
                          <a:spcPts val="600"/>
                        </a:spcBef>
                        <a:spcAft>
                          <a:spcPts val="600"/>
                        </a:spcAft>
                        <a:buClrTx/>
                        <a:buSzTx/>
                        <a:buFontTx/>
                        <a:buNone/>
                        <a:tabLst/>
                        <a:defRPr/>
                      </a:pPr>
                      <a:endParaRPr lang="es-ES" sz="1800" dirty="0">
                        <a:latin typeface="Arial" pitchFamily="34" charset="0"/>
                        <a:ea typeface="Calibri"/>
                        <a:cs typeface="Arial" pitchFamily="34" charset="0"/>
                      </a:endParaRPr>
                    </a:p>
                  </a:txBody>
                  <a:tcPr marL="44450" marR="4445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nSpc>
                          <a:spcPct val="115000"/>
                        </a:lnSpc>
                        <a:spcBef>
                          <a:spcPts val="600"/>
                        </a:spcBef>
                        <a:spcAft>
                          <a:spcPts val="600"/>
                        </a:spcAft>
                      </a:pPr>
                      <a:endParaRPr lang="es-ES" sz="1800" dirty="0">
                        <a:solidFill>
                          <a:srgbClr val="000000"/>
                        </a:solidFill>
                        <a:latin typeface="Arial" pitchFamily="34" charset="0"/>
                        <a:ea typeface="Calibri"/>
                        <a:cs typeface="Arial" pitchFamily="34" charset="0"/>
                      </a:endParaRPr>
                    </a:p>
                  </a:txBody>
                  <a:tcPr marL="44450" marR="4445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62780">
                <a:tc>
                  <a:txBody>
                    <a:bodyPr/>
                    <a:lstStyle/>
                    <a:p>
                      <a:pPr algn="r">
                        <a:lnSpc>
                          <a:spcPct val="115000"/>
                        </a:lnSpc>
                        <a:spcBef>
                          <a:spcPts val="600"/>
                        </a:spcBef>
                        <a:spcAft>
                          <a:spcPts val="600"/>
                        </a:spcAft>
                      </a:pPr>
                      <a:r>
                        <a:rPr lang="es-ES" sz="1800" dirty="0">
                          <a:solidFill>
                            <a:srgbClr val="000000"/>
                          </a:solidFill>
                          <a:latin typeface="Arial" pitchFamily="34" charset="0"/>
                          <a:ea typeface="Calibri"/>
                          <a:cs typeface="Arial" pitchFamily="34" charset="0"/>
                        </a:rPr>
                        <a:t>4</a:t>
                      </a:r>
                      <a:endParaRPr lang="es-ES" sz="1800" dirty="0">
                        <a:latin typeface="Arial" pitchFamily="34" charset="0"/>
                        <a:ea typeface="Calibri"/>
                        <a:cs typeface="Arial" pitchFamily="34" charset="0"/>
                      </a:endParaRPr>
                    </a:p>
                  </a:txBody>
                  <a:tcPr marL="44450" marR="4445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lumMod val="85000"/>
                      </a:schemeClr>
                    </a:solidFill>
                  </a:tcPr>
                </a:tc>
                <a:tc vMerge="1">
                  <a:txBody>
                    <a:bodyPr/>
                    <a:lstStyle/>
                    <a:p>
                      <a:endParaRPr lang="es-ES"/>
                    </a:p>
                  </a:txBody>
                  <a:tcPr/>
                </a:tc>
                <a:tc gridSpan="3">
                  <a:txBody>
                    <a:bodyPr/>
                    <a:lstStyle/>
                    <a:p>
                      <a:pPr>
                        <a:lnSpc>
                          <a:spcPct val="115000"/>
                        </a:lnSpc>
                        <a:spcBef>
                          <a:spcPts val="600"/>
                        </a:spcBef>
                        <a:spcAft>
                          <a:spcPts val="600"/>
                        </a:spcAft>
                      </a:pPr>
                      <a:r>
                        <a:rPr lang="es-ES" sz="1800" dirty="0">
                          <a:solidFill>
                            <a:srgbClr val="000000"/>
                          </a:solidFill>
                          <a:latin typeface="Arial" pitchFamily="34" charset="0"/>
                          <a:ea typeface="Calibri"/>
                          <a:cs typeface="Arial" pitchFamily="34" charset="0"/>
                        </a:rPr>
                        <a:t>…</a:t>
                      </a:r>
                    </a:p>
                  </a:txBody>
                  <a:tcPr marL="44450" marR="4445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nSpc>
                          <a:spcPct val="115000"/>
                        </a:lnSpc>
                        <a:spcBef>
                          <a:spcPts val="600"/>
                        </a:spcBef>
                        <a:spcAft>
                          <a:spcPts val="600"/>
                        </a:spcAft>
                      </a:pPr>
                      <a:endParaRPr lang="es-ES" sz="1800" dirty="0">
                        <a:solidFill>
                          <a:srgbClr val="000000"/>
                        </a:solidFill>
                        <a:latin typeface="Arial" pitchFamily="34" charset="0"/>
                        <a:ea typeface="Calibri"/>
                        <a:cs typeface="Arial" pitchFamily="34" charset="0"/>
                      </a:endParaRPr>
                    </a:p>
                  </a:txBody>
                  <a:tcPr marL="44450" marR="4445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62780">
                <a:tc>
                  <a:txBody>
                    <a:bodyPr/>
                    <a:lstStyle/>
                    <a:p>
                      <a:pPr algn="r">
                        <a:lnSpc>
                          <a:spcPct val="115000"/>
                        </a:lnSpc>
                        <a:spcBef>
                          <a:spcPts val="600"/>
                        </a:spcBef>
                        <a:spcAft>
                          <a:spcPts val="600"/>
                        </a:spcAft>
                      </a:pPr>
                      <a:r>
                        <a:rPr lang="es-ES" sz="1800" dirty="0">
                          <a:latin typeface="Arial" pitchFamily="34" charset="0"/>
                          <a:ea typeface="Calibri"/>
                          <a:cs typeface="Arial" pitchFamily="34" charset="0"/>
                        </a:rPr>
                        <a:t>5</a:t>
                      </a:r>
                    </a:p>
                  </a:txBody>
                  <a:tcPr marL="44450" marR="4445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lumMod val="85000"/>
                      </a:schemeClr>
                    </a:solidFill>
                  </a:tcPr>
                </a:tc>
                <a:tc rowSpan="3">
                  <a:txBody>
                    <a:bodyPr/>
                    <a:lstStyle/>
                    <a:p>
                      <a:pPr algn="ctr">
                        <a:lnSpc>
                          <a:spcPct val="115000"/>
                        </a:lnSpc>
                        <a:spcBef>
                          <a:spcPts val="600"/>
                        </a:spcBef>
                        <a:spcAft>
                          <a:spcPts val="600"/>
                        </a:spcAft>
                      </a:pPr>
                      <a:r>
                        <a:rPr lang="es-ES" sz="1800" b="1" dirty="0">
                          <a:solidFill>
                            <a:schemeClr val="bg1"/>
                          </a:solidFill>
                          <a:latin typeface="Arial" pitchFamily="34" charset="0"/>
                          <a:ea typeface="Calibri"/>
                          <a:cs typeface="Arial" pitchFamily="34" charset="0"/>
                        </a:rPr>
                        <a:t>Matemáticas</a:t>
                      </a:r>
                    </a:p>
                  </a:txBody>
                  <a:tcPr marL="44450" marR="44450" marT="0" marB="0" vert="vert27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C00000"/>
                    </a:solidFill>
                  </a:tcPr>
                </a:tc>
                <a:tc gridSpan="3">
                  <a:txBody>
                    <a:bodyPr/>
                    <a:lstStyle/>
                    <a:p>
                      <a:pPr>
                        <a:lnSpc>
                          <a:spcPct val="115000"/>
                        </a:lnSpc>
                        <a:spcBef>
                          <a:spcPts val="600"/>
                        </a:spcBef>
                        <a:spcAft>
                          <a:spcPts val="600"/>
                        </a:spcAft>
                      </a:pPr>
                      <a:r>
                        <a:rPr lang="es-ES" sz="1800" dirty="0">
                          <a:solidFill>
                            <a:srgbClr val="000000"/>
                          </a:solidFill>
                          <a:latin typeface="Arial" pitchFamily="34" charset="0"/>
                          <a:ea typeface="Calibri"/>
                          <a:cs typeface="Arial" pitchFamily="34" charset="0"/>
                        </a:rPr>
                        <a:t>STEM 1</a:t>
                      </a:r>
                    </a:p>
                  </a:txBody>
                  <a:tcPr marL="44450" marR="4445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nSpc>
                          <a:spcPct val="115000"/>
                        </a:lnSpc>
                        <a:spcBef>
                          <a:spcPts val="600"/>
                        </a:spcBef>
                        <a:spcAft>
                          <a:spcPts val="600"/>
                        </a:spcAft>
                      </a:pPr>
                      <a:endParaRPr lang="es-ES" sz="1800" dirty="0">
                        <a:solidFill>
                          <a:srgbClr val="000000"/>
                        </a:solidFill>
                        <a:latin typeface="Arial" pitchFamily="34" charset="0"/>
                        <a:ea typeface="Calibri"/>
                        <a:cs typeface="Arial" pitchFamily="34" charset="0"/>
                      </a:endParaRPr>
                    </a:p>
                  </a:txBody>
                  <a:tcPr marL="44450" marR="4445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62780">
                <a:tc>
                  <a:txBody>
                    <a:bodyPr/>
                    <a:lstStyle/>
                    <a:p>
                      <a:pPr algn="r">
                        <a:lnSpc>
                          <a:spcPct val="115000"/>
                        </a:lnSpc>
                        <a:spcBef>
                          <a:spcPts val="600"/>
                        </a:spcBef>
                        <a:spcAft>
                          <a:spcPts val="600"/>
                        </a:spcAft>
                      </a:pPr>
                      <a:r>
                        <a:rPr lang="es-ES" sz="1800" dirty="0">
                          <a:latin typeface="Arial" pitchFamily="34" charset="0"/>
                          <a:ea typeface="Calibri"/>
                          <a:cs typeface="Arial" pitchFamily="34" charset="0"/>
                        </a:rPr>
                        <a:t>6</a:t>
                      </a:r>
                    </a:p>
                  </a:txBody>
                  <a:tcPr marL="44450" marR="4445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lumMod val="85000"/>
                      </a:schemeClr>
                    </a:solidFill>
                  </a:tcPr>
                </a:tc>
                <a:tc vMerge="1">
                  <a:txBody>
                    <a:bodyPr/>
                    <a:lstStyle/>
                    <a:p>
                      <a:pPr algn="ctr">
                        <a:lnSpc>
                          <a:spcPct val="115000"/>
                        </a:lnSpc>
                        <a:spcBef>
                          <a:spcPts val="600"/>
                        </a:spcBef>
                        <a:spcAft>
                          <a:spcPts val="600"/>
                        </a:spcAft>
                      </a:pPr>
                      <a:endParaRPr lang="es-ES" sz="1800" dirty="0">
                        <a:latin typeface="Arial" pitchFamily="34" charset="0"/>
                        <a:ea typeface="Calibri"/>
                        <a:cs typeface="Arial" pitchFamily="34" charset="0"/>
                      </a:endParaRPr>
                    </a:p>
                  </a:txBody>
                  <a:tcPr marL="44450" marR="44450" marT="0" marB="0" vert="vert270" anchor="ctr">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solidFill>
                      <a:srgbClr val="92CDDC"/>
                    </a:solidFill>
                  </a:tcPr>
                </a:tc>
                <a:tc gridSpan="3">
                  <a:txBody>
                    <a:bodyPr/>
                    <a:lstStyle/>
                    <a:p>
                      <a:pPr>
                        <a:lnSpc>
                          <a:spcPct val="115000"/>
                        </a:lnSpc>
                        <a:spcBef>
                          <a:spcPts val="600"/>
                        </a:spcBef>
                        <a:spcAft>
                          <a:spcPts val="600"/>
                        </a:spcAft>
                      </a:pPr>
                      <a:r>
                        <a:rPr lang="es-ES" sz="1800" dirty="0">
                          <a:solidFill>
                            <a:srgbClr val="000000"/>
                          </a:solidFill>
                          <a:latin typeface="Arial" pitchFamily="34" charset="0"/>
                          <a:ea typeface="Calibri"/>
                          <a:cs typeface="Arial" pitchFamily="34" charset="0"/>
                        </a:rPr>
                        <a:t>… </a:t>
                      </a:r>
                    </a:p>
                  </a:txBody>
                  <a:tcPr marL="44450" marR="4445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nSpc>
                          <a:spcPct val="115000"/>
                        </a:lnSpc>
                        <a:spcBef>
                          <a:spcPts val="600"/>
                        </a:spcBef>
                        <a:spcAft>
                          <a:spcPts val="600"/>
                        </a:spcAft>
                      </a:pPr>
                      <a:endParaRPr lang="es-ES" sz="1800" dirty="0">
                        <a:solidFill>
                          <a:srgbClr val="000000"/>
                        </a:solidFill>
                        <a:latin typeface="Arial" pitchFamily="34" charset="0"/>
                        <a:ea typeface="Calibri"/>
                        <a:cs typeface="Arial" pitchFamily="34" charset="0"/>
                      </a:endParaRPr>
                    </a:p>
                  </a:txBody>
                  <a:tcPr marL="44450" marR="4445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62780">
                <a:tc>
                  <a:txBody>
                    <a:bodyPr/>
                    <a:lstStyle/>
                    <a:p>
                      <a:pPr algn="r">
                        <a:lnSpc>
                          <a:spcPct val="115000"/>
                        </a:lnSpc>
                        <a:spcBef>
                          <a:spcPts val="600"/>
                        </a:spcBef>
                        <a:spcAft>
                          <a:spcPts val="600"/>
                        </a:spcAft>
                      </a:pPr>
                      <a:r>
                        <a:rPr lang="es-ES" sz="1800" dirty="0">
                          <a:latin typeface="Arial" pitchFamily="34" charset="0"/>
                          <a:ea typeface="Calibri"/>
                          <a:cs typeface="Arial" pitchFamily="34" charset="0"/>
                        </a:rPr>
                        <a:t>7</a:t>
                      </a:r>
                    </a:p>
                  </a:txBody>
                  <a:tcPr marL="44450" marR="4445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lumMod val="85000"/>
                      </a:schemeClr>
                    </a:solidFill>
                  </a:tcPr>
                </a:tc>
                <a:tc vMerge="1">
                  <a:txBody>
                    <a:bodyPr/>
                    <a:lstStyle/>
                    <a:p>
                      <a:pPr algn="ctr">
                        <a:lnSpc>
                          <a:spcPct val="115000"/>
                        </a:lnSpc>
                        <a:spcBef>
                          <a:spcPts val="600"/>
                        </a:spcBef>
                        <a:spcAft>
                          <a:spcPts val="600"/>
                        </a:spcAft>
                      </a:pPr>
                      <a:endParaRPr lang="es-ES" sz="1800" dirty="0">
                        <a:latin typeface="Arial" pitchFamily="34" charset="0"/>
                        <a:ea typeface="Calibri"/>
                        <a:cs typeface="Arial" pitchFamily="34" charset="0"/>
                      </a:endParaRPr>
                    </a:p>
                  </a:txBody>
                  <a:tcPr marL="44450" marR="44450" marT="0" marB="0" vert="vert270" anchor="ctr">
                    <a:lnL w="12700" cap="flat" cmpd="sng" algn="ctr">
                      <a:solidFill>
                        <a:srgbClr val="31849B"/>
                      </a:solidFill>
                      <a:prstDash val="solid"/>
                      <a:round/>
                      <a:headEnd type="none" w="med" len="med"/>
                      <a:tailEnd type="none" w="med" len="med"/>
                    </a:lnL>
                    <a:lnR w="12700" cap="flat" cmpd="sng" algn="ctr">
                      <a:solidFill>
                        <a:srgbClr val="31849B"/>
                      </a:solidFill>
                      <a:prstDash val="solid"/>
                      <a:round/>
                      <a:headEnd type="none" w="med" len="med"/>
                      <a:tailEnd type="none" w="med" len="med"/>
                    </a:lnR>
                    <a:lnT w="12700" cap="flat" cmpd="sng" algn="ctr">
                      <a:solidFill>
                        <a:srgbClr val="31849B"/>
                      </a:solidFill>
                      <a:prstDash val="solid"/>
                      <a:round/>
                      <a:headEnd type="none" w="med" len="med"/>
                      <a:tailEnd type="none" w="med" len="med"/>
                    </a:lnT>
                    <a:lnB w="12700" cap="flat" cmpd="sng" algn="ctr">
                      <a:solidFill>
                        <a:srgbClr val="31849B"/>
                      </a:solidFill>
                      <a:prstDash val="solid"/>
                      <a:round/>
                      <a:headEnd type="none" w="med" len="med"/>
                      <a:tailEnd type="none" w="med" len="med"/>
                    </a:lnB>
                    <a:solidFill>
                      <a:srgbClr val="92CDDC"/>
                    </a:solidFill>
                  </a:tcPr>
                </a:tc>
                <a:tc gridSpan="3">
                  <a:txBody>
                    <a:bodyPr/>
                    <a:lstStyle/>
                    <a:p>
                      <a:pPr>
                        <a:lnSpc>
                          <a:spcPct val="115000"/>
                        </a:lnSpc>
                        <a:spcBef>
                          <a:spcPts val="600"/>
                        </a:spcBef>
                        <a:spcAft>
                          <a:spcPts val="600"/>
                        </a:spcAft>
                      </a:pPr>
                      <a:endParaRPr lang="es-ES" sz="1800" dirty="0">
                        <a:solidFill>
                          <a:srgbClr val="000000"/>
                        </a:solidFill>
                        <a:latin typeface="Arial" pitchFamily="34" charset="0"/>
                        <a:ea typeface="Calibri"/>
                        <a:cs typeface="Arial" pitchFamily="34" charset="0"/>
                      </a:endParaRPr>
                    </a:p>
                  </a:txBody>
                  <a:tcPr marL="44450" marR="4445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tc hMerge="1">
                  <a:txBody>
                    <a:bodyPr/>
                    <a:lstStyle/>
                    <a:p>
                      <a:endParaRPr lang="es-ES"/>
                    </a:p>
                  </a:txBody>
                  <a:tcPr/>
                </a:tc>
                <a:tc hMerge="1">
                  <a:txBody>
                    <a:bodyPr/>
                    <a:lstStyle/>
                    <a:p>
                      <a:endParaRPr lang="es-ES"/>
                    </a:p>
                  </a:txBody>
                  <a:tcPr/>
                </a:tc>
                <a:tc>
                  <a:txBody>
                    <a:bodyPr/>
                    <a:lstStyle/>
                    <a:p>
                      <a:pPr>
                        <a:lnSpc>
                          <a:spcPct val="115000"/>
                        </a:lnSpc>
                        <a:spcBef>
                          <a:spcPts val="600"/>
                        </a:spcBef>
                        <a:spcAft>
                          <a:spcPts val="600"/>
                        </a:spcAft>
                      </a:pPr>
                      <a:endParaRPr lang="es-ES" sz="1800" dirty="0">
                        <a:solidFill>
                          <a:srgbClr val="000000"/>
                        </a:solidFill>
                        <a:latin typeface="Arial" pitchFamily="34" charset="0"/>
                        <a:ea typeface="Calibri"/>
                        <a:cs typeface="Arial" pitchFamily="34" charset="0"/>
                      </a:endParaRPr>
                    </a:p>
                  </a:txBody>
                  <a:tcPr marL="44450" marR="44450" marT="0" marB="0"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7" name="6 Rectángulo">
            <a:extLst>
              <a:ext uri="{FF2B5EF4-FFF2-40B4-BE49-F238E27FC236}">
                <a16:creationId xmlns:a16="http://schemas.microsoft.com/office/drawing/2014/main" id="{ED9FFB6D-5653-5224-4732-BD66BB324119}"/>
              </a:ext>
            </a:extLst>
          </p:cNvPr>
          <p:cNvSpPr/>
          <p:nvPr/>
        </p:nvSpPr>
        <p:spPr>
          <a:xfrm>
            <a:off x="6588223" y="1133475"/>
            <a:ext cx="1743207" cy="48609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solidFill>
                <a:schemeClr val="tx1"/>
              </a:solidFill>
              <a:cs typeface="Arial" pitchFamily="34" charset="0"/>
              <a:sym typeface="Arial" charset="0"/>
            </a:endParaRPr>
          </a:p>
        </p:txBody>
      </p:sp>
      <p:sp>
        <p:nvSpPr>
          <p:cNvPr id="4" name="Rectangle 2">
            <a:extLst>
              <a:ext uri="{FF2B5EF4-FFF2-40B4-BE49-F238E27FC236}">
                <a16:creationId xmlns:a16="http://schemas.microsoft.com/office/drawing/2014/main" id="{24E3DCE8-27A5-C311-8CA4-59EC556CF4CB}"/>
              </a:ext>
            </a:extLst>
          </p:cNvPr>
          <p:cNvSpPr txBox="1">
            <a:spLocks noChangeArrowheads="1"/>
          </p:cNvSpPr>
          <p:nvPr/>
        </p:nvSpPr>
        <p:spPr bwMode="auto">
          <a:xfrm>
            <a:off x="107950" y="-95142"/>
            <a:ext cx="89281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5074" bIns="25400" anchor="ctr"/>
          <a:lstStyle>
            <a:lvl1pPr marL="381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algn="ctr"/>
            <a:r>
              <a:rPr lang="en-US" altLang="es-ES" sz="1800" b="1" i="1" dirty="0">
                <a:solidFill>
                  <a:srgbClr val="C00000"/>
                </a:solidFill>
                <a:latin typeface="Calibri" panose="020F0502020204030204" pitchFamily="34" charset="0"/>
                <a:sym typeface="Arial Bold" charset="0"/>
              </a:rPr>
              <a:t>SITUACIONES DE APRENDIZAJE Y MATRICES CURRICULARES</a:t>
            </a:r>
            <a:endParaRPr lang="en-US" altLang="es-ES" sz="1600" b="1" i="1" dirty="0">
              <a:solidFill>
                <a:srgbClr val="C00000"/>
              </a:solidFill>
              <a:latin typeface="Calibri" panose="020F0502020204030204" pitchFamily="34" charset="0"/>
              <a:sym typeface="Arial Bold" charset="0"/>
            </a:endParaRPr>
          </a:p>
        </p:txBody>
      </p:sp>
      <p:sp>
        <p:nvSpPr>
          <p:cNvPr id="5" name="Text Box 6">
            <a:extLst>
              <a:ext uri="{FF2B5EF4-FFF2-40B4-BE49-F238E27FC236}">
                <a16:creationId xmlns:a16="http://schemas.microsoft.com/office/drawing/2014/main" id="{5193C69F-3FFC-FF35-DB69-651ADDF2FDAA}"/>
              </a:ext>
            </a:extLst>
          </p:cNvPr>
          <p:cNvSpPr txBox="1">
            <a:spLocks/>
          </p:cNvSpPr>
          <p:nvPr/>
        </p:nvSpPr>
        <p:spPr bwMode="auto">
          <a:xfrm>
            <a:off x="323850" y="6237288"/>
            <a:ext cx="74165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eaLnBrk="1" hangingPunct="1">
              <a:spcBef>
                <a:spcPct val="50000"/>
              </a:spcBef>
            </a:pPr>
            <a:r>
              <a:rPr lang="es-ES" altLang="es-ES" sz="900" i="1" dirty="0"/>
              <a:t>María Mercedes Martín Lope (Universidad Rey Juan Carlos)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ES_tradnl" sz="2800" dirty="0"/>
              <a:t>Matemáticas y su Didáctica I </a:t>
            </a:r>
            <a:r>
              <a:rPr lang="es-ES_tradnl" dirty="0"/>
              <a:t>SITUACIONES DE APRENDIZAJE Y MATRICES CURRICULARES</a:t>
            </a:r>
          </a:p>
        </p:txBody>
      </p:sp>
      <p:sp>
        <p:nvSpPr>
          <p:cNvPr id="7" name="Subtítulo 6"/>
          <p:cNvSpPr>
            <a:spLocks noGrp="1"/>
          </p:cNvSpPr>
          <p:nvPr>
            <p:ph type="subTitle" idx="1"/>
          </p:nvPr>
        </p:nvSpPr>
        <p:spPr/>
        <p:txBody>
          <a:bodyPr/>
          <a:lstStyle/>
          <a:p>
            <a:r>
              <a:rPr lang="es-ES_tradnl" dirty="0"/>
              <a:t>Profesora: María Mercedes Martín Lope</a:t>
            </a:r>
          </a:p>
        </p:txBody>
      </p:sp>
    </p:spTree>
    <p:extLst>
      <p:ext uri="{BB962C8B-B14F-4D97-AF65-F5344CB8AC3E}">
        <p14:creationId xmlns:p14="http://schemas.microsoft.com/office/powerpoint/2010/main" val="731031461"/>
      </p:ext>
    </p:extLst>
  </p:cSld>
  <p:clrMapOvr>
    <a:masterClrMapping/>
  </p:clrMapOvr>
  <mc:AlternateContent xmlns:mc="http://schemas.openxmlformats.org/markup-compatibility/2006" xmlns:p14="http://schemas.microsoft.com/office/powerpoint/2010/main">
    <mc:Choice Requires="p14">
      <p:transition spd="slow" p14:dur="20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C182A3E3-5A44-123E-BA9E-09756D6D6A9B}"/>
              </a:ext>
            </a:extLst>
          </p:cNvPr>
          <p:cNvSpPr>
            <a:spLocks noGrp="1"/>
          </p:cNvSpPr>
          <p:nvPr>
            <p:ph type="body" sz="quarter" idx="10"/>
          </p:nvPr>
        </p:nvSpPr>
        <p:spPr>
          <a:xfrm>
            <a:off x="468312" y="836613"/>
            <a:ext cx="8496175" cy="1628775"/>
          </a:xfrm>
        </p:spPr>
        <p:txBody>
          <a:bodyPr lIns="91440" tIns="45720" bIns="45720"/>
          <a:lstStyle/>
          <a:p>
            <a:pPr marL="0" indent="0">
              <a:buFontTx/>
              <a:buNone/>
              <a:defRPr/>
            </a:pPr>
            <a:r>
              <a:rPr altLang="es-ES" dirty="0">
                <a:latin typeface="Georgia" panose="02040502050405020303" pitchFamily="18" charset="0"/>
                <a:ea typeface="ヒラギノ角ゴ Pro W3" charset="-128"/>
              </a:rPr>
              <a:t>DISEÑO SITUACIONES DE APRENDIZAJE</a:t>
            </a:r>
          </a:p>
          <a:p>
            <a:pPr marL="0" indent="0">
              <a:buFont typeface="Wingdings" panose="05000000000000000000" pitchFamily="2" charset="2"/>
              <a:buChar char="ü"/>
              <a:defRPr/>
            </a:pPr>
            <a:r>
              <a:rPr altLang="es-ES" sz="2000" dirty="0">
                <a:latin typeface="Georgia" panose="02040502050405020303" pitchFamily="18" charset="0"/>
                <a:ea typeface="ヒラギノ角ゴ Pro W3" charset="-128"/>
              </a:rPr>
              <a:t>A tener en cuenta: Metodologías Docentes, Recursos (personales, espaciales y materiales) y  Criterios Evaluación (LOMLOE)</a:t>
            </a:r>
          </a:p>
          <a:p>
            <a:pPr marL="0" indent="0">
              <a:buFont typeface="Wingdings" panose="05000000000000000000" pitchFamily="2" charset="2"/>
              <a:buChar char="ü"/>
              <a:defRPr/>
            </a:pPr>
            <a:endParaRPr altLang="es-ES" sz="2000" i="1" dirty="0">
              <a:latin typeface="Georgia" panose="02040502050405020303" pitchFamily="18" charset="0"/>
              <a:ea typeface="ヒラギノ角ゴ Pro W3" charset="-128"/>
            </a:endParaRPr>
          </a:p>
          <a:p>
            <a:pPr marL="0" indent="0">
              <a:buFont typeface="Wingdings" panose="05000000000000000000" pitchFamily="2" charset="2"/>
              <a:buChar char="ü"/>
              <a:defRPr/>
            </a:pPr>
            <a:endParaRPr altLang="es-ES" sz="2000" i="1" dirty="0">
              <a:latin typeface="Georgia" panose="02040502050405020303" pitchFamily="18" charset="0"/>
              <a:ea typeface="ヒラギノ角ゴ Pro W3" charset="-128"/>
            </a:endParaRPr>
          </a:p>
        </p:txBody>
      </p:sp>
      <p:sp>
        <p:nvSpPr>
          <p:cNvPr id="30723" name="Marcador de contenido 1">
            <a:extLst>
              <a:ext uri="{FF2B5EF4-FFF2-40B4-BE49-F238E27FC236}">
                <a16:creationId xmlns:a16="http://schemas.microsoft.com/office/drawing/2014/main" id="{94015780-8B3F-28A4-75C5-6074FF0F8AA0}"/>
              </a:ext>
            </a:extLst>
          </p:cNvPr>
          <p:cNvSpPr txBox="1">
            <a:spLocks/>
          </p:cNvSpPr>
          <p:nvPr/>
        </p:nvSpPr>
        <p:spPr bwMode="auto">
          <a:xfrm>
            <a:off x="179513" y="2034610"/>
            <a:ext cx="6240103" cy="2126897"/>
          </a:xfrm>
          <a:prstGeom prst="rect">
            <a:avLst/>
          </a:prstGeom>
          <a:noFill/>
          <a:ln>
            <a:noFill/>
          </a:ln>
        </p:spPr>
        <p:txBody>
          <a:bodyPr/>
          <a:lstStyle>
            <a:lvl1pPr marL="341313" indent="-341313">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a:spcBef>
                <a:spcPts val="400"/>
              </a:spcBef>
              <a:buClr>
                <a:srgbClr val="000000"/>
              </a:buClr>
              <a:buSzPct val="10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a:spcBef>
                <a:spcPts val="400"/>
              </a:spcBef>
              <a:buClr>
                <a:srgbClr val="000000"/>
              </a:buClr>
              <a:buSzPct val="10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a:spcBef>
                <a:spcPts val="300"/>
              </a:spcBef>
              <a:buClr>
                <a:srgbClr val="000000"/>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ts val="300"/>
              </a:spcBef>
              <a:spcAft>
                <a:spcPct val="0"/>
              </a:spcAft>
              <a:buClr>
                <a:srgbClr val="000000"/>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ts val="300"/>
              </a:spcBef>
              <a:spcAft>
                <a:spcPct val="0"/>
              </a:spcAft>
              <a:buClr>
                <a:srgbClr val="000000"/>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ts val="300"/>
              </a:spcBef>
              <a:spcAft>
                <a:spcPct val="0"/>
              </a:spcAft>
              <a:buClr>
                <a:srgbClr val="000000"/>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ts val="300"/>
              </a:spcBef>
              <a:spcAft>
                <a:spcPct val="0"/>
              </a:spcAft>
              <a:buClr>
                <a:srgbClr val="000000"/>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9pPr>
          </a:lstStyle>
          <a:p>
            <a:pPr>
              <a:lnSpc>
                <a:spcPct val="80000"/>
              </a:lnSpc>
              <a:spcBef>
                <a:spcPct val="20000"/>
              </a:spcBef>
              <a:buClrTx/>
              <a:buSzTx/>
              <a:buFont typeface="Wingdings" panose="05000000000000000000" pitchFamily="2" charset="2"/>
              <a:buChar char="q"/>
              <a:defRPr/>
            </a:pPr>
            <a:r>
              <a:rPr lang="es-ES" altLang="es-ES" sz="3000" dirty="0"/>
              <a:t> </a:t>
            </a:r>
            <a:r>
              <a:rPr lang="es-ES" altLang="es-ES" sz="1800" dirty="0"/>
              <a:t>¿Qué criterios evaluación pretendo alcancen mis estudiantes con la Actividad Formativa (</a:t>
            </a:r>
            <a:r>
              <a:rPr lang="es-ES" altLang="es-ES" sz="1800" dirty="0">
                <a:highlight>
                  <a:srgbClr val="FFFF00"/>
                </a:highlight>
              </a:rPr>
              <a:t>situación de aprendizaje</a:t>
            </a:r>
            <a:r>
              <a:rPr lang="es-ES" altLang="es-ES" sz="1800" dirty="0"/>
              <a:t>, tarea, actividad, ejercicio) que estoy planificando? ¿Qué competencias están trabajando?</a:t>
            </a:r>
          </a:p>
          <a:p>
            <a:pPr>
              <a:lnSpc>
                <a:spcPct val="80000"/>
              </a:lnSpc>
              <a:spcBef>
                <a:spcPct val="20000"/>
              </a:spcBef>
              <a:buClrTx/>
              <a:buSzTx/>
              <a:buFont typeface="Wingdings" panose="05000000000000000000" pitchFamily="2" charset="2"/>
              <a:buChar char="q"/>
              <a:defRPr/>
            </a:pPr>
            <a:r>
              <a:rPr lang="es-ES" altLang="es-ES" sz="1800" dirty="0"/>
              <a:t>¿qué contenidos vamos a trabajar?</a:t>
            </a:r>
          </a:p>
          <a:p>
            <a:pPr>
              <a:lnSpc>
                <a:spcPct val="80000"/>
              </a:lnSpc>
              <a:spcBef>
                <a:spcPct val="20000"/>
              </a:spcBef>
              <a:buClrTx/>
              <a:buSzTx/>
              <a:buFont typeface="Wingdings" panose="05000000000000000000" pitchFamily="2" charset="2"/>
              <a:buChar char="q"/>
              <a:defRPr/>
            </a:pPr>
            <a:r>
              <a:rPr lang="es-ES" altLang="es-ES" sz="1800" dirty="0"/>
              <a:t>¿Qué metodología docente voy a seleccionar para su desarrollo? ¿Es una Actividad </a:t>
            </a:r>
            <a:r>
              <a:rPr lang="es-ES" altLang="es-ES" sz="1800" dirty="0">
                <a:solidFill>
                  <a:srgbClr val="CB0017"/>
                </a:solidFill>
              </a:rPr>
              <a:t>contextualizada en la vida real</a:t>
            </a:r>
            <a:r>
              <a:rPr lang="es-ES" altLang="es-ES" sz="1800" dirty="0"/>
              <a:t>?</a:t>
            </a:r>
          </a:p>
        </p:txBody>
      </p:sp>
      <p:pic>
        <p:nvPicPr>
          <p:cNvPr id="2" name="Imagen 2">
            <a:hlinkClick r:id="rId2"/>
            <a:extLst>
              <a:ext uri="{FF2B5EF4-FFF2-40B4-BE49-F238E27FC236}">
                <a16:creationId xmlns:a16="http://schemas.microsoft.com/office/drawing/2014/main" id="{036EEAC0-92D7-76BE-2448-11ADF54DEC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51082" y="2599915"/>
            <a:ext cx="2496617"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1">
            <a:extLst>
              <a:ext uri="{FF2B5EF4-FFF2-40B4-BE49-F238E27FC236}">
                <a16:creationId xmlns:a16="http://schemas.microsoft.com/office/drawing/2014/main" id="{683D7B0B-F8C6-36E7-6271-A9E79A08D750}"/>
              </a:ext>
            </a:extLst>
          </p:cNvPr>
          <p:cNvSpPr txBox="1">
            <a:spLocks/>
          </p:cNvSpPr>
          <p:nvPr/>
        </p:nvSpPr>
        <p:spPr bwMode="auto">
          <a:xfrm>
            <a:off x="132097" y="4353225"/>
            <a:ext cx="8496174" cy="166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a:spcBef>
                <a:spcPts val="600"/>
              </a:spcBef>
              <a:buClr>
                <a:srgbClr val="000000"/>
              </a:buClr>
              <a:buSzPct val="100000"/>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a:spcBef>
                <a:spcPts val="500"/>
              </a:spcBef>
              <a:buClr>
                <a:srgbClr val="000000"/>
              </a:buClr>
              <a:buSzPct val="100000"/>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a:spcBef>
                <a:spcPts val="400"/>
              </a:spcBef>
              <a:buClr>
                <a:srgbClr val="000000"/>
              </a:buClr>
              <a:buSzPct val="100000"/>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a:spcBef>
                <a:spcPts val="400"/>
              </a:spcBef>
              <a:buClr>
                <a:srgbClr val="000000"/>
              </a:buClr>
              <a:buSzPct val="100000"/>
              <a:buFont typeface="Arial" panose="020B0604020202020204" pitchFamily="34" charset="0"/>
              <a:buChar char="–"/>
              <a:defRPr sz="16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a:spcBef>
                <a:spcPts val="300"/>
              </a:spcBef>
              <a:buClr>
                <a:srgbClr val="000000"/>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ts val="300"/>
              </a:spcBef>
              <a:spcAft>
                <a:spcPct val="0"/>
              </a:spcAft>
              <a:buClr>
                <a:srgbClr val="000000"/>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ts val="300"/>
              </a:spcBef>
              <a:spcAft>
                <a:spcPct val="0"/>
              </a:spcAft>
              <a:buClr>
                <a:srgbClr val="000000"/>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ts val="300"/>
              </a:spcBef>
              <a:spcAft>
                <a:spcPct val="0"/>
              </a:spcAft>
              <a:buClr>
                <a:srgbClr val="000000"/>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ts val="300"/>
              </a:spcBef>
              <a:spcAft>
                <a:spcPct val="0"/>
              </a:spcAft>
              <a:buClr>
                <a:srgbClr val="000000"/>
              </a:buClr>
              <a:buSzPct val="100000"/>
              <a:buFont typeface="Arial" panose="020B0604020202020204" pitchFamily="34" charset="0"/>
              <a:buChar char="»"/>
              <a:defRPr sz="1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9pPr>
          </a:lstStyle>
          <a:p>
            <a:pPr>
              <a:lnSpc>
                <a:spcPct val="80000"/>
              </a:lnSpc>
              <a:spcBef>
                <a:spcPct val="20000"/>
              </a:spcBef>
              <a:buClrTx/>
              <a:buSzTx/>
              <a:buFont typeface="Wingdings" panose="05000000000000000000" pitchFamily="2" charset="2"/>
              <a:buChar char="q"/>
            </a:pPr>
            <a:r>
              <a:rPr lang="es-ES" altLang="es-ES" sz="1800" dirty="0"/>
              <a:t>¿He sido consciente de los Recursos disponibles? y, ¿he tenido en cuenta el tiempo estimado que los estudiantes necesitan para llevarla a cabo?</a:t>
            </a:r>
          </a:p>
          <a:p>
            <a:pPr>
              <a:lnSpc>
                <a:spcPct val="80000"/>
              </a:lnSpc>
              <a:spcBef>
                <a:spcPct val="20000"/>
              </a:spcBef>
              <a:buClrTx/>
              <a:buSzTx/>
              <a:buFont typeface="Wingdings" panose="05000000000000000000" pitchFamily="2" charset="2"/>
              <a:buChar char="q"/>
            </a:pPr>
            <a:r>
              <a:rPr lang="es-ES" altLang="es-ES" sz="1800" dirty="0">
                <a:highlight>
                  <a:srgbClr val="FFFF00"/>
                </a:highlight>
              </a:rPr>
              <a:t>¿He tenido en cuenta los ODS?</a:t>
            </a:r>
          </a:p>
          <a:p>
            <a:pPr>
              <a:lnSpc>
                <a:spcPct val="80000"/>
              </a:lnSpc>
              <a:spcBef>
                <a:spcPct val="20000"/>
              </a:spcBef>
              <a:buClrTx/>
              <a:buSzTx/>
              <a:buFont typeface="Wingdings" panose="05000000000000000000" pitchFamily="2" charset="2"/>
              <a:buChar char="q"/>
            </a:pPr>
            <a:r>
              <a:rPr lang="es-ES" altLang="es-ES" sz="1800" dirty="0"/>
              <a:t>¿Cómo la voy a evaluar? ¿Qué instrumento de evaluación voy a utilizar? ¿Qué peso tiene esta </a:t>
            </a:r>
            <a:r>
              <a:rPr lang="es-ES" altLang="es-ES" sz="1800" i="1" dirty="0">
                <a:solidFill>
                  <a:srgbClr val="FF0000"/>
                </a:solidFill>
              </a:rPr>
              <a:t>actividad formativa </a:t>
            </a:r>
            <a:r>
              <a:rPr lang="es-ES" altLang="es-ES" sz="1800" dirty="0"/>
              <a:t>(</a:t>
            </a:r>
            <a:r>
              <a:rPr lang="es-ES" altLang="es-ES" sz="1800" dirty="0">
                <a:solidFill>
                  <a:srgbClr val="FF0000"/>
                </a:solidFill>
              </a:rPr>
              <a:t>ejercicio, actividad, tarea, </a:t>
            </a:r>
            <a:r>
              <a:rPr lang="es-ES" altLang="es-ES" sz="1800" b="1" dirty="0">
                <a:solidFill>
                  <a:srgbClr val="FF0000"/>
                </a:solidFill>
              </a:rPr>
              <a:t>situación de aprendizaje</a:t>
            </a:r>
            <a:r>
              <a:rPr lang="es-ES" altLang="es-ES" sz="1800" dirty="0"/>
              <a:t>) en el conjunto de Actividades Formativas (AF) del Curso?</a:t>
            </a:r>
          </a:p>
        </p:txBody>
      </p:sp>
      <p:sp>
        <p:nvSpPr>
          <p:cNvPr id="9" name="Rectangle 2">
            <a:extLst>
              <a:ext uri="{FF2B5EF4-FFF2-40B4-BE49-F238E27FC236}">
                <a16:creationId xmlns:a16="http://schemas.microsoft.com/office/drawing/2014/main" id="{06FD42B5-ADA9-31DE-67AA-C6886D0C19DD}"/>
              </a:ext>
            </a:extLst>
          </p:cNvPr>
          <p:cNvSpPr txBox="1">
            <a:spLocks noChangeArrowheads="1"/>
          </p:cNvSpPr>
          <p:nvPr/>
        </p:nvSpPr>
        <p:spPr bwMode="auto">
          <a:xfrm>
            <a:off x="107950" y="-95142"/>
            <a:ext cx="89281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5074" bIns="25400" anchor="ctr"/>
          <a:lstStyle>
            <a:lvl1pPr marL="381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algn="ctr"/>
            <a:r>
              <a:rPr lang="en-US" altLang="es-ES" sz="1800" b="1" i="1" dirty="0">
                <a:solidFill>
                  <a:srgbClr val="C00000"/>
                </a:solidFill>
                <a:latin typeface="Calibri" panose="020F0502020204030204" pitchFamily="34" charset="0"/>
                <a:sym typeface="Arial Bold" charset="0"/>
              </a:rPr>
              <a:t>SITUACIONES DE APRENDIZAJE Y MATRICES CURRICULARES</a:t>
            </a:r>
            <a:endParaRPr lang="en-US" altLang="es-ES" sz="1600" b="1" i="1" dirty="0">
              <a:solidFill>
                <a:srgbClr val="C00000"/>
              </a:solidFill>
              <a:latin typeface="Calibri" panose="020F0502020204030204" pitchFamily="34" charset="0"/>
              <a:sym typeface="Arial Bold" charset="0"/>
            </a:endParaRPr>
          </a:p>
        </p:txBody>
      </p:sp>
      <p:sp>
        <p:nvSpPr>
          <p:cNvPr id="10" name="Text Box 6">
            <a:extLst>
              <a:ext uri="{FF2B5EF4-FFF2-40B4-BE49-F238E27FC236}">
                <a16:creationId xmlns:a16="http://schemas.microsoft.com/office/drawing/2014/main" id="{F875B621-A7F1-AC66-A49B-DBD1EF2C1935}"/>
              </a:ext>
            </a:extLst>
          </p:cNvPr>
          <p:cNvSpPr txBox="1">
            <a:spLocks/>
          </p:cNvSpPr>
          <p:nvPr/>
        </p:nvSpPr>
        <p:spPr bwMode="auto">
          <a:xfrm>
            <a:off x="323850" y="6237288"/>
            <a:ext cx="74165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eaLnBrk="1" hangingPunct="1">
              <a:spcBef>
                <a:spcPct val="50000"/>
              </a:spcBef>
            </a:pPr>
            <a:r>
              <a:rPr lang="es-ES" altLang="es-ES" sz="900" i="1" dirty="0"/>
              <a:t>María Mercedes Martín Lope (Universidad Rey Juan Carlos)</a:t>
            </a:r>
          </a:p>
        </p:txBody>
      </p:sp>
    </p:spTree>
    <p:extLst>
      <p:ext uri="{BB962C8B-B14F-4D97-AF65-F5344CB8AC3E}">
        <p14:creationId xmlns:p14="http://schemas.microsoft.com/office/powerpoint/2010/main" val="224262081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a:extLst>
              <a:ext uri="{FF2B5EF4-FFF2-40B4-BE49-F238E27FC236}">
                <a16:creationId xmlns:a16="http://schemas.microsoft.com/office/drawing/2014/main" id="{E9A7968F-FDD5-1D95-016F-2B15A29B9EC2}"/>
              </a:ext>
            </a:extLst>
          </p:cNvPr>
          <p:cNvSpPr>
            <a:spLocks noGrp="1" noChangeArrowheads="1"/>
          </p:cNvSpPr>
          <p:nvPr>
            <p:ph type="body" idx="4294967295"/>
          </p:nvPr>
        </p:nvSpPr>
        <p:spPr>
          <a:xfrm>
            <a:off x="95250" y="819150"/>
            <a:ext cx="9048750" cy="4050010"/>
          </a:xfrm>
        </p:spPr>
        <p:txBody>
          <a:bodyPr rIns="30479"/>
          <a:lstStyle/>
          <a:p>
            <a:pPr marL="39688" indent="0" algn="just" eaLnBrk="1" hangingPunct="1">
              <a:buNone/>
            </a:pPr>
            <a:r>
              <a:rPr lang="en-US" altLang="es-ES" sz="1800" dirty="0">
                <a:ea typeface="ＭＳ Ｐゴシック" panose="020B0600070205080204" pitchFamily="34" charset="-128"/>
              </a:rPr>
              <a:t>Programación: Elaboración de un plan que prevea la puesta en práctica del proceso de enseñanza aprendizaje. Es </a:t>
            </a:r>
            <a:r>
              <a:rPr lang="en-US" altLang="es-ES" sz="1800" dirty="0" err="1">
                <a:ea typeface="ＭＳ Ｐゴシック" panose="020B0600070205080204" pitchFamily="34" charset="-128"/>
              </a:rPr>
              <a:t>una</a:t>
            </a:r>
            <a:r>
              <a:rPr lang="en-US" altLang="es-ES" sz="1800" dirty="0">
                <a:ea typeface="ＭＳ Ｐゴシック" panose="020B0600070205080204" pitchFamily="34" charset="-128"/>
              </a:rPr>
              <a:t> via para conocer, comprender, desarrollar y valorar mejor los resultados y procesos de enseñanza-aprendizaje.</a:t>
            </a:r>
          </a:p>
          <a:p>
            <a:pPr eaLnBrk="1" hangingPunct="1"/>
            <a:endParaRPr lang="en-US" altLang="es-ES" dirty="0">
              <a:ea typeface="ＭＳ Ｐゴシック" panose="020B0600070205080204" pitchFamily="34" charset="-128"/>
            </a:endParaRPr>
          </a:p>
          <a:p>
            <a:pPr eaLnBrk="1" hangingPunct="1"/>
            <a:endParaRPr lang="en-US" altLang="es-ES" dirty="0">
              <a:ea typeface="ＭＳ Ｐゴシック" panose="020B0600070205080204" pitchFamily="34" charset="-128"/>
            </a:endParaRPr>
          </a:p>
          <a:p>
            <a:pPr eaLnBrk="1" hangingPunct="1"/>
            <a:endParaRPr lang="en-US" altLang="es-ES" dirty="0">
              <a:ea typeface="ＭＳ Ｐゴシック" panose="020B0600070205080204" pitchFamily="34" charset="-128"/>
            </a:endParaRPr>
          </a:p>
          <a:p>
            <a:pPr eaLnBrk="1" hangingPunct="1"/>
            <a:endParaRPr lang="en-US" altLang="es-ES" dirty="0">
              <a:ea typeface="ＭＳ Ｐゴシック" panose="020B0600070205080204" pitchFamily="34" charset="-128"/>
            </a:endParaRPr>
          </a:p>
          <a:p>
            <a:pPr eaLnBrk="1" hangingPunct="1"/>
            <a:endParaRPr lang="en-US" altLang="es-ES" dirty="0">
              <a:ea typeface="ＭＳ Ｐゴシック" panose="020B0600070205080204" pitchFamily="34" charset="-128"/>
            </a:endParaRPr>
          </a:p>
          <a:p>
            <a:pPr eaLnBrk="1" hangingPunct="1"/>
            <a:endParaRPr lang="en-US" altLang="es-ES" dirty="0">
              <a:ea typeface="ＭＳ Ｐゴシック" panose="020B0600070205080204" pitchFamily="34" charset="-128"/>
            </a:endParaRPr>
          </a:p>
          <a:p>
            <a:pPr marL="39688" indent="0" algn="ctr" eaLnBrk="1" hangingPunct="1">
              <a:buNone/>
            </a:pPr>
            <a:r>
              <a:rPr lang="en-US" altLang="es-ES" b="1" dirty="0">
                <a:highlight>
                  <a:srgbClr val="00FFFF"/>
                </a:highlight>
                <a:ea typeface="ＭＳ Ｐゴシック" panose="020B0600070205080204" pitchFamily="34" charset="-128"/>
              </a:rPr>
              <a:t>Es una de las </a:t>
            </a:r>
            <a:r>
              <a:rPr lang="en-US" altLang="es-ES" b="1" dirty="0">
                <a:solidFill>
                  <a:srgbClr val="1D300D"/>
                </a:solidFill>
                <a:highlight>
                  <a:srgbClr val="00FFFF"/>
                </a:highlight>
                <a:ea typeface="ＭＳ Ｐゴシック" panose="020B0600070205080204" pitchFamily="34" charset="-128"/>
              </a:rPr>
              <a:t>competencias exigidas a los docentes.</a:t>
            </a:r>
          </a:p>
        </p:txBody>
      </p:sp>
      <p:grpSp>
        <p:nvGrpSpPr>
          <p:cNvPr id="9218" name="Group 3">
            <a:extLst>
              <a:ext uri="{FF2B5EF4-FFF2-40B4-BE49-F238E27FC236}">
                <a16:creationId xmlns:a16="http://schemas.microsoft.com/office/drawing/2014/main" id="{EE36F96D-9C87-3DAC-B54F-939D881BD8CC}"/>
              </a:ext>
            </a:extLst>
          </p:cNvPr>
          <p:cNvGrpSpPr>
            <a:grpSpLocks/>
          </p:cNvGrpSpPr>
          <p:nvPr/>
        </p:nvGrpSpPr>
        <p:grpSpPr bwMode="auto">
          <a:xfrm>
            <a:off x="6176239" y="2806700"/>
            <a:ext cx="1854200" cy="457200"/>
            <a:chOff x="0" y="0"/>
            <a:chExt cx="1168" cy="288"/>
          </a:xfrm>
        </p:grpSpPr>
        <p:sp>
          <p:nvSpPr>
            <p:cNvPr id="9229" name="AutoShape 4">
              <a:extLst>
                <a:ext uri="{FF2B5EF4-FFF2-40B4-BE49-F238E27FC236}">
                  <a16:creationId xmlns:a16="http://schemas.microsoft.com/office/drawing/2014/main" id="{3CC283A1-3B25-67D2-815B-8A683BA0B983}"/>
                </a:ext>
              </a:extLst>
            </p:cNvPr>
            <p:cNvSpPr>
              <a:spLocks/>
            </p:cNvSpPr>
            <p:nvPr/>
          </p:nvSpPr>
          <p:spPr bwMode="auto">
            <a:xfrm>
              <a:off x="0" y="0"/>
              <a:ext cx="1168" cy="288"/>
            </a:xfrm>
            <a:prstGeom prst="roundRect">
              <a:avLst>
                <a:gd name="adj" fmla="val 41667"/>
              </a:avLst>
            </a:prstGeom>
            <a:solidFill>
              <a:schemeClr val="accent1"/>
            </a:solidFill>
            <a:ln w="9525">
              <a:solidFill>
                <a:schemeClr val="tx1"/>
              </a:solidFill>
              <a:round/>
              <a:headEnd/>
              <a:tailEnd/>
            </a:ln>
          </p:spPr>
          <p:txBody>
            <a:bodyPr lIns="0" tIns="0" rIns="0" bIns="0"/>
            <a:lstStyle>
              <a:lvl1pPr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eaLnBrk="1" hangingPunct="1"/>
              <a:endParaRPr lang="es-ES" altLang="es-ES" dirty="0"/>
            </a:p>
          </p:txBody>
        </p:sp>
        <p:sp>
          <p:nvSpPr>
            <p:cNvPr id="9230" name="Rectangle 5">
              <a:extLst>
                <a:ext uri="{FF2B5EF4-FFF2-40B4-BE49-F238E27FC236}">
                  <a16:creationId xmlns:a16="http://schemas.microsoft.com/office/drawing/2014/main" id="{4E9449F7-CD67-567D-DF6D-B3CA6ADCF53E}"/>
                </a:ext>
              </a:extLst>
            </p:cNvPr>
            <p:cNvSpPr>
              <a:spLocks/>
            </p:cNvSpPr>
            <p:nvPr/>
          </p:nvSpPr>
          <p:spPr bwMode="auto">
            <a:xfrm>
              <a:off x="36" y="64"/>
              <a:ext cx="1096"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9416" bIns="0" anchor="ctr"/>
            <a:lstStyle>
              <a:lvl1pPr marL="39688"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algn="ctr" eaLnBrk="1" hangingPunct="1"/>
              <a:r>
                <a:rPr lang="en-US" altLang="es-ES" sz="1800" dirty="0">
                  <a:solidFill>
                    <a:schemeClr val="tx1"/>
                  </a:solidFill>
                  <a:cs typeface="Arial" panose="020B0604020202020204" pitchFamily="34" charset="0"/>
                </a:rPr>
                <a:t>IMPLICACIÓN</a:t>
              </a:r>
            </a:p>
          </p:txBody>
        </p:sp>
      </p:grpSp>
      <p:grpSp>
        <p:nvGrpSpPr>
          <p:cNvPr id="9219" name="Group 6">
            <a:extLst>
              <a:ext uri="{FF2B5EF4-FFF2-40B4-BE49-F238E27FC236}">
                <a16:creationId xmlns:a16="http://schemas.microsoft.com/office/drawing/2014/main" id="{859B284A-299A-9911-5D39-509B489D6712}"/>
              </a:ext>
            </a:extLst>
          </p:cNvPr>
          <p:cNvGrpSpPr>
            <a:grpSpLocks/>
          </p:cNvGrpSpPr>
          <p:nvPr/>
        </p:nvGrpSpPr>
        <p:grpSpPr bwMode="auto">
          <a:xfrm>
            <a:off x="439711" y="1922608"/>
            <a:ext cx="4889500" cy="2226471"/>
            <a:chOff x="-1" y="0"/>
            <a:chExt cx="3080" cy="800"/>
          </a:xfrm>
        </p:grpSpPr>
        <p:sp>
          <p:nvSpPr>
            <p:cNvPr id="9227" name="AutoShape 7">
              <a:extLst>
                <a:ext uri="{FF2B5EF4-FFF2-40B4-BE49-F238E27FC236}">
                  <a16:creationId xmlns:a16="http://schemas.microsoft.com/office/drawing/2014/main" id="{7B41473D-6ED4-79F6-5FE2-9CCABD859A1C}"/>
                </a:ext>
              </a:extLst>
            </p:cNvPr>
            <p:cNvSpPr>
              <a:spLocks/>
            </p:cNvSpPr>
            <p:nvPr/>
          </p:nvSpPr>
          <p:spPr bwMode="auto">
            <a:xfrm>
              <a:off x="-1" y="0"/>
              <a:ext cx="3080" cy="800"/>
            </a:xfrm>
            <a:prstGeom prst="roundRect">
              <a:avLst>
                <a:gd name="adj" fmla="val 15000"/>
              </a:avLst>
            </a:prstGeom>
            <a:solidFill>
              <a:schemeClr val="accent1"/>
            </a:solidFill>
            <a:ln w="9525">
              <a:solidFill>
                <a:schemeClr val="tx1"/>
              </a:solidFill>
              <a:round/>
              <a:headEnd/>
              <a:tailEnd/>
            </a:ln>
          </p:spPr>
          <p:txBody>
            <a:bodyPr lIns="0" tIns="0" rIns="0" bIns="0"/>
            <a:lstStyle>
              <a:lvl1pPr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eaLnBrk="1" hangingPunct="1"/>
              <a:endParaRPr lang="es-ES" altLang="es-ES" dirty="0"/>
            </a:p>
          </p:txBody>
        </p:sp>
        <p:sp>
          <p:nvSpPr>
            <p:cNvPr id="9228" name="Rectangle 8">
              <a:extLst>
                <a:ext uri="{FF2B5EF4-FFF2-40B4-BE49-F238E27FC236}">
                  <a16:creationId xmlns:a16="http://schemas.microsoft.com/office/drawing/2014/main" id="{9716110B-2BD2-2502-E697-CD0E2A393FED}"/>
                </a:ext>
              </a:extLst>
            </p:cNvPr>
            <p:cNvSpPr>
              <a:spLocks/>
            </p:cNvSpPr>
            <p:nvPr/>
          </p:nvSpPr>
          <p:spPr bwMode="auto">
            <a:xfrm>
              <a:off x="35" y="236"/>
              <a:ext cx="3008"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80352" bIns="0" anchor="ctr"/>
            <a:lstStyle>
              <a:lvl1pPr marL="382588" indent="-3429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marL="39688" indent="0" eaLnBrk="1" hangingPunct="1">
                <a:spcBef>
                  <a:spcPts val="600"/>
                </a:spcBef>
                <a:buClr>
                  <a:srgbClr val="000000"/>
                </a:buClr>
                <a:buSzPct val="100000"/>
              </a:pPr>
              <a:r>
                <a:rPr lang="en-US" altLang="es-ES" sz="2400" dirty="0">
                  <a:solidFill>
                    <a:schemeClr val="tx1"/>
                  </a:solidFill>
                  <a:cs typeface="Arial" panose="020B0604020202020204" pitchFamily="34" charset="0"/>
                </a:rPr>
                <a:t>PROGRAMAR...</a:t>
              </a:r>
            </a:p>
            <a:p>
              <a:pPr marL="39688" indent="0" eaLnBrk="1" hangingPunct="1">
                <a:spcBef>
                  <a:spcPts val="600"/>
                </a:spcBef>
                <a:buClr>
                  <a:srgbClr val="000000"/>
                </a:buClr>
                <a:buSzPct val="100000"/>
              </a:pPr>
              <a:endParaRPr lang="en-US" altLang="es-ES" sz="2400" dirty="0">
                <a:solidFill>
                  <a:schemeClr val="tx1"/>
                </a:solidFill>
                <a:cs typeface="Arial" panose="020B0604020202020204" pitchFamily="34" charset="0"/>
              </a:endParaRPr>
            </a:p>
            <a:p>
              <a:pPr marL="39688" indent="0" eaLnBrk="1" hangingPunct="1">
                <a:spcBef>
                  <a:spcPts val="600"/>
                </a:spcBef>
                <a:buClr>
                  <a:srgbClr val="000000"/>
                </a:buClr>
                <a:buSzPct val="100000"/>
              </a:pPr>
              <a:r>
                <a:rPr lang="en-US" altLang="es-ES" sz="2400" dirty="0">
                  <a:solidFill>
                    <a:schemeClr val="tx1"/>
                  </a:solidFill>
                  <a:cs typeface="Arial" panose="020B0604020202020204" pitchFamily="34" charset="0"/>
                </a:rPr>
                <a:t>¿Obligación administrativa ajena al proceso de aprendizaje?</a:t>
              </a:r>
            </a:p>
          </p:txBody>
        </p:sp>
      </p:grpSp>
      <p:sp>
        <p:nvSpPr>
          <p:cNvPr id="9220" name="Line 9">
            <a:extLst>
              <a:ext uri="{FF2B5EF4-FFF2-40B4-BE49-F238E27FC236}">
                <a16:creationId xmlns:a16="http://schemas.microsoft.com/office/drawing/2014/main" id="{0D224640-5B65-A154-C689-AD922C06128B}"/>
              </a:ext>
            </a:extLst>
          </p:cNvPr>
          <p:cNvSpPr>
            <a:spLocks noChangeShapeType="1"/>
          </p:cNvSpPr>
          <p:nvPr/>
        </p:nvSpPr>
        <p:spPr bwMode="auto">
          <a:xfrm>
            <a:off x="433360" y="3085870"/>
            <a:ext cx="4660900" cy="812800"/>
          </a:xfrm>
          <a:prstGeom prst="line">
            <a:avLst/>
          </a:prstGeom>
          <a:noFill/>
          <a:ln w="9525">
            <a:solidFill>
              <a:schemeClr val="tx1"/>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s-ES" dirty="0"/>
          </a:p>
        </p:txBody>
      </p:sp>
      <p:sp>
        <p:nvSpPr>
          <p:cNvPr id="9221" name="Line 10">
            <a:extLst>
              <a:ext uri="{FF2B5EF4-FFF2-40B4-BE49-F238E27FC236}">
                <a16:creationId xmlns:a16="http://schemas.microsoft.com/office/drawing/2014/main" id="{1A47C284-40AA-D32B-4D90-C18CAC7E87C1}"/>
              </a:ext>
            </a:extLst>
          </p:cNvPr>
          <p:cNvSpPr>
            <a:spLocks noChangeShapeType="1"/>
          </p:cNvSpPr>
          <p:nvPr/>
        </p:nvSpPr>
        <p:spPr bwMode="auto">
          <a:xfrm rot="10800000" flipH="1">
            <a:off x="611161" y="3120305"/>
            <a:ext cx="4305300" cy="862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s-ES" dirty="0"/>
          </a:p>
        </p:txBody>
      </p:sp>
      <p:grpSp>
        <p:nvGrpSpPr>
          <p:cNvPr id="9222" name="Group 11">
            <a:extLst>
              <a:ext uri="{FF2B5EF4-FFF2-40B4-BE49-F238E27FC236}">
                <a16:creationId xmlns:a16="http://schemas.microsoft.com/office/drawing/2014/main" id="{D2C70803-4D5E-1C75-87C0-86BDDAA51FCE}"/>
              </a:ext>
            </a:extLst>
          </p:cNvPr>
          <p:cNvGrpSpPr>
            <a:grpSpLocks/>
          </p:cNvGrpSpPr>
          <p:nvPr/>
        </p:nvGrpSpPr>
        <p:grpSpPr bwMode="auto">
          <a:xfrm>
            <a:off x="5339975" y="2400300"/>
            <a:ext cx="825500" cy="1270000"/>
            <a:chOff x="0" y="0"/>
            <a:chExt cx="520" cy="800"/>
          </a:xfrm>
        </p:grpSpPr>
        <p:sp>
          <p:nvSpPr>
            <p:cNvPr id="9225" name="AutoShape 12">
              <a:extLst>
                <a:ext uri="{FF2B5EF4-FFF2-40B4-BE49-F238E27FC236}">
                  <a16:creationId xmlns:a16="http://schemas.microsoft.com/office/drawing/2014/main" id="{4214920D-FD74-C5F4-532A-1505720138C6}"/>
                </a:ext>
              </a:extLst>
            </p:cNvPr>
            <p:cNvSpPr>
              <a:spLocks/>
            </p:cNvSpPr>
            <p:nvPr/>
          </p:nvSpPr>
          <p:spPr bwMode="auto">
            <a:xfrm>
              <a:off x="0" y="0"/>
              <a:ext cx="520" cy="800"/>
            </a:xfrm>
            <a:prstGeom prst="rightArrow">
              <a:avLst>
                <a:gd name="adj1" fmla="val 32000"/>
                <a:gd name="adj2" fmla="val 67694"/>
              </a:avLst>
            </a:prstGeom>
            <a:solidFill>
              <a:schemeClr val="accent1"/>
            </a:solidFill>
            <a:ln w="9525">
              <a:solidFill>
                <a:schemeClr val="tx1"/>
              </a:solidFill>
              <a:round/>
              <a:headEnd/>
              <a:tailEnd/>
            </a:ln>
          </p:spPr>
          <p:txBody>
            <a:bodyPr lIns="0" tIns="0" rIns="0" bIns="0"/>
            <a:lstStyle>
              <a:lvl1pPr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eaLnBrk="1" hangingPunct="1"/>
              <a:endParaRPr lang="es-ES" altLang="es-ES" dirty="0"/>
            </a:p>
          </p:txBody>
        </p:sp>
        <p:sp>
          <p:nvSpPr>
            <p:cNvPr id="9226" name="Rectangle 13">
              <a:extLst>
                <a:ext uri="{FF2B5EF4-FFF2-40B4-BE49-F238E27FC236}">
                  <a16:creationId xmlns:a16="http://schemas.microsoft.com/office/drawing/2014/main" id="{E6E05887-3A16-C33D-F381-FBE16614C623}"/>
                </a:ext>
              </a:extLst>
            </p:cNvPr>
            <p:cNvSpPr>
              <a:spLocks/>
            </p:cNvSpPr>
            <p:nvPr/>
          </p:nvSpPr>
          <p:spPr bwMode="auto">
            <a:xfrm>
              <a:off x="0" y="344"/>
              <a:ext cx="408"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1835" bIns="0" anchor="ctr"/>
            <a:lstStyle>
              <a:lvl1pPr marL="39688"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eaLnBrk="1" hangingPunct="1"/>
              <a:r>
                <a:rPr lang="en-US" altLang="es-ES" dirty="0">
                  <a:solidFill>
                    <a:schemeClr val="tx1"/>
                  </a:solidFill>
                  <a:cs typeface="Arial" panose="020B0604020202020204" pitchFamily="34" charset="0"/>
                </a:rPr>
                <a:t>necesita</a:t>
              </a:r>
            </a:p>
          </p:txBody>
        </p:sp>
      </p:grpSp>
      <p:sp>
        <p:nvSpPr>
          <p:cNvPr id="9224" name="Rectangle 2">
            <a:extLst>
              <a:ext uri="{FF2B5EF4-FFF2-40B4-BE49-F238E27FC236}">
                <a16:creationId xmlns:a16="http://schemas.microsoft.com/office/drawing/2014/main" id="{D1E26CB9-45A1-7953-F026-C75CA3F9E544}"/>
              </a:ext>
            </a:extLst>
          </p:cNvPr>
          <p:cNvSpPr txBox="1">
            <a:spLocks noChangeArrowheads="1"/>
          </p:cNvSpPr>
          <p:nvPr/>
        </p:nvSpPr>
        <p:spPr bwMode="auto">
          <a:xfrm>
            <a:off x="107950" y="-28702"/>
            <a:ext cx="89281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5078" bIns="0"/>
          <a:lstStyle>
            <a:lvl1pPr marL="65088"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algn="ctr" eaLnBrk="1" hangingPunct="1"/>
            <a:endParaRPr lang="en-US" altLang="es-ES" sz="1800" b="1" i="1" dirty="0">
              <a:solidFill>
                <a:schemeClr val="tx1"/>
              </a:solidFill>
              <a:latin typeface="Calibri" panose="020F0502020204030204" pitchFamily="34" charset="0"/>
              <a:sym typeface="Arial Bold" charset="0"/>
            </a:endParaRPr>
          </a:p>
          <a:p>
            <a:pPr algn="ctr" eaLnBrk="1" hangingPunct="1"/>
            <a:r>
              <a:rPr lang="en-US" altLang="es-ES" sz="2000" b="1" i="1" dirty="0">
                <a:solidFill>
                  <a:schemeClr val="tx1"/>
                </a:solidFill>
                <a:latin typeface="Calibri" panose="020F0502020204030204" pitchFamily="34" charset="0"/>
                <a:sym typeface="Arial Bold" charset="0"/>
              </a:rPr>
              <a:t>REFLEXIÓN FINAL</a:t>
            </a:r>
          </a:p>
        </p:txBody>
      </p:sp>
      <p:sp>
        <p:nvSpPr>
          <p:cNvPr id="3" name="CuadroTexto 2">
            <a:extLst>
              <a:ext uri="{FF2B5EF4-FFF2-40B4-BE49-F238E27FC236}">
                <a16:creationId xmlns:a16="http://schemas.microsoft.com/office/drawing/2014/main" id="{9696186A-E8B5-F2E1-F7BF-9C8E8803E10A}"/>
              </a:ext>
            </a:extLst>
          </p:cNvPr>
          <p:cNvSpPr txBox="1"/>
          <p:nvPr/>
        </p:nvSpPr>
        <p:spPr>
          <a:xfrm>
            <a:off x="0" y="5036962"/>
            <a:ext cx="9048750" cy="1200329"/>
          </a:xfrm>
          <a:prstGeom prst="rect">
            <a:avLst/>
          </a:prstGeom>
          <a:noFill/>
        </p:spPr>
        <p:txBody>
          <a:bodyPr wrap="square">
            <a:spAutoFit/>
          </a:bodyPr>
          <a:lstStyle/>
          <a:p>
            <a:pPr algn="ctr" eaLnBrk="1" hangingPunct="1"/>
            <a:r>
              <a:rPr lang="es-ES" altLang="es-ES" sz="1800" b="1" dirty="0">
                <a:solidFill>
                  <a:srgbClr val="FF3300"/>
                </a:solidFill>
                <a:latin typeface="News Gothic MT" panose="020B0504020203020204" pitchFamily="34" charset="0"/>
              </a:rPr>
              <a:t>Dominar el currículum: las relaciones entre objetivos, contenidos (saberes básicos), métodos pedagógicos, criterios de evaluación, competencias específicas y COMPETENCIAS CLAVE para entender el fracaso y el éxito educativo… (nos ayudan las matrices,…)</a:t>
            </a:r>
          </a:p>
        </p:txBody>
      </p:sp>
      <p:sp>
        <p:nvSpPr>
          <p:cNvPr id="4" name="Text Box 6">
            <a:extLst>
              <a:ext uri="{FF2B5EF4-FFF2-40B4-BE49-F238E27FC236}">
                <a16:creationId xmlns:a16="http://schemas.microsoft.com/office/drawing/2014/main" id="{6674AD5C-9443-98EF-A193-A766A7A3FB1C}"/>
              </a:ext>
            </a:extLst>
          </p:cNvPr>
          <p:cNvSpPr txBox="1">
            <a:spLocks/>
          </p:cNvSpPr>
          <p:nvPr/>
        </p:nvSpPr>
        <p:spPr bwMode="auto">
          <a:xfrm>
            <a:off x="323850" y="6237288"/>
            <a:ext cx="74165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eaLnBrk="1" hangingPunct="1">
              <a:spcBef>
                <a:spcPct val="50000"/>
              </a:spcBef>
            </a:pPr>
            <a:r>
              <a:rPr lang="es-ES" altLang="es-ES" sz="900" i="1" dirty="0"/>
              <a:t>María Mercedes Martín Lope (Universidad Rey Juan Carlos)</a:t>
            </a:r>
          </a:p>
        </p:txBody>
      </p:sp>
    </p:spTree>
    <p:extLst>
      <p:ext uri="{BB962C8B-B14F-4D97-AF65-F5344CB8AC3E}">
        <p14:creationId xmlns:p14="http://schemas.microsoft.com/office/powerpoint/2010/main" val="74789594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texto 10">
            <a:extLst>
              <a:ext uri="{FF2B5EF4-FFF2-40B4-BE49-F238E27FC236}">
                <a16:creationId xmlns:a16="http://schemas.microsoft.com/office/drawing/2014/main" id="{0E40F33A-BA46-4E1D-9164-C3DE61A21F69}"/>
              </a:ext>
            </a:extLst>
          </p:cNvPr>
          <p:cNvSpPr>
            <a:spLocks noGrp="1"/>
          </p:cNvSpPr>
          <p:nvPr>
            <p:ph type="body" sz="quarter" idx="17"/>
          </p:nvPr>
        </p:nvSpPr>
        <p:spPr>
          <a:xfrm>
            <a:off x="1399681" y="2580224"/>
            <a:ext cx="5900738" cy="550069"/>
          </a:xfrm>
        </p:spPr>
        <p:txBody>
          <a:bodyPr/>
          <a:lstStyle/>
          <a:p>
            <a:pPr algn="ctr"/>
            <a:r>
              <a:rPr lang="es-ES" dirty="0"/>
              <a:t>¡Muchas gracias!</a:t>
            </a:r>
          </a:p>
        </p:txBody>
      </p:sp>
      <p:sp>
        <p:nvSpPr>
          <p:cNvPr id="12" name="Marcador de texto 10">
            <a:extLst>
              <a:ext uri="{FF2B5EF4-FFF2-40B4-BE49-F238E27FC236}">
                <a16:creationId xmlns:a16="http://schemas.microsoft.com/office/drawing/2014/main" id="{9DAEB9B1-5DEA-48CB-8291-C2AAEB7C7A15}"/>
              </a:ext>
            </a:extLst>
          </p:cNvPr>
          <p:cNvSpPr txBox="1">
            <a:spLocks/>
          </p:cNvSpPr>
          <p:nvPr/>
        </p:nvSpPr>
        <p:spPr>
          <a:xfrm>
            <a:off x="1536954" y="4738726"/>
            <a:ext cx="5763465" cy="850514"/>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 typeface="Arial" panose="020B0604020202020204" pitchFamily="34" charset="0"/>
              <a:buNone/>
              <a:defRPr sz="3200" kern="1200">
                <a:solidFill>
                  <a:schemeClr val="bg1"/>
                </a:solidFill>
                <a:latin typeface="+mn-lt"/>
                <a:ea typeface="+mn-ea"/>
                <a:cs typeface="+mn-cs"/>
              </a:defRPr>
            </a:lvl1pPr>
            <a:lvl2pPr marL="457200" indent="0" algn="l" defTabSz="914400" rtl="0" eaLnBrk="1" latinLnBrk="0" hangingPunct="1">
              <a:lnSpc>
                <a:spcPct val="100000"/>
              </a:lnSpc>
              <a:spcBef>
                <a:spcPts val="600"/>
              </a:spcBef>
              <a:buFont typeface="Arial" panose="020B0604020202020204" pitchFamily="34" charset="0"/>
              <a:buNone/>
              <a:defRPr sz="3000" kern="1200">
                <a:solidFill>
                  <a:schemeClr val="bg1"/>
                </a:solidFill>
                <a:latin typeface="+mn-lt"/>
                <a:ea typeface="+mn-ea"/>
                <a:cs typeface="+mn-cs"/>
              </a:defRPr>
            </a:lvl2pPr>
            <a:lvl3pPr marL="914400" indent="0" algn="l" defTabSz="914400" rtl="0" eaLnBrk="1" latinLnBrk="0" hangingPunct="1">
              <a:lnSpc>
                <a:spcPct val="100000"/>
              </a:lnSpc>
              <a:spcBef>
                <a:spcPts val="600"/>
              </a:spcBef>
              <a:buFont typeface="Arial" panose="020B0604020202020204" pitchFamily="34" charset="0"/>
              <a:buNone/>
              <a:defRPr sz="3000" kern="1200">
                <a:solidFill>
                  <a:schemeClr val="bg1"/>
                </a:solidFill>
                <a:latin typeface="+mn-lt"/>
                <a:ea typeface="+mn-ea"/>
                <a:cs typeface="+mn-cs"/>
              </a:defRPr>
            </a:lvl3pPr>
            <a:lvl4pPr marL="1371600" indent="0" algn="l" defTabSz="914400" rtl="0" eaLnBrk="1" latinLnBrk="0" hangingPunct="1">
              <a:lnSpc>
                <a:spcPct val="100000"/>
              </a:lnSpc>
              <a:spcBef>
                <a:spcPts val="600"/>
              </a:spcBef>
              <a:buFont typeface="Arial" panose="020B0604020202020204" pitchFamily="34" charset="0"/>
              <a:buNone/>
              <a:defRPr sz="3000" kern="1200">
                <a:solidFill>
                  <a:schemeClr val="bg1"/>
                </a:solidFill>
                <a:latin typeface="+mn-lt"/>
                <a:ea typeface="+mn-ea"/>
                <a:cs typeface="+mn-cs"/>
              </a:defRPr>
            </a:lvl4pPr>
            <a:lvl5pPr marL="1828800" indent="0" algn="l" defTabSz="914400" rtl="0" eaLnBrk="1" latinLnBrk="0" hangingPunct="1">
              <a:lnSpc>
                <a:spcPct val="100000"/>
              </a:lnSpc>
              <a:spcBef>
                <a:spcPts val="600"/>
              </a:spcBef>
              <a:buFont typeface="Arial" panose="020B0604020202020204" pitchFamily="34" charset="0"/>
              <a:buNone/>
              <a:defRPr sz="3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fontAlgn="auto">
              <a:spcBef>
                <a:spcPts val="450"/>
              </a:spcBef>
              <a:spcAft>
                <a:spcPts val="0"/>
              </a:spcAft>
            </a:pPr>
            <a:r>
              <a:rPr lang="es-ES" sz="1800" dirty="0">
                <a:latin typeface="Arial" panose="020B0604020202020204"/>
              </a:rPr>
              <a:t>Mercedes Martín Lope</a:t>
            </a:r>
          </a:p>
          <a:p>
            <a:pPr algn="ctr" defTabSz="685800" fontAlgn="auto">
              <a:spcBef>
                <a:spcPts val="450"/>
              </a:spcBef>
              <a:spcAft>
                <a:spcPts val="0"/>
              </a:spcAft>
            </a:pPr>
            <a:r>
              <a:rPr lang="es-ES" sz="1800" dirty="0">
                <a:latin typeface="Arial" panose="020B0604020202020204"/>
                <a:hlinkClick r:id="rId2">
                  <a:extLst>
                    <a:ext uri="{A12FA001-AC4F-418D-AE19-62706E023703}">
                      <ahyp:hlinkClr xmlns:ahyp="http://schemas.microsoft.com/office/drawing/2018/hyperlinkcolor" val="tx"/>
                    </a:ext>
                  </a:extLst>
                </a:hlinkClick>
              </a:rPr>
              <a:t>mercedes.martin@urjc.es</a:t>
            </a:r>
            <a:endParaRPr lang="es-ES" sz="1800" dirty="0">
              <a:latin typeface="Arial" panose="020B0604020202020204"/>
            </a:endParaRPr>
          </a:p>
          <a:p>
            <a:pPr algn="ctr" defTabSz="685800" fontAlgn="auto">
              <a:spcBef>
                <a:spcPts val="450"/>
              </a:spcBef>
              <a:spcAft>
                <a:spcPts val="0"/>
              </a:spcAft>
            </a:pPr>
            <a:endParaRPr lang="es-ES" sz="900" dirty="0">
              <a:solidFill>
                <a:prstClr val="white"/>
              </a:solidFill>
              <a:latin typeface="Arial" panose="020B0604020202020204"/>
            </a:endParaRPr>
          </a:p>
        </p:txBody>
      </p:sp>
      <p:sp>
        <p:nvSpPr>
          <p:cNvPr id="2" name="Título 1">
            <a:extLst>
              <a:ext uri="{FF2B5EF4-FFF2-40B4-BE49-F238E27FC236}">
                <a16:creationId xmlns:a16="http://schemas.microsoft.com/office/drawing/2014/main" id="{C10BDF0E-2A21-C94F-BAC2-85FEC734E0C4}"/>
              </a:ext>
            </a:extLst>
          </p:cNvPr>
          <p:cNvSpPr txBox="1">
            <a:spLocks/>
          </p:cNvSpPr>
          <p:nvPr/>
        </p:nvSpPr>
        <p:spPr>
          <a:xfrm>
            <a:off x="1862488" y="378862"/>
            <a:ext cx="6508750" cy="1143000"/>
          </a:xfrm>
          <a:prstGeom prst="rect">
            <a:avLst/>
          </a:prstGeom>
        </p:spPr>
        <p:txBody>
          <a:bodyPr/>
          <a:lstStyle>
            <a:lvl1pPr algn="l" defTabSz="685800" rtl="0" eaLnBrk="1" latinLnBrk="0" hangingPunct="1">
              <a:lnSpc>
                <a:spcPct val="100000"/>
              </a:lnSpc>
              <a:spcBef>
                <a:spcPct val="0"/>
              </a:spcBef>
              <a:buNone/>
              <a:defRPr sz="3300" kern="1200">
                <a:solidFill>
                  <a:schemeClr val="tx1"/>
                </a:solidFill>
                <a:latin typeface="+mj-lt"/>
                <a:ea typeface="+mj-ea"/>
                <a:cs typeface="+mj-cs"/>
              </a:defRPr>
            </a:lvl1pPr>
          </a:lstStyle>
          <a:p>
            <a:pPr fontAlgn="auto">
              <a:spcAft>
                <a:spcPts val="0"/>
              </a:spcAft>
            </a:pPr>
            <a:r>
              <a:rPr lang="es-ES" altLang="es-ES"/>
              <a:t>¿Os gusta planificar?</a:t>
            </a:r>
            <a:endParaRPr lang="es-ES" altLang="es-ES" dirty="0"/>
          </a:p>
        </p:txBody>
      </p:sp>
    </p:spTree>
    <p:extLst>
      <p:ext uri="{BB962C8B-B14F-4D97-AF65-F5344CB8AC3E}">
        <p14:creationId xmlns:p14="http://schemas.microsoft.com/office/powerpoint/2010/main" val="3441153420"/>
      </p:ext>
    </p:extLst>
  </p:cSld>
  <p:clrMapOvr>
    <a:masterClrMapping/>
  </p:clrMapOvr>
  <mc:AlternateContent xmlns:mc="http://schemas.openxmlformats.org/markup-compatibility/2006" xmlns:p14="http://schemas.microsoft.com/office/powerpoint/2010/main">
    <mc:Choice Requires="p14">
      <p:transition spd="slow" p14:dur="2000" advTm="14738"/>
    </mc:Choice>
    <mc:Fallback xmlns="">
      <p:transition spd="slow" advTm="1473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a:extLst>
              <a:ext uri="{FF2B5EF4-FFF2-40B4-BE49-F238E27FC236}">
                <a16:creationId xmlns:a16="http://schemas.microsoft.com/office/drawing/2014/main" id="{EF989EEA-A7B5-7E1C-DEDC-09184BD017EE}"/>
              </a:ext>
            </a:extLst>
          </p:cNvPr>
          <p:cNvSpPr txBox="1">
            <a:spLocks noChangeArrowheads="1"/>
          </p:cNvSpPr>
          <p:nvPr/>
        </p:nvSpPr>
        <p:spPr bwMode="auto">
          <a:xfrm>
            <a:off x="107950" y="-95142"/>
            <a:ext cx="89281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5074" bIns="25400" anchor="ctr"/>
          <a:lstStyle>
            <a:lvl1pPr marL="381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algn="ctr"/>
            <a:r>
              <a:rPr lang="en-US" altLang="es-ES" sz="1800" b="1" i="1" dirty="0">
                <a:solidFill>
                  <a:srgbClr val="C00000"/>
                </a:solidFill>
                <a:latin typeface="Calibri" panose="020F0502020204030204" pitchFamily="34" charset="0"/>
                <a:sym typeface="Arial Bold" charset="0"/>
              </a:rPr>
              <a:t>SITUACIONES DE APRENDIZAJE Y MATRICES CURRICULARES</a:t>
            </a:r>
            <a:endParaRPr lang="en-US" altLang="es-ES" sz="1600" b="1" i="1" dirty="0">
              <a:solidFill>
                <a:srgbClr val="C00000"/>
              </a:solidFill>
              <a:latin typeface="Calibri" panose="020F0502020204030204" pitchFamily="34" charset="0"/>
              <a:sym typeface="Arial Bold" charset="0"/>
            </a:endParaRPr>
          </a:p>
        </p:txBody>
      </p:sp>
      <p:sp>
        <p:nvSpPr>
          <p:cNvPr id="4098" name="Text Box 6">
            <a:extLst>
              <a:ext uri="{FF2B5EF4-FFF2-40B4-BE49-F238E27FC236}">
                <a16:creationId xmlns:a16="http://schemas.microsoft.com/office/drawing/2014/main" id="{099CF163-A4CC-D59B-EAF3-A736A999534C}"/>
              </a:ext>
            </a:extLst>
          </p:cNvPr>
          <p:cNvSpPr txBox="1">
            <a:spLocks/>
          </p:cNvSpPr>
          <p:nvPr/>
        </p:nvSpPr>
        <p:spPr bwMode="auto">
          <a:xfrm>
            <a:off x="323850" y="6237288"/>
            <a:ext cx="74165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eaLnBrk="1" hangingPunct="1">
              <a:spcBef>
                <a:spcPct val="50000"/>
              </a:spcBef>
            </a:pPr>
            <a:r>
              <a:rPr lang="es-ES" altLang="es-ES" sz="900" i="1" dirty="0"/>
              <a:t>María Mercedes Martín Lope (Universidad Rey Juan Carlos)</a:t>
            </a:r>
          </a:p>
        </p:txBody>
      </p:sp>
      <p:sp>
        <p:nvSpPr>
          <p:cNvPr id="2" name="Text Box 8">
            <a:extLst>
              <a:ext uri="{FF2B5EF4-FFF2-40B4-BE49-F238E27FC236}">
                <a16:creationId xmlns:a16="http://schemas.microsoft.com/office/drawing/2014/main" id="{5F8AF06D-EF43-2956-C3BF-E3FD307DBE45}"/>
              </a:ext>
            </a:extLst>
          </p:cNvPr>
          <p:cNvSpPr txBox="1">
            <a:spLocks noChangeArrowheads="1"/>
          </p:cNvSpPr>
          <p:nvPr/>
        </p:nvSpPr>
        <p:spPr bwMode="auto">
          <a:xfrm>
            <a:off x="647700" y="1268760"/>
            <a:ext cx="7848600" cy="403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1800"/>
              </a:spcBef>
              <a:buClr>
                <a:schemeClr val="accent1"/>
              </a:buClr>
              <a:buSzPct val="100000"/>
              <a:buFont typeface="Arial" panose="020B0604020202020204" pitchFamily="34" charset="0"/>
              <a:buChar char="•"/>
              <a:defRPr sz="2000">
                <a:solidFill>
                  <a:schemeClr val="tx2"/>
                </a:solidFill>
                <a:latin typeface="Gill Sans MT" panose="020B0502020104020203" pitchFamily="34" charset="0"/>
                <a:ea typeface="ＭＳ Ｐゴシック" panose="020B0600070205080204" pitchFamily="34" charset="-128"/>
                <a:cs typeface="Gill Sans Light" charset="0"/>
              </a:defRPr>
            </a:lvl1pPr>
            <a:lvl2pPr marL="685800" indent="-228600">
              <a:spcBef>
                <a:spcPts val="600"/>
              </a:spcBef>
              <a:buClr>
                <a:srgbClr val="66000C"/>
              </a:buClr>
              <a:buSzPct val="100000"/>
              <a:buFont typeface="Arial" panose="020B0604020202020204" pitchFamily="34" charset="0"/>
              <a:buChar char="•"/>
              <a:defRPr>
                <a:solidFill>
                  <a:schemeClr val="tx2"/>
                </a:solidFill>
                <a:latin typeface="Gill Sans" charset="0"/>
                <a:ea typeface="ＭＳ Ｐゴシック" panose="020B0600070205080204" pitchFamily="34" charset="-128"/>
              </a:defRPr>
            </a:lvl2pPr>
            <a:lvl3pPr marL="1143000" indent="-228600">
              <a:spcBef>
                <a:spcPts val="600"/>
              </a:spcBef>
              <a:buClr>
                <a:schemeClr val="accent1"/>
              </a:buClr>
              <a:buSzPct val="100000"/>
              <a:buFont typeface="Arial" panose="020B0604020202020204" pitchFamily="34" charset="0"/>
              <a:buChar char="•"/>
              <a:defRPr>
                <a:solidFill>
                  <a:schemeClr val="tx2"/>
                </a:solidFill>
                <a:latin typeface="Gill Sans MT" panose="020B0502020104020203" pitchFamily="34" charset="0"/>
                <a:ea typeface="ＭＳ Ｐゴシック" panose="020B0600070205080204" pitchFamily="34" charset="-128"/>
              </a:defRPr>
            </a:lvl3pPr>
            <a:lvl4pPr marL="1600200" indent="-228600">
              <a:spcBef>
                <a:spcPts val="600"/>
              </a:spcBef>
              <a:buClr>
                <a:srgbClr val="66000C"/>
              </a:buClr>
              <a:buSzPct val="100000"/>
              <a:buFont typeface="Arial" panose="020B0604020202020204" pitchFamily="34" charset="0"/>
              <a:buChar char="•"/>
              <a:defRPr>
                <a:solidFill>
                  <a:schemeClr val="tx2"/>
                </a:solidFill>
                <a:latin typeface="Gill Sans MT" panose="020B0502020104020203" pitchFamily="34" charset="0"/>
                <a:ea typeface="ＭＳ Ｐゴシック" panose="020B0600070205080204" pitchFamily="34" charset="-128"/>
              </a:defRPr>
            </a:lvl4pPr>
            <a:lvl5pPr marL="2057400" indent="-228600">
              <a:spcBef>
                <a:spcPts val="600"/>
              </a:spcBef>
              <a:buClr>
                <a:schemeClr val="accent1"/>
              </a:buClr>
              <a:buSzPct val="100000"/>
              <a:buFont typeface="Arial" panose="020B0604020202020204" pitchFamily="34" charset="0"/>
              <a:buChar char="•"/>
              <a:defRPr>
                <a:solidFill>
                  <a:schemeClr val="tx2"/>
                </a:solidFill>
                <a:latin typeface="Gill Sans MT" panose="020B0502020104020203" pitchFamily="34" charset="0"/>
                <a:ea typeface="ＭＳ Ｐゴシック" panose="020B0600070205080204" pitchFamily="34" charset="-128"/>
              </a:defRPr>
            </a:lvl5pPr>
            <a:lvl6pPr marL="25146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ＭＳ Ｐゴシック" panose="020B0600070205080204" pitchFamily="34" charset="-128"/>
              </a:defRPr>
            </a:lvl6pPr>
            <a:lvl7pPr marL="29718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ＭＳ Ｐゴシック" panose="020B0600070205080204" pitchFamily="34" charset="-128"/>
              </a:defRPr>
            </a:lvl7pPr>
            <a:lvl8pPr marL="34290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ＭＳ Ｐゴシック" panose="020B0600070205080204" pitchFamily="34" charset="-128"/>
              </a:defRPr>
            </a:lvl8pPr>
            <a:lvl9pPr marL="38862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ＭＳ Ｐゴシック" panose="020B0600070205080204" pitchFamily="34" charset="-128"/>
              </a:defRPr>
            </a:lvl9pPr>
          </a:lstStyle>
          <a:p>
            <a:pPr>
              <a:lnSpc>
                <a:spcPct val="150000"/>
              </a:lnSpc>
              <a:spcBef>
                <a:spcPct val="50000"/>
              </a:spcBef>
              <a:buClrTx/>
              <a:buSzTx/>
              <a:buFont typeface="Wingdings" panose="05000000000000000000" pitchFamily="2" charset="2"/>
              <a:buChar char="Ø"/>
            </a:pPr>
            <a:r>
              <a:rPr lang="es-ES" altLang="es-ES" b="1" dirty="0">
                <a:solidFill>
                  <a:srgbClr val="000000"/>
                </a:solidFill>
                <a:latin typeface="Arial" panose="020B0604020202020204" pitchFamily="34" charset="0"/>
              </a:rPr>
              <a:t>LOMLOE</a:t>
            </a:r>
            <a:r>
              <a:rPr lang="es-ES" altLang="es-ES" dirty="0">
                <a:solidFill>
                  <a:srgbClr val="000000"/>
                </a:solidFill>
                <a:latin typeface="Arial" panose="020B0604020202020204" pitchFamily="34" charset="0"/>
              </a:rPr>
              <a:t> </a:t>
            </a:r>
          </a:p>
          <a:p>
            <a:pPr>
              <a:lnSpc>
                <a:spcPct val="150000"/>
              </a:lnSpc>
              <a:spcBef>
                <a:spcPct val="50000"/>
              </a:spcBef>
              <a:buClrTx/>
              <a:buSzTx/>
              <a:buFont typeface="Wingdings" panose="05000000000000000000" pitchFamily="2" charset="2"/>
              <a:buChar char="Ø"/>
            </a:pPr>
            <a:r>
              <a:rPr lang="es-ES" altLang="es-ES" dirty="0">
                <a:solidFill>
                  <a:srgbClr val="000000"/>
                </a:solidFill>
                <a:latin typeface="Arial" panose="020B0604020202020204" pitchFamily="34" charset="0"/>
              </a:rPr>
              <a:t>El currículo de Educación Primaria: marco legislativo y elementos curriculares</a:t>
            </a:r>
          </a:p>
          <a:p>
            <a:pPr>
              <a:lnSpc>
                <a:spcPct val="150000"/>
              </a:lnSpc>
              <a:spcBef>
                <a:spcPct val="50000"/>
              </a:spcBef>
              <a:buClrTx/>
              <a:buSzTx/>
              <a:buFont typeface="Wingdings" panose="05000000000000000000" pitchFamily="2" charset="2"/>
              <a:buChar char="Ø"/>
            </a:pPr>
            <a:r>
              <a:rPr lang="es-ES" altLang="es-ES" dirty="0">
                <a:solidFill>
                  <a:srgbClr val="000000"/>
                </a:solidFill>
                <a:latin typeface="Arial" panose="020B0604020202020204" pitchFamily="34" charset="0"/>
              </a:rPr>
              <a:t>SITUACIONES DE APRENDIZAJE</a:t>
            </a:r>
          </a:p>
          <a:p>
            <a:pPr>
              <a:lnSpc>
                <a:spcPct val="150000"/>
              </a:lnSpc>
              <a:spcBef>
                <a:spcPct val="50000"/>
              </a:spcBef>
              <a:buClrTx/>
              <a:buSzTx/>
              <a:buFont typeface="Wingdings" panose="05000000000000000000" pitchFamily="2" charset="2"/>
              <a:buChar char="Ø"/>
            </a:pPr>
            <a:r>
              <a:rPr lang="es-ES" altLang="es-ES" dirty="0">
                <a:solidFill>
                  <a:srgbClr val="000000"/>
                </a:solidFill>
                <a:latin typeface="Arial" panose="020B0604020202020204" pitchFamily="34" charset="0"/>
              </a:rPr>
              <a:t>MATRICES O MAPAS CURRICULARES </a:t>
            </a:r>
          </a:p>
          <a:p>
            <a:pPr>
              <a:lnSpc>
                <a:spcPct val="150000"/>
              </a:lnSpc>
              <a:spcBef>
                <a:spcPct val="50000"/>
              </a:spcBef>
              <a:buClrTx/>
              <a:buSzTx/>
              <a:buFont typeface="Wingdings" panose="05000000000000000000" pitchFamily="2" charset="2"/>
              <a:buChar char="Ø"/>
            </a:pPr>
            <a:r>
              <a:rPr lang="es-ES" altLang="es-ES" dirty="0">
                <a:solidFill>
                  <a:srgbClr val="000000"/>
                </a:solidFill>
                <a:latin typeface="Arial" panose="020B0604020202020204" pitchFamily="34" charset="0"/>
              </a:rPr>
              <a:t>EVALUACIÓN COMPETENCIAS ESPECÍFICAS</a:t>
            </a:r>
          </a:p>
          <a:p>
            <a:pPr>
              <a:lnSpc>
                <a:spcPct val="150000"/>
              </a:lnSpc>
              <a:spcBef>
                <a:spcPct val="50000"/>
              </a:spcBef>
              <a:buClrTx/>
              <a:buSzTx/>
              <a:buFont typeface="Wingdings" panose="05000000000000000000" pitchFamily="2" charset="2"/>
              <a:buChar char="Ø"/>
            </a:pPr>
            <a:r>
              <a:rPr lang="es-ES" altLang="es-ES" dirty="0">
                <a:solidFill>
                  <a:srgbClr val="000000"/>
                </a:solidFill>
                <a:latin typeface="Arial" panose="020B0604020202020204" pitchFamily="34" charset="0"/>
              </a:rPr>
              <a:t>EVALUACIÓN COMPETENCIAS CLAVE</a:t>
            </a:r>
          </a:p>
        </p:txBody>
      </p:sp>
    </p:spTree>
    <p:extLst>
      <p:ext uri="{BB962C8B-B14F-4D97-AF65-F5344CB8AC3E}">
        <p14:creationId xmlns:p14="http://schemas.microsoft.com/office/powerpoint/2010/main" val="328934857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017" name="5 Conector recto">
            <a:extLst>
              <a:ext uri="{FF2B5EF4-FFF2-40B4-BE49-F238E27FC236}">
                <a16:creationId xmlns:a16="http://schemas.microsoft.com/office/drawing/2014/main" id="{35DF115E-5F03-C789-34C7-7016013B44BB}"/>
              </a:ext>
            </a:extLst>
          </p:cNvPr>
          <p:cNvCxnSpPr>
            <a:cxnSpLocks noChangeShapeType="1"/>
          </p:cNvCxnSpPr>
          <p:nvPr/>
        </p:nvCxnSpPr>
        <p:spPr bwMode="auto">
          <a:xfrm>
            <a:off x="684251" y="1027447"/>
            <a:ext cx="0" cy="5041900"/>
          </a:xfrm>
          <a:prstGeom prst="line">
            <a:avLst/>
          </a:prstGeom>
          <a:noFill/>
          <a:ln w="41275">
            <a:solidFill>
              <a:srgbClr val="FF0000"/>
            </a:solidFill>
            <a:round/>
            <a:headEnd/>
            <a:tailEnd/>
          </a:ln>
          <a:extLst>
            <a:ext uri="{909E8E84-426E-40DD-AFC4-6F175D3DCCD1}">
              <a14:hiddenFill xmlns:a14="http://schemas.microsoft.com/office/drawing/2010/main">
                <a:noFill/>
              </a14:hiddenFill>
            </a:ext>
          </a:extLst>
        </p:spPr>
      </p:cxnSp>
      <p:sp>
        <p:nvSpPr>
          <p:cNvPr id="2" name="Rectangle 1">
            <a:extLst>
              <a:ext uri="{FF2B5EF4-FFF2-40B4-BE49-F238E27FC236}">
                <a16:creationId xmlns:a16="http://schemas.microsoft.com/office/drawing/2014/main" id="{38AA91F9-F2E9-307F-8DCF-40D0802C6FCD}"/>
              </a:ext>
            </a:extLst>
          </p:cNvPr>
          <p:cNvSpPr txBox="1">
            <a:spLocks noChangeArrowheads="1"/>
          </p:cNvSpPr>
          <p:nvPr/>
        </p:nvSpPr>
        <p:spPr bwMode="auto">
          <a:xfrm>
            <a:off x="0" y="972592"/>
            <a:ext cx="7794239"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30479"/>
          <a:lstStyle>
            <a:lvl1pPr marL="38100">
              <a:spcBef>
                <a:spcPts val="1800"/>
              </a:spcBef>
              <a:buClr>
                <a:schemeClr val="accent1"/>
              </a:buClr>
              <a:buSzPct val="100000"/>
              <a:buFont typeface="Arial" panose="020B0604020202020204" pitchFamily="34" charset="0"/>
              <a:buChar char="•"/>
              <a:defRPr sz="2000">
                <a:solidFill>
                  <a:schemeClr val="tx2"/>
                </a:solidFill>
                <a:latin typeface="Gill Sans MT" panose="020B0502020104020203" pitchFamily="34" charset="0"/>
                <a:ea typeface="MS PGothic" panose="020B0600070205080204" pitchFamily="34" charset="-128"/>
                <a:cs typeface="Gill Sans Light"/>
              </a:defRPr>
            </a:lvl1pPr>
            <a:lvl2pPr marL="742950" indent="-285750">
              <a:spcBef>
                <a:spcPts val="600"/>
              </a:spcBef>
              <a:buClr>
                <a:srgbClr val="66000C"/>
              </a:buClr>
              <a:buSzPct val="100000"/>
              <a:buFont typeface="Arial" panose="020B0604020202020204" pitchFamily="34" charset="0"/>
              <a:buChar char="•"/>
              <a:defRPr>
                <a:solidFill>
                  <a:schemeClr val="tx2"/>
                </a:solidFill>
                <a:latin typeface="Gill Sans"/>
                <a:ea typeface="MS PGothic" panose="020B0600070205080204" pitchFamily="34" charset="-128"/>
              </a:defRPr>
            </a:lvl2pPr>
            <a:lvl3pPr marL="1143000" indent="-228600">
              <a:spcBef>
                <a:spcPts val="600"/>
              </a:spcBef>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3pPr>
            <a:lvl4pPr marL="1600200" indent="-228600">
              <a:spcBef>
                <a:spcPts val="600"/>
              </a:spcBef>
              <a:buClr>
                <a:srgbClr val="66000C"/>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4pPr>
            <a:lvl5pPr marL="2057400" indent="-228600">
              <a:spcBef>
                <a:spcPts val="600"/>
              </a:spcBef>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5pPr>
            <a:lvl6pPr marL="25146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6pPr>
            <a:lvl7pPr marL="29718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7pPr>
            <a:lvl8pPr marL="34290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8pPr>
            <a:lvl9pPr marL="38862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9pPr>
          </a:lstStyle>
          <a:p>
            <a:pPr algn="ctr" eaLnBrk="1" hangingPunct="1">
              <a:spcBef>
                <a:spcPct val="0"/>
              </a:spcBef>
              <a:buClrTx/>
              <a:buSzTx/>
              <a:buFontTx/>
              <a:buNone/>
            </a:pPr>
            <a:r>
              <a:rPr lang="es-ES_tradnl" altLang="es-ES" dirty="0">
                <a:solidFill>
                  <a:srgbClr val="FF0000"/>
                </a:solidFill>
                <a:latin typeface="Arial Bold" panose="020B0704020202020204" pitchFamily="34" charset="0"/>
                <a:ea typeface="ヒラギノ角ゴ ProN W6"/>
                <a:cs typeface="ヒラギノ角ゴ ProN W6"/>
                <a:sym typeface="Arial Bold" panose="020B0704020202020204" pitchFamily="34" charset="0"/>
              </a:rPr>
              <a:t>Elementos curriculares Educación Primaria (BOCM)</a:t>
            </a:r>
            <a:endParaRPr lang="en-US" altLang="es-ES" dirty="0">
              <a:solidFill>
                <a:srgbClr val="FF0000"/>
              </a:solidFill>
              <a:latin typeface="Arial Bold" panose="020B0704020202020204" pitchFamily="34" charset="0"/>
              <a:ea typeface="ヒラギノ角ゴ ProN W6"/>
              <a:cs typeface="ヒラギノ角ゴ ProN W6"/>
              <a:sym typeface="Arial Bold" panose="020B0704020202020204" pitchFamily="34" charset="0"/>
            </a:endParaRPr>
          </a:p>
        </p:txBody>
      </p:sp>
      <p:sp>
        <p:nvSpPr>
          <p:cNvPr id="5" name="CuadroTexto 4">
            <a:extLst>
              <a:ext uri="{FF2B5EF4-FFF2-40B4-BE49-F238E27FC236}">
                <a16:creationId xmlns:a16="http://schemas.microsoft.com/office/drawing/2014/main" id="{39270BEF-C5BB-1132-5465-888A2AE59B83}"/>
              </a:ext>
            </a:extLst>
          </p:cNvPr>
          <p:cNvSpPr txBox="1"/>
          <p:nvPr/>
        </p:nvSpPr>
        <p:spPr>
          <a:xfrm>
            <a:off x="964837" y="1268760"/>
            <a:ext cx="7488832" cy="4616648"/>
          </a:xfrm>
          <a:prstGeom prst="rect">
            <a:avLst/>
          </a:prstGeom>
          <a:noFill/>
        </p:spPr>
        <p:txBody>
          <a:bodyPr wrap="square">
            <a:spAutoFit/>
          </a:bodyPr>
          <a:lstStyle/>
          <a:p>
            <a:r>
              <a:rPr lang="es-ES" sz="1400" dirty="0"/>
              <a:t>Artículo 4 Elementos curriculares </a:t>
            </a:r>
          </a:p>
          <a:p>
            <a:r>
              <a:rPr lang="es-ES" sz="1400" dirty="0"/>
              <a:t>El artículo 6.1 de la Ley Orgánica 2/2006, de 3 de mayo, de Educación, establece que el currículo lo conforman el conjunto de objetivos, competencias </a:t>
            </a:r>
            <a:r>
              <a:rPr lang="es-ES" sz="1400" dirty="0">
                <a:highlight>
                  <a:srgbClr val="FFFF00"/>
                </a:highlight>
              </a:rPr>
              <a:t>(CLAVE y ESPECÍFICAS, en los desarrollos),</a:t>
            </a:r>
            <a:r>
              <a:rPr lang="es-ES" sz="1400" dirty="0"/>
              <a:t> contenidos, métodos pedagógicos y criterios de evaluación de cada una de las enseñanzas. </a:t>
            </a:r>
          </a:p>
          <a:p>
            <a:endParaRPr lang="es-ES" sz="1400" dirty="0"/>
          </a:p>
          <a:p>
            <a:r>
              <a:rPr lang="es-ES" sz="1400" dirty="0"/>
              <a:t>El artículo 2 del Real Decreto 157/2022, de 1 de marzo, define </a:t>
            </a:r>
            <a:r>
              <a:rPr lang="es-ES" sz="1400" dirty="0">
                <a:highlight>
                  <a:srgbClr val="FFFF00"/>
                </a:highlight>
              </a:rPr>
              <a:t>objetivos, competencias clave, competencias específicas y criterios de evaluación</a:t>
            </a:r>
            <a:r>
              <a:rPr lang="es-ES" sz="1400" dirty="0"/>
              <a:t>. </a:t>
            </a:r>
            <a:r>
              <a:rPr lang="es-ES" sz="1400" b="1" dirty="0"/>
              <a:t>(ENSEÑANZAS MÍNIMAS Educación Primaria BOE)</a:t>
            </a:r>
          </a:p>
          <a:p>
            <a:endParaRPr lang="es-ES" sz="1400" dirty="0"/>
          </a:p>
          <a:p>
            <a:r>
              <a:rPr lang="es-ES" sz="1400" dirty="0"/>
              <a:t>A efectos de este Decreto se entiende por: </a:t>
            </a:r>
          </a:p>
          <a:p>
            <a:pPr marL="342900" indent="-342900">
              <a:buAutoNum type="alphaLcParenR"/>
            </a:pPr>
            <a:r>
              <a:rPr lang="es-ES" sz="1400" dirty="0"/>
              <a:t>Contenidos: conocimientos, destrezas y actitudes cuyo aprendizaje por parte del alumnado se hace necesario para la adquisición de las competencias específicas de cada área. </a:t>
            </a:r>
          </a:p>
          <a:p>
            <a:pPr marL="342900" indent="-342900">
              <a:buAutoNum type="alphaLcParenR"/>
            </a:pPr>
            <a:r>
              <a:rPr lang="es-ES" sz="1400" dirty="0"/>
              <a:t>b) Contenidos transversales: conocimientos, destrezas y actitudes que, de manera transversal, se deben incorporar al proceso de enseñanza y aprendizaje en todas las áreas. </a:t>
            </a:r>
          </a:p>
          <a:p>
            <a:pPr marL="342900" indent="-342900">
              <a:buAutoNum type="alphaLcParenR"/>
            </a:pPr>
            <a:r>
              <a:rPr lang="es-ES" sz="1400" dirty="0"/>
              <a:t>Métodos pedagógicos: conjunto de acciones y técnicas didácticas que el profesorado coordina con el objetivo de guiar a su alumnado hacia la consecución de las </a:t>
            </a:r>
            <a:r>
              <a:rPr lang="es-ES" sz="1400" dirty="0">
                <a:highlight>
                  <a:srgbClr val="00FFFF"/>
                </a:highlight>
              </a:rPr>
              <a:t>competencias específicas </a:t>
            </a:r>
            <a:r>
              <a:rPr lang="es-ES" sz="1400" dirty="0"/>
              <a:t>de cada área y, en definitiva, acercarlo al </a:t>
            </a:r>
            <a:r>
              <a:rPr lang="es-ES" sz="1400" dirty="0">
                <a:highlight>
                  <a:srgbClr val="00FFFF"/>
                </a:highlight>
              </a:rPr>
              <a:t>perfil de salida de la Educación Primaria</a:t>
            </a:r>
            <a:r>
              <a:rPr lang="es-ES" sz="1400" dirty="0"/>
              <a:t>.</a:t>
            </a:r>
          </a:p>
        </p:txBody>
      </p:sp>
      <p:sp>
        <p:nvSpPr>
          <p:cNvPr id="6" name="Text Box 6">
            <a:extLst>
              <a:ext uri="{FF2B5EF4-FFF2-40B4-BE49-F238E27FC236}">
                <a16:creationId xmlns:a16="http://schemas.microsoft.com/office/drawing/2014/main" id="{61877176-C5D8-329F-BD95-68E0B643EB9C}"/>
              </a:ext>
            </a:extLst>
          </p:cNvPr>
          <p:cNvSpPr txBox="1">
            <a:spLocks/>
          </p:cNvSpPr>
          <p:nvPr/>
        </p:nvSpPr>
        <p:spPr bwMode="auto">
          <a:xfrm>
            <a:off x="323850" y="6237288"/>
            <a:ext cx="74165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eaLnBrk="1" hangingPunct="1">
              <a:spcBef>
                <a:spcPct val="50000"/>
              </a:spcBef>
            </a:pPr>
            <a:r>
              <a:rPr lang="es-ES" altLang="es-ES" sz="900" i="1" dirty="0"/>
              <a:t>María Mercedes Martín Lope (Universidad Rey Juan Carlos)</a:t>
            </a:r>
          </a:p>
        </p:txBody>
      </p:sp>
      <p:sp>
        <p:nvSpPr>
          <p:cNvPr id="3" name="Rectangle 2">
            <a:extLst>
              <a:ext uri="{FF2B5EF4-FFF2-40B4-BE49-F238E27FC236}">
                <a16:creationId xmlns:a16="http://schemas.microsoft.com/office/drawing/2014/main" id="{FEB0ADBF-E9B7-EFD2-3620-6670AF519D95}"/>
              </a:ext>
            </a:extLst>
          </p:cNvPr>
          <p:cNvSpPr txBox="1">
            <a:spLocks noChangeArrowheads="1"/>
          </p:cNvSpPr>
          <p:nvPr/>
        </p:nvSpPr>
        <p:spPr bwMode="auto">
          <a:xfrm>
            <a:off x="107950" y="-95142"/>
            <a:ext cx="89281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5074" bIns="25400" anchor="ctr"/>
          <a:lstStyle>
            <a:lvl1pPr marL="381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algn="ctr"/>
            <a:r>
              <a:rPr lang="en-US" altLang="es-ES" sz="1800" b="1" i="1" dirty="0">
                <a:solidFill>
                  <a:srgbClr val="C00000"/>
                </a:solidFill>
                <a:latin typeface="Calibri" panose="020F0502020204030204" pitchFamily="34" charset="0"/>
                <a:sym typeface="Arial Bold" charset="0"/>
              </a:rPr>
              <a:t>SITUACIONES DE APRENDIZAJE Y MATRICES CURRICULARES</a:t>
            </a:r>
            <a:endParaRPr lang="en-US" altLang="es-ES" sz="1600" b="1" i="1" dirty="0">
              <a:solidFill>
                <a:srgbClr val="C00000"/>
              </a:solidFill>
              <a:latin typeface="Calibri" panose="020F0502020204030204" pitchFamily="34" charset="0"/>
              <a:sym typeface="Arial Bold" charset="0"/>
            </a:endParaRPr>
          </a:p>
        </p:txBody>
      </p:sp>
    </p:spTree>
    <p:extLst>
      <p:ext uri="{BB962C8B-B14F-4D97-AF65-F5344CB8AC3E}">
        <p14:creationId xmlns:p14="http://schemas.microsoft.com/office/powerpoint/2010/main" val="348311918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13A418B-4F35-77BE-070D-3492CBB45B8C}"/>
              </a:ext>
            </a:extLst>
          </p:cNvPr>
          <p:cNvSpPr txBox="1"/>
          <p:nvPr/>
        </p:nvSpPr>
        <p:spPr>
          <a:xfrm>
            <a:off x="792480" y="1412776"/>
            <a:ext cx="7936992" cy="2585323"/>
          </a:xfrm>
          <a:prstGeom prst="rect">
            <a:avLst/>
          </a:prstGeom>
          <a:noFill/>
        </p:spPr>
        <p:txBody>
          <a:bodyPr wrap="square">
            <a:spAutoFit/>
          </a:bodyPr>
          <a:lstStyle/>
          <a:p>
            <a:r>
              <a:rPr lang="es-ES" dirty="0"/>
              <a:t>ANEXO II Áreas de Educación Primaria </a:t>
            </a:r>
          </a:p>
          <a:p>
            <a:endParaRPr lang="es-ES" dirty="0"/>
          </a:p>
          <a:p>
            <a:r>
              <a:rPr lang="es-ES" dirty="0"/>
              <a:t>Con independencia de lo establecido en el presente anexo, </a:t>
            </a:r>
            <a:r>
              <a:rPr lang="es-ES" dirty="0">
                <a:highlight>
                  <a:srgbClr val="FFFF00"/>
                </a:highlight>
              </a:rPr>
              <a:t>el desarrollo curricular que compete a los centros educativos incorporará los elementos curriculares de las enseñanzas mínimas establecidas en el Real Decreto 157/2022, de 1 de marzo.</a:t>
            </a:r>
            <a:r>
              <a:rPr lang="es-ES" dirty="0"/>
              <a:t> Los términos: perspectiva de género, sexista, ecosocial, ecodependencia y socioafectivo, entre otros, incluidos en el Real Decreto 157/2022, de 1 de marzo, serán de aplicación de acuerdo con lo dispuesto en el apartado 4 del artículo 6 de la Ley Orgánica de Educación 2/2006, de 3 de mayo, de Educación. </a:t>
            </a:r>
          </a:p>
        </p:txBody>
      </p:sp>
      <p:sp>
        <p:nvSpPr>
          <p:cNvPr id="7" name="CuadroTexto 6">
            <a:extLst>
              <a:ext uri="{FF2B5EF4-FFF2-40B4-BE49-F238E27FC236}">
                <a16:creationId xmlns:a16="http://schemas.microsoft.com/office/drawing/2014/main" id="{49AE6963-5773-B90F-33F2-F0AAC01D332A}"/>
              </a:ext>
            </a:extLst>
          </p:cNvPr>
          <p:cNvSpPr txBox="1"/>
          <p:nvPr/>
        </p:nvSpPr>
        <p:spPr>
          <a:xfrm>
            <a:off x="792480" y="3429000"/>
            <a:ext cx="8083296" cy="1938992"/>
          </a:xfrm>
          <a:prstGeom prst="rect">
            <a:avLst/>
          </a:prstGeom>
          <a:noFill/>
        </p:spPr>
        <p:txBody>
          <a:bodyPr wrap="square">
            <a:spAutoFit/>
          </a:bodyPr>
          <a:lstStyle/>
          <a:p>
            <a:r>
              <a:rPr lang="es-ES" sz="2000" dirty="0">
                <a:highlight>
                  <a:srgbClr val="00FFFF"/>
                </a:highlight>
              </a:rPr>
              <a:t>Respecto a los criterios de evaluación y los contenidos, se gradúan por ciclos, y se vertebran en torno a las competencias específicas</a:t>
            </a:r>
            <a:r>
              <a:rPr lang="es-ES" sz="2000" dirty="0"/>
              <a:t>.  En matemáticas, como en el resto de las áreas, </a:t>
            </a:r>
            <a:r>
              <a:rPr lang="es-ES" sz="2000" b="1" u="sng" dirty="0"/>
              <a:t>no existe una vinculación unívoca y directa entre criterios de evaluación y contenidos</a:t>
            </a:r>
            <a:r>
              <a:rPr lang="es-ES" sz="2000" dirty="0"/>
              <a:t>, </a:t>
            </a:r>
            <a:r>
              <a:rPr lang="es-ES" sz="2000" b="1" u="sng" dirty="0"/>
              <a:t>pero sí cada competencia específica se valora con unos criterios de evaluación relacionados</a:t>
            </a:r>
            <a:r>
              <a:rPr lang="es-ES" sz="2000" dirty="0"/>
              <a:t>.</a:t>
            </a:r>
          </a:p>
        </p:txBody>
      </p:sp>
      <p:sp>
        <p:nvSpPr>
          <p:cNvPr id="4" name="Rectangle 2">
            <a:extLst>
              <a:ext uri="{FF2B5EF4-FFF2-40B4-BE49-F238E27FC236}">
                <a16:creationId xmlns:a16="http://schemas.microsoft.com/office/drawing/2014/main" id="{30FC3098-4E9E-234B-C28C-795B5733D3F4}"/>
              </a:ext>
            </a:extLst>
          </p:cNvPr>
          <p:cNvSpPr txBox="1">
            <a:spLocks noChangeArrowheads="1"/>
          </p:cNvSpPr>
          <p:nvPr/>
        </p:nvSpPr>
        <p:spPr bwMode="auto">
          <a:xfrm>
            <a:off x="107950" y="-95142"/>
            <a:ext cx="89281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5074" bIns="25400" anchor="ctr"/>
          <a:lstStyle>
            <a:lvl1pPr marL="381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algn="ctr"/>
            <a:r>
              <a:rPr lang="en-US" altLang="es-ES" sz="1800" b="1" i="1" dirty="0">
                <a:solidFill>
                  <a:srgbClr val="C00000"/>
                </a:solidFill>
                <a:latin typeface="Calibri" panose="020F0502020204030204" pitchFamily="34" charset="0"/>
                <a:sym typeface="Arial Bold" charset="0"/>
              </a:rPr>
              <a:t>SITUACIONES DE APRENDIZAJE Y MATRICES CURRICULARES</a:t>
            </a:r>
            <a:endParaRPr lang="en-US" altLang="es-ES" sz="1600" b="1" i="1" dirty="0">
              <a:solidFill>
                <a:srgbClr val="C00000"/>
              </a:solidFill>
              <a:latin typeface="Calibri" panose="020F0502020204030204" pitchFamily="34" charset="0"/>
              <a:sym typeface="Arial Bold" charset="0"/>
            </a:endParaRPr>
          </a:p>
        </p:txBody>
      </p:sp>
      <p:sp>
        <p:nvSpPr>
          <p:cNvPr id="6" name="Text Box 6">
            <a:extLst>
              <a:ext uri="{FF2B5EF4-FFF2-40B4-BE49-F238E27FC236}">
                <a16:creationId xmlns:a16="http://schemas.microsoft.com/office/drawing/2014/main" id="{162422C2-A317-A974-62FD-58BA6A1E3512}"/>
              </a:ext>
            </a:extLst>
          </p:cNvPr>
          <p:cNvSpPr txBox="1">
            <a:spLocks/>
          </p:cNvSpPr>
          <p:nvPr/>
        </p:nvSpPr>
        <p:spPr bwMode="auto">
          <a:xfrm>
            <a:off x="323850" y="6237288"/>
            <a:ext cx="74165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eaLnBrk="1" hangingPunct="1">
              <a:spcBef>
                <a:spcPct val="50000"/>
              </a:spcBef>
            </a:pPr>
            <a:r>
              <a:rPr lang="es-ES" altLang="es-ES" sz="900" i="1" dirty="0"/>
              <a:t>María Mercedes Martín Lope (Universidad Rey Juan Carlos)</a:t>
            </a:r>
          </a:p>
        </p:txBody>
      </p:sp>
    </p:spTree>
    <p:extLst>
      <p:ext uri="{BB962C8B-B14F-4D97-AF65-F5344CB8AC3E}">
        <p14:creationId xmlns:p14="http://schemas.microsoft.com/office/powerpoint/2010/main" val="247866588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017" name="5 Conector recto">
            <a:extLst>
              <a:ext uri="{FF2B5EF4-FFF2-40B4-BE49-F238E27FC236}">
                <a16:creationId xmlns:a16="http://schemas.microsoft.com/office/drawing/2014/main" id="{35DF115E-5F03-C789-34C7-7016013B44BB}"/>
              </a:ext>
            </a:extLst>
          </p:cNvPr>
          <p:cNvCxnSpPr>
            <a:cxnSpLocks noChangeShapeType="1"/>
          </p:cNvCxnSpPr>
          <p:nvPr/>
        </p:nvCxnSpPr>
        <p:spPr bwMode="auto">
          <a:xfrm>
            <a:off x="4092499" y="908050"/>
            <a:ext cx="0" cy="5041900"/>
          </a:xfrm>
          <a:prstGeom prst="line">
            <a:avLst/>
          </a:prstGeom>
          <a:noFill/>
          <a:ln w="41275">
            <a:solidFill>
              <a:srgbClr val="FF0000"/>
            </a:solidFill>
            <a:round/>
            <a:headEnd/>
            <a:tailEnd/>
          </a:ln>
          <a:extLst>
            <a:ext uri="{909E8E84-426E-40DD-AFC4-6F175D3DCCD1}">
              <a14:hiddenFill xmlns:a14="http://schemas.microsoft.com/office/drawing/2010/main">
                <a:noFill/>
              </a14:hiddenFill>
            </a:ext>
          </a:extLst>
        </p:spPr>
      </p:cxnSp>
      <p:sp>
        <p:nvSpPr>
          <p:cNvPr id="43019" name="Text Box 12">
            <a:extLst>
              <a:ext uri="{FF2B5EF4-FFF2-40B4-BE49-F238E27FC236}">
                <a16:creationId xmlns:a16="http://schemas.microsoft.com/office/drawing/2014/main" id="{AD217DC6-ADDE-A4A5-FEBD-7F03F0F050B6}"/>
              </a:ext>
            </a:extLst>
          </p:cNvPr>
          <p:cNvSpPr txBox="1">
            <a:spLocks noChangeArrowheads="1"/>
          </p:cNvSpPr>
          <p:nvPr/>
        </p:nvSpPr>
        <p:spPr bwMode="auto">
          <a:xfrm rot="10800000" flipV="1">
            <a:off x="553380" y="1017753"/>
            <a:ext cx="21786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800"/>
              </a:spcBef>
              <a:buClr>
                <a:schemeClr val="accent1"/>
              </a:buClr>
              <a:buSzPct val="100000"/>
              <a:buFont typeface="Arial" panose="020B0604020202020204" pitchFamily="34" charset="0"/>
              <a:buChar char="•"/>
              <a:defRPr sz="2000">
                <a:solidFill>
                  <a:schemeClr val="tx2"/>
                </a:solidFill>
                <a:latin typeface="Gill Sans MT" panose="020B0502020104020203" pitchFamily="34" charset="0"/>
                <a:ea typeface="MS PGothic" panose="020B0600070205080204" pitchFamily="34" charset="-128"/>
                <a:cs typeface="Gill Sans Light"/>
              </a:defRPr>
            </a:lvl1pPr>
            <a:lvl2pPr marL="742950" indent="-285750">
              <a:spcBef>
                <a:spcPts val="600"/>
              </a:spcBef>
              <a:buClr>
                <a:srgbClr val="66000C"/>
              </a:buClr>
              <a:buSzPct val="100000"/>
              <a:buFont typeface="Arial" panose="020B0604020202020204" pitchFamily="34" charset="0"/>
              <a:buChar char="•"/>
              <a:defRPr>
                <a:solidFill>
                  <a:schemeClr val="tx2"/>
                </a:solidFill>
                <a:latin typeface="Gill Sans"/>
                <a:ea typeface="MS PGothic" panose="020B0600070205080204" pitchFamily="34" charset="-128"/>
              </a:defRPr>
            </a:lvl2pPr>
            <a:lvl3pPr marL="1143000" indent="-228600">
              <a:spcBef>
                <a:spcPts val="600"/>
              </a:spcBef>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3pPr>
            <a:lvl4pPr marL="1600200" indent="-228600">
              <a:spcBef>
                <a:spcPts val="600"/>
              </a:spcBef>
              <a:buClr>
                <a:srgbClr val="66000C"/>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4pPr>
            <a:lvl5pPr marL="2057400" indent="-228600">
              <a:spcBef>
                <a:spcPts val="600"/>
              </a:spcBef>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5pPr>
            <a:lvl6pPr marL="25146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6pPr>
            <a:lvl7pPr marL="29718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7pPr>
            <a:lvl8pPr marL="34290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8pPr>
            <a:lvl9pPr marL="38862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s-ES_tradnl" altLang="es-ES" sz="1600" b="1" i="0" u="none" strike="noStrike" kern="1200" cap="none" spc="0" normalizeH="0" baseline="0" noProof="0" dirty="0">
                <a:ln>
                  <a:noFill/>
                </a:ln>
                <a:solidFill>
                  <a:srgbClr val="000000"/>
                </a:solidFill>
                <a:effectLst/>
                <a:uLnTx/>
                <a:uFillTx/>
                <a:latin typeface="Arial" panose="020B0604020202020204" pitchFamily="34" charset="0"/>
                <a:ea typeface="ヒラギノ角ゴ ProN W3"/>
                <a:cs typeface="ヒラギノ角ゴ ProN W3"/>
                <a:sym typeface="Arial" panose="020B0604020202020204" pitchFamily="34" charset="0"/>
              </a:rPr>
              <a:t>LOMLOE (Competencias específicas)</a:t>
            </a:r>
          </a:p>
        </p:txBody>
      </p:sp>
      <p:sp>
        <p:nvSpPr>
          <p:cNvPr id="7" name="Text Box 12">
            <a:extLst>
              <a:ext uri="{FF2B5EF4-FFF2-40B4-BE49-F238E27FC236}">
                <a16:creationId xmlns:a16="http://schemas.microsoft.com/office/drawing/2014/main" id="{23803DF3-14BC-0159-8C8C-01E5106941BC}"/>
              </a:ext>
            </a:extLst>
          </p:cNvPr>
          <p:cNvSpPr txBox="1">
            <a:spLocks noChangeArrowheads="1"/>
          </p:cNvSpPr>
          <p:nvPr/>
        </p:nvSpPr>
        <p:spPr bwMode="auto">
          <a:xfrm rot="10800000" flipV="1">
            <a:off x="4220968" y="1070024"/>
            <a:ext cx="33841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800"/>
              </a:spcBef>
              <a:buClr>
                <a:schemeClr val="accent1"/>
              </a:buClr>
              <a:buSzPct val="100000"/>
              <a:buFont typeface="Arial" panose="020B0604020202020204" pitchFamily="34" charset="0"/>
              <a:buChar char="•"/>
              <a:defRPr sz="2000">
                <a:solidFill>
                  <a:schemeClr val="tx2"/>
                </a:solidFill>
                <a:latin typeface="Gill Sans MT" panose="020B0502020104020203" pitchFamily="34" charset="0"/>
                <a:ea typeface="MS PGothic" panose="020B0600070205080204" pitchFamily="34" charset="-128"/>
                <a:cs typeface="Gill Sans Light"/>
              </a:defRPr>
            </a:lvl1pPr>
            <a:lvl2pPr marL="742950" indent="-285750">
              <a:spcBef>
                <a:spcPts val="600"/>
              </a:spcBef>
              <a:buClr>
                <a:srgbClr val="66000C"/>
              </a:buClr>
              <a:buSzPct val="100000"/>
              <a:buFont typeface="Arial" panose="020B0604020202020204" pitchFamily="34" charset="0"/>
              <a:buChar char="•"/>
              <a:defRPr>
                <a:solidFill>
                  <a:schemeClr val="tx2"/>
                </a:solidFill>
                <a:latin typeface="Gill Sans"/>
                <a:ea typeface="MS PGothic" panose="020B0600070205080204" pitchFamily="34" charset="-128"/>
              </a:defRPr>
            </a:lvl2pPr>
            <a:lvl3pPr marL="1143000" indent="-228600">
              <a:spcBef>
                <a:spcPts val="600"/>
              </a:spcBef>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3pPr>
            <a:lvl4pPr marL="1600200" indent="-228600">
              <a:spcBef>
                <a:spcPts val="600"/>
              </a:spcBef>
              <a:buClr>
                <a:srgbClr val="66000C"/>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4pPr>
            <a:lvl5pPr marL="2057400" indent="-228600">
              <a:spcBef>
                <a:spcPts val="600"/>
              </a:spcBef>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5pPr>
            <a:lvl6pPr marL="25146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6pPr>
            <a:lvl7pPr marL="29718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7pPr>
            <a:lvl8pPr marL="34290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8pPr>
            <a:lvl9pPr marL="38862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s-ES_tradnl" altLang="es-ES" sz="1600" b="1" i="0" u="none" strike="noStrike" kern="1200" cap="none" spc="0" normalizeH="0" baseline="0" noProof="0" dirty="0">
                <a:ln>
                  <a:noFill/>
                </a:ln>
                <a:solidFill>
                  <a:srgbClr val="000000"/>
                </a:solidFill>
                <a:effectLst/>
                <a:uLnTx/>
                <a:uFillTx/>
                <a:latin typeface="Arial" panose="020B0604020202020204" pitchFamily="34" charset="0"/>
                <a:ea typeface="ヒラギノ角ゴ ProN W3"/>
                <a:cs typeface="ヒラギノ角ゴ ProN W3"/>
                <a:sym typeface="Arial" panose="020B0604020202020204" pitchFamily="34" charset="0"/>
              </a:rPr>
              <a:t>LOMLOE (criterios evaluación)</a:t>
            </a:r>
          </a:p>
        </p:txBody>
      </p:sp>
      <p:sp>
        <p:nvSpPr>
          <p:cNvPr id="3" name="Bocadillo: ovalado 2">
            <a:extLst>
              <a:ext uri="{FF2B5EF4-FFF2-40B4-BE49-F238E27FC236}">
                <a16:creationId xmlns:a16="http://schemas.microsoft.com/office/drawing/2014/main" id="{15DDBC71-ADF0-6494-3D29-D3F9D8905608}"/>
              </a:ext>
            </a:extLst>
          </p:cNvPr>
          <p:cNvSpPr/>
          <p:nvPr/>
        </p:nvSpPr>
        <p:spPr>
          <a:xfrm>
            <a:off x="724828" y="2695055"/>
            <a:ext cx="2386361" cy="927456"/>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5400" b="0" i="0" u="none" strike="noStrike" kern="1200" cap="none" spc="0" normalizeH="0" baseline="0" noProof="0" dirty="0">
                <a:ln>
                  <a:noFill/>
                </a:ln>
                <a:solidFill>
                  <a:prstClr val="white"/>
                </a:solidFill>
                <a:effectLst/>
                <a:uLnTx/>
                <a:uFillTx/>
                <a:latin typeface="Gill Sans MT"/>
                <a:ea typeface="+mn-ea"/>
                <a:cs typeface="+mn-cs"/>
              </a:rPr>
              <a:t>?</a:t>
            </a:r>
          </a:p>
        </p:txBody>
      </p:sp>
      <p:sp>
        <p:nvSpPr>
          <p:cNvPr id="8" name="Bocadillo: ovalado 7">
            <a:extLst>
              <a:ext uri="{FF2B5EF4-FFF2-40B4-BE49-F238E27FC236}">
                <a16:creationId xmlns:a16="http://schemas.microsoft.com/office/drawing/2014/main" id="{2E7F7819-B192-C5C9-AB7F-AFBD75BC0834}"/>
              </a:ext>
            </a:extLst>
          </p:cNvPr>
          <p:cNvSpPr/>
          <p:nvPr/>
        </p:nvSpPr>
        <p:spPr>
          <a:xfrm>
            <a:off x="5337716" y="2707654"/>
            <a:ext cx="2386361" cy="927456"/>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5400" b="0" i="0" u="none" strike="noStrike" kern="1200" cap="none" spc="0" normalizeH="0" baseline="0" noProof="0" dirty="0">
                <a:ln>
                  <a:noFill/>
                </a:ln>
                <a:solidFill>
                  <a:prstClr val="white"/>
                </a:solidFill>
                <a:effectLst/>
                <a:uLnTx/>
                <a:uFillTx/>
                <a:latin typeface="Gill Sans MT"/>
                <a:ea typeface="+mn-ea"/>
                <a:cs typeface="+mn-cs"/>
              </a:rPr>
              <a:t>?</a:t>
            </a:r>
          </a:p>
        </p:txBody>
      </p:sp>
      <p:sp>
        <p:nvSpPr>
          <p:cNvPr id="9" name="Text Box 12">
            <a:extLst>
              <a:ext uri="{FF2B5EF4-FFF2-40B4-BE49-F238E27FC236}">
                <a16:creationId xmlns:a16="http://schemas.microsoft.com/office/drawing/2014/main" id="{DA93D7EC-EEAE-EB5C-756C-F7CC59124C03}"/>
              </a:ext>
            </a:extLst>
          </p:cNvPr>
          <p:cNvSpPr txBox="1">
            <a:spLocks noChangeArrowheads="1"/>
          </p:cNvSpPr>
          <p:nvPr/>
        </p:nvSpPr>
        <p:spPr bwMode="auto">
          <a:xfrm rot="10800000" flipV="1">
            <a:off x="2732050" y="4274479"/>
            <a:ext cx="379139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800"/>
              </a:spcBef>
              <a:buClr>
                <a:schemeClr val="accent1"/>
              </a:buClr>
              <a:buSzPct val="100000"/>
              <a:buFont typeface="Arial" panose="020B0604020202020204" pitchFamily="34" charset="0"/>
              <a:buChar char="•"/>
              <a:defRPr sz="2000">
                <a:solidFill>
                  <a:schemeClr val="tx2"/>
                </a:solidFill>
                <a:latin typeface="Gill Sans MT" panose="020B0502020104020203" pitchFamily="34" charset="0"/>
                <a:ea typeface="MS PGothic" panose="020B0600070205080204" pitchFamily="34" charset="-128"/>
                <a:cs typeface="Gill Sans Light"/>
              </a:defRPr>
            </a:lvl1pPr>
            <a:lvl2pPr marL="742950" indent="-285750">
              <a:spcBef>
                <a:spcPts val="600"/>
              </a:spcBef>
              <a:buClr>
                <a:srgbClr val="66000C"/>
              </a:buClr>
              <a:buSzPct val="100000"/>
              <a:buFont typeface="Arial" panose="020B0604020202020204" pitchFamily="34" charset="0"/>
              <a:buChar char="•"/>
              <a:defRPr>
                <a:solidFill>
                  <a:schemeClr val="tx2"/>
                </a:solidFill>
                <a:latin typeface="Gill Sans"/>
                <a:ea typeface="MS PGothic" panose="020B0600070205080204" pitchFamily="34" charset="-128"/>
              </a:defRPr>
            </a:lvl2pPr>
            <a:lvl3pPr marL="1143000" indent="-228600">
              <a:spcBef>
                <a:spcPts val="600"/>
              </a:spcBef>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3pPr>
            <a:lvl4pPr marL="1600200" indent="-228600">
              <a:spcBef>
                <a:spcPts val="600"/>
              </a:spcBef>
              <a:buClr>
                <a:srgbClr val="66000C"/>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4pPr>
            <a:lvl5pPr marL="2057400" indent="-228600">
              <a:spcBef>
                <a:spcPts val="600"/>
              </a:spcBef>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5pPr>
            <a:lvl6pPr marL="25146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6pPr>
            <a:lvl7pPr marL="29718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7pPr>
            <a:lvl8pPr marL="34290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8pPr>
            <a:lvl9pPr marL="38862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s-ES_tradnl" altLang="es-ES" sz="1600" b="1" i="0" u="none" strike="noStrike" kern="1200" cap="none" spc="0" normalizeH="0" baseline="0" noProof="0" dirty="0">
                <a:ln>
                  <a:noFill/>
                </a:ln>
                <a:solidFill>
                  <a:srgbClr val="000000"/>
                </a:solidFill>
                <a:effectLst/>
                <a:highlight>
                  <a:srgbClr val="00FFFF"/>
                </a:highlight>
                <a:uLnTx/>
                <a:uFillTx/>
                <a:latin typeface="Arial" panose="020B0604020202020204" pitchFamily="34" charset="0"/>
                <a:ea typeface="ヒラギノ角ゴ ProN W3"/>
                <a:cs typeface="ヒラギノ角ゴ ProN W3"/>
                <a:sym typeface="Arial" panose="020B0604020202020204" pitchFamily="34" charset="0"/>
              </a:rPr>
              <a:t>Ejemplo MATRIZ CURRICULAR para primer ciclo? </a:t>
            </a:r>
            <a:r>
              <a:rPr kumimoji="0" lang="es-ES_tradnl" altLang="es-ES" sz="1600" b="1" i="0" u="none" strike="noStrike" kern="1200" cap="none" spc="0" normalizeH="0" baseline="0" noProof="0" dirty="0">
                <a:ln>
                  <a:noFill/>
                </a:ln>
                <a:solidFill>
                  <a:srgbClr val="000000"/>
                </a:solidFill>
                <a:effectLst/>
                <a:uLnTx/>
                <a:uFillTx/>
                <a:latin typeface="Arial" panose="020B0604020202020204" pitchFamily="34" charset="0"/>
                <a:ea typeface="ヒラギノ角ゴ ProN W3"/>
                <a:cs typeface="ヒラギノ角ゴ ProN W3"/>
                <a:sym typeface="Arial" panose="020B0604020202020204" pitchFamily="34" charset="0"/>
              </a:rPr>
              <a:t>(Competencias específicas, criterios evaluación, CONTENIDOS: Conocimientos, destrezas y actitudes) </a:t>
            </a:r>
          </a:p>
        </p:txBody>
      </p:sp>
      <p:sp>
        <p:nvSpPr>
          <p:cNvPr id="2" name="Rectangle 2">
            <a:extLst>
              <a:ext uri="{FF2B5EF4-FFF2-40B4-BE49-F238E27FC236}">
                <a16:creationId xmlns:a16="http://schemas.microsoft.com/office/drawing/2014/main" id="{BA6702C8-4271-37BD-9468-431DB672ACE9}"/>
              </a:ext>
            </a:extLst>
          </p:cNvPr>
          <p:cNvSpPr txBox="1">
            <a:spLocks noChangeArrowheads="1"/>
          </p:cNvSpPr>
          <p:nvPr/>
        </p:nvSpPr>
        <p:spPr bwMode="auto">
          <a:xfrm>
            <a:off x="107950" y="-95142"/>
            <a:ext cx="89281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5074" bIns="25400" anchor="ctr"/>
          <a:lstStyle>
            <a:lvl1pPr marL="381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algn="ctr"/>
            <a:r>
              <a:rPr lang="en-US" altLang="es-ES" sz="1800" b="1" i="1" dirty="0">
                <a:solidFill>
                  <a:srgbClr val="C00000"/>
                </a:solidFill>
                <a:latin typeface="Calibri" panose="020F0502020204030204" pitchFamily="34" charset="0"/>
                <a:sym typeface="Arial Bold" charset="0"/>
              </a:rPr>
              <a:t>SITUACIONES DE APRENDIZAJE Y MATRICES CURRICULARES</a:t>
            </a:r>
            <a:endParaRPr lang="en-US" altLang="es-ES" sz="1600" b="1" i="1" dirty="0">
              <a:solidFill>
                <a:srgbClr val="C00000"/>
              </a:solidFill>
              <a:latin typeface="Calibri" panose="020F0502020204030204" pitchFamily="34" charset="0"/>
              <a:sym typeface="Arial Bold" charset="0"/>
            </a:endParaRPr>
          </a:p>
        </p:txBody>
      </p:sp>
      <p:sp>
        <p:nvSpPr>
          <p:cNvPr id="6" name="Text Box 6">
            <a:extLst>
              <a:ext uri="{FF2B5EF4-FFF2-40B4-BE49-F238E27FC236}">
                <a16:creationId xmlns:a16="http://schemas.microsoft.com/office/drawing/2014/main" id="{9D3B69BC-9200-E9B0-876D-71CFD9BAC733}"/>
              </a:ext>
            </a:extLst>
          </p:cNvPr>
          <p:cNvSpPr txBox="1">
            <a:spLocks/>
          </p:cNvSpPr>
          <p:nvPr/>
        </p:nvSpPr>
        <p:spPr bwMode="auto">
          <a:xfrm>
            <a:off x="323850" y="6237288"/>
            <a:ext cx="74165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eaLnBrk="1" hangingPunct="1">
              <a:spcBef>
                <a:spcPct val="50000"/>
              </a:spcBef>
            </a:pPr>
            <a:r>
              <a:rPr lang="es-ES" altLang="es-ES" sz="900" i="1" dirty="0"/>
              <a:t>María Mercedes Martín Lope (Universidad Rey Juan Carlos)</a:t>
            </a:r>
          </a:p>
        </p:txBody>
      </p:sp>
    </p:spTree>
    <p:extLst>
      <p:ext uri="{BB962C8B-B14F-4D97-AF65-F5344CB8AC3E}">
        <p14:creationId xmlns:p14="http://schemas.microsoft.com/office/powerpoint/2010/main" val="95147638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a:extLst>
              <a:ext uri="{FF2B5EF4-FFF2-40B4-BE49-F238E27FC236}">
                <a16:creationId xmlns:a16="http://schemas.microsoft.com/office/drawing/2014/main" id="{A1F47785-57DA-F18C-EB58-6EDB48C96A9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94025"/>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4">
            <a:extLst>
              <a:ext uri="{FF2B5EF4-FFF2-40B4-BE49-F238E27FC236}">
                <a16:creationId xmlns:a16="http://schemas.microsoft.com/office/drawing/2014/main" id="{3FC719BE-3FBD-9878-006F-BE21532FD0E5}"/>
              </a:ext>
            </a:extLst>
          </p:cNvPr>
          <p:cNvSpPr>
            <a:spLocks/>
          </p:cNvSpPr>
          <p:nvPr/>
        </p:nvSpPr>
        <p:spPr bwMode="auto">
          <a:xfrm>
            <a:off x="0" y="3122613"/>
            <a:ext cx="17621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nchor="ctr">
            <a:spAutoFit/>
          </a:bodyPr>
          <a:lstStyle>
            <a:lvl1pPr marL="39688" eaLnBrk="0" hangingPunct="0">
              <a:defRPr sz="1200">
                <a:solidFill>
                  <a:srgbClr val="000000"/>
                </a:solidFill>
                <a:latin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sym typeface="Arial" panose="020B0604020202020204" pitchFamily="34" charset="0"/>
              </a:defRPr>
            </a:lvl9pPr>
          </a:lstStyle>
          <a:p>
            <a:pPr eaLnBrk="1" hangingPunct="1"/>
            <a:br>
              <a:rPr lang="en-US" altLang="es-ES" sz="1000">
                <a:solidFill>
                  <a:schemeClr val="tx1"/>
                </a:solidFill>
              </a:rPr>
            </a:br>
            <a:endParaRPr lang="en-US" altLang="es-ES" sz="1000">
              <a:solidFill>
                <a:schemeClr val="tx1"/>
              </a:solidFill>
            </a:endParaRPr>
          </a:p>
        </p:txBody>
      </p:sp>
      <p:sp>
        <p:nvSpPr>
          <p:cNvPr id="7173" name="Rectangle 5">
            <a:extLst>
              <a:ext uri="{FF2B5EF4-FFF2-40B4-BE49-F238E27FC236}">
                <a16:creationId xmlns:a16="http://schemas.microsoft.com/office/drawing/2014/main" id="{6AA898C2-C8D7-DBAD-5B29-9A35B0E85E1F}"/>
              </a:ext>
            </a:extLst>
          </p:cNvPr>
          <p:cNvSpPr>
            <a:spLocks/>
          </p:cNvSpPr>
          <p:nvPr/>
        </p:nvSpPr>
        <p:spPr bwMode="auto">
          <a:xfrm>
            <a:off x="900113" y="4724400"/>
            <a:ext cx="70993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eaLnBrk="0" hangingPunct="0">
              <a:defRPr sz="1200">
                <a:solidFill>
                  <a:srgbClr val="000000"/>
                </a:solidFill>
                <a:latin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sym typeface="Arial" panose="020B0604020202020204" pitchFamily="34" charset="0"/>
              </a:defRPr>
            </a:lvl9pPr>
          </a:lstStyle>
          <a:p>
            <a:pPr eaLnBrk="1" hangingPunct="1">
              <a:spcBef>
                <a:spcPts val="1050"/>
              </a:spcBef>
            </a:pPr>
            <a:endParaRPr lang="es-ES" altLang="es-ES" sz="1800">
              <a:solidFill>
                <a:schemeClr val="tx1"/>
              </a:solidFill>
              <a:cs typeface="Arial" panose="020B0604020202020204" pitchFamily="34" charset="0"/>
            </a:endParaRPr>
          </a:p>
        </p:txBody>
      </p:sp>
      <p:graphicFrame>
        <p:nvGraphicFramePr>
          <p:cNvPr id="5" name="8 Tabla">
            <a:extLst>
              <a:ext uri="{FF2B5EF4-FFF2-40B4-BE49-F238E27FC236}">
                <a16:creationId xmlns:a16="http://schemas.microsoft.com/office/drawing/2014/main" id="{6A3EA397-E69A-F562-6B04-8F944126558E}"/>
              </a:ext>
            </a:extLst>
          </p:cNvPr>
          <p:cNvGraphicFramePr>
            <a:graphicFrameLocks noGrp="1"/>
          </p:cNvGraphicFramePr>
          <p:nvPr>
            <p:extLst>
              <p:ext uri="{D42A27DB-BD31-4B8C-83A1-F6EECF244321}">
                <p14:modId xmlns:p14="http://schemas.microsoft.com/office/powerpoint/2010/main" val="1538385909"/>
              </p:ext>
            </p:extLst>
          </p:nvPr>
        </p:nvGraphicFramePr>
        <p:xfrm>
          <a:off x="336198" y="914400"/>
          <a:ext cx="8569325" cy="5029200"/>
        </p:xfrm>
        <a:graphic>
          <a:graphicData uri="http://schemas.openxmlformats.org/drawingml/2006/table">
            <a:tbl>
              <a:tblPr/>
              <a:tblGrid>
                <a:gridCol w="1955800">
                  <a:extLst>
                    <a:ext uri="{9D8B030D-6E8A-4147-A177-3AD203B41FA5}">
                      <a16:colId xmlns:a16="http://schemas.microsoft.com/office/drawing/2014/main" val="20000"/>
                    </a:ext>
                  </a:extLst>
                </a:gridCol>
                <a:gridCol w="1471612">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gridCol w="1712913">
                  <a:extLst>
                    <a:ext uri="{9D8B030D-6E8A-4147-A177-3AD203B41FA5}">
                      <a16:colId xmlns:a16="http://schemas.microsoft.com/office/drawing/2014/main" val="20003"/>
                    </a:ext>
                  </a:extLst>
                </a:gridCol>
                <a:gridCol w="1714500">
                  <a:extLst>
                    <a:ext uri="{9D8B030D-6E8A-4147-A177-3AD203B41FA5}">
                      <a16:colId xmlns:a16="http://schemas.microsoft.com/office/drawing/2014/main" val="20004"/>
                    </a:ext>
                  </a:extLst>
                </a:gridCol>
              </a:tblGrid>
              <a:tr h="728663">
                <a:tc>
                  <a:txBody>
                    <a:bodyPr/>
                    <a:lstStyle>
                      <a:lvl1pPr eaLnBrk="0" hangingPunct="0">
                        <a:spcBef>
                          <a:spcPts val="600"/>
                        </a:spcBef>
                        <a:buClr>
                          <a:srgbClr val="000000"/>
                        </a:buClr>
                        <a:buSzPct val="100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spcBef>
                          <a:spcPts val="400"/>
                        </a:spcBef>
                        <a:buClr>
                          <a:srgbClr val="000000"/>
                        </a:buClr>
                        <a:buSzPct val="100000"/>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spcBef>
                          <a:spcPts val="400"/>
                        </a:spcBef>
                        <a:buClr>
                          <a:srgbClr val="000000"/>
                        </a:buClr>
                        <a:buSzPct val="100000"/>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spcBef>
                          <a:spcPts val="300"/>
                        </a:spcBef>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600" b="1" i="0" u="none" strike="noStrike" cap="none" normalizeH="0" baseline="0" dirty="0">
                          <a:ln>
                            <a:noFill/>
                          </a:ln>
                          <a:solidFill>
                            <a:srgbClr val="FFFFFF"/>
                          </a:solidFill>
                          <a:effectLst/>
                          <a:latin typeface="Calibri" panose="020F0502020204030204" pitchFamily="34" charset="0"/>
                          <a:ea typeface="ＭＳ Ｐゴシック" panose="020B0600070205080204" pitchFamily="34" charset="-128"/>
                          <a:sym typeface="Arial" panose="020B0604020202020204" pitchFamily="34" charset="0"/>
                        </a:rPr>
                        <a:t>SITUACIONES DE APRENDIZAJE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600"/>
                        </a:spcBef>
                        <a:buClr>
                          <a:srgbClr val="000000"/>
                        </a:buClr>
                        <a:buSzPct val="100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spcBef>
                          <a:spcPts val="400"/>
                        </a:spcBef>
                        <a:buClr>
                          <a:srgbClr val="000000"/>
                        </a:buClr>
                        <a:buSzPct val="100000"/>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spcBef>
                          <a:spcPts val="400"/>
                        </a:spcBef>
                        <a:buClr>
                          <a:srgbClr val="000000"/>
                        </a:buClr>
                        <a:buSzPct val="100000"/>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spcBef>
                          <a:spcPts val="300"/>
                        </a:spcBef>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600" b="1" i="0" u="none" strike="noStrike" cap="none" normalizeH="0" baseline="0" dirty="0">
                          <a:ln>
                            <a:noFill/>
                          </a:ln>
                          <a:solidFill>
                            <a:srgbClr val="FFFFFF"/>
                          </a:solidFill>
                          <a:effectLst/>
                          <a:latin typeface="Calibri" panose="020F0502020204030204" pitchFamily="34" charset="0"/>
                          <a:ea typeface="ＭＳ Ｐゴシック" panose="020B0600070205080204" pitchFamily="34" charset="-128"/>
                          <a:sym typeface="Arial" panose="020B0604020202020204" pitchFamily="34" charset="0"/>
                        </a:rPr>
                        <a:t>CONTENIDO (SABERES BÁSICOS)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600"/>
                        </a:spcBef>
                        <a:buClr>
                          <a:srgbClr val="000000"/>
                        </a:buClr>
                        <a:buSzPct val="100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spcBef>
                          <a:spcPts val="400"/>
                        </a:spcBef>
                        <a:buClr>
                          <a:srgbClr val="000000"/>
                        </a:buClr>
                        <a:buSzPct val="100000"/>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spcBef>
                          <a:spcPts val="400"/>
                        </a:spcBef>
                        <a:buClr>
                          <a:srgbClr val="000000"/>
                        </a:buClr>
                        <a:buSzPct val="100000"/>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spcBef>
                          <a:spcPts val="300"/>
                        </a:spcBef>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600" b="1" i="0" u="none" strike="noStrike" cap="none" normalizeH="0" baseline="0" dirty="0">
                          <a:ln>
                            <a:noFill/>
                          </a:ln>
                          <a:solidFill>
                            <a:srgbClr val="FFFFFF"/>
                          </a:solidFill>
                          <a:effectLst/>
                          <a:latin typeface="Calibri" panose="020F0502020204030204" pitchFamily="34" charset="0"/>
                          <a:ea typeface="ＭＳ Ｐゴシック" panose="020B0600070205080204" pitchFamily="34" charset="-128"/>
                          <a:sym typeface="Arial" panose="020B0604020202020204" pitchFamily="34" charset="0"/>
                        </a:rPr>
                        <a:t>CRITERIOS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600" b="1" i="0" u="none" strike="noStrike" cap="none" normalizeH="0" baseline="0" dirty="0">
                          <a:ln>
                            <a:noFill/>
                          </a:ln>
                          <a:solidFill>
                            <a:srgbClr val="FFFFFF"/>
                          </a:solidFill>
                          <a:effectLst/>
                          <a:latin typeface="Calibri" panose="020F0502020204030204" pitchFamily="34" charset="0"/>
                          <a:ea typeface="ＭＳ Ｐゴシック" panose="020B0600070205080204" pitchFamily="34" charset="-128"/>
                          <a:sym typeface="Arial" panose="020B0604020202020204" pitchFamily="34" charset="0"/>
                        </a:rPr>
                        <a:t>EVALUACIÓN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600"/>
                        </a:spcBef>
                        <a:buClr>
                          <a:srgbClr val="000000"/>
                        </a:buClr>
                        <a:buSzPct val="100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spcBef>
                          <a:spcPts val="400"/>
                        </a:spcBef>
                        <a:buClr>
                          <a:srgbClr val="000000"/>
                        </a:buClr>
                        <a:buSzPct val="100000"/>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spcBef>
                          <a:spcPts val="400"/>
                        </a:spcBef>
                        <a:buClr>
                          <a:srgbClr val="000000"/>
                        </a:buClr>
                        <a:buSzPct val="100000"/>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spcBef>
                          <a:spcPts val="300"/>
                        </a:spcBef>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600" b="1" i="0" u="none" strike="noStrike" cap="none" normalizeH="0" baseline="0" dirty="0">
                          <a:ln>
                            <a:noFill/>
                          </a:ln>
                          <a:solidFill>
                            <a:srgbClr val="FFFFFF"/>
                          </a:solidFill>
                          <a:effectLst/>
                          <a:latin typeface="Calibri" panose="020F0502020204030204" pitchFamily="34" charset="0"/>
                          <a:ea typeface="ＭＳ Ｐゴシック" panose="020B0600070205080204" pitchFamily="34" charset="-128"/>
                          <a:sym typeface="Arial" panose="020B0604020202020204" pitchFamily="34" charset="0"/>
                        </a:rPr>
                        <a:t>COMPETENCIA ESPECÍFICA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600"/>
                        </a:spcBef>
                        <a:buClr>
                          <a:srgbClr val="000000"/>
                        </a:buClr>
                        <a:buSzPct val="100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spcBef>
                          <a:spcPts val="400"/>
                        </a:spcBef>
                        <a:buClr>
                          <a:srgbClr val="000000"/>
                        </a:buClr>
                        <a:buSzPct val="100000"/>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spcBef>
                          <a:spcPts val="400"/>
                        </a:spcBef>
                        <a:buClr>
                          <a:srgbClr val="000000"/>
                        </a:buClr>
                        <a:buSzPct val="100000"/>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spcBef>
                          <a:spcPts val="300"/>
                        </a:spcBef>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600" b="1" i="0" u="none" strike="noStrike" cap="none" normalizeH="0" baseline="0" dirty="0">
                          <a:ln>
                            <a:noFill/>
                          </a:ln>
                          <a:solidFill>
                            <a:srgbClr val="FFFFFF"/>
                          </a:solidFill>
                          <a:effectLst/>
                          <a:latin typeface="Calibri" panose="020F0502020204030204" pitchFamily="34" charset="0"/>
                          <a:ea typeface="ＭＳ Ｐゴシック" panose="020B0600070205080204" pitchFamily="34" charset="-128"/>
                          <a:sym typeface="Arial" panose="020B0604020202020204" pitchFamily="34" charset="0"/>
                        </a:rPr>
                        <a:t>DESCRIPTOR COMPETENCIA CLAVE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167187">
                <a:tc>
                  <a:txBody>
                    <a:bodyPr/>
                    <a:lstStyle>
                      <a:lvl1pPr eaLnBrk="0" hangingPunct="0">
                        <a:spcBef>
                          <a:spcPts val="600"/>
                        </a:spcBef>
                        <a:buClr>
                          <a:srgbClr val="000000"/>
                        </a:buClr>
                        <a:buSzPct val="100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spcBef>
                          <a:spcPts val="400"/>
                        </a:spcBef>
                        <a:buClr>
                          <a:srgbClr val="000000"/>
                        </a:buClr>
                        <a:buSzPct val="100000"/>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spcBef>
                          <a:spcPts val="400"/>
                        </a:spcBef>
                        <a:buClr>
                          <a:srgbClr val="000000"/>
                        </a:buClr>
                        <a:buSzPct val="100000"/>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spcBef>
                          <a:spcPts val="300"/>
                        </a:spcBef>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800" b="1" i="0" u="sng"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sym typeface="Arial" panose="020B0604020202020204" pitchFamily="34" charset="0"/>
                        </a:rPr>
                        <a:t>SAP 1</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800" b="1" i="0" u="sng"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sym typeface="Arial" panose="020B0604020202020204" pitchFamily="34" charset="0"/>
                        </a:rPr>
                        <a:t>SITUACIÓN DE APRENDIZAJE</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altLang="es-E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sym typeface="Arial" panose="020B0604020202020204" pitchFamily="34" charset="0"/>
                        </a:rPr>
                        <a:t>Descripción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sym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ts val="600"/>
                        </a:spcBef>
                        <a:buClr>
                          <a:srgbClr val="000000"/>
                        </a:buClr>
                        <a:buSzPct val="100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spcBef>
                          <a:spcPts val="400"/>
                        </a:spcBef>
                        <a:buClr>
                          <a:srgbClr val="000000"/>
                        </a:buClr>
                        <a:buSzPct val="100000"/>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spcBef>
                          <a:spcPts val="400"/>
                        </a:spcBef>
                        <a:buClr>
                          <a:srgbClr val="000000"/>
                        </a:buClr>
                        <a:buSzPct val="100000"/>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spcBef>
                          <a:spcPts val="300"/>
                        </a:spcBef>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sym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ts val="600"/>
                        </a:spcBef>
                        <a:buClr>
                          <a:srgbClr val="000000"/>
                        </a:buClr>
                        <a:buSzPct val="100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spcBef>
                          <a:spcPts val="400"/>
                        </a:spcBef>
                        <a:buClr>
                          <a:srgbClr val="000000"/>
                        </a:buClr>
                        <a:buSzPct val="100000"/>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spcBef>
                          <a:spcPts val="400"/>
                        </a:spcBef>
                        <a:buClr>
                          <a:srgbClr val="000000"/>
                        </a:buClr>
                        <a:buSzPct val="100000"/>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spcBef>
                          <a:spcPts val="300"/>
                        </a:spcBef>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sym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ts val="600"/>
                        </a:spcBef>
                        <a:buClr>
                          <a:srgbClr val="000000"/>
                        </a:buClr>
                        <a:buSzPct val="100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spcBef>
                          <a:spcPts val="400"/>
                        </a:spcBef>
                        <a:buClr>
                          <a:srgbClr val="000000"/>
                        </a:buClr>
                        <a:buSzPct val="100000"/>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spcBef>
                          <a:spcPts val="400"/>
                        </a:spcBef>
                        <a:buClr>
                          <a:srgbClr val="000000"/>
                        </a:buClr>
                        <a:buSzPct val="100000"/>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spcBef>
                          <a:spcPts val="300"/>
                        </a:spcBef>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sym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eaLnBrk="0" hangingPunct="0">
                        <a:spcBef>
                          <a:spcPts val="600"/>
                        </a:spcBef>
                        <a:buClr>
                          <a:srgbClr val="000000"/>
                        </a:buClr>
                        <a:buSzPct val="100000"/>
                        <a:buFont typeface="Arial" panose="020B0604020202020204" pitchFamily="34" charset="0"/>
                        <a:defRPr sz="20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spcBef>
                          <a:spcPts val="500"/>
                        </a:spcBef>
                        <a:buClr>
                          <a:srgbClr val="000000"/>
                        </a:buClr>
                        <a:buSzPct val="100000"/>
                        <a:buFont typeface="Arial" panose="020B0604020202020204" pitchFamily="34" charset="0"/>
                        <a:defRPr>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spcBef>
                          <a:spcPts val="400"/>
                        </a:spcBef>
                        <a:buClr>
                          <a:srgbClr val="000000"/>
                        </a:buClr>
                        <a:buSzPct val="100000"/>
                        <a:buFont typeface="Arial" panose="020B0604020202020204" pitchFamily="34" charset="0"/>
                        <a:defRPr sz="16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spcBef>
                          <a:spcPts val="400"/>
                        </a:spcBef>
                        <a:buClr>
                          <a:srgbClr val="000000"/>
                        </a:buClr>
                        <a:buSzPct val="100000"/>
                        <a:buFont typeface="Arial" panose="020B0604020202020204" pitchFamily="34" charset="0"/>
                        <a:defRPr sz="14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spcBef>
                          <a:spcPts val="300"/>
                        </a:spcBef>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ts val="300"/>
                        </a:spcBef>
                        <a:spcAft>
                          <a:spcPct val="0"/>
                        </a:spcAft>
                        <a:buClr>
                          <a:srgbClr val="000000"/>
                        </a:buClr>
                        <a:buSzPct val="100000"/>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rgbClr val="000000"/>
                        </a:solidFill>
                        <a:effectLst/>
                        <a:latin typeface="Calibri" panose="020F0502020204030204" pitchFamily="34" charset="0"/>
                        <a:ea typeface="ＭＳ Ｐゴシック" panose="020B0600070205080204" pitchFamily="34" charset="-128"/>
                        <a:sym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bl>
          </a:graphicData>
        </a:graphic>
      </p:graphicFrame>
      <p:sp>
        <p:nvSpPr>
          <p:cNvPr id="6" name="Rectangle 2">
            <a:extLst>
              <a:ext uri="{FF2B5EF4-FFF2-40B4-BE49-F238E27FC236}">
                <a16:creationId xmlns:a16="http://schemas.microsoft.com/office/drawing/2014/main" id="{711A0FE2-882F-ED64-F7B3-A0580C356B7B}"/>
              </a:ext>
            </a:extLst>
          </p:cNvPr>
          <p:cNvSpPr txBox="1">
            <a:spLocks noGrp="1" noChangeArrowheads="1"/>
          </p:cNvSpPr>
          <p:nvPr>
            <p:ph type="title"/>
          </p:nvPr>
        </p:nvSpPr>
        <p:spPr bwMode="auto">
          <a:xfrm>
            <a:off x="107950" y="44450"/>
            <a:ext cx="89281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5074" bIns="25400" anchor="ctr"/>
          <a:lstStyle>
            <a:lvl1pPr marL="381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algn="ctr"/>
            <a:r>
              <a:rPr lang="en-US" altLang="es-ES" sz="1800" b="1" i="1" dirty="0">
                <a:solidFill>
                  <a:srgbClr val="C00000"/>
                </a:solidFill>
                <a:latin typeface="Calibri" panose="020F0502020204030204" pitchFamily="34" charset="0"/>
                <a:sym typeface="Arial Bold" charset="0"/>
              </a:rPr>
              <a:t>SITUACIONES DE APRENDIZAJE Y MATRICES CURRICULARES</a:t>
            </a:r>
            <a:endParaRPr lang="en-US" altLang="es-ES" sz="1600" b="1" i="1" dirty="0">
              <a:solidFill>
                <a:srgbClr val="C00000"/>
              </a:solidFill>
              <a:latin typeface="Calibri" panose="020F0502020204030204" pitchFamily="34" charset="0"/>
              <a:sym typeface="Arial Bold" charset="0"/>
            </a:endParaRPr>
          </a:p>
        </p:txBody>
      </p:sp>
      <p:sp>
        <p:nvSpPr>
          <p:cNvPr id="7" name="Text Box 6">
            <a:extLst>
              <a:ext uri="{FF2B5EF4-FFF2-40B4-BE49-F238E27FC236}">
                <a16:creationId xmlns:a16="http://schemas.microsoft.com/office/drawing/2014/main" id="{A4319B19-F75A-6048-249F-7FE81A9135B8}"/>
              </a:ext>
            </a:extLst>
          </p:cNvPr>
          <p:cNvSpPr txBox="1">
            <a:spLocks/>
          </p:cNvSpPr>
          <p:nvPr/>
        </p:nvSpPr>
        <p:spPr bwMode="auto">
          <a:xfrm>
            <a:off x="323850" y="6237288"/>
            <a:ext cx="74165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eaLnBrk="1" hangingPunct="1">
              <a:spcBef>
                <a:spcPct val="50000"/>
              </a:spcBef>
            </a:pPr>
            <a:r>
              <a:rPr lang="es-ES" altLang="es-ES" sz="900" i="1" dirty="0"/>
              <a:t>María Mercedes Martín Lope (Universidad Rey Juan Carlos)</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68032CA-841C-9260-D1D2-0D7088DD3FC0}"/>
              </a:ext>
            </a:extLst>
          </p:cNvPr>
          <p:cNvSpPr txBox="1"/>
          <p:nvPr/>
        </p:nvSpPr>
        <p:spPr>
          <a:xfrm>
            <a:off x="4463160" y="1452698"/>
            <a:ext cx="3944073" cy="3970318"/>
          </a:xfrm>
          <a:prstGeom prst="rect">
            <a:avLst/>
          </a:prstGeom>
          <a:noFill/>
        </p:spPr>
        <p:txBody>
          <a:bodyPr wrap="square">
            <a:spAutoFit/>
          </a:bodyPr>
          <a:lstStyle/>
          <a:p>
            <a:pPr algn="l"/>
            <a:r>
              <a:rPr lang="es-ES" sz="1800" b="0" i="0" u="none" strike="noStrike" baseline="0" dirty="0">
                <a:solidFill>
                  <a:srgbClr val="333333"/>
                </a:solidFill>
                <a:latin typeface="Times New Roman" panose="02020603050405020304" pitchFamily="18" charset="0"/>
              </a:rPr>
              <a:t>Artículo 6. </a:t>
            </a:r>
            <a:r>
              <a:rPr lang="es-ES" sz="1800" b="0" i="1" u="none" strike="noStrike" baseline="0" dirty="0">
                <a:solidFill>
                  <a:srgbClr val="333333"/>
                </a:solidFill>
                <a:latin typeface="Times New Roman" panose="02020603050405020304" pitchFamily="18" charset="0"/>
              </a:rPr>
              <a:t>Competencias clave.</a:t>
            </a:r>
          </a:p>
          <a:p>
            <a:pPr algn="l"/>
            <a:r>
              <a:rPr lang="es-ES" sz="1800" b="0" i="0" u="none" strike="noStrike" baseline="0" dirty="0">
                <a:solidFill>
                  <a:srgbClr val="333333"/>
                </a:solidFill>
                <a:latin typeface="Times New Roman" panose="02020603050405020304" pitchFamily="18" charset="0"/>
              </a:rPr>
              <a:t>1. Las competencias clave, a los efectos de este decreto, son las siguientes:</a:t>
            </a:r>
          </a:p>
          <a:p>
            <a:pPr algn="l"/>
            <a:r>
              <a:rPr lang="es-ES" sz="1800" b="0" i="0" u="none" strike="noStrike" baseline="0" dirty="0">
                <a:solidFill>
                  <a:srgbClr val="333333"/>
                </a:solidFill>
                <a:latin typeface="Times New Roman" panose="02020603050405020304" pitchFamily="18" charset="0"/>
              </a:rPr>
              <a:t>a) Competencia en comunicación lingüística.</a:t>
            </a:r>
          </a:p>
          <a:p>
            <a:pPr algn="l"/>
            <a:r>
              <a:rPr lang="es-ES" sz="1800" b="0" i="0" u="none" strike="noStrike" baseline="0" dirty="0">
                <a:solidFill>
                  <a:srgbClr val="333333"/>
                </a:solidFill>
                <a:latin typeface="Times New Roman" panose="02020603050405020304" pitchFamily="18" charset="0"/>
              </a:rPr>
              <a:t>b) Competencia plurilingüe.</a:t>
            </a:r>
          </a:p>
          <a:p>
            <a:pPr algn="l"/>
            <a:r>
              <a:rPr lang="es-ES" sz="1800" b="0" i="0" u="none" strike="noStrike" baseline="0" dirty="0">
                <a:solidFill>
                  <a:srgbClr val="333333"/>
                </a:solidFill>
                <a:latin typeface="Times New Roman" panose="02020603050405020304" pitchFamily="18" charset="0"/>
              </a:rPr>
              <a:t>c) Competencia matemática y competencia en ciencia y tecnología.</a:t>
            </a:r>
          </a:p>
          <a:p>
            <a:pPr algn="l"/>
            <a:r>
              <a:rPr lang="es-ES" sz="1800" b="0" i="0" u="none" strike="noStrike" baseline="0" dirty="0">
                <a:solidFill>
                  <a:srgbClr val="333333"/>
                </a:solidFill>
                <a:latin typeface="Times New Roman" panose="02020603050405020304" pitchFamily="18" charset="0"/>
              </a:rPr>
              <a:t>d) Competencia digital.</a:t>
            </a:r>
          </a:p>
          <a:p>
            <a:pPr algn="l"/>
            <a:r>
              <a:rPr lang="es-ES" sz="1800" b="0" i="0" u="none" strike="noStrike" baseline="0" dirty="0">
                <a:solidFill>
                  <a:srgbClr val="333333"/>
                </a:solidFill>
                <a:latin typeface="Times New Roman" panose="02020603050405020304" pitchFamily="18" charset="0"/>
              </a:rPr>
              <a:t>e) Competencia personal, social y de aprender a aprender.</a:t>
            </a:r>
          </a:p>
          <a:p>
            <a:pPr algn="l"/>
            <a:r>
              <a:rPr lang="es-ES" sz="1800" b="0" i="0" u="none" strike="noStrike" baseline="0" dirty="0">
                <a:solidFill>
                  <a:srgbClr val="333333"/>
                </a:solidFill>
                <a:latin typeface="Times New Roman" panose="02020603050405020304" pitchFamily="18" charset="0"/>
              </a:rPr>
              <a:t>f) Competencia ciudadana.</a:t>
            </a:r>
          </a:p>
          <a:p>
            <a:pPr algn="l"/>
            <a:r>
              <a:rPr lang="es-ES" sz="1800" b="0" i="0" u="none" strike="noStrike" baseline="0" dirty="0">
                <a:solidFill>
                  <a:srgbClr val="333333"/>
                </a:solidFill>
                <a:latin typeface="Times New Roman" panose="02020603050405020304" pitchFamily="18" charset="0"/>
              </a:rPr>
              <a:t>g) Competencia creativa.</a:t>
            </a:r>
          </a:p>
          <a:p>
            <a:pPr algn="l"/>
            <a:r>
              <a:rPr lang="es-ES" sz="1800" b="0" i="0" u="none" strike="noStrike" baseline="0" dirty="0">
                <a:solidFill>
                  <a:srgbClr val="333333"/>
                </a:solidFill>
                <a:latin typeface="Times New Roman" panose="02020603050405020304" pitchFamily="18" charset="0"/>
              </a:rPr>
              <a:t>h) Competencia cultural.</a:t>
            </a:r>
            <a:endParaRPr lang="es-ES" dirty="0"/>
          </a:p>
        </p:txBody>
      </p:sp>
      <p:sp>
        <p:nvSpPr>
          <p:cNvPr id="3" name="CuadroTexto 2">
            <a:extLst>
              <a:ext uri="{FF2B5EF4-FFF2-40B4-BE49-F238E27FC236}">
                <a16:creationId xmlns:a16="http://schemas.microsoft.com/office/drawing/2014/main" id="{5C2E1650-0AE6-A7D3-29B3-60EB1A433E43}"/>
              </a:ext>
            </a:extLst>
          </p:cNvPr>
          <p:cNvSpPr txBox="1"/>
          <p:nvPr/>
        </p:nvSpPr>
        <p:spPr>
          <a:xfrm>
            <a:off x="211088" y="5111241"/>
            <a:ext cx="8196145" cy="923330"/>
          </a:xfrm>
          <a:prstGeom prst="rect">
            <a:avLst/>
          </a:prstGeom>
          <a:noFill/>
        </p:spPr>
        <p:txBody>
          <a:bodyPr wrap="square">
            <a:spAutoFit/>
          </a:bodyPr>
          <a:lstStyle/>
          <a:p>
            <a:pPr algn="l"/>
            <a:endParaRPr lang="es-ES" sz="1800" b="0" i="0" u="none" strike="noStrike" baseline="0" dirty="0">
              <a:solidFill>
                <a:srgbClr val="333333"/>
              </a:solidFill>
              <a:latin typeface="Times New Roman" panose="02020603050405020304" pitchFamily="18" charset="0"/>
            </a:endParaRPr>
          </a:p>
          <a:p>
            <a:pPr algn="l"/>
            <a:r>
              <a:rPr lang="es-ES" sz="1800" b="1" i="0" u="none" strike="noStrike" baseline="0" dirty="0">
                <a:solidFill>
                  <a:srgbClr val="333333"/>
                </a:solidFill>
                <a:latin typeface="Times New Roman" panose="02020603050405020304" pitchFamily="18" charset="0"/>
              </a:rPr>
              <a:t>CONTRIBUCIÓN DE LA EDUCACIÓN PRIMARIA</a:t>
            </a:r>
          </a:p>
          <a:p>
            <a:pPr algn="l"/>
            <a:r>
              <a:rPr lang="es-ES" sz="1800" b="1" i="0" u="none" strike="noStrike" baseline="0" dirty="0">
                <a:solidFill>
                  <a:srgbClr val="333333"/>
                </a:solidFill>
                <a:latin typeface="Times New Roman" panose="02020603050405020304" pitchFamily="18" charset="0"/>
              </a:rPr>
              <a:t>A LAS COMPETENCIAS CLAVE </a:t>
            </a:r>
            <a:r>
              <a:rPr lang="es-ES" sz="1800" b="1" i="0" u="none" strike="noStrike" baseline="0" dirty="0">
                <a:solidFill>
                  <a:srgbClr val="333333"/>
                </a:solidFill>
                <a:highlight>
                  <a:srgbClr val="00FFFF"/>
                </a:highlight>
                <a:latin typeface="Times New Roman" panose="02020603050405020304" pitchFamily="18" charset="0"/>
              </a:rPr>
              <a:t>(importante revisar)</a:t>
            </a:r>
            <a:endParaRPr lang="es-ES" dirty="0">
              <a:highlight>
                <a:srgbClr val="00FFFF"/>
              </a:highlight>
            </a:endParaRPr>
          </a:p>
        </p:txBody>
      </p:sp>
      <p:sp>
        <p:nvSpPr>
          <p:cNvPr id="4" name="Text Box 12">
            <a:extLst>
              <a:ext uri="{FF2B5EF4-FFF2-40B4-BE49-F238E27FC236}">
                <a16:creationId xmlns:a16="http://schemas.microsoft.com/office/drawing/2014/main" id="{C2459905-2C4E-EDB7-391C-F22844EDC900}"/>
              </a:ext>
            </a:extLst>
          </p:cNvPr>
          <p:cNvSpPr txBox="1">
            <a:spLocks noChangeArrowheads="1"/>
          </p:cNvSpPr>
          <p:nvPr/>
        </p:nvSpPr>
        <p:spPr bwMode="auto">
          <a:xfrm>
            <a:off x="1007386" y="1018849"/>
            <a:ext cx="71404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800"/>
              </a:spcBef>
              <a:buClr>
                <a:schemeClr val="accent1"/>
              </a:buClr>
              <a:buSzPct val="100000"/>
              <a:buFont typeface="Arial" panose="020B0604020202020204" pitchFamily="34" charset="0"/>
              <a:buChar char="•"/>
              <a:defRPr sz="2000">
                <a:solidFill>
                  <a:schemeClr val="tx2"/>
                </a:solidFill>
                <a:latin typeface="Gill Sans MT" panose="020B0502020104020203" pitchFamily="34" charset="0"/>
                <a:ea typeface="MS PGothic" panose="020B0600070205080204" pitchFamily="34" charset="-128"/>
                <a:cs typeface="Gill Sans Light"/>
              </a:defRPr>
            </a:lvl1pPr>
            <a:lvl2pPr marL="742950" indent="-285750">
              <a:spcBef>
                <a:spcPts val="600"/>
              </a:spcBef>
              <a:buClr>
                <a:srgbClr val="66000C"/>
              </a:buClr>
              <a:buSzPct val="100000"/>
              <a:buFont typeface="Arial" panose="020B0604020202020204" pitchFamily="34" charset="0"/>
              <a:buChar char="•"/>
              <a:defRPr>
                <a:solidFill>
                  <a:schemeClr val="tx2"/>
                </a:solidFill>
                <a:latin typeface="Gill Sans"/>
                <a:ea typeface="MS PGothic" panose="020B0600070205080204" pitchFamily="34" charset="-128"/>
              </a:defRPr>
            </a:lvl2pPr>
            <a:lvl3pPr marL="1143000" indent="-228600">
              <a:spcBef>
                <a:spcPts val="600"/>
              </a:spcBef>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3pPr>
            <a:lvl4pPr marL="1600200" indent="-228600">
              <a:spcBef>
                <a:spcPts val="600"/>
              </a:spcBef>
              <a:buClr>
                <a:srgbClr val="66000C"/>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4pPr>
            <a:lvl5pPr marL="2057400" indent="-228600">
              <a:spcBef>
                <a:spcPts val="600"/>
              </a:spcBef>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5pPr>
            <a:lvl6pPr marL="25146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6pPr>
            <a:lvl7pPr marL="29718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7pPr>
            <a:lvl8pPr marL="34290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8pPr>
            <a:lvl9pPr marL="38862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9pPr>
          </a:lstStyle>
          <a:p>
            <a:pPr eaLnBrk="1" hangingPunct="1">
              <a:spcBef>
                <a:spcPct val="50000"/>
              </a:spcBef>
              <a:buClrTx/>
              <a:buSzTx/>
              <a:buFontTx/>
              <a:buNone/>
            </a:pPr>
            <a:r>
              <a:rPr lang="es-ES_tradnl" altLang="es-ES" sz="1600" b="1" dirty="0">
                <a:solidFill>
                  <a:srgbClr val="000000"/>
                </a:solidFill>
                <a:latin typeface="Arial" panose="020B0604020202020204" pitchFamily="34" charset="0"/>
                <a:ea typeface="ヒラギノ角ゴ ProN W3"/>
                <a:cs typeface="ヒラギノ角ゴ ProN W3"/>
                <a:sym typeface="Arial" panose="020B0604020202020204" pitchFamily="34" charset="0"/>
              </a:rPr>
              <a:t>LOMLOE- competencias clave (Currículo Educación Infantil Comunidad de Madrid, para Educación primaria también)</a:t>
            </a:r>
          </a:p>
        </p:txBody>
      </p:sp>
      <p:sp>
        <p:nvSpPr>
          <p:cNvPr id="6" name="Rectangle 2">
            <a:extLst>
              <a:ext uri="{FF2B5EF4-FFF2-40B4-BE49-F238E27FC236}">
                <a16:creationId xmlns:a16="http://schemas.microsoft.com/office/drawing/2014/main" id="{6E53A283-48BA-1EBD-7617-2A090C6DD7CD}"/>
              </a:ext>
            </a:extLst>
          </p:cNvPr>
          <p:cNvSpPr txBox="1">
            <a:spLocks noChangeArrowheads="1"/>
          </p:cNvSpPr>
          <p:nvPr/>
        </p:nvSpPr>
        <p:spPr bwMode="auto">
          <a:xfrm>
            <a:off x="107950" y="-95142"/>
            <a:ext cx="89281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5074" bIns="25400" anchor="ctr"/>
          <a:lstStyle>
            <a:lvl1pPr marL="381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algn="ctr"/>
            <a:r>
              <a:rPr lang="en-US" altLang="es-ES" sz="1800" b="1" i="1" dirty="0">
                <a:solidFill>
                  <a:srgbClr val="C00000"/>
                </a:solidFill>
                <a:latin typeface="Calibri" panose="020F0502020204030204" pitchFamily="34" charset="0"/>
                <a:sym typeface="Arial Bold" charset="0"/>
              </a:rPr>
              <a:t>SITUACIONES DE APRENDIZAJE Y MATRICES CURRICULARES</a:t>
            </a:r>
            <a:endParaRPr lang="en-US" altLang="es-ES" sz="1600" b="1" i="1" dirty="0">
              <a:solidFill>
                <a:srgbClr val="C00000"/>
              </a:solidFill>
              <a:latin typeface="Calibri" panose="020F0502020204030204" pitchFamily="34" charset="0"/>
              <a:sym typeface="Arial Bold" charset="0"/>
            </a:endParaRPr>
          </a:p>
        </p:txBody>
      </p:sp>
      <p:sp>
        <p:nvSpPr>
          <p:cNvPr id="7" name="Text Box 6">
            <a:extLst>
              <a:ext uri="{FF2B5EF4-FFF2-40B4-BE49-F238E27FC236}">
                <a16:creationId xmlns:a16="http://schemas.microsoft.com/office/drawing/2014/main" id="{71D8A3D4-26B7-0C1D-BFDF-312A9542C191}"/>
              </a:ext>
            </a:extLst>
          </p:cNvPr>
          <p:cNvSpPr txBox="1">
            <a:spLocks/>
          </p:cNvSpPr>
          <p:nvPr/>
        </p:nvSpPr>
        <p:spPr bwMode="auto">
          <a:xfrm>
            <a:off x="323850" y="6237288"/>
            <a:ext cx="74165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eaLnBrk="1" hangingPunct="1">
              <a:spcBef>
                <a:spcPct val="50000"/>
              </a:spcBef>
            </a:pPr>
            <a:r>
              <a:rPr lang="es-ES" altLang="es-ES" sz="900" i="1" dirty="0"/>
              <a:t>María Mercedes Martín Lope (Universidad Rey Juan Carlos)</a:t>
            </a:r>
          </a:p>
        </p:txBody>
      </p:sp>
    </p:spTree>
    <p:extLst>
      <p:ext uri="{BB962C8B-B14F-4D97-AF65-F5344CB8AC3E}">
        <p14:creationId xmlns:p14="http://schemas.microsoft.com/office/powerpoint/2010/main" val="22829852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017" name="5 Conector recto">
            <a:extLst>
              <a:ext uri="{FF2B5EF4-FFF2-40B4-BE49-F238E27FC236}">
                <a16:creationId xmlns:a16="http://schemas.microsoft.com/office/drawing/2014/main" id="{35DF115E-5F03-C789-34C7-7016013B44BB}"/>
              </a:ext>
            </a:extLst>
          </p:cNvPr>
          <p:cNvCxnSpPr>
            <a:cxnSpLocks noChangeShapeType="1"/>
          </p:cNvCxnSpPr>
          <p:nvPr/>
        </p:nvCxnSpPr>
        <p:spPr bwMode="auto">
          <a:xfrm>
            <a:off x="684251" y="1027447"/>
            <a:ext cx="0" cy="5041900"/>
          </a:xfrm>
          <a:prstGeom prst="line">
            <a:avLst/>
          </a:prstGeom>
          <a:noFill/>
          <a:ln w="41275">
            <a:solidFill>
              <a:srgbClr val="FF0000"/>
            </a:solidFill>
            <a:round/>
            <a:headEnd/>
            <a:tailEnd/>
          </a:ln>
          <a:extLst>
            <a:ext uri="{909E8E84-426E-40DD-AFC4-6F175D3DCCD1}">
              <a14:hiddenFill xmlns:a14="http://schemas.microsoft.com/office/drawing/2010/main">
                <a:noFill/>
              </a14:hiddenFill>
            </a:ext>
          </a:extLst>
        </p:spPr>
      </p:cxnSp>
      <p:sp>
        <p:nvSpPr>
          <p:cNvPr id="4" name="CuadroTexto 3">
            <a:extLst>
              <a:ext uri="{FF2B5EF4-FFF2-40B4-BE49-F238E27FC236}">
                <a16:creationId xmlns:a16="http://schemas.microsoft.com/office/drawing/2014/main" id="{3BF2CEF2-F18C-28CE-0D1E-F16C066C23B1}"/>
              </a:ext>
            </a:extLst>
          </p:cNvPr>
          <p:cNvSpPr txBox="1"/>
          <p:nvPr/>
        </p:nvSpPr>
        <p:spPr>
          <a:xfrm>
            <a:off x="978353" y="2564904"/>
            <a:ext cx="7559037" cy="4801314"/>
          </a:xfrm>
          <a:prstGeom prst="rect">
            <a:avLst/>
          </a:prstGeom>
          <a:noFill/>
        </p:spPr>
        <p:txBody>
          <a:bodyPr wrap="square">
            <a:spAutoFit/>
          </a:bodyPr>
          <a:lstStyle/>
          <a:p>
            <a:pPr algn="just"/>
            <a:r>
              <a:rPr lang="es-ES" dirty="0"/>
              <a:t>Las competencias clave se caracterizan por su transversalidad, no existe jerarquía alguna entre ellas, ni puede establecerse una correspondencia exclusiva con una única área, sino que engloban los aprendizajes de las distintas áreas y, a su vez, </a:t>
            </a:r>
            <a:r>
              <a:rPr lang="es-ES" dirty="0">
                <a:highlight>
                  <a:srgbClr val="00FFFF"/>
                </a:highlight>
              </a:rPr>
              <a:t>se adquieren a partir de las competencias específicas propias de cada área. </a:t>
            </a:r>
          </a:p>
          <a:p>
            <a:pPr algn="just"/>
            <a:endParaRPr lang="es-ES" dirty="0"/>
          </a:p>
          <a:p>
            <a:pPr algn="just"/>
            <a:r>
              <a:rPr lang="es-ES" dirty="0"/>
              <a:t>3. El perfil de salida determina el nivel esperado al término de la educación obligatoria. </a:t>
            </a:r>
            <a:r>
              <a:rPr lang="es-ES" dirty="0">
                <a:highlight>
                  <a:srgbClr val="00FFFF"/>
                </a:highlight>
              </a:rPr>
              <a:t>Se establece un perfil de salida esperado al finalizar la Educación Primaria en el Anexo I de este Decreto</a:t>
            </a:r>
            <a:r>
              <a:rPr lang="es-ES" dirty="0"/>
              <a:t>. A cada una de las competencias clave se asocian unos </a:t>
            </a:r>
            <a:r>
              <a:rPr lang="es-ES" dirty="0">
                <a:highlight>
                  <a:srgbClr val="FFFF00"/>
                </a:highlight>
              </a:rPr>
              <a:t>descriptores operativos </a:t>
            </a:r>
            <a:r>
              <a:rPr lang="es-ES" dirty="0"/>
              <a:t>que, en conjunto, concretan las capacidades que el alumnado debe adquirir al término de la etapa de Educación Primaria. </a:t>
            </a:r>
          </a:p>
          <a:p>
            <a:pPr algn="just"/>
            <a:endParaRPr lang="es-ES" dirty="0"/>
          </a:p>
          <a:p>
            <a:pPr algn="just"/>
            <a:r>
              <a:rPr lang="es-ES" dirty="0"/>
              <a:t>4. La concreción de los currículos que los centros acuerden en sus proyectos educativos, dentro de los límites fijados en este Decreto y en la normativa que lo desarrolle, tendrán como </a:t>
            </a:r>
            <a:r>
              <a:rPr lang="es-ES" dirty="0">
                <a:highlight>
                  <a:srgbClr val="FFFF00"/>
                </a:highlight>
              </a:rPr>
              <a:t>referente el perfil de salida diseñado para la Educación Primaria.</a:t>
            </a:r>
          </a:p>
        </p:txBody>
      </p:sp>
      <p:sp>
        <p:nvSpPr>
          <p:cNvPr id="5" name="Text Box 12">
            <a:extLst>
              <a:ext uri="{FF2B5EF4-FFF2-40B4-BE49-F238E27FC236}">
                <a16:creationId xmlns:a16="http://schemas.microsoft.com/office/drawing/2014/main" id="{7E99CD59-AD7E-E69A-AB61-8427140DBE2C}"/>
              </a:ext>
            </a:extLst>
          </p:cNvPr>
          <p:cNvSpPr txBox="1">
            <a:spLocks noChangeArrowheads="1"/>
          </p:cNvSpPr>
          <p:nvPr/>
        </p:nvSpPr>
        <p:spPr bwMode="auto">
          <a:xfrm>
            <a:off x="1001751" y="1628800"/>
            <a:ext cx="71404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800"/>
              </a:spcBef>
              <a:buClr>
                <a:schemeClr val="accent1"/>
              </a:buClr>
              <a:buSzPct val="100000"/>
              <a:buFont typeface="Arial" panose="020B0604020202020204" pitchFamily="34" charset="0"/>
              <a:buChar char="•"/>
              <a:defRPr sz="2000">
                <a:solidFill>
                  <a:schemeClr val="tx2"/>
                </a:solidFill>
                <a:latin typeface="Gill Sans MT" panose="020B0502020104020203" pitchFamily="34" charset="0"/>
                <a:ea typeface="MS PGothic" panose="020B0600070205080204" pitchFamily="34" charset="-128"/>
                <a:cs typeface="Gill Sans Light"/>
              </a:defRPr>
            </a:lvl1pPr>
            <a:lvl2pPr marL="742950" indent="-285750">
              <a:spcBef>
                <a:spcPts val="600"/>
              </a:spcBef>
              <a:buClr>
                <a:srgbClr val="66000C"/>
              </a:buClr>
              <a:buSzPct val="100000"/>
              <a:buFont typeface="Arial" panose="020B0604020202020204" pitchFamily="34" charset="0"/>
              <a:buChar char="•"/>
              <a:defRPr>
                <a:solidFill>
                  <a:schemeClr val="tx2"/>
                </a:solidFill>
                <a:latin typeface="Gill Sans"/>
                <a:ea typeface="MS PGothic" panose="020B0600070205080204" pitchFamily="34" charset="-128"/>
              </a:defRPr>
            </a:lvl2pPr>
            <a:lvl3pPr marL="1143000" indent="-228600">
              <a:spcBef>
                <a:spcPts val="600"/>
              </a:spcBef>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3pPr>
            <a:lvl4pPr marL="1600200" indent="-228600">
              <a:spcBef>
                <a:spcPts val="600"/>
              </a:spcBef>
              <a:buClr>
                <a:srgbClr val="66000C"/>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4pPr>
            <a:lvl5pPr marL="2057400" indent="-228600">
              <a:spcBef>
                <a:spcPts val="600"/>
              </a:spcBef>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5pPr>
            <a:lvl6pPr marL="25146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6pPr>
            <a:lvl7pPr marL="29718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7pPr>
            <a:lvl8pPr marL="34290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8pPr>
            <a:lvl9pPr marL="3886200" indent="-228600" eaLnBrk="0" fontAlgn="base" hangingPunct="0">
              <a:spcBef>
                <a:spcPts val="600"/>
              </a:spcBef>
              <a:spcAft>
                <a:spcPct val="0"/>
              </a:spcAft>
              <a:buClr>
                <a:schemeClr val="accent1"/>
              </a:buClr>
              <a:buSzPct val="100000"/>
              <a:buFont typeface="Arial" panose="020B0604020202020204" pitchFamily="34" charset="0"/>
              <a:buChar char="•"/>
              <a:defRPr>
                <a:solidFill>
                  <a:schemeClr val="tx2"/>
                </a:solidFill>
                <a:latin typeface="Gill Sans MT" panose="020B0502020104020203" pitchFamily="34" charset="0"/>
                <a:ea typeface="MS PGothic" panose="020B0600070205080204" pitchFamily="34" charset="-128"/>
              </a:defRPr>
            </a:lvl9pPr>
          </a:lstStyle>
          <a:p>
            <a:pPr eaLnBrk="1" hangingPunct="1">
              <a:spcBef>
                <a:spcPct val="50000"/>
              </a:spcBef>
              <a:buClrTx/>
              <a:buSzTx/>
              <a:buFontTx/>
              <a:buNone/>
            </a:pPr>
            <a:r>
              <a:rPr lang="es-ES_tradnl" altLang="es-ES" sz="1600" b="1" dirty="0">
                <a:solidFill>
                  <a:srgbClr val="000000"/>
                </a:solidFill>
                <a:latin typeface="Arial" panose="020B0604020202020204" pitchFamily="34" charset="0"/>
                <a:ea typeface="ヒラギノ角ゴ ProN W3"/>
                <a:cs typeface="ヒラギノ角ゴ ProN W3"/>
                <a:sym typeface="Arial" panose="020B0604020202020204" pitchFamily="34" charset="0"/>
              </a:rPr>
              <a:t>LOMLOE- competencias clave y PERFIL de SALIDA (Descriptores Operativos: Anexo I RD Currículo Educación Primaria BOCM </a:t>
            </a:r>
          </a:p>
        </p:txBody>
      </p:sp>
      <p:sp>
        <p:nvSpPr>
          <p:cNvPr id="3" name="Rectangle 2">
            <a:extLst>
              <a:ext uri="{FF2B5EF4-FFF2-40B4-BE49-F238E27FC236}">
                <a16:creationId xmlns:a16="http://schemas.microsoft.com/office/drawing/2014/main" id="{C6A52BE9-97CA-FB35-C999-CD35B5EE3BB7}"/>
              </a:ext>
            </a:extLst>
          </p:cNvPr>
          <p:cNvSpPr txBox="1">
            <a:spLocks noChangeArrowheads="1"/>
          </p:cNvSpPr>
          <p:nvPr/>
        </p:nvSpPr>
        <p:spPr bwMode="auto">
          <a:xfrm>
            <a:off x="107950" y="-95142"/>
            <a:ext cx="89281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5074" bIns="25400" anchor="ctr"/>
          <a:lstStyle>
            <a:lvl1pPr marL="381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algn="ctr"/>
            <a:r>
              <a:rPr lang="en-US" altLang="es-ES" sz="1800" b="1" i="1" dirty="0">
                <a:solidFill>
                  <a:srgbClr val="C00000"/>
                </a:solidFill>
                <a:latin typeface="Calibri" panose="020F0502020204030204" pitchFamily="34" charset="0"/>
                <a:sym typeface="Arial Bold" charset="0"/>
              </a:rPr>
              <a:t>SITUACIONES DE APRENDIZAJE Y MATRICES CURRICULARES</a:t>
            </a:r>
            <a:endParaRPr lang="en-US" altLang="es-ES" sz="1600" b="1" i="1" dirty="0">
              <a:solidFill>
                <a:srgbClr val="C00000"/>
              </a:solidFill>
              <a:latin typeface="Calibri" panose="020F0502020204030204" pitchFamily="34" charset="0"/>
              <a:sym typeface="Arial Bold" charset="0"/>
            </a:endParaRPr>
          </a:p>
        </p:txBody>
      </p:sp>
      <p:sp>
        <p:nvSpPr>
          <p:cNvPr id="7" name="Text Box 6">
            <a:extLst>
              <a:ext uri="{FF2B5EF4-FFF2-40B4-BE49-F238E27FC236}">
                <a16:creationId xmlns:a16="http://schemas.microsoft.com/office/drawing/2014/main" id="{8228B36E-4FA3-A7B7-FB98-EE27A5B82D09}"/>
              </a:ext>
            </a:extLst>
          </p:cNvPr>
          <p:cNvSpPr txBox="1">
            <a:spLocks/>
          </p:cNvSpPr>
          <p:nvPr/>
        </p:nvSpPr>
        <p:spPr bwMode="auto">
          <a:xfrm>
            <a:off x="323850" y="6237288"/>
            <a:ext cx="74165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1pPr>
            <a:lvl2pPr marL="742950" indent="-28575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2pPr>
            <a:lvl3pPr marL="11430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3pPr>
            <a:lvl4pPr marL="16002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4pPr>
            <a:lvl5pPr marL="2057400" indent="-228600" eaLnBrk="0" hangingPunct="0">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ea typeface="ＭＳ Ｐゴシック" panose="020B0600070205080204" pitchFamily="34" charset="-128"/>
                <a:sym typeface="Arial" panose="020B0604020202020204" pitchFamily="34" charset="0"/>
              </a:defRPr>
            </a:lvl9pPr>
          </a:lstStyle>
          <a:p>
            <a:pPr eaLnBrk="1" hangingPunct="1">
              <a:spcBef>
                <a:spcPct val="50000"/>
              </a:spcBef>
            </a:pPr>
            <a:r>
              <a:rPr lang="es-ES" altLang="es-ES" sz="900" i="1" dirty="0"/>
              <a:t>María Mercedes Martín Lope (Universidad Rey Juan Carlos)</a:t>
            </a:r>
          </a:p>
        </p:txBody>
      </p:sp>
    </p:spTree>
    <p:extLst>
      <p:ext uri="{BB962C8B-B14F-4D97-AF65-F5344CB8AC3E}">
        <p14:creationId xmlns:p14="http://schemas.microsoft.com/office/powerpoint/2010/main" val="454014741"/>
      </p:ext>
    </p:extLst>
  </p:cSld>
  <p:clrMapOvr>
    <a:masterClrMapping/>
  </p:clrMapOvr>
  <p:transition/>
</p:sld>
</file>

<file path=ppt/theme/theme1.xml><?xml version="1.0" encoding="utf-8"?>
<a:theme xmlns:a="http://schemas.openxmlformats.org/drawingml/2006/main" name="minimal_urjc">
  <a:themeElements>
    <a:clrScheme name="minimal_urj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sym typeface="Arial" charset="0"/>
          </a:defRPr>
        </a:defPPr>
      </a:lstStyle>
    </a:lnDef>
  </a:objectDefaults>
  <a:extraClrSchemeLst>
    <a:extraClrScheme>
      <a:clrScheme name="minimal_urj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inimal_urjc">
  <a:themeElements>
    <a:clrScheme name="1_minimal_urj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inimal_urjc">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sym typeface="Arial" charset="0"/>
          </a:defRPr>
        </a:defPPr>
      </a:lstStyle>
    </a:lnDef>
  </a:objectDefaults>
  <a:extraClrSchemeLst>
    <a:extraClrScheme>
      <a:clrScheme name="1_minimal_urj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URJC">
      <a:dk1>
        <a:srgbClr val="000000"/>
      </a:dk1>
      <a:lt1>
        <a:sysClr val="window" lastClr="FFFFFF"/>
      </a:lt1>
      <a:dk2>
        <a:srgbClr val="000000"/>
      </a:dk2>
      <a:lt2>
        <a:srgbClr val="FFFFFF"/>
      </a:lt2>
      <a:accent1>
        <a:srgbClr val="000000"/>
      </a:accent1>
      <a:accent2>
        <a:srgbClr val="CB0017"/>
      </a:accent2>
      <a:accent3>
        <a:srgbClr val="E65B56"/>
      </a:accent3>
      <a:accent4>
        <a:srgbClr val="941011"/>
      </a:accent4>
      <a:accent5>
        <a:srgbClr val="C0C0C0"/>
      </a:accent5>
      <a:accent6>
        <a:srgbClr val="999998"/>
      </a:accent6>
      <a:hlink>
        <a:srgbClr val="CB0017"/>
      </a:hlink>
      <a:folHlink>
        <a:srgbClr val="CB001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URJC - v2" id="{504B3BCA-26E5-4195-9B8F-1CC446008E6E}" vid="{CEE97C2D-F4CA-4E67-82DA-124DC9603FBE}"/>
    </a:ext>
  </a:extLst>
</a:theme>
</file>

<file path=ppt/theme/theme4.xml><?xml version="1.0" encoding="utf-8"?>
<a:theme xmlns:a="http://schemas.openxmlformats.org/drawingml/2006/main" name="Plantilla-PowerPoint-URJConline">
  <a:themeElements>
    <a:clrScheme name="URJC online">
      <a:dk1>
        <a:sysClr val="windowText" lastClr="000000"/>
      </a:dk1>
      <a:lt1>
        <a:sysClr val="window" lastClr="FFFFFF"/>
      </a:lt1>
      <a:dk2>
        <a:srgbClr val="303030"/>
      </a:dk2>
      <a:lt2>
        <a:srgbClr val="DEDEE0"/>
      </a:lt2>
      <a:accent1>
        <a:srgbClr val="CB0017"/>
      </a:accent1>
      <a:accent2>
        <a:srgbClr val="49CFA3"/>
      </a:accent2>
      <a:accent3>
        <a:srgbClr val="3470B6"/>
      </a:accent3>
      <a:accent4>
        <a:srgbClr val="D8E639"/>
      </a:accent4>
      <a:accent5>
        <a:srgbClr val="424E5B"/>
      </a:accent5>
      <a:accent6>
        <a:srgbClr val="730E00"/>
      </a:accent6>
      <a:hlink>
        <a:srgbClr val="CB0017"/>
      </a:hlink>
      <a:folHlink>
        <a:srgbClr val="3470B6"/>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16348</TotalTime>
  <Pages>0</Pages>
  <Words>2697</Words>
  <Characters>0</Characters>
  <Application>Microsoft Office PowerPoint</Application>
  <PresentationFormat>Presentación en pantalla (4:3)</PresentationFormat>
  <Lines>0</Lines>
  <Paragraphs>235</Paragraphs>
  <Slides>22</Slides>
  <Notes>1</Notes>
  <HiddenSlides>0</HiddenSlides>
  <MMClips>0</MMClips>
  <ScaleCrop>false</ScaleCrop>
  <HeadingPairs>
    <vt:vector size="6" baseType="variant">
      <vt:variant>
        <vt:lpstr>Fuentes usadas</vt:lpstr>
      </vt:variant>
      <vt:variant>
        <vt:i4>14</vt:i4>
      </vt:variant>
      <vt:variant>
        <vt:lpstr>Tema</vt:lpstr>
      </vt:variant>
      <vt:variant>
        <vt:i4>4</vt:i4>
      </vt:variant>
      <vt:variant>
        <vt:lpstr>Títulos de diapositiva</vt:lpstr>
      </vt:variant>
      <vt:variant>
        <vt:i4>22</vt:i4>
      </vt:variant>
    </vt:vector>
  </HeadingPairs>
  <TitlesOfParts>
    <vt:vector size="40" baseType="lpstr">
      <vt:lpstr>Arial</vt:lpstr>
      <vt:lpstr>Arial Bold</vt:lpstr>
      <vt:lpstr>Calibri</vt:lpstr>
      <vt:lpstr>Georgia</vt:lpstr>
      <vt:lpstr>Gill Sans</vt:lpstr>
      <vt:lpstr>Gill Sans Light</vt:lpstr>
      <vt:lpstr>Gill Sans MT</vt:lpstr>
      <vt:lpstr>Helvetica</vt:lpstr>
      <vt:lpstr>News Gothic MT</vt:lpstr>
      <vt:lpstr>SFMono-Regular</vt:lpstr>
      <vt:lpstr>Times New Roman</vt:lpstr>
      <vt:lpstr>Trebuchet MS</vt:lpstr>
      <vt:lpstr>Wingdings</vt:lpstr>
      <vt:lpstr>Wingdings 2</vt:lpstr>
      <vt:lpstr>minimal_urjc</vt:lpstr>
      <vt:lpstr>1_minimal_urjc</vt:lpstr>
      <vt:lpstr>Tema de Office</vt:lpstr>
      <vt:lpstr>Plantilla-PowerPoint-URJConline</vt:lpstr>
      <vt:lpstr>MATEMÁTICAS Y SU DIDÁCTICA I</vt:lpstr>
      <vt:lpstr>Matemáticas y su Didáctica I SITUACIONES DE APRENDIZAJE Y MATRICES CURRICULARES</vt:lpstr>
      <vt:lpstr>Presentación de PowerPoint</vt:lpstr>
      <vt:lpstr>Presentación de PowerPoint</vt:lpstr>
      <vt:lpstr>Presentación de PowerPoint</vt:lpstr>
      <vt:lpstr>Presentación de PowerPoint</vt:lpstr>
      <vt:lpstr>SITUACIONES DE APRENDIZAJE Y MATRICES CURRICULARES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Ponderación PERFIL DE COMPETENCIA</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subject/>
  <dc:creator>Pablo R. Prieto</dc:creator>
  <cp:keywords/>
  <dc:description/>
  <cp:lastModifiedBy>María Mercedes Martín Lope</cp:lastModifiedBy>
  <cp:revision>161</cp:revision>
  <cp:lastPrinted>2022-11-16T17:13:04Z</cp:lastPrinted>
  <dcterms:modified xsi:type="dcterms:W3CDTF">2022-12-15T13:23:14Z</dcterms:modified>
</cp:coreProperties>
</file>